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7"/>
  </p:notesMasterIdLst>
  <p:sldIdLst>
    <p:sldId id="257" r:id="rId2"/>
    <p:sldId id="256" r:id="rId3"/>
    <p:sldId id="261" r:id="rId4"/>
    <p:sldId id="260" r:id="rId5"/>
    <p:sldId id="259" r:id="rId6"/>
    <p:sldId id="263" r:id="rId7"/>
    <p:sldId id="265" r:id="rId8"/>
    <p:sldId id="311" r:id="rId9"/>
    <p:sldId id="258" r:id="rId10"/>
    <p:sldId id="312" r:id="rId11"/>
    <p:sldId id="271" r:id="rId12"/>
    <p:sldId id="313" r:id="rId13"/>
    <p:sldId id="279" r:id="rId14"/>
    <p:sldId id="314" r:id="rId15"/>
    <p:sldId id="315" r:id="rId16"/>
    <p:sldId id="319" r:id="rId17"/>
    <p:sldId id="320" r:id="rId18"/>
    <p:sldId id="321" r:id="rId19"/>
    <p:sldId id="317" r:id="rId20"/>
    <p:sldId id="266" r:id="rId21"/>
    <p:sldId id="318" r:id="rId22"/>
    <p:sldId id="267" r:id="rId23"/>
    <p:sldId id="268" r:id="rId24"/>
    <p:sldId id="270" r:id="rId25"/>
    <p:sldId id="290" r:id="rId26"/>
  </p:sldIdLst>
  <p:sldSz cx="9144000" cy="5143500" type="screen16x9"/>
  <p:notesSz cx="6858000" cy="9144000"/>
  <p:embeddedFontLst>
    <p:embeddedFont>
      <p:font typeface="DM Sans" pitchFamily="2" charset="0"/>
      <p:regular r:id="rId28"/>
      <p:bold r:id="rId29"/>
      <p:italic r:id="rId30"/>
      <p:boldItalic r:id="rId31"/>
    </p:embeddedFont>
    <p:embeddedFont>
      <p:font typeface="Noto Sans" panose="020B0502040504020204" pitchFamily="34" charset="0"/>
      <p:regular r:id="rId32"/>
      <p:bold r:id="rId33"/>
      <p:italic r:id="rId34"/>
      <p:boldItalic r:id="rId35"/>
    </p:embeddedFont>
    <p:embeddedFont>
      <p:font typeface="Proxima Nova" panose="020B0604020202020204" charset="0"/>
      <p:regular r:id="rId36"/>
      <p:bold r:id="rId37"/>
      <p:italic r:id="rId38"/>
      <p:boldItalic r:id="rId39"/>
    </p:embeddedFont>
    <p:embeddedFont>
      <p:font typeface="Viga" panose="020B060402020202020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24CADE-3B69-4651-B23A-13F8D2FE28CC}">
  <a:tblStyle styleId="{5E24CADE-3B69-4651-B23A-13F8D2FE28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564" autoAdjust="0"/>
  </p:normalViewPr>
  <p:slideViewPr>
    <p:cSldViewPr snapToGrid="0">
      <p:cViewPr varScale="1">
        <p:scale>
          <a:sx n="81" d="100"/>
          <a:sy n="81" d="100"/>
        </p:scale>
        <p:origin x="1498" y="58"/>
      </p:cViewPr>
      <p:guideLst>
        <p:guide orient="horz" pos="461"/>
        <p:guide pos="2880"/>
        <p:guide pos="456"/>
        <p:guide orient="horz" pos="1732"/>
        <p:guide orient="horz" pos="26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800" kern="100" dirty="0">
                <a:effectLst/>
                <a:latin typeface="Times New Roman" panose="02020603050405020304" pitchFamily="18" charset="0"/>
                <a:ea typeface="Calibri" panose="020F0502020204030204" pitchFamily="34" charset="0"/>
                <a:cs typeface="Angsana New" panose="02020603050405020304" pitchFamily="18" charset="-34"/>
              </a:rPr>
              <a:t>Những kẻ tấn công thường tạo ra một command shell từ xa cho phép chúng kiểm soát một số khía cạnh của hệ thống mục tiêu từ xa.</a:t>
            </a:r>
            <a:endParaRPr lang="en-US" sz="1800" kern="100" dirty="0">
              <a:effectLst/>
              <a:latin typeface="Times New Roman" panose="02020603050405020304" pitchFamily="18" charset="0"/>
              <a:ea typeface="Calibri" panose="020F0502020204030204" pitchFamily="34" charset="0"/>
              <a:cs typeface="Angsana New" panose="02020603050405020304" pitchFamily="18" charset="-34"/>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11463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7480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Google Shape;2195;g6bdca54fc3_0_26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6" name="Google Shape;2196;g6bdca54fc3_0_26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Google Shape;2195;g6bdca54fc3_0_26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6" name="Google Shape;2196;g6bdca54fc3_0_26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2659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Google Shape;2195;g6bdca54fc3_0_26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6" name="Google Shape;2196;g6bdca54fc3_0_26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515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Google Shape;2195;g6bdca54fc3_0_26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6" name="Google Shape;2196;g6bdca54fc3_0_26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2490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Google Shape;2195;g6bdca54fc3_0_26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6" name="Google Shape;2196;g6bdca54fc3_0_26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1979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Google Shape;2195;g6bdca54fc3_0_26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6" name="Google Shape;2196;g6bdca54fc3_0_26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6603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Google Shape;2195;g6bdca54fc3_0_26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6" name="Google Shape;2196;g6bdca54fc3_0_26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0767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6bdca54fc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6bdca54fc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71819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6bdca54fc3_0_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6bdca54fc3_0_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1" i="0" dirty="0">
                <a:solidFill>
                  <a:srgbClr val="303030"/>
                </a:solidFill>
                <a:effectLst/>
                <a:latin typeface="Noto Sans" panose="020B0502040504020204" pitchFamily="34" charset="0"/>
              </a:rPr>
              <a:t>Vulnerable Gallery Folder Upload</a:t>
            </a:r>
            <a:endParaRPr lang="en-US" b="0" i="0" dirty="0">
              <a:solidFill>
                <a:srgbClr val="303030"/>
              </a:solidFill>
              <a:effectLst/>
              <a:latin typeface="Noto Sans" panose="020B0502040504020204" pitchFamily="34" charset="0"/>
            </a:endParaRPr>
          </a:p>
          <a:p>
            <a:pPr algn="l"/>
            <a:r>
              <a:rPr lang="en-US" b="0" i="0" dirty="0">
                <a:solidFill>
                  <a:srgbClr val="303030"/>
                </a:solidFill>
                <a:effectLst/>
                <a:latin typeface="Noto Sans" panose="020B0502040504020204" pitchFamily="34" charset="0"/>
              </a:rPr>
              <a:t>Go to </a:t>
            </a:r>
            <a:r>
              <a:rPr lang="en-US" b="1" i="0" dirty="0">
                <a:solidFill>
                  <a:srgbClr val="303030"/>
                </a:solidFill>
                <a:effectLst/>
                <a:latin typeface="Noto Sans" panose="020B0502040504020204" pitchFamily="34" charset="0"/>
              </a:rPr>
              <a:t>Gallery</a:t>
            </a:r>
            <a:r>
              <a:rPr lang="en-US" b="0" i="0" dirty="0">
                <a:solidFill>
                  <a:srgbClr val="303030"/>
                </a:solidFill>
                <a:effectLst/>
                <a:latin typeface="Noto Sans" panose="020B0502040504020204" pitchFamily="34" charset="0"/>
              </a:rPr>
              <a:t>, click on ‘</a:t>
            </a:r>
            <a:r>
              <a:rPr lang="en-US" b="1" i="0" dirty="0">
                <a:solidFill>
                  <a:srgbClr val="303030"/>
                </a:solidFill>
                <a:effectLst/>
                <a:latin typeface="Noto Sans" panose="020B0502040504020204" pitchFamily="34" charset="0"/>
              </a:rPr>
              <a:t>New record</a:t>
            </a:r>
            <a:r>
              <a:rPr lang="en-US" b="0" i="0" dirty="0">
                <a:solidFill>
                  <a:srgbClr val="303030"/>
                </a:solidFill>
                <a:effectLst/>
                <a:latin typeface="Noto Sans" panose="020B0502040504020204" pitchFamily="34" charset="0"/>
              </a:rPr>
              <a:t>‘ and Under ‘</a:t>
            </a:r>
            <a:r>
              <a:rPr lang="en-US" b="1" i="0" dirty="0">
                <a:solidFill>
                  <a:srgbClr val="303030"/>
                </a:solidFill>
                <a:effectLst/>
                <a:latin typeface="Noto Sans" panose="020B0502040504020204" pitchFamily="34" charset="0"/>
              </a:rPr>
              <a:t>Folder</a:t>
            </a:r>
            <a:r>
              <a:rPr lang="en-US" b="0" i="0" dirty="0">
                <a:solidFill>
                  <a:srgbClr val="303030"/>
                </a:solidFill>
                <a:effectLst/>
                <a:latin typeface="Noto Sans" panose="020B0502040504020204" pitchFamily="34" charset="0"/>
              </a:rPr>
              <a:t>‘ click on </a:t>
            </a:r>
            <a:r>
              <a:rPr lang="en-US" b="1" i="0" dirty="0">
                <a:solidFill>
                  <a:srgbClr val="303030"/>
                </a:solidFill>
                <a:effectLst/>
                <a:latin typeface="Noto Sans" panose="020B0502040504020204" pitchFamily="34" charset="0"/>
              </a:rPr>
              <a:t>browse</a:t>
            </a:r>
            <a:r>
              <a:rPr lang="en-US" b="0" i="0" dirty="0">
                <a:solidFill>
                  <a:srgbClr val="303030"/>
                </a:solidFill>
                <a:effectLst/>
                <a:latin typeface="Noto Sans" panose="020B0502040504020204" pitchFamily="34" charset="0"/>
              </a:rPr>
              <a:t>. Add </a:t>
            </a:r>
            <a:r>
              <a:rPr lang="en-US" b="1" i="0" dirty="0">
                <a:solidFill>
                  <a:srgbClr val="303030"/>
                </a:solidFill>
                <a:effectLst/>
                <a:latin typeface="Noto Sans" panose="020B0502040504020204" pitchFamily="34" charset="0"/>
              </a:rPr>
              <a:t>PHP reverse shell</a:t>
            </a:r>
            <a:r>
              <a:rPr lang="en-US" b="0" i="0" dirty="0">
                <a:solidFill>
                  <a:srgbClr val="303030"/>
                </a:solidFill>
                <a:effectLst/>
                <a:latin typeface="Noto Sans" panose="020B0502040504020204" pitchFamily="34" charset="0"/>
              </a:rPr>
              <a:t>, reload the gallery tab and get the shell back.</a:t>
            </a:r>
          </a:p>
          <a:p>
            <a:pPr algn="l"/>
            <a:r>
              <a:rPr lang="en-US" b="1" i="0" dirty="0">
                <a:solidFill>
                  <a:srgbClr val="303030"/>
                </a:solidFill>
                <a:effectLst/>
                <a:latin typeface="Noto Sans" panose="020B0502040504020204" pitchFamily="34" charset="0"/>
              </a:rPr>
              <a:t>Vulnerable Pages Folder image Upload</a:t>
            </a:r>
            <a:endParaRPr lang="en-US" b="0" i="0" dirty="0">
              <a:solidFill>
                <a:srgbClr val="303030"/>
              </a:solidFill>
              <a:effectLst/>
              <a:latin typeface="Noto Sans" panose="020B0502040504020204" pitchFamily="34" charset="0"/>
            </a:endParaRPr>
          </a:p>
          <a:p>
            <a:pPr algn="l"/>
            <a:r>
              <a:rPr lang="en-US" b="0" i="0" dirty="0">
                <a:solidFill>
                  <a:srgbClr val="303030"/>
                </a:solidFill>
                <a:effectLst/>
                <a:latin typeface="Noto Sans" panose="020B0502040504020204" pitchFamily="34" charset="0"/>
              </a:rPr>
              <a:t>Go to </a:t>
            </a:r>
            <a:r>
              <a:rPr lang="en-US" b="1" i="0" dirty="0">
                <a:solidFill>
                  <a:srgbClr val="303030"/>
                </a:solidFill>
                <a:effectLst/>
                <a:latin typeface="Noto Sans" panose="020B0502040504020204" pitchFamily="34" charset="0"/>
              </a:rPr>
              <a:t>Pages</a:t>
            </a:r>
            <a:r>
              <a:rPr lang="en-US" b="0" i="0" dirty="0">
                <a:solidFill>
                  <a:srgbClr val="303030"/>
                </a:solidFill>
                <a:effectLst/>
                <a:latin typeface="Noto Sans" panose="020B0502040504020204" pitchFamily="34" charset="0"/>
              </a:rPr>
              <a:t>, click on ‘</a:t>
            </a:r>
            <a:r>
              <a:rPr lang="en-US" b="1" i="0" dirty="0">
                <a:solidFill>
                  <a:srgbClr val="303030"/>
                </a:solidFill>
                <a:effectLst/>
                <a:latin typeface="Noto Sans" panose="020B0502040504020204" pitchFamily="34" charset="0"/>
              </a:rPr>
              <a:t>New record</a:t>
            </a:r>
            <a:r>
              <a:rPr lang="en-US" b="0" i="0" dirty="0">
                <a:solidFill>
                  <a:srgbClr val="303030"/>
                </a:solidFill>
                <a:effectLst/>
                <a:latin typeface="Noto Sans" panose="020B0502040504020204" pitchFamily="34" charset="0"/>
              </a:rPr>
              <a:t>‘ and Under ‘</a:t>
            </a:r>
            <a:r>
              <a:rPr lang="en-US" b="1" i="0" dirty="0">
                <a:solidFill>
                  <a:srgbClr val="303030"/>
                </a:solidFill>
                <a:effectLst/>
                <a:latin typeface="Noto Sans" panose="020B0502040504020204" pitchFamily="34" charset="0"/>
              </a:rPr>
              <a:t>Folder image</a:t>
            </a:r>
            <a:r>
              <a:rPr lang="en-US" b="0" i="0" dirty="0">
                <a:solidFill>
                  <a:srgbClr val="303030"/>
                </a:solidFill>
                <a:effectLst/>
                <a:latin typeface="Noto Sans" panose="020B0502040504020204" pitchFamily="34" charset="0"/>
              </a:rPr>
              <a:t>‘ click on </a:t>
            </a:r>
            <a:r>
              <a:rPr lang="en-US" b="1" i="0" dirty="0">
                <a:solidFill>
                  <a:srgbClr val="303030"/>
                </a:solidFill>
                <a:effectLst/>
                <a:latin typeface="Noto Sans" panose="020B0502040504020204" pitchFamily="34" charset="0"/>
              </a:rPr>
              <a:t>browse</a:t>
            </a:r>
            <a:r>
              <a:rPr lang="en-US" b="0" i="0" dirty="0">
                <a:solidFill>
                  <a:srgbClr val="303030"/>
                </a:solidFill>
                <a:effectLst/>
                <a:latin typeface="Noto Sans" panose="020B0502040504020204" pitchFamily="34" charset="0"/>
              </a:rPr>
              <a:t>. Again add </a:t>
            </a:r>
            <a:r>
              <a:rPr lang="en-US" b="1" i="0" dirty="0">
                <a:solidFill>
                  <a:srgbClr val="303030"/>
                </a:solidFill>
                <a:effectLst/>
                <a:latin typeface="Noto Sans" panose="020B0502040504020204" pitchFamily="34" charset="0"/>
              </a:rPr>
              <a:t>PHP reverse shell</a:t>
            </a:r>
            <a:r>
              <a:rPr lang="en-US" b="0" i="0" dirty="0">
                <a:solidFill>
                  <a:srgbClr val="303030"/>
                </a:solidFill>
                <a:effectLst/>
                <a:latin typeface="Noto Sans" panose="020B0502040504020204" pitchFamily="34" charset="0"/>
              </a:rPr>
              <a:t> instead of image, visit the page and get the shell back.</a:t>
            </a:r>
          </a:p>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6"/>
        <p:cNvGrpSpPr/>
        <p:nvPr/>
      </p:nvGrpSpPr>
      <p:grpSpPr>
        <a:xfrm>
          <a:off x="0" y="0"/>
          <a:ext cx="0" cy="0"/>
          <a:chOff x="0" y="0"/>
          <a:chExt cx="0" cy="0"/>
        </a:xfrm>
      </p:grpSpPr>
      <p:sp>
        <p:nvSpPr>
          <p:cNvPr id="1367" name="Google Shape;1367;g6bdca54fc3_0_1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8" name="Google Shape;1368;g6bdca54fc3_0_1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6bdca54fc3_0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6bdca54fc3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6bdca54fc3_0_27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6bdca54fc3_0_27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a:t>
            </a:r>
            <a:r>
              <a:rPr lang="vi-VN" sz="1800" kern="100" dirty="0">
                <a:effectLst/>
                <a:latin typeface="Times New Roman" panose="02020603050405020304" pitchFamily="18" charset="0"/>
                <a:ea typeface="Calibri" panose="020F0502020204030204" pitchFamily="34" charset="0"/>
                <a:cs typeface="Angsana New" panose="02020603050405020304" pitchFamily="18" charset="-34"/>
              </a:rPr>
              <a:t>Lỗ hổng này có thể được khai thác thông qua nhiều phương thức như các yêu cầu HTTP, email, tập tin đính kèm và các giao thức khác.</a:t>
            </a:r>
            <a:endParaRPr lang="en-US" sz="1800" kern="100" dirty="0">
              <a:effectLst/>
              <a:latin typeface="Times New Roman" panose="02020603050405020304" pitchFamily="18" charset="0"/>
              <a:ea typeface="Calibri" panose="020F0502020204030204" pitchFamily="34" charset="0"/>
              <a:cs typeface="Angsana New" panose="02020603050405020304" pitchFamily="18" charset="-34"/>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a:t>
            </a:r>
            <a:r>
              <a:rPr lang="vi-VN" sz="1800" kern="100" dirty="0">
                <a:effectLst/>
                <a:latin typeface="Times New Roman" panose="02020603050405020304" pitchFamily="18" charset="0"/>
                <a:ea typeface="Calibri" panose="020F0502020204030204" pitchFamily="34" charset="0"/>
                <a:cs typeface="Angsana New" panose="02020603050405020304" pitchFamily="18" charset="-34"/>
              </a:rPr>
              <a:t>RCE được coi là một dạng của arbitrary code execution hay còn được gọi là thực thi mã tùy ý (ACE)—RCE có thể là loại lỗ hổng nghiêm trọng nhất trong ACE, vì chúng có thể bị khai thác ngay cả khi kẻ tấn công không có quyền truy cập trước vào hệ thống hoặc thiết bị và được thực thi từ xa, trong khi đó một số cuộc tấn công của ACE được thực hiện trực tiếp trên máy tính bị ảnh hưởng, thông qua việc giành quyền truy cập vật lý vào thiết bị hoặc yêu cầu người dùng tải xuống phần mềm độc hại. RCE tương đương với việc xâm phạm toàn bộ hệ thống hoặc ứng dụng bị ảnh hưởng và có thể dẫn đến hậu quả nghiêm trọng như mất dữ liệu, gián đoạn dịch vụ, triển khai khác , cài đặt các phần mềm độc hại hoặc ransomware.</a:t>
            </a:r>
            <a:endParaRPr lang="en-US" sz="1800" kern="100" dirty="0">
              <a:effectLst/>
              <a:latin typeface="Times New Roman" panose="02020603050405020304" pitchFamily="18" charset="0"/>
              <a:ea typeface="Calibri" panose="020F0502020204030204" pitchFamily="34" charset="0"/>
              <a:cs typeface="Angsana New" panose="02020603050405020304" pitchFamily="18" charset="-34"/>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800" kern="100" dirty="0">
                <a:effectLst/>
                <a:latin typeface="Times New Roman" panose="02020603050405020304" pitchFamily="18" charset="0"/>
                <a:ea typeface="Calibri" panose="020F0502020204030204" pitchFamily="34" charset="0"/>
                <a:cs typeface="Angsana New" panose="02020603050405020304" pitchFamily="18" charset="-34"/>
              </a:rPr>
              <a:t>Những kẻ tấn công thường tạo ra một command shell từ xa cho phép chúng kiểm soát một số khía cạnh của hệ thống mục tiêu từ xa.</a:t>
            </a:r>
            <a:endParaRPr lang="en-US" sz="1800" kern="100" dirty="0">
              <a:effectLst/>
              <a:latin typeface="Times New Roman" panose="02020603050405020304" pitchFamily="18" charset="0"/>
              <a:ea typeface="Calibri" panose="020F0502020204030204" pitchFamily="34" charset="0"/>
              <a:cs typeface="Angsana New" panose="02020603050405020304" pitchFamily="18" charset="-34"/>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65580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wo Columns 1">
  <p:cSld name="ONE_COLUMN_TEXT_1_1_1_2">
    <p:spTree>
      <p:nvGrpSpPr>
        <p:cNvPr id="1"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91" name="Google Shape;91;p1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8"/>
          <p:cNvSpPr txBox="1">
            <a:spLocks noGrp="1"/>
          </p:cNvSpPr>
          <p:nvPr>
            <p:ph type="body" idx="1"/>
          </p:nvPr>
        </p:nvSpPr>
        <p:spPr>
          <a:xfrm>
            <a:off x="4933300" y="18799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3" name="Google Shape;93;p18"/>
          <p:cNvSpPr txBox="1">
            <a:spLocks noGrp="1"/>
          </p:cNvSpPr>
          <p:nvPr>
            <p:ph type="title" idx="2"/>
          </p:nvPr>
        </p:nvSpPr>
        <p:spPr>
          <a:xfrm>
            <a:off x="4933300" y="15085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4" name="Google Shape;94;p18"/>
          <p:cNvSpPr txBox="1">
            <a:spLocks noGrp="1"/>
          </p:cNvSpPr>
          <p:nvPr>
            <p:ph type="body" idx="3"/>
          </p:nvPr>
        </p:nvSpPr>
        <p:spPr>
          <a:xfrm>
            <a:off x="4933300" y="35951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5" name="Google Shape;95;p18"/>
          <p:cNvSpPr txBox="1">
            <a:spLocks noGrp="1"/>
          </p:cNvSpPr>
          <p:nvPr>
            <p:ph type="title" idx="4"/>
          </p:nvPr>
        </p:nvSpPr>
        <p:spPr>
          <a:xfrm>
            <a:off x="4933300" y="32237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Design">
  <p:cSld name="TITLE_ONLY_1">
    <p:bg>
      <p:bgPr>
        <a:gradFill>
          <a:gsLst>
            <a:gs pos="0">
              <a:srgbClr val="8BE3FF"/>
            </a:gs>
            <a:gs pos="100000">
              <a:srgbClr val="ACFFD9"/>
            </a:gs>
          </a:gsLst>
          <a:lin ang="5400700" scaled="0"/>
        </a:gradFill>
        <a:effectLst/>
      </p:bgPr>
    </p:bg>
    <p:spTree>
      <p:nvGrpSpPr>
        <p:cNvPr id="1"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02" name="Google Shape;102;p2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2">
  <p:cSld name="SECTION_HEADER_1_1">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6" name="Google Shape;116;p22"/>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17" name="Google Shape;117;p22"/>
          <p:cNvSpPr txBox="1">
            <a:spLocks noGrp="1"/>
          </p:cNvSpPr>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amp; Credits">
  <p:cSld name="SECTION_HEADER_1_1_1">
    <p:bg>
      <p:bgPr>
        <a:solidFill>
          <a:schemeClr val="lt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4" name="Google Shape;144;p25"/>
          <p:cNvSpPr txBox="1">
            <a:spLocks noGrp="1"/>
          </p:cNvSpPr>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5" name="Google Shape;145;p25"/>
          <p:cNvSpPr txBox="1"/>
          <p:nvPr/>
        </p:nvSpPr>
        <p:spPr>
          <a:xfrm>
            <a:off x="671150" y="3275775"/>
            <a:ext cx="3387600" cy="70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lang="en" sz="1100" b="1">
                <a:solidFill>
                  <a:schemeClr val="lt2"/>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100">
                <a:solidFill>
                  <a:schemeClr val="lt2"/>
                </a:solidFill>
                <a:latin typeface="DM Sans"/>
                <a:ea typeface="DM Sans"/>
                <a:cs typeface="DM Sans"/>
                <a:sym typeface="DM Sans"/>
              </a:rPr>
              <a:t>, including icons by </a:t>
            </a:r>
            <a:r>
              <a:rPr lang="en" sz="1100" b="1">
                <a:solidFill>
                  <a:schemeClr val="lt2"/>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100">
                <a:solidFill>
                  <a:schemeClr val="lt2"/>
                </a:solidFill>
                <a:latin typeface="DM Sans"/>
                <a:ea typeface="DM Sans"/>
                <a:cs typeface="DM Sans"/>
                <a:sym typeface="DM Sans"/>
              </a:rPr>
              <a:t>, infographics &amp; images by </a:t>
            </a:r>
            <a:r>
              <a:rPr lang="en" sz="1100" b="1">
                <a:solidFill>
                  <a:schemeClr val="lt2"/>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b="1">
              <a:solidFill>
                <a:schemeClr val="lt2"/>
              </a:solidFill>
              <a:latin typeface="DM Sans"/>
              <a:ea typeface="DM Sans"/>
              <a:cs typeface="DM Sans"/>
              <a:sym typeface="DM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wo Columns">
  <p:cSld name="ONE_COLUMN_TEXT_1_1_1">
    <p:spTree>
      <p:nvGrpSpPr>
        <p:cNvPr id="1"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1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6"/>
          <p:cNvSpPr txBox="1">
            <a:spLocks noGrp="1"/>
          </p:cNvSpPr>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7" name="Google Shape;77;p1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6"/>
          <p:cNvSpPr txBox="1">
            <a:spLocks noGrp="1"/>
          </p:cNvSpPr>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9" name="Google Shape;79;p1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8" r:id="rId6"/>
    <p:sldLayoutId id="2147483659" r:id="rId7"/>
    <p:sldLayoutId id="2147483660" r:id="rId8"/>
    <p:sldLayoutId id="2147483662" r:id="rId9"/>
    <p:sldLayoutId id="2147483664" r:id="rId10"/>
    <p:sldLayoutId id="2147483665" r:id="rId11"/>
    <p:sldLayoutId id="2147483666" r:id="rId12"/>
    <p:sldLayoutId id="2147483668" r:id="rId13"/>
    <p:sldLayoutId id="214748367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1113408" y="2103082"/>
            <a:ext cx="6917176" cy="6866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200" dirty="0">
                <a:latin typeface="+mj-lt"/>
              </a:rPr>
              <a:t>CVE-2021-34257 </a:t>
            </a:r>
            <a:r>
              <a:rPr lang="en-US" sz="3200" dirty="0" err="1">
                <a:latin typeface="+mj-lt"/>
              </a:rPr>
              <a:t>và</a:t>
            </a:r>
            <a:r>
              <a:rPr lang="en-US" sz="3200" dirty="0">
                <a:latin typeface="+mj-lt"/>
              </a:rPr>
              <a:t> CVE-2020-7246</a:t>
            </a:r>
            <a:endParaRPr sz="3200" dirty="0">
              <a:latin typeface="+mj-lt"/>
            </a:endParaRPr>
          </a:p>
        </p:txBody>
      </p:sp>
      <p:sp>
        <p:nvSpPr>
          <p:cNvPr id="297" name="Google Shape;297;p30"/>
          <p:cNvSpPr txBox="1">
            <a:spLocks noGrp="1"/>
          </p:cNvSpPr>
          <p:nvPr>
            <p:ph type="title"/>
          </p:nvPr>
        </p:nvSpPr>
        <p:spPr>
          <a:xfrm>
            <a:off x="2011581" y="1565544"/>
            <a:ext cx="5120831"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j-lt"/>
              </a:rPr>
              <a:t>KHAI THÁC LỖ HỔNG PHẦN MỀM</a:t>
            </a:r>
            <a:endParaRPr b="1" dirty="0">
              <a:latin typeface="+mj-lt"/>
            </a:endParaRPr>
          </a:p>
        </p:txBody>
      </p:sp>
      <p:pic>
        <p:nvPicPr>
          <p:cNvPr id="2" name="Picture 1" descr="Logo&#10;&#10;Description automatically generated">
            <a:extLst>
              <a:ext uri="{FF2B5EF4-FFF2-40B4-BE49-F238E27FC236}">
                <a16:creationId xmlns:a16="http://schemas.microsoft.com/office/drawing/2014/main" id="{1A813D05-D306-4CE8-4C95-66812CA8D258}"/>
              </a:ext>
            </a:extLst>
          </p:cNvPr>
          <p:cNvPicPr>
            <a:picLocks noChangeAspect="1"/>
          </p:cNvPicPr>
          <p:nvPr/>
        </p:nvPicPr>
        <p:blipFill>
          <a:blip r:embed="rId3"/>
          <a:stretch>
            <a:fillRect/>
          </a:stretch>
        </p:blipFill>
        <p:spPr>
          <a:xfrm>
            <a:off x="4106796" y="195720"/>
            <a:ext cx="930407" cy="922421"/>
          </a:xfrm>
          <a:prstGeom prst="rect">
            <a:avLst/>
          </a:prstGeom>
        </p:spPr>
      </p:pic>
      <p:sp>
        <p:nvSpPr>
          <p:cNvPr id="3" name="TextBox 2">
            <a:extLst>
              <a:ext uri="{FF2B5EF4-FFF2-40B4-BE49-F238E27FC236}">
                <a16:creationId xmlns:a16="http://schemas.microsoft.com/office/drawing/2014/main" id="{E286CCA8-57CA-C389-9E48-48CA504E8772}"/>
              </a:ext>
            </a:extLst>
          </p:cNvPr>
          <p:cNvSpPr txBox="1"/>
          <p:nvPr/>
        </p:nvSpPr>
        <p:spPr>
          <a:xfrm>
            <a:off x="3201269" y="1196212"/>
            <a:ext cx="2741456" cy="369332"/>
          </a:xfrm>
          <a:prstGeom prst="rect">
            <a:avLst/>
          </a:prstGeom>
          <a:noFill/>
        </p:spPr>
        <p:txBody>
          <a:bodyPr wrap="none" rtlCol="0">
            <a:spAutoFit/>
          </a:bodyPr>
          <a:lstStyle/>
          <a:p>
            <a:r>
              <a:rPr lang="en-US" sz="1800" dirty="0"/>
              <a:t>BÁO CÁO BÀI TẬP LỚN</a:t>
            </a:r>
          </a:p>
        </p:txBody>
      </p:sp>
      <p:sp>
        <p:nvSpPr>
          <p:cNvPr id="4" name="TextBox 3">
            <a:extLst>
              <a:ext uri="{FF2B5EF4-FFF2-40B4-BE49-F238E27FC236}">
                <a16:creationId xmlns:a16="http://schemas.microsoft.com/office/drawing/2014/main" id="{16BF65B4-474A-2A7D-4268-7CFB5D360876}"/>
              </a:ext>
            </a:extLst>
          </p:cNvPr>
          <p:cNvSpPr txBox="1"/>
          <p:nvPr/>
        </p:nvSpPr>
        <p:spPr>
          <a:xfrm>
            <a:off x="4166275" y="4336257"/>
            <a:ext cx="811441" cy="307777"/>
          </a:xfrm>
          <a:prstGeom prst="rect">
            <a:avLst/>
          </a:prstGeom>
          <a:noFill/>
        </p:spPr>
        <p:txBody>
          <a:bodyPr wrap="none" rtlCol="0">
            <a:spAutoFit/>
          </a:bodyPr>
          <a:lstStyle/>
          <a:p>
            <a:r>
              <a:rPr lang="en-US" dirty="0" err="1"/>
              <a:t>Nhóm</a:t>
            </a:r>
            <a:r>
              <a:rPr lang="en-US" dirty="0"/>
              <a:t> 1</a:t>
            </a:r>
          </a:p>
        </p:txBody>
      </p:sp>
      <p:sp>
        <p:nvSpPr>
          <p:cNvPr id="5" name="TextBox 4">
            <a:extLst>
              <a:ext uri="{FF2B5EF4-FFF2-40B4-BE49-F238E27FC236}">
                <a16:creationId xmlns:a16="http://schemas.microsoft.com/office/drawing/2014/main" id="{303BDC08-4666-313F-99AA-7C18FD1062EA}"/>
              </a:ext>
            </a:extLst>
          </p:cNvPr>
          <p:cNvSpPr txBox="1"/>
          <p:nvPr/>
        </p:nvSpPr>
        <p:spPr>
          <a:xfrm>
            <a:off x="2657047" y="2850172"/>
            <a:ext cx="3829895" cy="954107"/>
          </a:xfrm>
          <a:prstGeom prst="rect">
            <a:avLst/>
          </a:prstGeom>
          <a:noFill/>
        </p:spPr>
        <p:txBody>
          <a:bodyPr wrap="none" rtlCol="0">
            <a:spAutoFit/>
          </a:bodyPr>
          <a:lstStyle/>
          <a:p>
            <a:r>
              <a:rPr lang="en-US" dirty="0"/>
              <a:t>Thành </a:t>
            </a:r>
            <a:r>
              <a:rPr lang="en-US" dirty="0" err="1"/>
              <a:t>viên</a:t>
            </a:r>
            <a:r>
              <a:rPr lang="en-US" dirty="0"/>
              <a:t>: Vũ Tiến Đạt	 AT170609</a:t>
            </a:r>
          </a:p>
          <a:p>
            <a:r>
              <a:rPr lang="en-US" dirty="0"/>
              <a:t>	 </a:t>
            </a:r>
            <a:r>
              <a:rPr lang="en-US" dirty="0" err="1"/>
              <a:t>Đặng</a:t>
            </a:r>
            <a:r>
              <a:rPr lang="en-US" dirty="0"/>
              <a:t> Xuân </a:t>
            </a:r>
            <a:r>
              <a:rPr lang="en-US" dirty="0" err="1"/>
              <a:t>Đức</a:t>
            </a:r>
            <a:r>
              <a:rPr lang="en-US" dirty="0"/>
              <a:t>	 AT170612</a:t>
            </a:r>
          </a:p>
          <a:p>
            <a:r>
              <a:rPr lang="en-US" dirty="0"/>
              <a:t>	 Hoàng </a:t>
            </a:r>
            <a:r>
              <a:rPr lang="en-US" dirty="0" err="1"/>
              <a:t>Hữu</a:t>
            </a:r>
            <a:r>
              <a:rPr lang="en-US" dirty="0"/>
              <a:t> </a:t>
            </a:r>
            <a:r>
              <a:rPr lang="en-US" dirty="0" err="1"/>
              <a:t>Ánh</a:t>
            </a:r>
            <a:r>
              <a:rPr lang="en-US" dirty="0"/>
              <a:t>	 AT170604</a:t>
            </a:r>
          </a:p>
          <a:p>
            <a:r>
              <a:rPr lang="en-US" dirty="0"/>
              <a:t>	 </a:t>
            </a:r>
            <a:r>
              <a:rPr lang="en-US" dirty="0" err="1"/>
              <a:t>Tạ</a:t>
            </a:r>
            <a:r>
              <a:rPr lang="en-US" dirty="0"/>
              <a:t> Quang </a:t>
            </a:r>
            <a:r>
              <a:rPr lang="en-US" dirty="0" err="1"/>
              <a:t>Chiến</a:t>
            </a:r>
            <a:r>
              <a:rPr lang="en-US" dirty="0"/>
              <a:t>	 AT170607</a:t>
            </a:r>
          </a:p>
        </p:txBody>
      </p:sp>
      <p:sp>
        <p:nvSpPr>
          <p:cNvPr id="6" name="TextBox 5">
            <a:extLst>
              <a:ext uri="{FF2B5EF4-FFF2-40B4-BE49-F238E27FC236}">
                <a16:creationId xmlns:a16="http://schemas.microsoft.com/office/drawing/2014/main" id="{8B5E12EB-A0C1-FDD1-7E7E-FF11DF1ACA5E}"/>
              </a:ext>
            </a:extLst>
          </p:cNvPr>
          <p:cNvSpPr txBox="1"/>
          <p:nvPr/>
        </p:nvSpPr>
        <p:spPr>
          <a:xfrm>
            <a:off x="2657047" y="3947288"/>
            <a:ext cx="4121641" cy="307777"/>
          </a:xfrm>
          <a:prstGeom prst="rect">
            <a:avLst/>
          </a:prstGeom>
          <a:noFill/>
        </p:spPr>
        <p:txBody>
          <a:bodyPr wrap="none" rtlCol="0">
            <a:spAutoFit/>
          </a:bodyPr>
          <a:lstStyle/>
          <a:p>
            <a:r>
              <a:rPr lang="en-US" dirty="0" err="1"/>
              <a:t>Giảng</a:t>
            </a:r>
            <a:r>
              <a:rPr lang="en-US" dirty="0"/>
              <a:t> </a:t>
            </a:r>
            <a:r>
              <a:rPr lang="en-US" dirty="0" err="1"/>
              <a:t>viên</a:t>
            </a:r>
            <a:r>
              <a:rPr lang="en-US" dirty="0"/>
              <a:t> </a:t>
            </a:r>
            <a:r>
              <a:rPr lang="en-US" dirty="0" err="1"/>
              <a:t>hướng</a:t>
            </a:r>
            <a:r>
              <a:rPr lang="en-US" dirty="0"/>
              <a:t> </a:t>
            </a:r>
            <a:r>
              <a:rPr lang="en-US" dirty="0" err="1"/>
              <a:t>dẫn</a:t>
            </a:r>
            <a:r>
              <a:rPr lang="en-US" dirty="0"/>
              <a:t>: TS. </a:t>
            </a:r>
            <a:r>
              <a:rPr lang="en-US" dirty="0" err="1"/>
              <a:t>Nguyễn</a:t>
            </a:r>
            <a:r>
              <a:rPr lang="en-US" dirty="0"/>
              <a:t> </a:t>
            </a:r>
            <a:r>
              <a:rPr lang="en-US" dirty="0" err="1"/>
              <a:t>Mạnh</a:t>
            </a:r>
            <a:r>
              <a:rPr lang="en-US" dirty="0"/>
              <a:t> </a:t>
            </a:r>
            <a:r>
              <a:rPr lang="en-US" dirty="0" err="1"/>
              <a:t>Thắng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mj-lt"/>
              </a:rPr>
              <a:t>qdPM</a:t>
            </a:r>
            <a:r>
              <a:rPr lang="en-US" dirty="0">
                <a:latin typeface="+mj-lt"/>
              </a:rPr>
              <a:t> v9.1 </a:t>
            </a:r>
            <a:r>
              <a:rPr lang="en" dirty="0">
                <a:latin typeface="+mj-lt"/>
              </a:rPr>
              <a:t>và những điểm yếu</a:t>
            </a:r>
            <a:endParaRPr dirty="0">
              <a:latin typeface="+mj-lt"/>
            </a:endParaRPr>
          </a:p>
        </p:txBody>
      </p:sp>
      <p:sp>
        <p:nvSpPr>
          <p:cNvPr id="329" name="Google Shape;329;p32"/>
          <p:cNvSpPr txBox="1">
            <a:spLocks noGrp="1"/>
          </p:cNvSpPr>
          <p:nvPr>
            <p:ph type="body" idx="1"/>
          </p:nvPr>
        </p:nvSpPr>
        <p:spPr>
          <a:xfrm>
            <a:off x="428624" y="985838"/>
            <a:ext cx="8379313" cy="35981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dirty="0">
                <a:effectLst/>
                <a:latin typeface="Times New Roman" panose="02020603050405020304" pitchFamily="18" charset="0"/>
                <a:ea typeface="Calibri" panose="020F0502020204030204" pitchFamily="34" charset="0"/>
                <a:cs typeface="Angsana New" panose="02020603050405020304" pitchFamily="18" charset="-34"/>
              </a:rPr>
              <a:t>-</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qdPM</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là</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một</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công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cụ</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quản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lý</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dự</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án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dựa</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trên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web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miến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phí</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phù</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hợp</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với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nhóm</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nhỏ</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làm</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việc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trên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nhiều</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dự</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án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Nó</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có</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thể</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cấu</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hình</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đầy</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đủ</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Người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dùng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có</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thể</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dễ</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dàng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quản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lý</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Dự</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án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Nhiệm</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vụ</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và</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Con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người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Khách</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hang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tương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tác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bằng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cách</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sử</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dụng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Hệ</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thống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yêu</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cầu</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được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tích</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hợp</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vào</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Quản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lý</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tác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vụ</a:t>
            </a:r>
            <a:endParaRPr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 name="Google Shape;3081;p64">
            <a:extLst>
              <a:ext uri="{FF2B5EF4-FFF2-40B4-BE49-F238E27FC236}">
                <a16:creationId xmlns:a16="http://schemas.microsoft.com/office/drawing/2014/main" id="{991E9A39-C799-5872-91B6-C239A1F8DF50}"/>
              </a:ext>
            </a:extLst>
          </p:cNvPr>
          <p:cNvGrpSpPr/>
          <p:nvPr/>
        </p:nvGrpSpPr>
        <p:grpSpPr>
          <a:xfrm>
            <a:off x="1961155" y="2385523"/>
            <a:ext cx="1251860" cy="2594737"/>
            <a:chOff x="-2560775" y="1429700"/>
            <a:chExt cx="1463550" cy="3034075"/>
          </a:xfrm>
        </p:grpSpPr>
        <p:sp>
          <p:nvSpPr>
            <p:cNvPr id="513" name="Google Shape;3082;p64">
              <a:extLst>
                <a:ext uri="{FF2B5EF4-FFF2-40B4-BE49-F238E27FC236}">
                  <a16:creationId xmlns:a16="http://schemas.microsoft.com/office/drawing/2014/main" id="{CF861BF8-57A0-BB0A-9865-6BE820141421}"/>
                </a:ext>
              </a:extLst>
            </p:cNvPr>
            <p:cNvSpPr/>
            <p:nvPr/>
          </p:nvSpPr>
          <p:spPr>
            <a:xfrm>
              <a:off x="-2486000" y="4190425"/>
              <a:ext cx="1236475" cy="273350"/>
            </a:xfrm>
            <a:custGeom>
              <a:avLst/>
              <a:gdLst/>
              <a:ahLst/>
              <a:cxnLst/>
              <a:rect l="l" t="t" r="r" b="b"/>
              <a:pathLst>
                <a:path w="49459" h="10934" extrusionOk="0">
                  <a:moveTo>
                    <a:pt x="24729" y="0"/>
                  </a:moveTo>
                  <a:cubicBezTo>
                    <a:pt x="18171" y="0"/>
                    <a:pt x="11882" y="577"/>
                    <a:pt x="7244" y="1602"/>
                  </a:cubicBezTo>
                  <a:cubicBezTo>
                    <a:pt x="2606" y="2627"/>
                    <a:pt x="0" y="4017"/>
                    <a:pt x="0" y="5468"/>
                  </a:cubicBezTo>
                  <a:cubicBezTo>
                    <a:pt x="0" y="6917"/>
                    <a:pt x="2606" y="8307"/>
                    <a:pt x="7244" y="9333"/>
                  </a:cubicBezTo>
                  <a:cubicBezTo>
                    <a:pt x="11882" y="10357"/>
                    <a:pt x="18171" y="10934"/>
                    <a:pt x="24729" y="10934"/>
                  </a:cubicBezTo>
                  <a:cubicBezTo>
                    <a:pt x="31289" y="10934"/>
                    <a:pt x="37578" y="10357"/>
                    <a:pt x="42216" y="9333"/>
                  </a:cubicBezTo>
                  <a:cubicBezTo>
                    <a:pt x="46854" y="8307"/>
                    <a:pt x="49458" y="6917"/>
                    <a:pt x="49458" y="5468"/>
                  </a:cubicBezTo>
                  <a:cubicBezTo>
                    <a:pt x="49458" y="4017"/>
                    <a:pt x="46854" y="2627"/>
                    <a:pt x="42216" y="1602"/>
                  </a:cubicBezTo>
                  <a:cubicBezTo>
                    <a:pt x="37578" y="577"/>
                    <a:pt x="31289" y="0"/>
                    <a:pt x="2472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3083;p64">
              <a:extLst>
                <a:ext uri="{FF2B5EF4-FFF2-40B4-BE49-F238E27FC236}">
                  <a16:creationId xmlns:a16="http://schemas.microsoft.com/office/drawing/2014/main" id="{3F91ECBD-0EB4-B14A-CCFF-19A868E72F14}"/>
                </a:ext>
              </a:extLst>
            </p:cNvPr>
            <p:cNvSpPr/>
            <p:nvPr/>
          </p:nvSpPr>
          <p:spPr>
            <a:xfrm>
              <a:off x="-2341025" y="4166825"/>
              <a:ext cx="261625" cy="166750"/>
            </a:xfrm>
            <a:custGeom>
              <a:avLst/>
              <a:gdLst/>
              <a:ahLst/>
              <a:cxnLst/>
              <a:rect l="l" t="t" r="r" b="b"/>
              <a:pathLst>
                <a:path w="10465" h="6670" extrusionOk="0">
                  <a:moveTo>
                    <a:pt x="9145" y="1"/>
                  </a:moveTo>
                  <a:cubicBezTo>
                    <a:pt x="7828" y="1"/>
                    <a:pt x="5998" y="820"/>
                    <a:pt x="5998" y="820"/>
                  </a:cubicBezTo>
                  <a:cubicBezTo>
                    <a:pt x="5998" y="820"/>
                    <a:pt x="0" y="4193"/>
                    <a:pt x="0" y="5817"/>
                  </a:cubicBezTo>
                  <a:cubicBezTo>
                    <a:pt x="0" y="6430"/>
                    <a:pt x="527" y="6669"/>
                    <a:pt x="1314" y="6669"/>
                  </a:cubicBezTo>
                  <a:cubicBezTo>
                    <a:pt x="2612" y="6669"/>
                    <a:pt x="4617" y="6017"/>
                    <a:pt x="6126" y="5317"/>
                  </a:cubicBezTo>
                  <a:cubicBezTo>
                    <a:pt x="8550" y="4193"/>
                    <a:pt x="10465" y="3319"/>
                    <a:pt x="10465" y="1069"/>
                  </a:cubicBezTo>
                  <a:cubicBezTo>
                    <a:pt x="10465" y="260"/>
                    <a:pt x="9886" y="1"/>
                    <a:pt x="914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3084;p64">
              <a:extLst>
                <a:ext uri="{FF2B5EF4-FFF2-40B4-BE49-F238E27FC236}">
                  <a16:creationId xmlns:a16="http://schemas.microsoft.com/office/drawing/2014/main" id="{E426CC75-92A2-BF0F-2D8A-FA7BB9CECBCF}"/>
                </a:ext>
              </a:extLst>
            </p:cNvPr>
            <p:cNvSpPr/>
            <p:nvPr/>
          </p:nvSpPr>
          <p:spPr>
            <a:xfrm>
              <a:off x="-2347550" y="4160350"/>
              <a:ext cx="274625" cy="179700"/>
            </a:xfrm>
            <a:custGeom>
              <a:avLst/>
              <a:gdLst/>
              <a:ahLst/>
              <a:cxnLst/>
              <a:rect l="l" t="t" r="r" b="b"/>
              <a:pathLst>
                <a:path w="10985" h="7188" extrusionOk="0">
                  <a:moveTo>
                    <a:pt x="9407" y="517"/>
                  </a:moveTo>
                  <a:cubicBezTo>
                    <a:pt x="9716" y="517"/>
                    <a:pt x="9984" y="568"/>
                    <a:pt x="10174" y="691"/>
                  </a:cubicBezTo>
                  <a:cubicBezTo>
                    <a:pt x="10298" y="772"/>
                    <a:pt x="10465" y="926"/>
                    <a:pt x="10465" y="1329"/>
                  </a:cubicBezTo>
                  <a:cubicBezTo>
                    <a:pt x="10465" y="3399"/>
                    <a:pt x="8725" y="4205"/>
                    <a:pt x="6277" y="5340"/>
                  </a:cubicBezTo>
                  <a:cubicBezTo>
                    <a:pt x="4672" y="6085"/>
                    <a:pt x="2741" y="6670"/>
                    <a:pt x="1567" y="6670"/>
                  </a:cubicBezTo>
                  <a:cubicBezTo>
                    <a:pt x="1211" y="6670"/>
                    <a:pt x="924" y="6616"/>
                    <a:pt x="737" y="6496"/>
                  </a:cubicBezTo>
                  <a:cubicBezTo>
                    <a:pt x="588" y="6402"/>
                    <a:pt x="522" y="6271"/>
                    <a:pt x="522" y="6076"/>
                  </a:cubicBezTo>
                  <a:cubicBezTo>
                    <a:pt x="522" y="5006"/>
                    <a:pt x="4107" y="2589"/>
                    <a:pt x="6375" y="1311"/>
                  </a:cubicBezTo>
                  <a:lnTo>
                    <a:pt x="6376" y="1311"/>
                  </a:lnTo>
                  <a:cubicBezTo>
                    <a:pt x="6984" y="1041"/>
                    <a:pt x="8409" y="517"/>
                    <a:pt x="9407" y="517"/>
                  </a:cubicBezTo>
                  <a:close/>
                  <a:moveTo>
                    <a:pt x="9394" y="0"/>
                  </a:moveTo>
                  <a:cubicBezTo>
                    <a:pt x="8079" y="0"/>
                    <a:pt x="6392" y="733"/>
                    <a:pt x="6152" y="841"/>
                  </a:cubicBezTo>
                  <a:lnTo>
                    <a:pt x="6130" y="852"/>
                  </a:lnTo>
                  <a:cubicBezTo>
                    <a:pt x="5503" y="1205"/>
                    <a:pt x="1" y="4351"/>
                    <a:pt x="1" y="6076"/>
                  </a:cubicBezTo>
                  <a:cubicBezTo>
                    <a:pt x="1" y="6448"/>
                    <a:pt x="160" y="6745"/>
                    <a:pt x="457" y="6936"/>
                  </a:cubicBezTo>
                  <a:cubicBezTo>
                    <a:pt x="736" y="7113"/>
                    <a:pt x="1125" y="7188"/>
                    <a:pt x="1577" y="7188"/>
                  </a:cubicBezTo>
                  <a:cubicBezTo>
                    <a:pt x="3085" y="7188"/>
                    <a:pt x="5305" y="6366"/>
                    <a:pt x="6537" y="5794"/>
                  </a:cubicBezTo>
                  <a:cubicBezTo>
                    <a:pt x="8924" y="4686"/>
                    <a:pt x="10985" y="3731"/>
                    <a:pt x="10985" y="1328"/>
                  </a:cubicBezTo>
                  <a:cubicBezTo>
                    <a:pt x="10985" y="723"/>
                    <a:pt x="10698" y="410"/>
                    <a:pt x="10457" y="254"/>
                  </a:cubicBezTo>
                  <a:cubicBezTo>
                    <a:pt x="10175" y="71"/>
                    <a:pt x="9802" y="0"/>
                    <a:pt x="93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3085;p64">
              <a:extLst>
                <a:ext uri="{FF2B5EF4-FFF2-40B4-BE49-F238E27FC236}">
                  <a16:creationId xmlns:a16="http://schemas.microsoft.com/office/drawing/2014/main" id="{7EEBBF7A-3A64-08CB-1699-9C1A1FCCACA6}"/>
                </a:ext>
              </a:extLst>
            </p:cNvPr>
            <p:cNvSpPr/>
            <p:nvPr/>
          </p:nvSpPr>
          <p:spPr>
            <a:xfrm>
              <a:off x="-1584925" y="4166825"/>
              <a:ext cx="261625" cy="166750"/>
            </a:xfrm>
            <a:custGeom>
              <a:avLst/>
              <a:gdLst/>
              <a:ahLst/>
              <a:cxnLst/>
              <a:rect l="l" t="t" r="r" b="b"/>
              <a:pathLst>
                <a:path w="10465" h="6670" extrusionOk="0">
                  <a:moveTo>
                    <a:pt x="1320" y="1"/>
                  </a:moveTo>
                  <a:cubicBezTo>
                    <a:pt x="579" y="1"/>
                    <a:pt x="1" y="260"/>
                    <a:pt x="1" y="1069"/>
                  </a:cubicBezTo>
                  <a:cubicBezTo>
                    <a:pt x="1" y="3319"/>
                    <a:pt x="1914" y="4193"/>
                    <a:pt x="4340" y="5317"/>
                  </a:cubicBezTo>
                  <a:cubicBezTo>
                    <a:pt x="5849" y="6017"/>
                    <a:pt x="7853" y="6669"/>
                    <a:pt x="9151" y="6669"/>
                  </a:cubicBezTo>
                  <a:cubicBezTo>
                    <a:pt x="9937" y="6669"/>
                    <a:pt x="10464" y="6430"/>
                    <a:pt x="10464" y="5817"/>
                  </a:cubicBezTo>
                  <a:cubicBezTo>
                    <a:pt x="10464" y="4193"/>
                    <a:pt x="4467" y="820"/>
                    <a:pt x="4467" y="820"/>
                  </a:cubicBezTo>
                  <a:cubicBezTo>
                    <a:pt x="4467" y="820"/>
                    <a:pt x="2637" y="1"/>
                    <a:pt x="132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3086;p64">
              <a:extLst>
                <a:ext uri="{FF2B5EF4-FFF2-40B4-BE49-F238E27FC236}">
                  <a16:creationId xmlns:a16="http://schemas.microsoft.com/office/drawing/2014/main" id="{0C1CD1DE-09FD-B1A4-0CBD-98DE089184F2}"/>
                </a:ext>
              </a:extLst>
            </p:cNvPr>
            <p:cNvSpPr/>
            <p:nvPr/>
          </p:nvSpPr>
          <p:spPr>
            <a:xfrm>
              <a:off x="-1591425" y="4160325"/>
              <a:ext cx="274625" cy="179725"/>
            </a:xfrm>
            <a:custGeom>
              <a:avLst/>
              <a:gdLst/>
              <a:ahLst/>
              <a:cxnLst/>
              <a:rect l="l" t="t" r="r" b="b"/>
              <a:pathLst>
                <a:path w="10985" h="7189" extrusionOk="0">
                  <a:moveTo>
                    <a:pt x="1577" y="519"/>
                  </a:moveTo>
                  <a:cubicBezTo>
                    <a:pt x="2575" y="519"/>
                    <a:pt x="4003" y="1042"/>
                    <a:pt x="4610" y="1312"/>
                  </a:cubicBezTo>
                  <a:cubicBezTo>
                    <a:pt x="6878" y="2590"/>
                    <a:pt x="10465" y="5007"/>
                    <a:pt x="10465" y="6077"/>
                  </a:cubicBezTo>
                  <a:cubicBezTo>
                    <a:pt x="10465" y="6272"/>
                    <a:pt x="10399" y="6403"/>
                    <a:pt x="10250" y="6497"/>
                  </a:cubicBezTo>
                  <a:cubicBezTo>
                    <a:pt x="10063" y="6617"/>
                    <a:pt x="9777" y="6671"/>
                    <a:pt x="9421" y="6671"/>
                  </a:cubicBezTo>
                  <a:cubicBezTo>
                    <a:pt x="8246" y="6671"/>
                    <a:pt x="6306" y="6082"/>
                    <a:pt x="4669" y="5322"/>
                  </a:cubicBezTo>
                  <a:cubicBezTo>
                    <a:pt x="2260" y="4205"/>
                    <a:pt x="521" y="3400"/>
                    <a:pt x="521" y="1329"/>
                  </a:cubicBezTo>
                  <a:cubicBezTo>
                    <a:pt x="521" y="927"/>
                    <a:pt x="687" y="772"/>
                    <a:pt x="812" y="691"/>
                  </a:cubicBezTo>
                  <a:cubicBezTo>
                    <a:pt x="1002" y="569"/>
                    <a:pt x="1268" y="519"/>
                    <a:pt x="1577" y="519"/>
                  </a:cubicBezTo>
                  <a:close/>
                  <a:moveTo>
                    <a:pt x="1592" y="1"/>
                  </a:moveTo>
                  <a:cubicBezTo>
                    <a:pt x="1183" y="1"/>
                    <a:pt x="810" y="72"/>
                    <a:pt x="528" y="255"/>
                  </a:cubicBezTo>
                  <a:cubicBezTo>
                    <a:pt x="288" y="411"/>
                    <a:pt x="1" y="724"/>
                    <a:pt x="1" y="1329"/>
                  </a:cubicBezTo>
                  <a:cubicBezTo>
                    <a:pt x="1" y="3732"/>
                    <a:pt x="2061" y="4687"/>
                    <a:pt x="4491" y="5813"/>
                  </a:cubicBezTo>
                  <a:cubicBezTo>
                    <a:pt x="5691" y="6370"/>
                    <a:pt x="7902" y="7189"/>
                    <a:pt x="9408" y="7189"/>
                  </a:cubicBezTo>
                  <a:cubicBezTo>
                    <a:pt x="9861" y="7189"/>
                    <a:pt x="10250" y="7115"/>
                    <a:pt x="10528" y="6937"/>
                  </a:cubicBezTo>
                  <a:cubicBezTo>
                    <a:pt x="10827" y="6746"/>
                    <a:pt x="10985" y="6449"/>
                    <a:pt x="10985" y="6077"/>
                  </a:cubicBezTo>
                  <a:cubicBezTo>
                    <a:pt x="10985" y="4352"/>
                    <a:pt x="5482" y="1206"/>
                    <a:pt x="4855" y="853"/>
                  </a:cubicBezTo>
                  <a:lnTo>
                    <a:pt x="4833" y="842"/>
                  </a:lnTo>
                  <a:cubicBezTo>
                    <a:pt x="4593" y="734"/>
                    <a:pt x="2907" y="1"/>
                    <a:pt x="1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3087;p64">
              <a:extLst>
                <a:ext uri="{FF2B5EF4-FFF2-40B4-BE49-F238E27FC236}">
                  <a16:creationId xmlns:a16="http://schemas.microsoft.com/office/drawing/2014/main" id="{F7A5D83B-19AD-09BD-068A-C022A4F95997}"/>
                </a:ext>
              </a:extLst>
            </p:cNvPr>
            <p:cNvSpPr/>
            <p:nvPr/>
          </p:nvSpPr>
          <p:spPr>
            <a:xfrm>
              <a:off x="-2194275" y="2806750"/>
              <a:ext cx="708250" cy="1421175"/>
            </a:xfrm>
            <a:custGeom>
              <a:avLst/>
              <a:gdLst/>
              <a:ahLst/>
              <a:cxnLst/>
              <a:rect l="l" t="t" r="r" b="b"/>
              <a:pathLst>
                <a:path w="28330" h="56847" extrusionOk="0">
                  <a:moveTo>
                    <a:pt x="25394" y="1"/>
                  </a:moveTo>
                  <a:lnTo>
                    <a:pt x="2553" y="2"/>
                  </a:lnTo>
                  <a:lnTo>
                    <a:pt x="1" y="55848"/>
                  </a:lnTo>
                  <a:cubicBezTo>
                    <a:pt x="1" y="55848"/>
                    <a:pt x="908" y="56637"/>
                    <a:pt x="2096" y="56637"/>
                  </a:cubicBezTo>
                  <a:cubicBezTo>
                    <a:pt x="2245" y="56637"/>
                    <a:pt x="2397" y="56625"/>
                    <a:pt x="2553" y="56597"/>
                  </a:cubicBezTo>
                  <a:cubicBezTo>
                    <a:pt x="3957" y="56348"/>
                    <a:pt x="4595" y="55472"/>
                    <a:pt x="4595" y="55472"/>
                  </a:cubicBezTo>
                  <a:lnTo>
                    <a:pt x="13272" y="9871"/>
                  </a:lnTo>
                  <a:lnTo>
                    <a:pt x="15058" y="9871"/>
                  </a:lnTo>
                  <a:lnTo>
                    <a:pt x="24247" y="56348"/>
                  </a:lnTo>
                  <a:cubicBezTo>
                    <a:pt x="24247" y="56348"/>
                    <a:pt x="25139" y="56847"/>
                    <a:pt x="26033" y="56847"/>
                  </a:cubicBezTo>
                  <a:cubicBezTo>
                    <a:pt x="26925" y="56847"/>
                    <a:pt x="28330" y="55723"/>
                    <a:pt x="28330" y="55723"/>
                  </a:cubicBezTo>
                  <a:lnTo>
                    <a:pt x="25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3088;p64">
              <a:extLst>
                <a:ext uri="{FF2B5EF4-FFF2-40B4-BE49-F238E27FC236}">
                  <a16:creationId xmlns:a16="http://schemas.microsoft.com/office/drawing/2014/main" id="{74A7B9A5-22F6-E29B-7BEC-F5E9D9FAF5B4}"/>
                </a:ext>
              </a:extLst>
            </p:cNvPr>
            <p:cNvSpPr/>
            <p:nvPr/>
          </p:nvSpPr>
          <p:spPr>
            <a:xfrm>
              <a:off x="-2200925" y="2800250"/>
              <a:ext cx="721600" cy="1434175"/>
            </a:xfrm>
            <a:custGeom>
              <a:avLst/>
              <a:gdLst/>
              <a:ahLst/>
              <a:cxnLst/>
              <a:rect l="l" t="t" r="r" b="b"/>
              <a:pathLst>
                <a:path w="28864" h="57367" extrusionOk="0">
                  <a:moveTo>
                    <a:pt x="25415" y="522"/>
                  </a:moveTo>
                  <a:lnTo>
                    <a:pt x="28329" y="55861"/>
                  </a:lnTo>
                  <a:cubicBezTo>
                    <a:pt x="27886" y="56197"/>
                    <a:pt x="26904" y="56846"/>
                    <a:pt x="26300" y="56846"/>
                  </a:cubicBezTo>
                  <a:cubicBezTo>
                    <a:pt x="25656" y="56846"/>
                    <a:pt x="24994" y="56556"/>
                    <a:pt x="24744" y="56433"/>
                  </a:cubicBezTo>
                  <a:lnTo>
                    <a:pt x="15580" y="10081"/>
                  </a:lnTo>
                  <a:lnTo>
                    <a:pt x="15539" y="9872"/>
                  </a:lnTo>
                  <a:lnTo>
                    <a:pt x="13323" y="9872"/>
                  </a:lnTo>
                  <a:lnTo>
                    <a:pt x="4617" y="55620"/>
                  </a:lnTo>
                  <a:cubicBezTo>
                    <a:pt x="4475" y="55785"/>
                    <a:pt x="3879" y="56404"/>
                    <a:pt x="2773" y="56600"/>
                  </a:cubicBezTo>
                  <a:cubicBezTo>
                    <a:pt x="2635" y="56625"/>
                    <a:pt x="2499" y="56636"/>
                    <a:pt x="2367" y="56636"/>
                  </a:cubicBezTo>
                  <a:cubicBezTo>
                    <a:pt x="1501" y="56636"/>
                    <a:pt x="784" y="56170"/>
                    <a:pt x="533" y="55985"/>
                  </a:cubicBezTo>
                  <a:lnTo>
                    <a:pt x="3067" y="522"/>
                  </a:lnTo>
                  <a:close/>
                  <a:moveTo>
                    <a:pt x="2570" y="0"/>
                  </a:moveTo>
                  <a:lnTo>
                    <a:pt x="6" y="56095"/>
                  </a:lnTo>
                  <a:lnTo>
                    <a:pt x="0" y="56221"/>
                  </a:lnTo>
                  <a:lnTo>
                    <a:pt x="96" y="56304"/>
                  </a:lnTo>
                  <a:cubicBezTo>
                    <a:pt x="140" y="56343"/>
                    <a:pt x="1093" y="57159"/>
                    <a:pt x="2358" y="57159"/>
                  </a:cubicBezTo>
                  <a:cubicBezTo>
                    <a:pt x="2522" y="57159"/>
                    <a:pt x="2692" y="57145"/>
                    <a:pt x="2865" y="57114"/>
                  </a:cubicBezTo>
                  <a:cubicBezTo>
                    <a:pt x="4355" y="56847"/>
                    <a:pt x="5042" y="55925"/>
                    <a:pt x="5072" y="55886"/>
                  </a:cubicBezTo>
                  <a:lnTo>
                    <a:pt x="5105" y="55839"/>
                  </a:lnTo>
                  <a:lnTo>
                    <a:pt x="13754" y="10391"/>
                  </a:lnTo>
                  <a:lnTo>
                    <a:pt x="15111" y="10391"/>
                  </a:lnTo>
                  <a:lnTo>
                    <a:pt x="24281" y="56775"/>
                  </a:lnTo>
                  <a:lnTo>
                    <a:pt x="24387" y="56834"/>
                  </a:lnTo>
                  <a:cubicBezTo>
                    <a:pt x="24425" y="56856"/>
                    <a:pt x="25349" y="57367"/>
                    <a:pt x="26300" y="57367"/>
                  </a:cubicBezTo>
                  <a:cubicBezTo>
                    <a:pt x="27256" y="57367"/>
                    <a:pt x="28608" y="56306"/>
                    <a:pt x="28759" y="56185"/>
                  </a:cubicBezTo>
                  <a:lnTo>
                    <a:pt x="28863" y="56102"/>
                  </a:lnTo>
                  <a:lnTo>
                    <a:pt x="25921" y="248"/>
                  </a:lnTo>
                  <a:lnTo>
                    <a:pt x="259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3089;p64">
              <a:extLst>
                <a:ext uri="{FF2B5EF4-FFF2-40B4-BE49-F238E27FC236}">
                  <a16:creationId xmlns:a16="http://schemas.microsoft.com/office/drawing/2014/main" id="{57311B4E-AE3E-5457-8B7A-E05F480FAB29}"/>
                </a:ext>
              </a:extLst>
            </p:cNvPr>
            <p:cNvSpPr/>
            <p:nvPr/>
          </p:nvSpPr>
          <p:spPr>
            <a:xfrm>
              <a:off x="-2197450" y="1954100"/>
              <a:ext cx="733775" cy="799625"/>
            </a:xfrm>
            <a:custGeom>
              <a:avLst/>
              <a:gdLst/>
              <a:ahLst/>
              <a:cxnLst/>
              <a:rect l="l" t="t" r="r" b="b"/>
              <a:pathLst>
                <a:path w="29351" h="31985" extrusionOk="0">
                  <a:moveTo>
                    <a:pt x="16717" y="1"/>
                  </a:moveTo>
                  <a:lnTo>
                    <a:pt x="11613" y="250"/>
                  </a:lnTo>
                  <a:lnTo>
                    <a:pt x="1" y="4998"/>
                  </a:lnTo>
                  <a:lnTo>
                    <a:pt x="3063" y="31984"/>
                  </a:lnTo>
                  <a:lnTo>
                    <a:pt x="25267" y="31984"/>
                  </a:lnTo>
                  <a:lnTo>
                    <a:pt x="29350" y="3999"/>
                  </a:lnTo>
                  <a:lnTo>
                    <a:pt x="167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3090;p64">
              <a:extLst>
                <a:ext uri="{FF2B5EF4-FFF2-40B4-BE49-F238E27FC236}">
                  <a16:creationId xmlns:a16="http://schemas.microsoft.com/office/drawing/2014/main" id="{C5B0F7BE-9A42-FB31-7F80-4E1BD11066B0}"/>
                </a:ext>
              </a:extLst>
            </p:cNvPr>
            <p:cNvSpPr/>
            <p:nvPr/>
          </p:nvSpPr>
          <p:spPr>
            <a:xfrm>
              <a:off x="-2204500" y="1947525"/>
              <a:ext cx="748050" cy="812700"/>
            </a:xfrm>
            <a:custGeom>
              <a:avLst/>
              <a:gdLst/>
              <a:ahLst/>
              <a:cxnLst/>
              <a:rect l="l" t="t" r="r" b="b"/>
              <a:pathLst>
                <a:path w="29922" h="32508" extrusionOk="0">
                  <a:moveTo>
                    <a:pt x="16964" y="526"/>
                  </a:moveTo>
                  <a:lnTo>
                    <a:pt x="29343" y="4442"/>
                  </a:lnTo>
                  <a:lnTo>
                    <a:pt x="25324" y="31987"/>
                  </a:lnTo>
                  <a:lnTo>
                    <a:pt x="3577" y="31987"/>
                  </a:lnTo>
                  <a:lnTo>
                    <a:pt x="562" y="5427"/>
                  </a:lnTo>
                  <a:lnTo>
                    <a:pt x="11952" y="771"/>
                  </a:lnTo>
                  <a:lnTo>
                    <a:pt x="16964" y="526"/>
                  </a:lnTo>
                  <a:close/>
                  <a:moveTo>
                    <a:pt x="17033" y="1"/>
                  </a:moveTo>
                  <a:lnTo>
                    <a:pt x="11882" y="253"/>
                  </a:lnTo>
                  <a:lnTo>
                    <a:pt x="0" y="5095"/>
                  </a:lnTo>
                  <a:lnTo>
                    <a:pt x="3086" y="32276"/>
                  </a:lnTo>
                  <a:lnTo>
                    <a:pt x="3112" y="32507"/>
                  </a:lnTo>
                  <a:lnTo>
                    <a:pt x="25774" y="32507"/>
                  </a:lnTo>
                  <a:lnTo>
                    <a:pt x="29890" y="4300"/>
                  </a:lnTo>
                  <a:lnTo>
                    <a:pt x="29922" y="4080"/>
                  </a:lnTo>
                  <a:lnTo>
                    <a:pt x="17076" y="15"/>
                  </a:lnTo>
                  <a:lnTo>
                    <a:pt x="170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3091;p64">
              <a:extLst>
                <a:ext uri="{FF2B5EF4-FFF2-40B4-BE49-F238E27FC236}">
                  <a16:creationId xmlns:a16="http://schemas.microsoft.com/office/drawing/2014/main" id="{4FA1A3E6-0FF3-7E09-C4EF-0D5C2CAE86AA}"/>
                </a:ext>
              </a:extLst>
            </p:cNvPr>
            <p:cNvSpPr/>
            <p:nvPr/>
          </p:nvSpPr>
          <p:spPr>
            <a:xfrm>
              <a:off x="-1897575" y="2015100"/>
              <a:ext cx="130825" cy="685525"/>
            </a:xfrm>
            <a:custGeom>
              <a:avLst/>
              <a:gdLst/>
              <a:ahLst/>
              <a:cxnLst/>
              <a:rect l="l" t="t" r="r" b="b"/>
              <a:pathLst>
                <a:path w="5233" h="27421" extrusionOk="0">
                  <a:moveTo>
                    <a:pt x="2550" y="1"/>
                  </a:moveTo>
                  <a:lnTo>
                    <a:pt x="894" y="1684"/>
                  </a:lnTo>
                  <a:lnTo>
                    <a:pt x="2298" y="3932"/>
                  </a:lnTo>
                  <a:lnTo>
                    <a:pt x="1" y="23297"/>
                  </a:lnTo>
                  <a:lnTo>
                    <a:pt x="2808" y="27420"/>
                  </a:lnTo>
                  <a:lnTo>
                    <a:pt x="5233" y="22922"/>
                  </a:lnTo>
                  <a:lnTo>
                    <a:pt x="3319" y="3682"/>
                  </a:lnTo>
                  <a:lnTo>
                    <a:pt x="4977" y="1059"/>
                  </a:lnTo>
                  <a:lnTo>
                    <a:pt x="25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3092;p64">
              <a:extLst>
                <a:ext uri="{FF2B5EF4-FFF2-40B4-BE49-F238E27FC236}">
                  <a16:creationId xmlns:a16="http://schemas.microsoft.com/office/drawing/2014/main" id="{0C374074-1EDA-02B7-97A4-9CFD6EB1C959}"/>
                </a:ext>
              </a:extLst>
            </p:cNvPr>
            <p:cNvSpPr/>
            <p:nvPr/>
          </p:nvSpPr>
          <p:spPr>
            <a:xfrm>
              <a:off x="-1904325" y="2007325"/>
              <a:ext cx="144250" cy="705825"/>
            </a:xfrm>
            <a:custGeom>
              <a:avLst/>
              <a:gdLst/>
              <a:ahLst/>
              <a:cxnLst/>
              <a:rect l="l" t="t" r="r" b="b"/>
              <a:pathLst>
                <a:path w="5770" h="28233" extrusionOk="0">
                  <a:moveTo>
                    <a:pt x="2878" y="622"/>
                  </a:moveTo>
                  <a:lnTo>
                    <a:pt x="4864" y="1487"/>
                  </a:lnTo>
                  <a:lnTo>
                    <a:pt x="3320" y="3930"/>
                  </a:lnTo>
                  <a:lnTo>
                    <a:pt x="5235" y="23179"/>
                  </a:lnTo>
                  <a:lnTo>
                    <a:pt x="3052" y="27230"/>
                  </a:lnTo>
                  <a:lnTo>
                    <a:pt x="541" y="23541"/>
                  </a:lnTo>
                  <a:lnTo>
                    <a:pt x="2824" y="4274"/>
                  </a:lnTo>
                  <a:lnTo>
                    <a:pt x="2835" y="4183"/>
                  </a:lnTo>
                  <a:lnTo>
                    <a:pt x="1492" y="2031"/>
                  </a:lnTo>
                  <a:lnTo>
                    <a:pt x="2878" y="622"/>
                  </a:lnTo>
                  <a:close/>
                  <a:moveTo>
                    <a:pt x="2760" y="0"/>
                  </a:moveTo>
                  <a:lnTo>
                    <a:pt x="835" y="1958"/>
                  </a:lnTo>
                  <a:lnTo>
                    <a:pt x="2298" y="4304"/>
                  </a:lnTo>
                  <a:lnTo>
                    <a:pt x="13" y="23578"/>
                  </a:lnTo>
                  <a:lnTo>
                    <a:pt x="1" y="23673"/>
                  </a:lnTo>
                  <a:lnTo>
                    <a:pt x="3104" y="28233"/>
                  </a:lnTo>
                  <a:lnTo>
                    <a:pt x="5769" y="23286"/>
                  </a:lnTo>
                  <a:lnTo>
                    <a:pt x="3857" y="4057"/>
                  </a:lnTo>
                  <a:lnTo>
                    <a:pt x="5630" y="1252"/>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3093;p64">
              <a:extLst>
                <a:ext uri="{FF2B5EF4-FFF2-40B4-BE49-F238E27FC236}">
                  <a16:creationId xmlns:a16="http://schemas.microsoft.com/office/drawing/2014/main" id="{FF97D55B-3795-1867-2391-6CA333A7FAE2}"/>
                </a:ext>
              </a:extLst>
            </p:cNvPr>
            <p:cNvSpPr/>
            <p:nvPr/>
          </p:nvSpPr>
          <p:spPr>
            <a:xfrm>
              <a:off x="-1963450" y="1928875"/>
              <a:ext cx="129625" cy="165925"/>
            </a:xfrm>
            <a:custGeom>
              <a:avLst/>
              <a:gdLst/>
              <a:ahLst/>
              <a:cxnLst/>
              <a:rect l="l" t="t" r="r" b="b"/>
              <a:pathLst>
                <a:path w="5185" h="6637" extrusionOk="0">
                  <a:moveTo>
                    <a:pt x="1862" y="1"/>
                  </a:moveTo>
                  <a:lnTo>
                    <a:pt x="1" y="2213"/>
                  </a:lnTo>
                  <a:lnTo>
                    <a:pt x="3323" y="6637"/>
                  </a:lnTo>
                  <a:lnTo>
                    <a:pt x="5185" y="3450"/>
                  </a:lnTo>
                  <a:lnTo>
                    <a:pt x="1862"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3094;p64">
              <a:extLst>
                <a:ext uri="{FF2B5EF4-FFF2-40B4-BE49-F238E27FC236}">
                  <a16:creationId xmlns:a16="http://schemas.microsoft.com/office/drawing/2014/main" id="{BC019457-4C9E-1C03-EBFB-EE51D2FCF35F}"/>
                </a:ext>
              </a:extLst>
            </p:cNvPr>
            <p:cNvSpPr/>
            <p:nvPr/>
          </p:nvSpPr>
          <p:spPr>
            <a:xfrm>
              <a:off x="-1971775" y="1919175"/>
              <a:ext cx="146025" cy="187375"/>
            </a:xfrm>
            <a:custGeom>
              <a:avLst/>
              <a:gdLst/>
              <a:ahLst/>
              <a:cxnLst/>
              <a:rect l="l" t="t" r="r" b="b"/>
              <a:pathLst>
                <a:path w="5841" h="7495" extrusionOk="0">
                  <a:moveTo>
                    <a:pt x="2208" y="778"/>
                  </a:moveTo>
                  <a:lnTo>
                    <a:pt x="5193" y="3876"/>
                  </a:lnTo>
                  <a:lnTo>
                    <a:pt x="3629" y="6555"/>
                  </a:lnTo>
                  <a:lnTo>
                    <a:pt x="667" y="2610"/>
                  </a:lnTo>
                  <a:lnTo>
                    <a:pt x="2208" y="778"/>
                  </a:lnTo>
                  <a:close/>
                  <a:moveTo>
                    <a:pt x="2180" y="0"/>
                  </a:moveTo>
                  <a:lnTo>
                    <a:pt x="1" y="2592"/>
                  </a:lnTo>
                  <a:lnTo>
                    <a:pt x="3684" y="7494"/>
                  </a:lnTo>
                  <a:lnTo>
                    <a:pt x="5841" y="3798"/>
                  </a:lnTo>
                  <a:lnTo>
                    <a:pt x="21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3095;p64">
              <a:extLst>
                <a:ext uri="{FF2B5EF4-FFF2-40B4-BE49-F238E27FC236}">
                  <a16:creationId xmlns:a16="http://schemas.microsoft.com/office/drawing/2014/main" id="{84522652-5011-9C60-1925-8BFC50F5B2FE}"/>
                </a:ext>
              </a:extLst>
            </p:cNvPr>
            <p:cNvSpPr/>
            <p:nvPr/>
          </p:nvSpPr>
          <p:spPr>
            <a:xfrm>
              <a:off x="-1833850" y="1927250"/>
              <a:ext cx="124625" cy="175700"/>
            </a:xfrm>
            <a:custGeom>
              <a:avLst/>
              <a:gdLst/>
              <a:ahLst/>
              <a:cxnLst/>
              <a:rect l="l" t="t" r="r" b="b"/>
              <a:pathLst>
                <a:path w="4985" h="7028" extrusionOk="0">
                  <a:moveTo>
                    <a:pt x="3390" y="1"/>
                  </a:moveTo>
                  <a:lnTo>
                    <a:pt x="1" y="3515"/>
                  </a:lnTo>
                  <a:lnTo>
                    <a:pt x="2260" y="7027"/>
                  </a:lnTo>
                  <a:lnTo>
                    <a:pt x="4985" y="2018"/>
                  </a:lnTo>
                  <a:lnTo>
                    <a:pt x="3390"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3096;p64">
              <a:extLst>
                <a:ext uri="{FF2B5EF4-FFF2-40B4-BE49-F238E27FC236}">
                  <a16:creationId xmlns:a16="http://schemas.microsoft.com/office/drawing/2014/main" id="{52D4168A-5463-30DC-EAE0-16389EEB5093}"/>
                </a:ext>
              </a:extLst>
            </p:cNvPr>
            <p:cNvSpPr/>
            <p:nvPr/>
          </p:nvSpPr>
          <p:spPr>
            <a:xfrm>
              <a:off x="-1842100" y="1917375"/>
              <a:ext cx="140625" cy="198325"/>
            </a:xfrm>
            <a:custGeom>
              <a:avLst/>
              <a:gdLst/>
              <a:ahLst/>
              <a:cxnLst/>
              <a:rect l="l" t="t" r="r" b="b"/>
              <a:pathLst>
                <a:path w="5625" h="7933" extrusionOk="0">
                  <a:moveTo>
                    <a:pt x="3701" y="790"/>
                  </a:moveTo>
                  <a:lnTo>
                    <a:pt x="5004" y="2440"/>
                  </a:lnTo>
                  <a:lnTo>
                    <a:pt x="2571" y="6911"/>
                  </a:lnTo>
                  <a:lnTo>
                    <a:pt x="660" y="3941"/>
                  </a:lnTo>
                  <a:lnTo>
                    <a:pt x="3701" y="790"/>
                  </a:lnTo>
                  <a:close/>
                  <a:moveTo>
                    <a:pt x="3738" y="1"/>
                  </a:moveTo>
                  <a:lnTo>
                    <a:pt x="0" y="3876"/>
                  </a:lnTo>
                  <a:lnTo>
                    <a:pt x="2608" y="7932"/>
                  </a:lnTo>
                  <a:lnTo>
                    <a:pt x="5625" y="2386"/>
                  </a:lnTo>
                  <a:lnTo>
                    <a:pt x="3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3097;p64">
              <a:extLst>
                <a:ext uri="{FF2B5EF4-FFF2-40B4-BE49-F238E27FC236}">
                  <a16:creationId xmlns:a16="http://schemas.microsoft.com/office/drawing/2014/main" id="{E28555BE-7C11-3C00-9FD6-FEB27143F1C5}"/>
                </a:ext>
              </a:extLst>
            </p:cNvPr>
            <p:cNvSpPr/>
            <p:nvPr/>
          </p:nvSpPr>
          <p:spPr>
            <a:xfrm>
              <a:off x="-2142175" y="2203975"/>
              <a:ext cx="195700" cy="104125"/>
            </a:xfrm>
            <a:custGeom>
              <a:avLst/>
              <a:gdLst/>
              <a:ahLst/>
              <a:cxnLst/>
              <a:rect l="l" t="t" r="r" b="b"/>
              <a:pathLst>
                <a:path w="7828" h="4165" extrusionOk="0">
                  <a:moveTo>
                    <a:pt x="1" y="0"/>
                  </a:moveTo>
                  <a:lnTo>
                    <a:pt x="1" y="2666"/>
                  </a:lnTo>
                  <a:lnTo>
                    <a:pt x="3914" y="4165"/>
                  </a:lnTo>
                  <a:lnTo>
                    <a:pt x="7828" y="2498"/>
                  </a:lnTo>
                  <a:lnTo>
                    <a:pt x="7828"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3098;p64">
              <a:extLst>
                <a:ext uri="{FF2B5EF4-FFF2-40B4-BE49-F238E27FC236}">
                  <a16:creationId xmlns:a16="http://schemas.microsoft.com/office/drawing/2014/main" id="{D180A497-17BA-F402-C98C-2B981725293E}"/>
                </a:ext>
              </a:extLst>
            </p:cNvPr>
            <p:cNvSpPr/>
            <p:nvPr/>
          </p:nvSpPr>
          <p:spPr>
            <a:xfrm>
              <a:off x="-2148650" y="2197475"/>
              <a:ext cx="208700" cy="117650"/>
            </a:xfrm>
            <a:custGeom>
              <a:avLst/>
              <a:gdLst/>
              <a:ahLst/>
              <a:cxnLst/>
              <a:rect l="l" t="t" r="r" b="b"/>
              <a:pathLst>
                <a:path w="8348" h="4706" extrusionOk="0">
                  <a:moveTo>
                    <a:pt x="7827" y="521"/>
                  </a:moveTo>
                  <a:lnTo>
                    <a:pt x="7827" y="2587"/>
                  </a:lnTo>
                  <a:lnTo>
                    <a:pt x="4168" y="4144"/>
                  </a:lnTo>
                  <a:lnTo>
                    <a:pt x="520" y="2746"/>
                  </a:lnTo>
                  <a:lnTo>
                    <a:pt x="520" y="521"/>
                  </a:lnTo>
                  <a:close/>
                  <a:moveTo>
                    <a:pt x="0" y="0"/>
                  </a:moveTo>
                  <a:lnTo>
                    <a:pt x="0" y="3105"/>
                  </a:lnTo>
                  <a:lnTo>
                    <a:pt x="4178" y="4706"/>
                  </a:lnTo>
                  <a:lnTo>
                    <a:pt x="8347" y="2932"/>
                  </a:lnTo>
                  <a:lnTo>
                    <a:pt x="83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3099;p64">
              <a:extLst>
                <a:ext uri="{FF2B5EF4-FFF2-40B4-BE49-F238E27FC236}">
                  <a16:creationId xmlns:a16="http://schemas.microsoft.com/office/drawing/2014/main" id="{5F43390C-51C3-6992-8F08-25F875FE04EE}"/>
                </a:ext>
              </a:extLst>
            </p:cNvPr>
            <p:cNvSpPr/>
            <p:nvPr/>
          </p:nvSpPr>
          <p:spPr>
            <a:xfrm>
              <a:off x="-1750800" y="2203975"/>
              <a:ext cx="195675" cy="104125"/>
            </a:xfrm>
            <a:custGeom>
              <a:avLst/>
              <a:gdLst/>
              <a:ahLst/>
              <a:cxnLst/>
              <a:rect l="l" t="t" r="r" b="b"/>
              <a:pathLst>
                <a:path w="7827" h="4165" extrusionOk="0">
                  <a:moveTo>
                    <a:pt x="0" y="0"/>
                  </a:moveTo>
                  <a:lnTo>
                    <a:pt x="0" y="2666"/>
                  </a:lnTo>
                  <a:lnTo>
                    <a:pt x="3914" y="4165"/>
                  </a:lnTo>
                  <a:lnTo>
                    <a:pt x="7826" y="2498"/>
                  </a:lnTo>
                  <a:lnTo>
                    <a:pt x="7826"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3100;p64">
              <a:extLst>
                <a:ext uri="{FF2B5EF4-FFF2-40B4-BE49-F238E27FC236}">
                  <a16:creationId xmlns:a16="http://schemas.microsoft.com/office/drawing/2014/main" id="{971D2AD6-D534-CE18-7577-C296AA3F4727}"/>
                </a:ext>
              </a:extLst>
            </p:cNvPr>
            <p:cNvSpPr/>
            <p:nvPr/>
          </p:nvSpPr>
          <p:spPr>
            <a:xfrm>
              <a:off x="-1757325" y="2197475"/>
              <a:ext cx="208700" cy="117650"/>
            </a:xfrm>
            <a:custGeom>
              <a:avLst/>
              <a:gdLst/>
              <a:ahLst/>
              <a:cxnLst/>
              <a:rect l="l" t="t" r="r" b="b"/>
              <a:pathLst>
                <a:path w="8348" h="4706" extrusionOk="0">
                  <a:moveTo>
                    <a:pt x="7827" y="521"/>
                  </a:moveTo>
                  <a:lnTo>
                    <a:pt x="7827" y="2587"/>
                  </a:lnTo>
                  <a:lnTo>
                    <a:pt x="4169" y="4144"/>
                  </a:lnTo>
                  <a:lnTo>
                    <a:pt x="520" y="2746"/>
                  </a:lnTo>
                  <a:lnTo>
                    <a:pt x="520" y="521"/>
                  </a:lnTo>
                  <a:close/>
                  <a:moveTo>
                    <a:pt x="1" y="0"/>
                  </a:moveTo>
                  <a:lnTo>
                    <a:pt x="1" y="3105"/>
                  </a:lnTo>
                  <a:lnTo>
                    <a:pt x="4180" y="4706"/>
                  </a:lnTo>
                  <a:lnTo>
                    <a:pt x="8348" y="2930"/>
                  </a:lnTo>
                  <a:lnTo>
                    <a:pt x="83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3101;p64">
              <a:extLst>
                <a:ext uri="{FF2B5EF4-FFF2-40B4-BE49-F238E27FC236}">
                  <a16:creationId xmlns:a16="http://schemas.microsoft.com/office/drawing/2014/main" id="{7A9823C9-A62B-5F95-E22E-DD0B7FEE483E}"/>
                </a:ext>
              </a:extLst>
            </p:cNvPr>
            <p:cNvSpPr/>
            <p:nvPr/>
          </p:nvSpPr>
          <p:spPr>
            <a:xfrm>
              <a:off x="-2130450" y="2741200"/>
              <a:ext cx="571075" cy="65625"/>
            </a:xfrm>
            <a:custGeom>
              <a:avLst/>
              <a:gdLst/>
              <a:ahLst/>
              <a:cxnLst/>
              <a:rect l="l" t="t" r="r" b="b"/>
              <a:pathLst>
                <a:path w="22843" h="2625" extrusionOk="0">
                  <a:moveTo>
                    <a:pt x="0" y="0"/>
                  </a:moveTo>
                  <a:lnTo>
                    <a:pt x="0" y="2624"/>
                  </a:lnTo>
                  <a:lnTo>
                    <a:pt x="22843" y="2624"/>
                  </a:lnTo>
                  <a:lnTo>
                    <a:pt x="22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3102;p64">
              <a:extLst>
                <a:ext uri="{FF2B5EF4-FFF2-40B4-BE49-F238E27FC236}">
                  <a16:creationId xmlns:a16="http://schemas.microsoft.com/office/drawing/2014/main" id="{AC03DEF1-2049-D901-3A38-FA537B6EB726}"/>
                </a:ext>
              </a:extLst>
            </p:cNvPr>
            <p:cNvSpPr/>
            <p:nvPr/>
          </p:nvSpPr>
          <p:spPr>
            <a:xfrm>
              <a:off x="-2136975" y="2734675"/>
              <a:ext cx="584100" cy="78650"/>
            </a:xfrm>
            <a:custGeom>
              <a:avLst/>
              <a:gdLst/>
              <a:ahLst/>
              <a:cxnLst/>
              <a:rect l="l" t="t" r="r" b="b"/>
              <a:pathLst>
                <a:path w="23364" h="3146" extrusionOk="0">
                  <a:moveTo>
                    <a:pt x="22843" y="520"/>
                  </a:moveTo>
                  <a:lnTo>
                    <a:pt x="22843" y="2625"/>
                  </a:lnTo>
                  <a:lnTo>
                    <a:pt x="522" y="2625"/>
                  </a:lnTo>
                  <a:lnTo>
                    <a:pt x="522" y="520"/>
                  </a:lnTo>
                  <a:close/>
                  <a:moveTo>
                    <a:pt x="1" y="1"/>
                  </a:moveTo>
                  <a:lnTo>
                    <a:pt x="1" y="3145"/>
                  </a:lnTo>
                  <a:lnTo>
                    <a:pt x="23364" y="3145"/>
                  </a:lnTo>
                  <a:lnTo>
                    <a:pt x="233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103;p64">
              <a:extLst>
                <a:ext uri="{FF2B5EF4-FFF2-40B4-BE49-F238E27FC236}">
                  <a16:creationId xmlns:a16="http://schemas.microsoft.com/office/drawing/2014/main" id="{BEDB5626-177B-71FE-0431-6AD1E6B58A7D}"/>
                </a:ext>
              </a:extLst>
            </p:cNvPr>
            <p:cNvSpPr/>
            <p:nvPr/>
          </p:nvSpPr>
          <p:spPr>
            <a:xfrm>
              <a:off x="-2242125" y="2794275"/>
              <a:ext cx="143600" cy="298450"/>
            </a:xfrm>
            <a:custGeom>
              <a:avLst/>
              <a:gdLst/>
              <a:ahLst/>
              <a:cxnLst/>
              <a:rect l="l" t="t" r="r" b="b"/>
              <a:pathLst>
                <a:path w="5744" h="11938" extrusionOk="0">
                  <a:moveTo>
                    <a:pt x="4085" y="1"/>
                  </a:moveTo>
                  <a:lnTo>
                    <a:pt x="129" y="1625"/>
                  </a:lnTo>
                  <a:cubicBezTo>
                    <a:pt x="129" y="1625"/>
                    <a:pt x="0" y="3499"/>
                    <a:pt x="383" y="4998"/>
                  </a:cubicBezTo>
                  <a:cubicBezTo>
                    <a:pt x="767" y="6497"/>
                    <a:pt x="1277" y="9746"/>
                    <a:pt x="1659" y="10370"/>
                  </a:cubicBezTo>
                  <a:cubicBezTo>
                    <a:pt x="1994" y="10916"/>
                    <a:pt x="3496" y="11938"/>
                    <a:pt x="4041" y="11938"/>
                  </a:cubicBezTo>
                  <a:cubicBezTo>
                    <a:pt x="4120" y="11938"/>
                    <a:pt x="4179" y="11916"/>
                    <a:pt x="4212" y="11869"/>
                  </a:cubicBezTo>
                  <a:cubicBezTo>
                    <a:pt x="4467" y="11494"/>
                    <a:pt x="5744" y="500"/>
                    <a:pt x="5744" y="500"/>
                  </a:cubicBezTo>
                  <a:lnTo>
                    <a:pt x="40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104;p64">
              <a:extLst>
                <a:ext uri="{FF2B5EF4-FFF2-40B4-BE49-F238E27FC236}">
                  <a16:creationId xmlns:a16="http://schemas.microsoft.com/office/drawing/2014/main" id="{834DB968-8246-C77B-76A9-58850ABD1404}"/>
                </a:ext>
              </a:extLst>
            </p:cNvPr>
            <p:cNvSpPr/>
            <p:nvPr/>
          </p:nvSpPr>
          <p:spPr>
            <a:xfrm>
              <a:off x="-2248575" y="2787375"/>
              <a:ext cx="157125" cy="311875"/>
            </a:xfrm>
            <a:custGeom>
              <a:avLst/>
              <a:gdLst/>
              <a:ahLst/>
              <a:cxnLst/>
              <a:rect l="l" t="t" r="r" b="b"/>
              <a:pathLst>
                <a:path w="6285" h="12475" extrusionOk="0">
                  <a:moveTo>
                    <a:pt x="4356" y="554"/>
                  </a:moveTo>
                  <a:lnTo>
                    <a:pt x="5718" y="964"/>
                  </a:lnTo>
                  <a:cubicBezTo>
                    <a:pt x="5231" y="5136"/>
                    <a:pt x="4472" y="11253"/>
                    <a:pt x="4269" y="11956"/>
                  </a:cubicBezTo>
                  <a:cubicBezTo>
                    <a:pt x="3876" y="11935"/>
                    <a:pt x="2458" y="11031"/>
                    <a:pt x="2140" y="10511"/>
                  </a:cubicBezTo>
                  <a:cubicBezTo>
                    <a:pt x="1918" y="10149"/>
                    <a:pt x="1601" y="8578"/>
                    <a:pt x="1347" y="7313"/>
                  </a:cubicBezTo>
                  <a:cubicBezTo>
                    <a:pt x="1186" y="6512"/>
                    <a:pt x="1033" y="5755"/>
                    <a:pt x="894" y="5210"/>
                  </a:cubicBezTo>
                  <a:cubicBezTo>
                    <a:pt x="590" y="4019"/>
                    <a:pt x="618" y="2558"/>
                    <a:pt x="638" y="2079"/>
                  </a:cubicBezTo>
                  <a:lnTo>
                    <a:pt x="4356" y="554"/>
                  </a:lnTo>
                  <a:close/>
                  <a:moveTo>
                    <a:pt x="4329" y="1"/>
                  </a:moveTo>
                  <a:lnTo>
                    <a:pt x="138" y="1722"/>
                  </a:lnTo>
                  <a:lnTo>
                    <a:pt x="126" y="1883"/>
                  </a:lnTo>
                  <a:cubicBezTo>
                    <a:pt x="121" y="1961"/>
                    <a:pt x="0" y="3816"/>
                    <a:pt x="389" y="5339"/>
                  </a:cubicBezTo>
                  <a:cubicBezTo>
                    <a:pt x="526" y="5870"/>
                    <a:pt x="677" y="6621"/>
                    <a:pt x="837" y="7415"/>
                  </a:cubicBezTo>
                  <a:cubicBezTo>
                    <a:pt x="1193" y="9183"/>
                    <a:pt x="1445" y="10373"/>
                    <a:pt x="1696" y="10783"/>
                  </a:cubicBezTo>
                  <a:cubicBezTo>
                    <a:pt x="2062" y="11382"/>
                    <a:pt x="3618" y="12459"/>
                    <a:pt x="4283" y="12474"/>
                  </a:cubicBezTo>
                  <a:lnTo>
                    <a:pt x="4300" y="12474"/>
                  </a:lnTo>
                  <a:cubicBezTo>
                    <a:pt x="4527" y="12474"/>
                    <a:pt x="4638" y="12362"/>
                    <a:pt x="4685" y="12293"/>
                  </a:cubicBezTo>
                  <a:cubicBezTo>
                    <a:pt x="4948" y="11906"/>
                    <a:pt x="5874" y="4131"/>
                    <a:pt x="6259" y="807"/>
                  </a:cubicBezTo>
                  <a:lnTo>
                    <a:pt x="6285" y="591"/>
                  </a:lnTo>
                  <a:lnTo>
                    <a:pt x="4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105;p64">
              <a:extLst>
                <a:ext uri="{FF2B5EF4-FFF2-40B4-BE49-F238E27FC236}">
                  <a16:creationId xmlns:a16="http://schemas.microsoft.com/office/drawing/2014/main" id="{7A2225CF-2940-962E-8E1A-FBA56EA0E043}"/>
                </a:ext>
              </a:extLst>
            </p:cNvPr>
            <p:cNvSpPr/>
            <p:nvPr/>
          </p:nvSpPr>
          <p:spPr>
            <a:xfrm>
              <a:off x="-1916925" y="1813400"/>
              <a:ext cx="167825" cy="201725"/>
            </a:xfrm>
            <a:custGeom>
              <a:avLst/>
              <a:gdLst/>
              <a:ahLst/>
              <a:cxnLst/>
              <a:rect l="l" t="t" r="r" b="b"/>
              <a:pathLst>
                <a:path w="6713" h="8069" extrusionOk="0">
                  <a:moveTo>
                    <a:pt x="6713" y="0"/>
                  </a:moveTo>
                  <a:lnTo>
                    <a:pt x="1" y="66"/>
                  </a:lnTo>
                  <a:lnTo>
                    <a:pt x="1" y="4620"/>
                  </a:lnTo>
                  <a:lnTo>
                    <a:pt x="3324" y="8069"/>
                  </a:lnTo>
                  <a:lnTo>
                    <a:pt x="6713" y="4555"/>
                  </a:lnTo>
                  <a:lnTo>
                    <a:pt x="67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106;p64">
              <a:extLst>
                <a:ext uri="{FF2B5EF4-FFF2-40B4-BE49-F238E27FC236}">
                  <a16:creationId xmlns:a16="http://schemas.microsoft.com/office/drawing/2014/main" id="{AF20BCA3-0C41-7808-1DDF-F9B6441365F4}"/>
                </a:ext>
              </a:extLst>
            </p:cNvPr>
            <p:cNvSpPr/>
            <p:nvPr/>
          </p:nvSpPr>
          <p:spPr>
            <a:xfrm>
              <a:off x="-1923425" y="1806825"/>
              <a:ext cx="180850" cy="217650"/>
            </a:xfrm>
            <a:custGeom>
              <a:avLst/>
              <a:gdLst/>
              <a:ahLst/>
              <a:cxnLst/>
              <a:rect l="l" t="t" r="r" b="b"/>
              <a:pathLst>
                <a:path w="7234" h="8706" extrusionOk="0">
                  <a:moveTo>
                    <a:pt x="6713" y="526"/>
                  </a:moveTo>
                  <a:lnTo>
                    <a:pt x="6713" y="4713"/>
                  </a:lnTo>
                  <a:lnTo>
                    <a:pt x="3584" y="7956"/>
                  </a:lnTo>
                  <a:lnTo>
                    <a:pt x="521" y="4778"/>
                  </a:lnTo>
                  <a:lnTo>
                    <a:pt x="521" y="587"/>
                  </a:lnTo>
                  <a:lnTo>
                    <a:pt x="6713" y="526"/>
                  </a:lnTo>
                  <a:close/>
                  <a:moveTo>
                    <a:pt x="7233" y="1"/>
                  </a:moveTo>
                  <a:lnTo>
                    <a:pt x="1" y="71"/>
                  </a:lnTo>
                  <a:lnTo>
                    <a:pt x="1" y="4987"/>
                  </a:lnTo>
                  <a:lnTo>
                    <a:pt x="3584" y="8706"/>
                  </a:lnTo>
                  <a:lnTo>
                    <a:pt x="7233" y="4923"/>
                  </a:lnTo>
                  <a:lnTo>
                    <a:pt x="72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107;p64">
              <a:extLst>
                <a:ext uri="{FF2B5EF4-FFF2-40B4-BE49-F238E27FC236}">
                  <a16:creationId xmlns:a16="http://schemas.microsoft.com/office/drawing/2014/main" id="{5CB5FE21-576F-80A6-90B8-61FA847F3A52}"/>
                </a:ext>
              </a:extLst>
            </p:cNvPr>
            <p:cNvSpPr/>
            <p:nvPr/>
          </p:nvSpPr>
          <p:spPr>
            <a:xfrm>
              <a:off x="-2009975" y="1689375"/>
              <a:ext cx="64850" cy="83750"/>
            </a:xfrm>
            <a:custGeom>
              <a:avLst/>
              <a:gdLst/>
              <a:ahLst/>
              <a:cxnLst/>
              <a:rect l="l" t="t" r="r" b="b"/>
              <a:pathLst>
                <a:path w="2594" h="3350" extrusionOk="0">
                  <a:moveTo>
                    <a:pt x="706" y="0"/>
                  </a:moveTo>
                  <a:cubicBezTo>
                    <a:pt x="600" y="0"/>
                    <a:pt x="494" y="77"/>
                    <a:pt x="400" y="276"/>
                  </a:cubicBezTo>
                  <a:cubicBezTo>
                    <a:pt x="1" y="1123"/>
                    <a:pt x="466" y="2424"/>
                    <a:pt x="1064" y="2944"/>
                  </a:cubicBezTo>
                  <a:cubicBezTo>
                    <a:pt x="1463" y="3292"/>
                    <a:pt x="2011" y="3349"/>
                    <a:pt x="2331" y="3349"/>
                  </a:cubicBezTo>
                  <a:cubicBezTo>
                    <a:pt x="2490" y="3349"/>
                    <a:pt x="2593" y="3335"/>
                    <a:pt x="2593" y="3335"/>
                  </a:cubicBezTo>
                  <a:lnTo>
                    <a:pt x="2260" y="1383"/>
                  </a:lnTo>
                  <a:lnTo>
                    <a:pt x="1397" y="797"/>
                  </a:lnTo>
                  <a:cubicBezTo>
                    <a:pt x="1397" y="797"/>
                    <a:pt x="1048" y="0"/>
                    <a:pt x="7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108;p64">
              <a:extLst>
                <a:ext uri="{FF2B5EF4-FFF2-40B4-BE49-F238E27FC236}">
                  <a16:creationId xmlns:a16="http://schemas.microsoft.com/office/drawing/2014/main" id="{0938FAD2-FCAE-2F66-EF1A-9771FCF18582}"/>
                </a:ext>
              </a:extLst>
            </p:cNvPr>
            <p:cNvSpPr/>
            <p:nvPr/>
          </p:nvSpPr>
          <p:spPr>
            <a:xfrm>
              <a:off x="-2016875" y="1682850"/>
              <a:ext cx="79250" cy="96775"/>
            </a:xfrm>
            <a:custGeom>
              <a:avLst/>
              <a:gdLst/>
              <a:ahLst/>
              <a:cxnLst/>
              <a:rect l="l" t="t" r="r" b="b"/>
              <a:pathLst>
                <a:path w="3170" h="3871" extrusionOk="0">
                  <a:moveTo>
                    <a:pt x="984" y="523"/>
                  </a:moveTo>
                  <a:cubicBezTo>
                    <a:pt x="1084" y="557"/>
                    <a:pt x="1305" y="867"/>
                    <a:pt x="1434" y="1163"/>
                  </a:cubicBezTo>
                  <a:lnTo>
                    <a:pt x="1465" y="1232"/>
                  </a:lnTo>
                  <a:lnTo>
                    <a:pt x="2299" y="1797"/>
                  </a:lnTo>
                  <a:lnTo>
                    <a:pt x="2563" y="3349"/>
                  </a:lnTo>
                  <a:cubicBezTo>
                    <a:pt x="2278" y="3344"/>
                    <a:pt x="1830" y="3287"/>
                    <a:pt x="1511" y="3009"/>
                  </a:cubicBezTo>
                  <a:cubicBezTo>
                    <a:pt x="964" y="2533"/>
                    <a:pt x="581" y="1351"/>
                    <a:pt x="911" y="649"/>
                  </a:cubicBezTo>
                  <a:cubicBezTo>
                    <a:pt x="952" y="563"/>
                    <a:pt x="984" y="531"/>
                    <a:pt x="984" y="523"/>
                  </a:cubicBezTo>
                  <a:close/>
                  <a:moveTo>
                    <a:pt x="987" y="1"/>
                  </a:moveTo>
                  <a:cubicBezTo>
                    <a:pt x="842" y="12"/>
                    <a:pt x="607" y="72"/>
                    <a:pt x="440" y="427"/>
                  </a:cubicBezTo>
                  <a:cubicBezTo>
                    <a:pt x="1" y="1361"/>
                    <a:pt x="470" y="2793"/>
                    <a:pt x="1169" y="3401"/>
                  </a:cubicBezTo>
                  <a:cubicBezTo>
                    <a:pt x="1630" y="3803"/>
                    <a:pt x="2246" y="3871"/>
                    <a:pt x="2606" y="3871"/>
                  </a:cubicBezTo>
                  <a:cubicBezTo>
                    <a:pt x="2706" y="3871"/>
                    <a:pt x="2805" y="3866"/>
                    <a:pt x="2904" y="3854"/>
                  </a:cubicBezTo>
                  <a:lnTo>
                    <a:pt x="3169" y="3816"/>
                  </a:lnTo>
                  <a:lnTo>
                    <a:pt x="2775" y="1490"/>
                  </a:lnTo>
                  <a:lnTo>
                    <a:pt x="1879" y="884"/>
                  </a:lnTo>
                  <a:cubicBezTo>
                    <a:pt x="1750" y="609"/>
                    <a:pt x="1419" y="7"/>
                    <a:pt x="9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109;p64">
              <a:extLst>
                <a:ext uri="{FF2B5EF4-FFF2-40B4-BE49-F238E27FC236}">
                  <a16:creationId xmlns:a16="http://schemas.microsoft.com/office/drawing/2014/main" id="{97E028AB-DE07-FF19-5B75-A2DFD8A7120D}"/>
                </a:ext>
              </a:extLst>
            </p:cNvPr>
            <p:cNvSpPr/>
            <p:nvPr/>
          </p:nvSpPr>
          <p:spPr>
            <a:xfrm>
              <a:off x="-1734200" y="1689375"/>
              <a:ext cx="64850" cy="83750"/>
            </a:xfrm>
            <a:custGeom>
              <a:avLst/>
              <a:gdLst/>
              <a:ahLst/>
              <a:cxnLst/>
              <a:rect l="l" t="t" r="r" b="b"/>
              <a:pathLst>
                <a:path w="2594" h="3350" extrusionOk="0">
                  <a:moveTo>
                    <a:pt x="1889" y="0"/>
                  </a:moveTo>
                  <a:cubicBezTo>
                    <a:pt x="1546" y="0"/>
                    <a:pt x="1197" y="797"/>
                    <a:pt x="1197" y="797"/>
                  </a:cubicBezTo>
                  <a:lnTo>
                    <a:pt x="334" y="1383"/>
                  </a:lnTo>
                  <a:lnTo>
                    <a:pt x="1" y="3335"/>
                  </a:lnTo>
                  <a:cubicBezTo>
                    <a:pt x="1" y="3335"/>
                    <a:pt x="104" y="3349"/>
                    <a:pt x="263" y="3349"/>
                  </a:cubicBezTo>
                  <a:cubicBezTo>
                    <a:pt x="583" y="3349"/>
                    <a:pt x="1131" y="3292"/>
                    <a:pt x="1530" y="2944"/>
                  </a:cubicBezTo>
                  <a:cubicBezTo>
                    <a:pt x="2128" y="2424"/>
                    <a:pt x="2593" y="1123"/>
                    <a:pt x="2195" y="276"/>
                  </a:cubicBezTo>
                  <a:cubicBezTo>
                    <a:pt x="2101" y="77"/>
                    <a:pt x="1995" y="0"/>
                    <a:pt x="18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110;p64">
              <a:extLst>
                <a:ext uri="{FF2B5EF4-FFF2-40B4-BE49-F238E27FC236}">
                  <a16:creationId xmlns:a16="http://schemas.microsoft.com/office/drawing/2014/main" id="{125725DA-63F7-FFD1-645E-F90FD16F3FBC}"/>
                </a:ext>
              </a:extLst>
            </p:cNvPr>
            <p:cNvSpPr/>
            <p:nvPr/>
          </p:nvSpPr>
          <p:spPr>
            <a:xfrm>
              <a:off x="-1741700" y="1682850"/>
              <a:ext cx="79275" cy="96775"/>
            </a:xfrm>
            <a:custGeom>
              <a:avLst/>
              <a:gdLst/>
              <a:ahLst/>
              <a:cxnLst/>
              <a:rect l="l" t="t" r="r" b="b"/>
              <a:pathLst>
                <a:path w="3171" h="3871" extrusionOk="0">
                  <a:moveTo>
                    <a:pt x="2171" y="518"/>
                  </a:moveTo>
                  <a:cubicBezTo>
                    <a:pt x="2172" y="518"/>
                    <a:pt x="2208" y="540"/>
                    <a:pt x="2259" y="649"/>
                  </a:cubicBezTo>
                  <a:cubicBezTo>
                    <a:pt x="2590" y="1351"/>
                    <a:pt x="2206" y="2533"/>
                    <a:pt x="1660" y="3009"/>
                  </a:cubicBezTo>
                  <a:cubicBezTo>
                    <a:pt x="1340" y="3286"/>
                    <a:pt x="892" y="3344"/>
                    <a:pt x="607" y="3349"/>
                  </a:cubicBezTo>
                  <a:lnTo>
                    <a:pt x="872" y="1797"/>
                  </a:lnTo>
                  <a:lnTo>
                    <a:pt x="1706" y="1231"/>
                  </a:lnTo>
                  <a:lnTo>
                    <a:pt x="1736" y="1162"/>
                  </a:lnTo>
                  <a:cubicBezTo>
                    <a:pt x="1869" y="859"/>
                    <a:pt x="2097" y="542"/>
                    <a:pt x="2171" y="518"/>
                  </a:cubicBezTo>
                  <a:close/>
                  <a:moveTo>
                    <a:pt x="2183" y="1"/>
                  </a:moveTo>
                  <a:cubicBezTo>
                    <a:pt x="1752" y="7"/>
                    <a:pt x="1420" y="610"/>
                    <a:pt x="1291" y="884"/>
                  </a:cubicBezTo>
                  <a:lnTo>
                    <a:pt x="397" y="1490"/>
                  </a:lnTo>
                  <a:lnTo>
                    <a:pt x="1" y="3816"/>
                  </a:lnTo>
                  <a:lnTo>
                    <a:pt x="266" y="3854"/>
                  </a:lnTo>
                  <a:cubicBezTo>
                    <a:pt x="364" y="3866"/>
                    <a:pt x="464" y="3871"/>
                    <a:pt x="564" y="3871"/>
                  </a:cubicBezTo>
                  <a:cubicBezTo>
                    <a:pt x="925" y="3871"/>
                    <a:pt x="1540" y="3803"/>
                    <a:pt x="2001" y="3401"/>
                  </a:cubicBezTo>
                  <a:cubicBezTo>
                    <a:pt x="2700" y="2793"/>
                    <a:pt x="3171" y="1362"/>
                    <a:pt x="2730" y="427"/>
                  </a:cubicBezTo>
                  <a:cubicBezTo>
                    <a:pt x="2562" y="71"/>
                    <a:pt x="2353" y="1"/>
                    <a:pt x="2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111;p64">
              <a:extLst>
                <a:ext uri="{FF2B5EF4-FFF2-40B4-BE49-F238E27FC236}">
                  <a16:creationId xmlns:a16="http://schemas.microsoft.com/office/drawing/2014/main" id="{D41C7D7E-E73B-DAD4-99DC-5BD5EC9CDA0B}"/>
                </a:ext>
              </a:extLst>
            </p:cNvPr>
            <p:cNvSpPr/>
            <p:nvPr/>
          </p:nvSpPr>
          <p:spPr>
            <a:xfrm>
              <a:off x="-2016600" y="1436150"/>
              <a:ext cx="370500" cy="286175"/>
            </a:xfrm>
            <a:custGeom>
              <a:avLst/>
              <a:gdLst/>
              <a:ahLst/>
              <a:cxnLst/>
              <a:rect l="l" t="t" r="r" b="b"/>
              <a:pathLst>
                <a:path w="14820" h="11447" extrusionOk="0">
                  <a:moveTo>
                    <a:pt x="6624" y="0"/>
                  </a:moveTo>
                  <a:cubicBezTo>
                    <a:pt x="6213" y="0"/>
                    <a:pt x="5819" y="39"/>
                    <a:pt x="5449" y="126"/>
                  </a:cubicBezTo>
                  <a:cubicBezTo>
                    <a:pt x="2126" y="907"/>
                    <a:pt x="2792" y="1883"/>
                    <a:pt x="2792" y="1883"/>
                  </a:cubicBezTo>
                  <a:cubicBezTo>
                    <a:pt x="2792" y="1883"/>
                    <a:pt x="0" y="3054"/>
                    <a:pt x="0" y="5006"/>
                  </a:cubicBezTo>
                  <a:cubicBezTo>
                    <a:pt x="0" y="6958"/>
                    <a:pt x="399" y="9170"/>
                    <a:pt x="1064" y="10015"/>
                  </a:cubicBezTo>
                  <a:cubicBezTo>
                    <a:pt x="1728" y="10862"/>
                    <a:pt x="2259" y="11447"/>
                    <a:pt x="2259" y="11447"/>
                  </a:cubicBezTo>
                  <a:lnTo>
                    <a:pt x="2392" y="8650"/>
                  </a:lnTo>
                  <a:lnTo>
                    <a:pt x="4320" y="5332"/>
                  </a:lnTo>
                  <a:cubicBezTo>
                    <a:pt x="4320" y="5332"/>
                    <a:pt x="7509" y="7348"/>
                    <a:pt x="9104" y="7348"/>
                  </a:cubicBezTo>
                  <a:cubicBezTo>
                    <a:pt x="10699" y="7348"/>
                    <a:pt x="11762" y="7153"/>
                    <a:pt x="11762" y="7153"/>
                  </a:cubicBezTo>
                  <a:lnTo>
                    <a:pt x="12360" y="10471"/>
                  </a:lnTo>
                  <a:lnTo>
                    <a:pt x="13225" y="8065"/>
                  </a:lnTo>
                  <a:lnTo>
                    <a:pt x="13225" y="5852"/>
                  </a:lnTo>
                  <a:cubicBezTo>
                    <a:pt x="13225" y="5852"/>
                    <a:pt x="14819" y="4356"/>
                    <a:pt x="14486" y="3380"/>
                  </a:cubicBezTo>
                  <a:cubicBezTo>
                    <a:pt x="14192" y="2512"/>
                    <a:pt x="9906" y="0"/>
                    <a:pt x="66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112;p64">
              <a:extLst>
                <a:ext uri="{FF2B5EF4-FFF2-40B4-BE49-F238E27FC236}">
                  <a16:creationId xmlns:a16="http://schemas.microsoft.com/office/drawing/2014/main" id="{D694F0FA-72D9-6EC9-FA88-820271362100}"/>
                </a:ext>
              </a:extLst>
            </p:cNvPr>
            <p:cNvSpPr/>
            <p:nvPr/>
          </p:nvSpPr>
          <p:spPr>
            <a:xfrm>
              <a:off x="-2023100" y="1429700"/>
              <a:ext cx="383350" cy="308675"/>
            </a:xfrm>
            <a:custGeom>
              <a:avLst/>
              <a:gdLst/>
              <a:ahLst/>
              <a:cxnLst/>
              <a:rect l="l" t="t" r="r" b="b"/>
              <a:pathLst>
                <a:path w="15334" h="12347" extrusionOk="0">
                  <a:moveTo>
                    <a:pt x="6890" y="517"/>
                  </a:moveTo>
                  <a:cubicBezTo>
                    <a:pt x="10065" y="517"/>
                    <a:pt x="14246" y="2975"/>
                    <a:pt x="14502" y="3721"/>
                  </a:cubicBezTo>
                  <a:cubicBezTo>
                    <a:pt x="14729" y="4386"/>
                    <a:pt x="13691" y="5561"/>
                    <a:pt x="13308" y="5919"/>
                  </a:cubicBezTo>
                  <a:lnTo>
                    <a:pt x="13226" y="5997"/>
                  </a:lnTo>
                  <a:lnTo>
                    <a:pt x="13226" y="8277"/>
                  </a:lnTo>
                  <a:lnTo>
                    <a:pt x="12706" y="9725"/>
                  </a:lnTo>
                  <a:lnTo>
                    <a:pt x="12234" y="7107"/>
                  </a:lnTo>
                  <a:lnTo>
                    <a:pt x="11977" y="7154"/>
                  </a:lnTo>
                  <a:cubicBezTo>
                    <a:pt x="11966" y="7157"/>
                    <a:pt x="10915" y="7345"/>
                    <a:pt x="9365" y="7345"/>
                  </a:cubicBezTo>
                  <a:cubicBezTo>
                    <a:pt x="7864" y="7345"/>
                    <a:pt x="4750" y="5389"/>
                    <a:pt x="4720" y="5369"/>
                  </a:cubicBezTo>
                  <a:lnTo>
                    <a:pt x="4491" y="5224"/>
                  </a:lnTo>
                  <a:lnTo>
                    <a:pt x="2395" y="8831"/>
                  </a:lnTo>
                  <a:lnTo>
                    <a:pt x="2291" y="11045"/>
                  </a:lnTo>
                  <a:cubicBezTo>
                    <a:pt x="2085" y="10803"/>
                    <a:pt x="1819" y="10482"/>
                    <a:pt x="1529" y="10112"/>
                  </a:cubicBezTo>
                  <a:cubicBezTo>
                    <a:pt x="954" y="9381"/>
                    <a:pt x="521" y="7297"/>
                    <a:pt x="521" y="5264"/>
                  </a:cubicBezTo>
                  <a:cubicBezTo>
                    <a:pt x="521" y="3509"/>
                    <a:pt x="3127" y="2392"/>
                    <a:pt x="3153" y="2381"/>
                  </a:cubicBezTo>
                  <a:lnTo>
                    <a:pt x="3452" y="2267"/>
                  </a:lnTo>
                  <a:lnTo>
                    <a:pt x="3273" y="2004"/>
                  </a:lnTo>
                  <a:cubicBezTo>
                    <a:pt x="3270" y="1996"/>
                    <a:pt x="3234" y="1925"/>
                    <a:pt x="3288" y="1807"/>
                  </a:cubicBezTo>
                  <a:cubicBezTo>
                    <a:pt x="3376" y="1609"/>
                    <a:pt x="3795" y="1102"/>
                    <a:pt x="5770" y="637"/>
                  </a:cubicBezTo>
                  <a:cubicBezTo>
                    <a:pt x="6122" y="555"/>
                    <a:pt x="6498" y="517"/>
                    <a:pt x="6890" y="517"/>
                  </a:cubicBezTo>
                  <a:close/>
                  <a:moveTo>
                    <a:pt x="6870" y="0"/>
                  </a:moveTo>
                  <a:cubicBezTo>
                    <a:pt x="6442" y="0"/>
                    <a:pt x="6031" y="41"/>
                    <a:pt x="5649" y="131"/>
                  </a:cubicBezTo>
                  <a:cubicBezTo>
                    <a:pt x="3991" y="521"/>
                    <a:pt x="3031" y="1028"/>
                    <a:pt x="2794" y="1637"/>
                  </a:cubicBezTo>
                  <a:cubicBezTo>
                    <a:pt x="2748" y="1751"/>
                    <a:pt x="2728" y="1875"/>
                    <a:pt x="2739" y="1998"/>
                  </a:cubicBezTo>
                  <a:cubicBezTo>
                    <a:pt x="2060" y="2326"/>
                    <a:pt x="0" y="3472"/>
                    <a:pt x="0" y="5264"/>
                  </a:cubicBezTo>
                  <a:cubicBezTo>
                    <a:pt x="0" y="7068"/>
                    <a:pt x="350" y="9456"/>
                    <a:pt x="1118" y="10436"/>
                  </a:cubicBezTo>
                  <a:cubicBezTo>
                    <a:pt x="1781" y="11278"/>
                    <a:pt x="2321" y="11874"/>
                    <a:pt x="2326" y="11880"/>
                  </a:cubicBezTo>
                  <a:lnTo>
                    <a:pt x="2750" y="12347"/>
                  </a:lnTo>
                  <a:lnTo>
                    <a:pt x="2910" y="8983"/>
                  </a:lnTo>
                  <a:lnTo>
                    <a:pt x="4671" y="5952"/>
                  </a:lnTo>
                  <a:cubicBezTo>
                    <a:pt x="5444" y="6420"/>
                    <a:pt x="7950" y="7867"/>
                    <a:pt x="9364" y="7867"/>
                  </a:cubicBezTo>
                  <a:cubicBezTo>
                    <a:pt x="10524" y="7867"/>
                    <a:pt x="11400" y="7767"/>
                    <a:pt x="11811" y="7708"/>
                  </a:cubicBezTo>
                  <a:lnTo>
                    <a:pt x="12537" y="11733"/>
                  </a:lnTo>
                  <a:lnTo>
                    <a:pt x="13729" y="8410"/>
                  </a:lnTo>
                  <a:lnTo>
                    <a:pt x="13745" y="6221"/>
                  </a:lnTo>
                  <a:cubicBezTo>
                    <a:pt x="14107" y="5862"/>
                    <a:pt x="15334" y="4554"/>
                    <a:pt x="14993" y="3554"/>
                  </a:cubicBezTo>
                  <a:cubicBezTo>
                    <a:pt x="14632" y="2489"/>
                    <a:pt x="10216" y="0"/>
                    <a:pt x="6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113;p64">
              <a:extLst>
                <a:ext uri="{FF2B5EF4-FFF2-40B4-BE49-F238E27FC236}">
                  <a16:creationId xmlns:a16="http://schemas.microsoft.com/office/drawing/2014/main" id="{72EFC9CD-1533-9233-6CF7-3940DBA383FE}"/>
                </a:ext>
              </a:extLst>
            </p:cNvPr>
            <p:cNvSpPr/>
            <p:nvPr/>
          </p:nvSpPr>
          <p:spPr>
            <a:xfrm>
              <a:off x="-1980075" y="1528775"/>
              <a:ext cx="274175" cy="374925"/>
            </a:xfrm>
            <a:custGeom>
              <a:avLst/>
              <a:gdLst/>
              <a:ahLst/>
              <a:cxnLst/>
              <a:rect l="l" t="t" r="r" b="b"/>
              <a:pathLst>
                <a:path w="10967" h="14997" extrusionOk="0">
                  <a:moveTo>
                    <a:pt x="2061" y="0"/>
                  </a:moveTo>
                  <a:cubicBezTo>
                    <a:pt x="2061" y="0"/>
                    <a:pt x="1862" y="2213"/>
                    <a:pt x="1064" y="3513"/>
                  </a:cubicBezTo>
                  <a:cubicBezTo>
                    <a:pt x="340" y="4696"/>
                    <a:pt x="54" y="4750"/>
                    <a:pt x="8" y="4750"/>
                  </a:cubicBezTo>
                  <a:cubicBezTo>
                    <a:pt x="3" y="4750"/>
                    <a:pt x="1" y="4750"/>
                    <a:pt x="1" y="4750"/>
                  </a:cubicBezTo>
                  <a:lnTo>
                    <a:pt x="1" y="4750"/>
                  </a:lnTo>
                  <a:cubicBezTo>
                    <a:pt x="1" y="4750"/>
                    <a:pt x="799" y="9628"/>
                    <a:pt x="1464" y="10930"/>
                  </a:cubicBezTo>
                  <a:cubicBezTo>
                    <a:pt x="2127" y="12232"/>
                    <a:pt x="4188" y="14508"/>
                    <a:pt x="4653" y="14834"/>
                  </a:cubicBezTo>
                  <a:cubicBezTo>
                    <a:pt x="4832" y="14959"/>
                    <a:pt x="5197" y="14997"/>
                    <a:pt x="5616" y="14997"/>
                  </a:cubicBezTo>
                  <a:cubicBezTo>
                    <a:pt x="6288" y="14997"/>
                    <a:pt x="7101" y="14898"/>
                    <a:pt x="7511" y="14898"/>
                  </a:cubicBezTo>
                  <a:cubicBezTo>
                    <a:pt x="8175" y="14898"/>
                    <a:pt x="10102" y="10995"/>
                    <a:pt x="10434" y="10280"/>
                  </a:cubicBezTo>
                  <a:cubicBezTo>
                    <a:pt x="10767" y="9564"/>
                    <a:pt x="10967" y="3449"/>
                    <a:pt x="10967" y="3449"/>
                  </a:cubicBezTo>
                  <a:lnTo>
                    <a:pt x="10369" y="2342"/>
                  </a:lnTo>
                  <a:cubicBezTo>
                    <a:pt x="10369" y="2342"/>
                    <a:pt x="9301" y="2610"/>
                    <a:pt x="7955" y="2610"/>
                  </a:cubicBezTo>
                  <a:cubicBezTo>
                    <a:pt x="7099" y="2610"/>
                    <a:pt x="6130" y="2501"/>
                    <a:pt x="5251" y="2147"/>
                  </a:cubicBezTo>
                  <a:cubicBezTo>
                    <a:pt x="2992" y="1237"/>
                    <a:pt x="2061" y="0"/>
                    <a:pt x="20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114;p64">
              <a:extLst>
                <a:ext uri="{FF2B5EF4-FFF2-40B4-BE49-F238E27FC236}">
                  <a16:creationId xmlns:a16="http://schemas.microsoft.com/office/drawing/2014/main" id="{964FCF33-2D32-5222-C309-3ACB30424830}"/>
                </a:ext>
              </a:extLst>
            </p:cNvPr>
            <p:cNvSpPr/>
            <p:nvPr/>
          </p:nvSpPr>
          <p:spPr>
            <a:xfrm>
              <a:off x="-1988075" y="1511425"/>
              <a:ext cx="288725" cy="398775"/>
            </a:xfrm>
            <a:custGeom>
              <a:avLst/>
              <a:gdLst/>
              <a:ahLst/>
              <a:cxnLst/>
              <a:rect l="l" t="t" r="r" b="b"/>
              <a:pathLst>
                <a:path w="11549" h="15951" extrusionOk="0">
                  <a:moveTo>
                    <a:pt x="2570" y="1279"/>
                  </a:moveTo>
                  <a:cubicBezTo>
                    <a:pt x="3048" y="1737"/>
                    <a:pt x="3978" y="2478"/>
                    <a:pt x="5475" y="3082"/>
                  </a:cubicBezTo>
                  <a:cubicBezTo>
                    <a:pt x="6394" y="3452"/>
                    <a:pt x="7398" y="3565"/>
                    <a:pt x="8281" y="3565"/>
                  </a:cubicBezTo>
                  <a:cubicBezTo>
                    <a:pt x="9311" y="3565"/>
                    <a:pt x="10176" y="3412"/>
                    <a:pt x="10553" y="3333"/>
                  </a:cubicBezTo>
                  <a:lnTo>
                    <a:pt x="11024" y="4204"/>
                  </a:lnTo>
                  <a:cubicBezTo>
                    <a:pt x="10945" y="6554"/>
                    <a:pt x="10742" y="10382"/>
                    <a:pt x="10519" y="10864"/>
                  </a:cubicBezTo>
                  <a:cubicBezTo>
                    <a:pt x="9709" y="12607"/>
                    <a:pt x="8254" y="15216"/>
                    <a:pt x="7831" y="15332"/>
                  </a:cubicBezTo>
                  <a:cubicBezTo>
                    <a:pt x="7647" y="15332"/>
                    <a:pt x="7383" y="15351"/>
                    <a:pt x="7088" y="15373"/>
                  </a:cubicBezTo>
                  <a:cubicBezTo>
                    <a:pt x="6757" y="15398"/>
                    <a:pt x="6310" y="15431"/>
                    <a:pt x="5920" y="15431"/>
                  </a:cubicBezTo>
                  <a:cubicBezTo>
                    <a:pt x="5560" y="15431"/>
                    <a:pt x="5249" y="15403"/>
                    <a:pt x="5122" y="15314"/>
                  </a:cubicBezTo>
                  <a:cubicBezTo>
                    <a:pt x="4729" y="15039"/>
                    <a:pt x="2669" y="12786"/>
                    <a:pt x="2015" y="11505"/>
                  </a:cubicBezTo>
                  <a:cubicBezTo>
                    <a:pt x="1451" y="10402"/>
                    <a:pt x="769" y="6526"/>
                    <a:pt x="612" y="5601"/>
                  </a:cubicBezTo>
                  <a:cubicBezTo>
                    <a:pt x="830" y="5448"/>
                    <a:pt x="1143" y="5100"/>
                    <a:pt x="1607" y="4343"/>
                  </a:cubicBezTo>
                  <a:cubicBezTo>
                    <a:pt x="2182" y="3402"/>
                    <a:pt x="2456" y="2039"/>
                    <a:pt x="2570" y="1279"/>
                  </a:cubicBezTo>
                  <a:close/>
                  <a:moveTo>
                    <a:pt x="2182" y="1"/>
                  </a:moveTo>
                  <a:lnTo>
                    <a:pt x="2122" y="669"/>
                  </a:lnTo>
                  <a:cubicBezTo>
                    <a:pt x="2120" y="691"/>
                    <a:pt x="1919" y="2835"/>
                    <a:pt x="1163" y="4070"/>
                  </a:cubicBezTo>
                  <a:cubicBezTo>
                    <a:pt x="656" y="4896"/>
                    <a:pt x="395" y="5118"/>
                    <a:pt x="311" y="5172"/>
                  </a:cubicBezTo>
                  <a:lnTo>
                    <a:pt x="0" y="5096"/>
                  </a:lnTo>
                  <a:lnTo>
                    <a:pt x="64" y="5485"/>
                  </a:lnTo>
                  <a:cubicBezTo>
                    <a:pt x="97" y="5686"/>
                    <a:pt x="876" y="10420"/>
                    <a:pt x="1551" y="11743"/>
                  </a:cubicBezTo>
                  <a:cubicBezTo>
                    <a:pt x="2234" y="13080"/>
                    <a:pt x="4317" y="15386"/>
                    <a:pt x="4824" y="15741"/>
                  </a:cubicBezTo>
                  <a:cubicBezTo>
                    <a:pt x="5050" y="15899"/>
                    <a:pt x="5435" y="15951"/>
                    <a:pt x="5931" y="15951"/>
                  </a:cubicBezTo>
                  <a:cubicBezTo>
                    <a:pt x="6280" y="15951"/>
                    <a:pt x="6685" y="15925"/>
                    <a:pt x="7126" y="15891"/>
                  </a:cubicBezTo>
                  <a:cubicBezTo>
                    <a:pt x="7407" y="15871"/>
                    <a:pt x="7657" y="15852"/>
                    <a:pt x="7831" y="15852"/>
                  </a:cubicBezTo>
                  <a:cubicBezTo>
                    <a:pt x="8749" y="15852"/>
                    <a:pt x="10764" y="11571"/>
                    <a:pt x="10990" y="11082"/>
                  </a:cubicBezTo>
                  <a:cubicBezTo>
                    <a:pt x="11335" y="10340"/>
                    <a:pt x="11525" y="4781"/>
                    <a:pt x="11546" y="4149"/>
                  </a:cubicBezTo>
                  <a:lnTo>
                    <a:pt x="11548" y="4079"/>
                  </a:lnTo>
                  <a:lnTo>
                    <a:pt x="10821" y="2734"/>
                  </a:lnTo>
                  <a:lnTo>
                    <a:pt x="10626" y="2783"/>
                  </a:lnTo>
                  <a:cubicBezTo>
                    <a:pt x="10609" y="2787"/>
                    <a:pt x="9569" y="3041"/>
                    <a:pt x="8272" y="3041"/>
                  </a:cubicBezTo>
                  <a:cubicBezTo>
                    <a:pt x="7443" y="3041"/>
                    <a:pt x="6508" y="2937"/>
                    <a:pt x="5668" y="2598"/>
                  </a:cubicBezTo>
                  <a:cubicBezTo>
                    <a:pt x="3514" y="1730"/>
                    <a:pt x="2597" y="548"/>
                    <a:pt x="2589" y="536"/>
                  </a:cubicBezTo>
                  <a:lnTo>
                    <a:pt x="2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115;p64">
              <a:extLst>
                <a:ext uri="{FF2B5EF4-FFF2-40B4-BE49-F238E27FC236}">
                  <a16:creationId xmlns:a16="http://schemas.microsoft.com/office/drawing/2014/main" id="{9690865E-CAF2-F124-8418-D9AC49097061}"/>
                </a:ext>
              </a:extLst>
            </p:cNvPr>
            <p:cNvSpPr/>
            <p:nvPr/>
          </p:nvSpPr>
          <p:spPr>
            <a:xfrm>
              <a:off x="-1973400" y="1644225"/>
              <a:ext cx="121300" cy="101100"/>
            </a:xfrm>
            <a:custGeom>
              <a:avLst/>
              <a:gdLst/>
              <a:ahLst/>
              <a:cxnLst/>
              <a:rect l="l" t="t" r="r" b="b"/>
              <a:pathLst>
                <a:path w="4852" h="4044" extrusionOk="0">
                  <a:moveTo>
                    <a:pt x="2260" y="1"/>
                  </a:moveTo>
                  <a:cubicBezTo>
                    <a:pt x="797" y="1"/>
                    <a:pt x="0" y="456"/>
                    <a:pt x="0" y="456"/>
                  </a:cubicBezTo>
                  <a:cubicBezTo>
                    <a:pt x="0" y="456"/>
                    <a:pt x="0" y="2668"/>
                    <a:pt x="731" y="3514"/>
                  </a:cubicBezTo>
                  <a:cubicBezTo>
                    <a:pt x="1052" y="3885"/>
                    <a:pt x="1642" y="4043"/>
                    <a:pt x="2254" y="4043"/>
                  </a:cubicBezTo>
                  <a:cubicBezTo>
                    <a:pt x="3035" y="4043"/>
                    <a:pt x="3851" y="3785"/>
                    <a:pt x="4186" y="3384"/>
                  </a:cubicBezTo>
                  <a:cubicBezTo>
                    <a:pt x="4785" y="2668"/>
                    <a:pt x="4851" y="651"/>
                    <a:pt x="4851" y="651"/>
                  </a:cubicBezTo>
                  <a:cubicBezTo>
                    <a:pt x="4851" y="651"/>
                    <a:pt x="372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116;p64">
              <a:extLst>
                <a:ext uri="{FF2B5EF4-FFF2-40B4-BE49-F238E27FC236}">
                  <a16:creationId xmlns:a16="http://schemas.microsoft.com/office/drawing/2014/main" id="{1DB80C52-8532-DB4D-4B6F-7A3C89EC6BAC}"/>
                </a:ext>
              </a:extLst>
            </p:cNvPr>
            <p:cNvSpPr/>
            <p:nvPr/>
          </p:nvSpPr>
          <p:spPr>
            <a:xfrm>
              <a:off x="-1979900" y="1637725"/>
              <a:ext cx="134425" cy="114125"/>
            </a:xfrm>
            <a:custGeom>
              <a:avLst/>
              <a:gdLst/>
              <a:ahLst/>
              <a:cxnLst/>
              <a:rect l="l" t="t" r="r" b="b"/>
              <a:pathLst>
                <a:path w="5377" h="4565" extrusionOk="0">
                  <a:moveTo>
                    <a:pt x="2520" y="520"/>
                  </a:moveTo>
                  <a:cubicBezTo>
                    <a:pt x="3605" y="520"/>
                    <a:pt x="4509" y="904"/>
                    <a:pt x="4844" y="1065"/>
                  </a:cubicBezTo>
                  <a:cubicBezTo>
                    <a:pt x="4806" y="1697"/>
                    <a:pt x="4651" y="2993"/>
                    <a:pt x="4247" y="3477"/>
                  </a:cubicBezTo>
                  <a:cubicBezTo>
                    <a:pt x="3978" y="3799"/>
                    <a:pt x="3261" y="4036"/>
                    <a:pt x="2542" y="4042"/>
                  </a:cubicBezTo>
                  <a:cubicBezTo>
                    <a:pt x="2535" y="4042"/>
                    <a:pt x="2528" y="4043"/>
                    <a:pt x="2521" y="4043"/>
                  </a:cubicBezTo>
                  <a:cubicBezTo>
                    <a:pt x="1914" y="4043"/>
                    <a:pt x="1431" y="3885"/>
                    <a:pt x="1188" y="3604"/>
                  </a:cubicBezTo>
                  <a:cubicBezTo>
                    <a:pt x="685" y="3023"/>
                    <a:pt x="543" y="1569"/>
                    <a:pt x="523" y="880"/>
                  </a:cubicBezTo>
                  <a:cubicBezTo>
                    <a:pt x="797" y="762"/>
                    <a:pt x="1485" y="521"/>
                    <a:pt x="2520" y="520"/>
                  </a:cubicBezTo>
                  <a:close/>
                  <a:moveTo>
                    <a:pt x="2520" y="0"/>
                  </a:moveTo>
                  <a:cubicBezTo>
                    <a:pt x="1005" y="0"/>
                    <a:pt x="166" y="470"/>
                    <a:pt x="131" y="490"/>
                  </a:cubicBezTo>
                  <a:lnTo>
                    <a:pt x="0" y="565"/>
                  </a:lnTo>
                  <a:lnTo>
                    <a:pt x="0" y="716"/>
                  </a:lnTo>
                  <a:cubicBezTo>
                    <a:pt x="0" y="812"/>
                    <a:pt x="9" y="3036"/>
                    <a:pt x="794" y="3944"/>
                  </a:cubicBezTo>
                  <a:cubicBezTo>
                    <a:pt x="1140" y="4345"/>
                    <a:pt x="1749" y="4564"/>
                    <a:pt x="2511" y="4564"/>
                  </a:cubicBezTo>
                  <a:cubicBezTo>
                    <a:pt x="2524" y="4564"/>
                    <a:pt x="2534" y="4564"/>
                    <a:pt x="2547" y="4563"/>
                  </a:cubicBezTo>
                  <a:cubicBezTo>
                    <a:pt x="3284" y="4557"/>
                    <a:pt x="4220" y="4322"/>
                    <a:pt x="4646" y="3811"/>
                  </a:cubicBezTo>
                  <a:cubicBezTo>
                    <a:pt x="5284" y="3048"/>
                    <a:pt x="5364" y="1135"/>
                    <a:pt x="5372" y="920"/>
                  </a:cubicBezTo>
                  <a:lnTo>
                    <a:pt x="5376" y="763"/>
                  </a:lnTo>
                  <a:lnTo>
                    <a:pt x="5241" y="686"/>
                  </a:lnTo>
                  <a:cubicBezTo>
                    <a:pt x="5192" y="658"/>
                    <a:pt x="4034" y="0"/>
                    <a:pt x="25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117;p64">
              <a:extLst>
                <a:ext uri="{FF2B5EF4-FFF2-40B4-BE49-F238E27FC236}">
                  <a16:creationId xmlns:a16="http://schemas.microsoft.com/office/drawing/2014/main" id="{E7B930E0-44F5-1120-2C2A-823B4A46A4EE}"/>
                </a:ext>
              </a:extLst>
            </p:cNvPr>
            <p:cNvSpPr/>
            <p:nvPr/>
          </p:nvSpPr>
          <p:spPr>
            <a:xfrm>
              <a:off x="-1828875" y="1644225"/>
              <a:ext cx="121325" cy="101100"/>
            </a:xfrm>
            <a:custGeom>
              <a:avLst/>
              <a:gdLst/>
              <a:ahLst/>
              <a:cxnLst/>
              <a:rect l="l" t="t" r="r" b="b"/>
              <a:pathLst>
                <a:path w="4853" h="4044" extrusionOk="0">
                  <a:moveTo>
                    <a:pt x="2593" y="1"/>
                  </a:moveTo>
                  <a:cubicBezTo>
                    <a:pt x="1130" y="1"/>
                    <a:pt x="0" y="651"/>
                    <a:pt x="0" y="651"/>
                  </a:cubicBezTo>
                  <a:cubicBezTo>
                    <a:pt x="0" y="651"/>
                    <a:pt x="67" y="2668"/>
                    <a:pt x="665" y="3384"/>
                  </a:cubicBezTo>
                  <a:cubicBezTo>
                    <a:pt x="1000" y="3785"/>
                    <a:pt x="1816" y="4043"/>
                    <a:pt x="2597" y="4043"/>
                  </a:cubicBezTo>
                  <a:cubicBezTo>
                    <a:pt x="3209" y="4043"/>
                    <a:pt x="3800" y="3885"/>
                    <a:pt x="4121" y="3514"/>
                  </a:cubicBezTo>
                  <a:cubicBezTo>
                    <a:pt x="4852" y="2668"/>
                    <a:pt x="4852" y="456"/>
                    <a:pt x="4852" y="456"/>
                  </a:cubicBezTo>
                  <a:cubicBezTo>
                    <a:pt x="4852" y="456"/>
                    <a:pt x="4054" y="1"/>
                    <a:pt x="2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118;p64">
              <a:extLst>
                <a:ext uri="{FF2B5EF4-FFF2-40B4-BE49-F238E27FC236}">
                  <a16:creationId xmlns:a16="http://schemas.microsoft.com/office/drawing/2014/main" id="{6261E2E7-B036-F069-4E3E-B45E5EADD17F}"/>
                </a:ext>
              </a:extLst>
            </p:cNvPr>
            <p:cNvSpPr/>
            <p:nvPr/>
          </p:nvSpPr>
          <p:spPr>
            <a:xfrm>
              <a:off x="-1835500" y="1637725"/>
              <a:ext cx="134450" cy="114125"/>
            </a:xfrm>
            <a:custGeom>
              <a:avLst/>
              <a:gdLst/>
              <a:ahLst/>
              <a:cxnLst/>
              <a:rect l="l" t="t" r="r" b="b"/>
              <a:pathLst>
                <a:path w="5378" h="4565" extrusionOk="0">
                  <a:moveTo>
                    <a:pt x="2853" y="522"/>
                  </a:moveTo>
                  <a:cubicBezTo>
                    <a:pt x="2854" y="522"/>
                    <a:pt x="2856" y="522"/>
                    <a:pt x="2858" y="522"/>
                  </a:cubicBezTo>
                  <a:cubicBezTo>
                    <a:pt x="3893" y="522"/>
                    <a:pt x="4580" y="762"/>
                    <a:pt x="4855" y="880"/>
                  </a:cubicBezTo>
                  <a:cubicBezTo>
                    <a:pt x="4834" y="1569"/>
                    <a:pt x="4692" y="3023"/>
                    <a:pt x="4190" y="3604"/>
                  </a:cubicBezTo>
                  <a:cubicBezTo>
                    <a:pt x="3944" y="3889"/>
                    <a:pt x="3444" y="4044"/>
                    <a:pt x="2836" y="4044"/>
                  </a:cubicBezTo>
                  <a:cubicBezTo>
                    <a:pt x="2117" y="4038"/>
                    <a:pt x="1400" y="3799"/>
                    <a:pt x="1131" y="3477"/>
                  </a:cubicBezTo>
                  <a:cubicBezTo>
                    <a:pt x="727" y="2994"/>
                    <a:pt x="572" y="1698"/>
                    <a:pt x="534" y="1066"/>
                  </a:cubicBezTo>
                  <a:lnTo>
                    <a:pt x="533" y="1066"/>
                  </a:lnTo>
                  <a:cubicBezTo>
                    <a:pt x="867" y="904"/>
                    <a:pt x="1769" y="522"/>
                    <a:pt x="2853" y="522"/>
                  </a:cubicBezTo>
                  <a:close/>
                  <a:moveTo>
                    <a:pt x="2858" y="0"/>
                  </a:moveTo>
                  <a:cubicBezTo>
                    <a:pt x="1343" y="0"/>
                    <a:pt x="184" y="658"/>
                    <a:pt x="136" y="686"/>
                  </a:cubicBezTo>
                  <a:lnTo>
                    <a:pt x="0" y="763"/>
                  </a:lnTo>
                  <a:lnTo>
                    <a:pt x="5" y="920"/>
                  </a:lnTo>
                  <a:cubicBezTo>
                    <a:pt x="12" y="1136"/>
                    <a:pt x="93" y="3050"/>
                    <a:pt x="730" y="3811"/>
                  </a:cubicBezTo>
                  <a:cubicBezTo>
                    <a:pt x="1158" y="4322"/>
                    <a:pt x="2094" y="4558"/>
                    <a:pt x="2831" y="4564"/>
                  </a:cubicBezTo>
                  <a:lnTo>
                    <a:pt x="2865" y="4564"/>
                  </a:lnTo>
                  <a:cubicBezTo>
                    <a:pt x="3628" y="4564"/>
                    <a:pt x="4237" y="4345"/>
                    <a:pt x="4583" y="3944"/>
                  </a:cubicBezTo>
                  <a:cubicBezTo>
                    <a:pt x="5368" y="3036"/>
                    <a:pt x="5378" y="811"/>
                    <a:pt x="5378" y="717"/>
                  </a:cubicBezTo>
                  <a:lnTo>
                    <a:pt x="5378" y="566"/>
                  </a:lnTo>
                  <a:lnTo>
                    <a:pt x="5246" y="491"/>
                  </a:lnTo>
                  <a:cubicBezTo>
                    <a:pt x="5211" y="470"/>
                    <a:pt x="4373"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119;p64">
              <a:extLst>
                <a:ext uri="{FF2B5EF4-FFF2-40B4-BE49-F238E27FC236}">
                  <a16:creationId xmlns:a16="http://schemas.microsoft.com/office/drawing/2014/main" id="{8444EFDA-6833-5B86-B778-6CE13CB1C067}"/>
                </a:ext>
              </a:extLst>
            </p:cNvPr>
            <p:cNvSpPr/>
            <p:nvPr/>
          </p:nvSpPr>
          <p:spPr>
            <a:xfrm>
              <a:off x="-1852125" y="1660500"/>
              <a:ext cx="23275" cy="25"/>
            </a:xfrm>
            <a:custGeom>
              <a:avLst/>
              <a:gdLst/>
              <a:ahLst/>
              <a:cxnLst/>
              <a:rect l="l" t="t" r="r" b="b"/>
              <a:pathLst>
                <a:path w="931" h="1" extrusionOk="0">
                  <a:moveTo>
                    <a:pt x="0" y="0"/>
                  </a:moveTo>
                  <a:lnTo>
                    <a:pt x="93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120;p64">
              <a:extLst>
                <a:ext uri="{FF2B5EF4-FFF2-40B4-BE49-F238E27FC236}">
                  <a16:creationId xmlns:a16="http://schemas.microsoft.com/office/drawing/2014/main" id="{E8D9230F-F6F7-8187-85D9-4AA0FC630D1A}"/>
                </a:ext>
              </a:extLst>
            </p:cNvPr>
            <p:cNvSpPr/>
            <p:nvPr/>
          </p:nvSpPr>
          <p:spPr>
            <a:xfrm>
              <a:off x="-1852125" y="1653975"/>
              <a:ext cx="23275" cy="13050"/>
            </a:xfrm>
            <a:custGeom>
              <a:avLst/>
              <a:gdLst/>
              <a:ahLst/>
              <a:cxnLst/>
              <a:rect l="l" t="t" r="r" b="b"/>
              <a:pathLst>
                <a:path w="931" h="522" extrusionOk="0">
                  <a:moveTo>
                    <a:pt x="0" y="1"/>
                  </a:moveTo>
                  <a:lnTo>
                    <a:pt x="0" y="521"/>
                  </a:lnTo>
                  <a:lnTo>
                    <a:pt x="930" y="521"/>
                  </a:lnTo>
                  <a:lnTo>
                    <a:pt x="9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121;p64">
              <a:extLst>
                <a:ext uri="{FF2B5EF4-FFF2-40B4-BE49-F238E27FC236}">
                  <a16:creationId xmlns:a16="http://schemas.microsoft.com/office/drawing/2014/main" id="{B338D206-C619-38A3-2EDF-57D8C2A542A3}"/>
                </a:ext>
              </a:extLst>
            </p:cNvPr>
            <p:cNvSpPr/>
            <p:nvPr/>
          </p:nvSpPr>
          <p:spPr>
            <a:xfrm>
              <a:off x="-2238925" y="2688100"/>
              <a:ext cx="229700" cy="146800"/>
            </a:xfrm>
            <a:custGeom>
              <a:avLst/>
              <a:gdLst/>
              <a:ahLst/>
              <a:cxnLst/>
              <a:rect l="l" t="t" r="r" b="b"/>
              <a:pathLst>
                <a:path w="9188" h="5872" extrusionOk="0">
                  <a:moveTo>
                    <a:pt x="5998" y="0"/>
                  </a:moveTo>
                  <a:lnTo>
                    <a:pt x="1787" y="125"/>
                  </a:lnTo>
                  <a:lnTo>
                    <a:pt x="1" y="3248"/>
                  </a:lnTo>
                  <a:cubicBezTo>
                    <a:pt x="1" y="3248"/>
                    <a:pt x="3828" y="5872"/>
                    <a:pt x="5233" y="5872"/>
                  </a:cubicBezTo>
                  <a:cubicBezTo>
                    <a:pt x="6636" y="5872"/>
                    <a:pt x="7402" y="3997"/>
                    <a:pt x="7402" y="3997"/>
                  </a:cubicBezTo>
                  <a:cubicBezTo>
                    <a:pt x="7402" y="3997"/>
                    <a:pt x="7735" y="4079"/>
                    <a:pt x="8092" y="4079"/>
                  </a:cubicBezTo>
                  <a:cubicBezTo>
                    <a:pt x="8360" y="4079"/>
                    <a:pt x="8641" y="4033"/>
                    <a:pt x="8805" y="3873"/>
                  </a:cubicBezTo>
                  <a:cubicBezTo>
                    <a:pt x="9188" y="3498"/>
                    <a:pt x="9188" y="2874"/>
                    <a:pt x="9188" y="2874"/>
                  </a:cubicBezTo>
                  <a:lnTo>
                    <a:pt x="59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122;p64">
              <a:extLst>
                <a:ext uri="{FF2B5EF4-FFF2-40B4-BE49-F238E27FC236}">
                  <a16:creationId xmlns:a16="http://schemas.microsoft.com/office/drawing/2014/main" id="{A11E16CD-D58F-F450-A82F-A495B8A13F43}"/>
                </a:ext>
              </a:extLst>
            </p:cNvPr>
            <p:cNvSpPr/>
            <p:nvPr/>
          </p:nvSpPr>
          <p:spPr>
            <a:xfrm>
              <a:off x="-2247550" y="2681525"/>
              <a:ext cx="244850" cy="159900"/>
            </a:xfrm>
            <a:custGeom>
              <a:avLst/>
              <a:gdLst/>
              <a:ahLst/>
              <a:cxnLst/>
              <a:rect l="l" t="t" r="r" b="b"/>
              <a:pathLst>
                <a:path w="9794" h="6396" extrusionOk="0">
                  <a:moveTo>
                    <a:pt x="6246" y="527"/>
                  </a:moveTo>
                  <a:lnTo>
                    <a:pt x="9265" y="3246"/>
                  </a:lnTo>
                  <a:cubicBezTo>
                    <a:pt x="9246" y="3414"/>
                    <a:pt x="9183" y="3741"/>
                    <a:pt x="8968" y="3950"/>
                  </a:cubicBezTo>
                  <a:cubicBezTo>
                    <a:pt x="8870" y="4047"/>
                    <a:pt x="8663" y="4083"/>
                    <a:pt x="8435" y="4083"/>
                  </a:cubicBezTo>
                  <a:cubicBezTo>
                    <a:pt x="8220" y="4083"/>
                    <a:pt x="7987" y="4051"/>
                    <a:pt x="7808" y="4008"/>
                  </a:cubicBezTo>
                  <a:lnTo>
                    <a:pt x="7590" y="3955"/>
                  </a:lnTo>
                  <a:lnTo>
                    <a:pt x="7506" y="4162"/>
                  </a:lnTo>
                  <a:cubicBezTo>
                    <a:pt x="7498" y="4179"/>
                    <a:pt x="6791" y="5874"/>
                    <a:pt x="5577" y="5874"/>
                  </a:cubicBezTo>
                  <a:cubicBezTo>
                    <a:pt x="4555" y="5874"/>
                    <a:pt x="1873" y="4222"/>
                    <a:pt x="691" y="3431"/>
                  </a:cubicBezTo>
                  <a:lnTo>
                    <a:pt x="2285" y="643"/>
                  </a:lnTo>
                  <a:lnTo>
                    <a:pt x="6246" y="527"/>
                  </a:lnTo>
                  <a:close/>
                  <a:moveTo>
                    <a:pt x="6440" y="0"/>
                  </a:moveTo>
                  <a:lnTo>
                    <a:pt x="1978" y="132"/>
                  </a:lnTo>
                  <a:lnTo>
                    <a:pt x="0" y="3591"/>
                  </a:lnTo>
                  <a:lnTo>
                    <a:pt x="198" y="3726"/>
                  </a:lnTo>
                  <a:cubicBezTo>
                    <a:pt x="356" y="3835"/>
                    <a:pt x="4110" y="6395"/>
                    <a:pt x="5577" y="6395"/>
                  </a:cubicBezTo>
                  <a:cubicBezTo>
                    <a:pt x="6863" y="6395"/>
                    <a:pt x="7642" y="5069"/>
                    <a:pt x="7897" y="4556"/>
                  </a:cubicBezTo>
                  <a:cubicBezTo>
                    <a:pt x="8036" y="4579"/>
                    <a:pt x="8226" y="4603"/>
                    <a:pt x="8427" y="4603"/>
                  </a:cubicBezTo>
                  <a:cubicBezTo>
                    <a:pt x="8752" y="4603"/>
                    <a:pt x="9109" y="4542"/>
                    <a:pt x="9333" y="4322"/>
                  </a:cubicBezTo>
                  <a:cubicBezTo>
                    <a:pt x="9788" y="3875"/>
                    <a:pt x="9793" y="3167"/>
                    <a:pt x="9793" y="3137"/>
                  </a:cubicBezTo>
                  <a:lnTo>
                    <a:pt x="9793" y="3020"/>
                  </a:lnTo>
                  <a:lnTo>
                    <a:pt x="64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123;p64">
              <a:extLst>
                <a:ext uri="{FF2B5EF4-FFF2-40B4-BE49-F238E27FC236}">
                  <a16:creationId xmlns:a16="http://schemas.microsoft.com/office/drawing/2014/main" id="{749ED0E3-E175-3592-F933-DD748E87944A}"/>
                </a:ext>
              </a:extLst>
            </p:cNvPr>
            <p:cNvSpPr/>
            <p:nvPr/>
          </p:nvSpPr>
          <p:spPr>
            <a:xfrm>
              <a:off x="-2551575" y="2079025"/>
              <a:ext cx="392425" cy="690300"/>
            </a:xfrm>
            <a:custGeom>
              <a:avLst/>
              <a:gdLst/>
              <a:ahLst/>
              <a:cxnLst/>
              <a:rect l="l" t="t" r="r" b="b"/>
              <a:pathLst>
                <a:path w="15697" h="27612" extrusionOk="0">
                  <a:moveTo>
                    <a:pt x="14166" y="1"/>
                  </a:moveTo>
                  <a:lnTo>
                    <a:pt x="0" y="18616"/>
                  </a:lnTo>
                  <a:lnTo>
                    <a:pt x="12507" y="27612"/>
                  </a:lnTo>
                  <a:lnTo>
                    <a:pt x="14293" y="24488"/>
                  </a:lnTo>
                  <a:lnTo>
                    <a:pt x="10465" y="17117"/>
                  </a:lnTo>
                  <a:lnTo>
                    <a:pt x="15696" y="12369"/>
                  </a:lnTo>
                  <a:lnTo>
                    <a:pt x="1416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124;p64">
              <a:extLst>
                <a:ext uri="{FF2B5EF4-FFF2-40B4-BE49-F238E27FC236}">
                  <a16:creationId xmlns:a16="http://schemas.microsoft.com/office/drawing/2014/main" id="{E15AEB24-DED5-DCAB-B0DF-A2EE962D8356}"/>
                </a:ext>
              </a:extLst>
            </p:cNvPr>
            <p:cNvSpPr/>
            <p:nvPr/>
          </p:nvSpPr>
          <p:spPr>
            <a:xfrm>
              <a:off x="-2560775" y="2062375"/>
              <a:ext cx="408525" cy="716425"/>
            </a:xfrm>
            <a:custGeom>
              <a:avLst/>
              <a:gdLst/>
              <a:ahLst/>
              <a:cxnLst/>
              <a:rect l="l" t="t" r="r" b="b"/>
              <a:pathLst>
                <a:path w="16341" h="28657" extrusionOk="0">
                  <a:moveTo>
                    <a:pt x="14353" y="1333"/>
                  </a:moveTo>
                  <a:lnTo>
                    <a:pt x="15789" y="12933"/>
                  </a:lnTo>
                  <a:lnTo>
                    <a:pt x="10508" y="17725"/>
                  </a:lnTo>
                  <a:lnTo>
                    <a:pt x="14364" y="25148"/>
                  </a:lnTo>
                  <a:lnTo>
                    <a:pt x="12792" y="27898"/>
                  </a:lnTo>
                  <a:lnTo>
                    <a:pt x="738" y="19228"/>
                  </a:lnTo>
                  <a:lnTo>
                    <a:pt x="14353" y="1333"/>
                  </a:lnTo>
                  <a:close/>
                  <a:moveTo>
                    <a:pt x="14714" y="1"/>
                  </a:moveTo>
                  <a:lnTo>
                    <a:pt x="0" y="19338"/>
                  </a:lnTo>
                  <a:lnTo>
                    <a:pt x="12957" y="28657"/>
                  </a:lnTo>
                  <a:lnTo>
                    <a:pt x="14957" y="25160"/>
                  </a:lnTo>
                  <a:lnTo>
                    <a:pt x="11156" y="17841"/>
                  </a:lnTo>
                  <a:lnTo>
                    <a:pt x="16340" y="13138"/>
                  </a:lnTo>
                  <a:lnTo>
                    <a:pt x="147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125;p64">
              <a:extLst>
                <a:ext uri="{FF2B5EF4-FFF2-40B4-BE49-F238E27FC236}">
                  <a16:creationId xmlns:a16="http://schemas.microsoft.com/office/drawing/2014/main" id="{86F7A2D1-A2BE-424B-3FFD-BE188D7AA4A8}"/>
                </a:ext>
              </a:extLst>
            </p:cNvPr>
            <p:cNvSpPr/>
            <p:nvPr/>
          </p:nvSpPr>
          <p:spPr>
            <a:xfrm>
              <a:off x="-2282125" y="2631800"/>
              <a:ext cx="69625" cy="109675"/>
            </a:xfrm>
            <a:custGeom>
              <a:avLst/>
              <a:gdLst/>
              <a:ahLst/>
              <a:cxnLst/>
              <a:rect l="l" t="t" r="r" b="b"/>
              <a:pathLst>
                <a:path w="2785" h="4387" extrusionOk="0">
                  <a:moveTo>
                    <a:pt x="2489" y="1"/>
                  </a:moveTo>
                  <a:cubicBezTo>
                    <a:pt x="2401" y="1"/>
                    <a:pt x="2315" y="45"/>
                    <a:pt x="2266" y="126"/>
                  </a:cubicBezTo>
                  <a:lnTo>
                    <a:pt x="98" y="3999"/>
                  </a:lnTo>
                  <a:cubicBezTo>
                    <a:pt x="1" y="4173"/>
                    <a:pt x="125" y="4387"/>
                    <a:pt x="324" y="4387"/>
                  </a:cubicBezTo>
                  <a:cubicBezTo>
                    <a:pt x="418" y="4387"/>
                    <a:pt x="506" y="4335"/>
                    <a:pt x="552" y="4254"/>
                  </a:cubicBezTo>
                  <a:lnTo>
                    <a:pt x="2720" y="380"/>
                  </a:lnTo>
                  <a:cubicBezTo>
                    <a:pt x="2784" y="255"/>
                    <a:pt x="2738" y="103"/>
                    <a:pt x="2616" y="34"/>
                  </a:cubicBezTo>
                  <a:cubicBezTo>
                    <a:pt x="2576" y="11"/>
                    <a:pt x="2532" y="1"/>
                    <a:pt x="24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126;p64">
              <a:extLst>
                <a:ext uri="{FF2B5EF4-FFF2-40B4-BE49-F238E27FC236}">
                  <a16:creationId xmlns:a16="http://schemas.microsoft.com/office/drawing/2014/main" id="{F6FF2272-A78C-628F-2DF2-218311813EC2}"/>
                </a:ext>
              </a:extLst>
            </p:cNvPr>
            <p:cNvSpPr/>
            <p:nvPr/>
          </p:nvSpPr>
          <p:spPr>
            <a:xfrm>
              <a:off x="-2339000" y="2393975"/>
              <a:ext cx="56425" cy="119500"/>
            </a:xfrm>
            <a:custGeom>
              <a:avLst/>
              <a:gdLst/>
              <a:ahLst/>
              <a:cxnLst/>
              <a:rect l="l" t="t" r="r" b="b"/>
              <a:pathLst>
                <a:path w="2257" h="4780" extrusionOk="0">
                  <a:moveTo>
                    <a:pt x="298" y="0"/>
                  </a:moveTo>
                  <a:cubicBezTo>
                    <a:pt x="267" y="0"/>
                    <a:pt x="235" y="6"/>
                    <a:pt x="204" y="18"/>
                  </a:cubicBezTo>
                  <a:cubicBezTo>
                    <a:pt x="66" y="71"/>
                    <a:pt x="0" y="230"/>
                    <a:pt x="61" y="364"/>
                  </a:cubicBezTo>
                  <a:lnTo>
                    <a:pt x="1720" y="4612"/>
                  </a:lnTo>
                  <a:cubicBezTo>
                    <a:pt x="1757" y="4713"/>
                    <a:pt x="1854" y="4779"/>
                    <a:pt x="1962" y="4779"/>
                  </a:cubicBezTo>
                  <a:cubicBezTo>
                    <a:pt x="1993" y="4779"/>
                    <a:pt x="2026" y="4772"/>
                    <a:pt x="2055" y="4761"/>
                  </a:cubicBezTo>
                  <a:cubicBezTo>
                    <a:pt x="2190" y="4708"/>
                    <a:pt x="2256" y="4558"/>
                    <a:pt x="2204" y="4423"/>
                  </a:cubicBezTo>
                  <a:lnTo>
                    <a:pt x="545" y="176"/>
                  </a:lnTo>
                  <a:cubicBezTo>
                    <a:pt x="508" y="68"/>
                    <a:pt x="406"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127;p64">
              <a:extLst>
                <a:ext uri="{FF2B5EF4-FFF2-40B4-BE49-F238E27FC236}">
                  <a16:creationId xmlns:a16="http://schemas.microsoft.com/office/drawing/2014/main" id="{EA2B6C5B-933C-A460-6158-98C18DBE68ED}"/>
                </a:ext>
              </a:extLst>
            </p:cNvPr>
            <p:cNvSpPr/>
            <p:nvPr/>
          </p:nvSpPr>
          <p:spPr>
            <a:xfrm>
              <a:off x="-1648725" y="2688100"/>
              <a:ext cx="229725" cy="146800"/>
            </a:xfrm>
            <a:custGeom>
              <a:avLst/>
              <a:gdLst/>
              <a:ahLst/>
              <a:cxnLst/>
              <a:rect l="l" t="t" r="r" b="b"/>
              <a:pathLst>
                <a:path w="9189" h="5872" extrusionOk="0">
                  <a:moveTo>
                    <a:pt x="3191" y="0"/>
                  </a:moveTo>
                  <a:lnTo>
                    <a:pt x="0" y="2874"/>
                  </a:lnTo>
                  <a:cubicBezTo>
                    <a:pt x="0" y="2874"/>
                    <a:pt x="0" y="3498"/>
                    <a:pt x="383" y="3873"/>
                  </a:cubicBezTo>
                  <a:cubicBezTo>
                    <a:pt x="547" y="4033"/>
                    <a:pt x="828" y="4079"/>
                    <a:pt x="1096" y="4079"/>
                  </a:cubicBezTo>
                  <a:cubicBezTo>
                    <a:pt x="1453" y="4079"/>
                    <a:pt x="1786" y="3997"/>
                    <a:pt x="1786" y="3997"/>
                  </a:cubicBezTo>
                  <a:cubicBezTo>
                    <a:pt x="1786" y="3997"/>
                    <a:pt x="2553" y="5872"/>
                    <a:pt x="3956" y="5872"/>
                  </a:cubicBezTo>
                  <a:cubicBezTo>
                    <a:pt x="5360" y="5872"/>
                    <a:pt x="9189" y="3248"/>
                    <a:pt x="9189" y="3248"/>
                  </a:cubicBezTo>
                  <a:lnTo>
                    <a:pt x="7401" y="125"/>
                  </a:lnTo>
                  <a:lnTo>
                    <a:pt x="3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128;p64">
              <a:extLst>
                <a:ext uri="{FF2B5EF4-FFF2-40B4-BE49-F238E27FC236}">
                  <a16:creationId xmlns:a16="http://schemas.microsoft.com/office/drawing/2014/main" id="{BDD2CF18-B6B0-9384-1A02-6B40BD74BFBA}"/>
                </a:ext>
              </a:extLst>
            </p:cNvPr>
            <p:cNvSpPr/>
            <p:nvPr/>
          </p:nvSpPr>
          <p:spPr>
            <a:xfrm>
              <a:off x="-1655250" y="2681525"/>
              <a:ext cx="244875" cy="159900"/>
            </a:xfrm>
            <a:custGeom>
              <a:avLst/>
              <a:gdLst/>
              <a:ahLst/>
              <a:cxnLst/>
              <a:rect l="l" t="t" r="r" b="b"/>
              <a:pathLst>
                <a:path w="9795" h="6396" extrusionOk="0">
                  <a:moveTo>
                    <a:pt x="3548" y="527"/>
                  </a:moveTo>
                  <a:lnTo>
                    <a:pt x="7510" y="643"/>
                  </a:lnTo>
                  <a:lnTo>
                    <a:pt x="9104" y="3431"/>
                  </a:lnTo>
                  <a:cubicBezTo>
                    <a:pt x="7923" y="4222"/>
                    <a:pt x="5241" y="5874"/>
                    <a:pt x="4219" y="5874"/>
                  </a:cubicBezTo>
                  <a:cubicBezTo>
                    <a:pt x="3008" y="5874"/>
                    <a:pt x="2297" y="4179"/>
                    <a:pt x="2290" y="4162"/>
                  </a:cubicBezTo>
                  <a:lnTo>
                    <a:pt x="2205" y="3955"/>
                  </a:lnTo>
                  <a:lnTo>
                    <a:pt x="1987" y="4008"/>
                  </a:lnTo>
                  <a:cubicBezTo>
                    <a:pt x="1809" y="4051"/>
                    <a:pt x="1575" y="4083"/>
                    <a:pt x="1360" y="4083"/>
                  </a:cubicBezTo>
                  <a:cubicBezTo>
                    <a:pt x="1132" y="4083"/>
                    <a:pt x="925" y="4047"/>
                    <a:pt x="827" y="3950"/>
                  </a:cubicBezTo>
                  <a:cubicBezTo>
                    <a:pt x="612" y="3741"/>
                    <a:pt x="548" y="3414"/>
                    <a:pt x="530" y="3246"/>
                  </a:cubicBezTo>
                  <a:lnTo>
                    <a:pt x="3548" y="527"/>
                  </a:lnTo>
                  <a:close/>
                  <a:moveTo>
                    <a:pt x="3355" y="0"/>
                  </a:moveTo>
                  <a:lnTo>
                    <a:pt x="1" y="3020"/>
                  </a:lnTo>
                  <a:lnTo>
                    <a:pt x="1" y="3137"/>
                  </a:lnTo>
                  <a:cubicBezTo>
                    <a:pt x="1" y="3167"/>
                    <a:pt x="6" y="3875"/>
                    <a:pt x="462" y="4322"/>
                  </a:cubicBezTo>
                  <a:cubicBezTo>
                    <a:pt x="687" y="4542"/>
                    <a:pt x="1043" y="4603"/>
                    <a:pt x="1368" y="4603"/>
                  </a:cubicBezTo>
                  <a:cubicBezTo>
                    <a:pt x="1570" y="4603"/>
                    <a:pt x="1759" y="4579"/>
                    <a:pt x="1897" y="4556"/>
                  </a:cubicBezTo>
                  <a:cubicBezTo>
                    <a:pt x="2152" y="5069"/>
                    <a:pt x="2931" y="6395"/>
                    <a:pt x="4217" y="6395"/>
                  </a:cubicBezTo>
                  <a:cubicBezTo>
                    <a:pt x="5685" y="6395"/>
                    <a:pt x="9437" y="3835"/>
                    <a:pt x="9596" y="3726"/>
                  </a:cubicBezTo>
                  <a:lnTo>
                    <a:pt x="9795" y="3591"/>
                  </a:lnTo>
                  <a:lnTo>
                    <a:pt x="7816" y="132"/>
                  </a:lnTo>
                  <a:lnTo>
                    <a:pt x="33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129;p64">
              <a:extLst>
                <a:ext uri="{FF2B5EF4-FFF2-40B4-BE49-F238E27FC236}">
                  <a16:creationId xmlns:a16="http://schemas.microsoft.com/office/drawing/2014/main" id="{1E050174-F18D-E79A-3495-B1770162F337}"/>
                </a:ext>
              </a:extLst>
            </p:cNvPr>
            <p:cNvSpPr/>
            <p:nvPr/>
          </p:nvSpPr>
          <p:spPr>
            <a:xfrm>
              <a:off x="-1517925" y="2054050"/>
              <a:ext cx="411575" cy="715275"/>
            </a:xfrm>
            <a:custGeom>
              <a:avLst/>
              <a:gdLst/>
              <a:ahLst/>
              <a:cxnLst/>
              <a:rect l="l" t="t" r="r" b="b"/>
              <a:pathLst>
                <a:path w="16463" h="28611" extrusionOk="0">
                  <a:moveTo>
                    <a:pt x="2169" y="1"/>
                  </a:moveTo>
                  <a:lnTo>
                    <a:pt x="1" y="13243"/>
                  </a:lnTo>
                  <a:lnTo>
                    <a:pt x="5998" y="18116"/>
                  </a:lnTo>
                  <a:lnTo>
                    <a:pt x="2169" y="25487"/>
                  </a:lnTo>
                  <a:lnTo>
                    <a:pt x="3957" y="28611"/>
                  </a:lnTo>
                  <a:lnTo>
                    <a:pt x="16463" y="19615"/>
                  </a:lnTo>
                  <a:lnTo>
                    <a:pt x="216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130;p64">
              <a:extLst>
                <a:ext uri="{FF2B5EF4-FFF2-40B4-BE49-F238E27FC236}">
                  <a16:creationId xmlns:a16="http://schemas.microsoft.com/office/drawing/2014/main" id="{6C070D00-FE3A-3427-4A85-3CFB6D0F607B}"/>
                </a:ext>
              </a:extLst>
            </p:cNvPr>
            <p:cNvSpPr/>
            <p:nvPr/>
          </p:nvSpPr>
          <p:spPr>
            <a:xfrm>
              <a:off x="-1524950" y="2037650"/>
              <a:ext cx="427725" cy="741150"/>
            </a:xfrm>
            <a:custGeom>
              <a:avLst/>
              <a:gdLst/>
              <a:ahLst/>
              <a:cxnLst/>
              <a:rect l="l" t="t" r="r" b="b"/>
              <a:pathLst>
                <a:path w="17109" h="29646" extrusionOk="0">
                  <a:moveTo>
                    <a:pt x="2607" y="1313"/>
                  </a:moveTo>
                  <a:lnTo>
                    <a:pt x="16378" y="20213"/>
                  </a:lnTo>
                  <a:lnTo>
                    <a:pt x="4320" y="28887"/>
                  </a:lnTo>
                  <a:lnTo>
                    <a:pt x="2747" y="26137"/>
                  </a:lnTo>
                  <a:lnTo>
                    <a:pt x="6609" y="18704"/>
                  </a:lnTo>
                  <a:lnTo>
                    <a:pt x="563" y="13793"/>
                  </a:lnTo>
                  <a:lnTo>
                    <a:pt x="2607" y="1313"/>
                  </a:lnTo>
                  <a:close/>
                  <a:moveTo>
                    <a:pt x="2295" y="1"/>
                  </a:moveTo>
                  <a:lnTo>
                    <a:pt x="1" y="14006"/>
                  </a:lnTo>
                  <a:lnTo>
                    <a:pt x="5950" y="18840"/>
                  </a:lnTo>
                  <a:lnTo>
                    <a:pt x="2155" y="26149"/>
                  </a:lnTo>
                  <a:lnTo>
                    <a:pt x="4155" y="29646"/>
                  </a:lnTo>
                  <a:lnTo>
                    <a:pt x="17108" y="20330"/>
                  </a:lnTo>
                  <a:lnTo>
                    <a:pt x="22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131;p64">
              <a:extLst>
                <a:ext uri="{FF2B5EF4-FFF2-40B4-BE49-F238E27FC236}">
                  <a16:creationId xmlns:a16="http://schemas.microsoft.com/office/drawing/2014/main" id="{9583B241-6A71-5EAE-FA2F-7FC6431FC28C}"/>
                </a:ext>
              </a:extLst>
            </p:cNvPr>
            <p:cNvSpPr/>
            <p:nvPr/>
          </p:nvSpPr>
          <p:spPr>
            <a:xfrm>
              <a:off x="-1445750" y="2631400"/>
              <a:ext cx="69950" cy="110075"/>
            </a:xfrm>
            <a:custGeom>
              <a:avLst/>
              <a:gdLst/>
              <a:ahLst/>
              <a:cxnLst/>
              <a:rect l="l" t="t" r="r" b="b"/>
              <a:pathLst>
                <a:path w="2798" h="4403" extrusionOk="0">
                  <a:moveTo>
                    <a:pt x="299" y="1"/>
                  </a:moveTo>
                  <a:cubicBezTo>
                    <a:pt x="256" y="1"/>
                    <a:pt x="213" y="12"/>
                    <a:pt x="172" y="34"/>
                  </a:cubicBezTo>
                  <a:cubicBezTo>
                    <a:pt x="44" y="105"/>
                    <a:pt x="0" y="270"/>
                    <a:pt x="77" y="396"/>
                  </a:cubicBezTo>
                  <a:lnTo>
                    <a:pt x="2247" y="4270"/>
                  </a:lnTo>
                  <a:cubicBezTo>
                    <a:pt x="2291" y="4352"/>
                    <a:pt x="2379" y="4403"/>
                    <a:pt x="2473" y="4403"/>
                  </a:cubicBezTo>
                  <a:cubicBezTo>
                    <a:pt x="2672" y="4403"/>
                    <a:pt x="2798" y="4189"/>
                    <a:pt x="2701" y="4015"/>
                  </a:cubicBezTo>
                  <a:lnTo>
                    <a:pt x="531" y="142"/>
                  </a:lnTo>
                  <a:cubicBezTo>
                    <a:pt x="484" y="52"/>
                    <a:pt x="393"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132;p64">
              <a:extLst>
                <a:ext uri="{FF2B5EF4-FFF2-40B4-BE49-F238E27FC236}">
                  <a16:creationId xmlns:a16="http://schemas.microsoft.com/office/drawing/2014/main" id="{F4724851-B191-4939-2075-9D31397D7683}"/>
                </a:ext>
              </a:extLst>
            </p:cNvPr>
            <p:cNvSpPr/>
            <p:nvPr/>
          </p:nvSpPr>
          <p:spPr>
            <a:xfrm>
              <a:off x="-1375375" y="2394150"/>
              <a:ext cx="56300" cy="119325"/>
            </a:xfrm>
            <a:custGeom>
              <a:avLst/>
              <a:gdLst/>
              <a:ahLst/>
              <a:cxnLst/>
              <a:rect l="l" t="t" r="r" b="b"/>
              <a:pathLst>
                <a:path w="2252" h="4773" extrusionOk="0">
                  <a:moveTo>
                    <a:pt x="1957" y="1"/>
                  </a:moveTo>
                  <a:cubicBezTo>
                    <a:pt x="1851" y="1"/>
                    <a:pt x="1752" y="65"/>
                    <a:pt x="1713" y="170"/>
                  </a:cubicBezTo>
                  <a:lnTo>
                    <a:pt x="54" y="4418"/>
                  </a:lnTo>
                  <a:cubicBezTo>
                    <a:pt x="1" y="4551"/>
                    <a:pt x="67" y="4702"/>
                    <a:pt x="202" y="4754"/>
                  </a:cubicBezTo>
                  <a:cubicBezTo>
                    <a:pt x="232" y="4766"/>
                    <a:pt x="263" y="4772"/>
                    <a:pt x="296" y="4772"/>
                  </a:cubicBezTo>
                  <a:cubicBezTo>
                    <a:pt x="404" y="4772"/>
                    <a:pt x="500" y="4706"/>
                    <a:pt x="538" y="4607"/>
                  </a:cubicBezTo>
                  <a:lnTo>
                    <a:pt x="2197" y="359"/>
                  </a:lnTo>
                  <a:cubicBezTo>
                    <a:pt x="2252" y="224"/>
                    <a:pt x="2185" y="72"/>
                    <a:pt x="2051" y="18"/>
                  </a:cubicBezTo>
                  <a:cubicBezTo>
                    <a:pt x="2020" y="7"/>
                    <a:pt x="1988" y="1"/>
                    <a:pt x="1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E7C9504E-13D1-D518-FE63-B629BCB417AB}"/>
              </a:ext>
            </a:extLst>
          </p:cNvPr>
          <p:cNvSpPr txBox="1"/>
          <p:nvPr/>
        </p:nvSpPr>
        <p:spPr>
          <a:xfrm>
            <a:off x="3267797" y="2693539"/>
            <a:ext cx="4525598" cy="1477328"/>
          </a:xfrm>
          <a:prstGeom prst="rect">
            <a:avLst/>
          </a:prstGeom>
          <a:noFill/>
        </p:spPr>
        <p:txBody>
          <a:bodyPr wrap="none" rtlCol="0">
            <a:spAutoFit/>
          </a:bodyPr>
          <a:lstStyle/>
          <a:p>
            <a:r>
              <a:rPr lang="en-US" sz="1800" dirty="0"/>
              <a:t>-</a:t>
            </a:r>
            <a:r>
              <a:rPr lang="en-US" sz="1800" dirty="0" err="1"/>
              <a:t>Điểm</a:t>
            </a:r>
            <a:r>
              <a:rPr lang="en-US" sz="1800" dirty="0"/>
              <a:t> </a:t>
            </a:r>
            <a:r>
              <a:rPr lang="en-US" sz="1800" dirty="0" err="1"/>
              <a:t>yếu</a:t>
            </a:r>
            <a:r>
              <a:rPr lang="en-US" sz="1800" dirty="0"/>
              <a:t>:</a:t>
            </a:r>
          </a:p>
          <a:p>
            <a:pPr marL="285750" indent="-285750">
              <a:buFont typeface="Arial" panose="020B0604020202020204" pitchFamily="34" charset="0"/>
              <a:buChar char="•"/>
            </a:pPr>
            <a:r>
              <a:rPr lang="en-US" sz="1800" dirty="0" err="1"/>
              <a:t>Tấn</a:t>
            </a:r>
            <a:r>
              <a:rPr lang="en-US" sz="1800" dirty="0"/>
              <a:t> </a:t>
            </a:r>
            <a:r>
              <a:rPr lang="en-US" sz="1800" dirty="0" err="1"/>
              <a:t>công</a:t>
            </a:r>
            <a:r>
              <a:rPr lang="en-US" sz="1800" dirty="0"/>
              <a:t> </a:t>
            </a:r>
            <a:r>
              <a:rPr lang="en-US" sz="1800" dirty="0" err="1"/>
              <a:t>từ</a:t>
            </a:r>
            <a:r>
              <a:rPr lang="en-US" sz="1800" dirty="0"/>
              <a:t> </a:t>
            </a:r>
            <a:r>
              <a:rPr lang="en-US" sz="1800" dirty="0" err="1"/>
              <a:t>chối</a:t>
            </a:r>
            <a:r>
              <a:rPr lang="en-US" sz="1800" dirty="0"/>
              <a:t> </a:t>
            </a:r>
            <a:r>
              <a:rPr lang="en-US" sz="1800" dirty="0" err="1"/>
              <a:t>dịch</a:t>
            </a:r>
            <a:r>
              <a:rPr lang="en-US" sz="1800" dirty="0"/>
              <a:t> </a:t>
            </a:r>
            <a:r>
              <a:rPr lang="en-US" sz="1800" dirty="0" err="1"/>
              <a:t>vụ</a:t>
            </a:r>
            <a:r>
              <a:rPr lang="en-US" sz="1800" dirty="0"/>
              <a:t> (Dos)</a:t>
            </a:r>
          </a:p>
          <a:p>
            <a:pPr marL="285750" indent="-285750">
              <a:buFont typeface="Arial" panose="020B0604020202020204" pitchFamily="34" charset="0"/>
              <a:buChar char="•"/>
            </a:pPr>
            <a:r>
              <a:rPr lang="en-US" sz="1800" dirty="0" err="1"/>
              <a:t>Tấn</a:t>
            </a:r>
            <a:r>
              <a:rPr lang="en-US" sz="1800" dirty="0"/>
              <a:t> </a:t>
            </a:r>
            <a:r>
              <a:rPr lang="en-US" sz="1800" dirty="0" err="1"/>
              <a:t>công</a:t>
            </a:r>
            <a:r>
              <a:rPr lang="en-US" sz="1800" dirty="0"/>
              <a:t> </a:t>
            </a:r>
            <a:r>
              <a:rPr lang="en-US" sz="1800" dirty="0" err="1"/>
              <a:t>lừa</a:t>
            </a:r>
            <a:r>
              <a:rPr lang="en-US" sz="1800" dirty="0"/>
              <a:t> </a:t>
            </a:r>
            <a:r>
              <a:rPr lang="en-US" sz="1800" dirty="0" err="1"/>
              <a:t>đảo</a:t>
            </a:r>
            <a:r>
              <a:rPr lang="en-US" sz="1800" dirty="0"/>
              <a:t> (Phishing)</a:t>
            </a:r>
          </a:p>
          <a:p>
            <a:pPr marL="285750" indent="-285750">
              <a:buFont typeface="Arial" panose="020B0604020202020204" pitchFamily="34" charset="0"/>
              <a:buChar char="•"/>
            </a:pPr>
            <a:r>
              <a:rPr lang="en-US" sz="1800" dirty="0" err="1"/>
              <a:t>Tấn</a:t>
            </a:r>
            <a:r>
              <a:rPr lang="en-US" sz="1800" dirty="0"/>
              <a:t> </a:t>
            </a:r>
            <a:r>
              <a:rPr lang="en-US" sz="1800" dirty="0" err="1"/>
              <a:t>công</a:t>
            </a:r>
            <a:r>
              <a:rPr lang="en-US" sz="1800" dirty="0"/>
              <a:t> </a:t>
            </a:r>
            <a:r>
              <a:rPr lang="en-US" sz="1800" dirty="0" err="1"/>
              <a:t>phần</a:t>
            </a:r>
            <a:r>
              <a:rPr lang="en-US" sz="1800" dirty="0"/>
              <a:t> </a:t>
            </a:r>
            <a:r>
              <a:rPr lang="en-US" sz="1800" dirty="0" err="1"/>
              <a:t>mềm</a:t>
            </a:r>
            <a:r>
              <a:rPr lang="en-US" sz="1800" dirty="0"/>
              <a:t> </a:t>
            </a:r>
            <a:r>
              <a:rPr lang="en-US" sz="1800" dirty="0" err="1"/>
              <a:t>độc</a:t>
            </a:r>
            <a:r>
              <a:rPr lang="en-US" sz="1800" dirty="0"/>
              <a:t> </a:t>
            </a:r>
            <a:r>
              <a:rPr lang="en-US" sz="1800" dirty="0" err="1"/>
              <a:t>hại</a:t>
            </a:r>
            <a:r>
              <a:rPr lang="en-US" sz="1800" dirty="0"/>
              <a:t> (Malware)</a:t>
            </a:r>
          </a:p>
          <a:p>
            <a:pPr marL="285750" indent="-285750">
              <a:buFont typeface="Arial" panose="020B0604020202020204" pitchFamily="34" charset="0"/>
              <a:buChar char="•"/>
            </a:pPr>
            <a:r>
              <a:rPr lang="en-US" sz="1800" dirty="0" err="1"/>
              <a:t>Tấn</a:t>
            </a:r>
            <a:r>
              <a:rPr lang="en-US" sz="1800" dirty="0"/>
              <a:t> </a:t>
            </a:r>
            <a:r>
              <a:rPr lang="en-US" sz="1800" dirty="0" err="1"/>
              <a:t>công</a:t>
            </a:r>
            <a:r>
              <a:rPr lang="en-US" sz="1800" dirty="0"/>
              <a:t> </a:t>
            </a:r>
            <a:r>
              <a:rPr lang="en-US" sz="1800" dirty="0" err="1"/>
              <a:t>xâm</a:t>
            </a:r>
            <a:r>
              <a:rPr lang="en-US" sz="1800" dirty="0"/>
              <a:t> </a:t>
            </a:r>
            <a:r>
              <a:rPr lang="en-US" sz="1800" dirty="0" err="1"/>
              <a:t>nhập</a:t>
            </a:r>
            <a:r>
              <a:rPr lang="en-US" sz="1800" dirty="0"/>
              <a:t> </a:t>
            </a:r>
            <a:r>
              <a:rPr lang="en-US" sz="1800" dirty="0" err="1"/>
              <a:t>trái</a:t>
            </a:r>
            <a:r>
              <a:rPr lang="en-US" sz="1800" dirty="0"/>
              <a:t> </a:t>
            </a:r>
            <a:r>
              <a:rPr lang="en-US" sz="1800" dirty="0" err="1"/>
              <a:t>phép</a:t>
            </a:r>
            <a:r>
              <a:rPr lang="en-US" sz="1800" dirty="0"/>
              <a:t> (Hacking)</a:t>
            </a:r>
          </a:p>
        </p:txBody>
      </p:sp>
    </p:spTree>
    <p:extLst>
      <p:ext uri="{BB962C8B-B14F-4D97-AF65-F5344CB8AC3E}">
        <p14:creationId xmlns:p14="http://schemas.microsoft.com/office/powerpoint/2010/main" val="2506781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6012045" y="1234244"/>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4"/>
          <p:cNvSpPr txBox="1">
            <a:spLocks noGrp="1"/>
          </p:cNvSpPr>
          <p:nvPr>
            <p:ph type="title"/>
          </p:nvPr>
        </p:nvSpPr>
        <p:spPr>
          <a:xfrm>
            <a:off x="1817753" y="1603799"/>
            <a:ext cx="5062725" cy="16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mj-lt"/>
              </a:rPr>
              <a:t>Giới thiệu và thực nghiệm CVE-2020-7246</a:t>
            </a:r>
            <a:endParaRPr dirty="0"/>
          </a:p>
        </p:txBody>
      </p:sp>
      <p:sp>
        <p:nvSpPr>
          <p:cNvPr id="1652" name="Google Shape;1652;p44"/>
          <p:cNvSpPr txBox="1">
            <a:spLocks noGrp="1"/>
          </p:cNvSpPr>
          <p:nvPr>
            <p:ph type="title" idx="2"/>
          </p:nvPr>
        </p:nvSpPr>
        <p:spPr>
          <a:xfrm>
            <a:off x="3022170" y="792425"/>
            <a:ext cx="26577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grpSp>
        <p:nvGrpSpPr>
          <p:cNvPr id="1653" name="Google Shape;1653;p44"/>
          <p:cNvGrpSpPr/>
          <p:nvPr/>
        </p:nvGrpSpPr>
        <p:grpSpPr>
          <a:xfrm>
            <a:off x="6639013" y="792428"/>
            <a:ext cx="2285012" cy="4128237"/>
            <a:chOff x="2360075" y="238275"/>
            <a:chExt cx="2899025" cy="5237550"/>
          </a:xfrm>
        </p:grpSpPr>
        <p:sp>
          <p:nvSpPr>
            <p:cNvPr id="1654" name="Google Shape;1654;p44"/>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4"/>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4"/>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4"/>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4"/>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4"/>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4"/>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4"/>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4"/>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4"/>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4"/>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4"/>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4"/>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4"/>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4"/>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4"/>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4"/>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4"/>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4"/>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4"/>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4"/>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4"/>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4"/>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4"/>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4"/>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4"/>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4"/>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4"/>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4"/>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4"/>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4"/>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4"/>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4"/>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4"/>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4"/>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4"/>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4"/>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4"/>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4"/>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4"/>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4"/>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4"/>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4"/>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4"/>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4"/>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4"/>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4"/>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4"/>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4"/>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4"/>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4"/>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4"/>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4"/>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4"/>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4"/>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4"/>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4"/>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4"/>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4"/>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4"/>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4"/>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4"/>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4"/>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4"/>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4"/>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4"/>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4"/>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4"/>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4"/>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4"/>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4"/>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4"/>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4"/>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4"/>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4"/>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4"/>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4"/>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4"/>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4"/>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4"/>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4"/>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4"/>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4"/>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4"/>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4"/>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4"/>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4"/>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4"/>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4"/>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4"/>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4"/>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4"/>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4"/>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4"/>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4"/>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4"/>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4"/>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4"/>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4"/>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4"/>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4"/>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4"/>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4"/>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1" name="Google Shape;1761;p44"/>
          <p:cNvSpPr/>
          <p:nvPr/>
        </p:nvSpPr>
        <p:spPr>
          <a:xfrm rot="6517079">
            <a:off x="-2284295" y="808781"/>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2" name="Google Shape;1762;p44"/>
          <p:cNvGrpSpPr/>
          <p:nvPr/>
        </p:nvGrpSpPr>
        <p:grpSpPr>
          <a:xfrm>
            <a:off x="307045" y="1372087"/>
            <a:ext cx="1710463" cy="3314796"/>
            <a:chOff x="794725" y="1585024"/>
            <a:chExt cx="1710463" cy="3314796"/>
          </a:xfrm>
        </p:grpSpPr>
        <p:sp>
          <p:nvSpPr>
            <p:cNvPr id="1763" name="Google Shape;1763;p44"/>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4"/>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4"/>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4"/>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4"/>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4"/>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4"/>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4"/>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4"/>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4"/>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4"/>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4"/>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4"/>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4"/>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4"/>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4"/>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4"/>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4"/>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4"/>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4"/>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4"/>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4"/>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4"/>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4"/>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4"/>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4"/>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4"/>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4"/>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4"/>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4"/>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4"/>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4"/>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4"/>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4"/>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4"/>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4"/>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4"/>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4"/>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4"/>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4"/>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4"/>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4"/>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4"/>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4"/>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4"/>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4"/>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4"/>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4"/>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4"/>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4"/>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4"/>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4"/>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4"/>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4"/>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4"/>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4"/>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4"/>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4"/>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4"/>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4"/>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4"/>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4"/>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4"/>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4"/>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4"/>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4"/>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4"/>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4"/>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4"/>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4"/>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4"/>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4"/>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4"/>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4"/>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4"/>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4"/>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4"/>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4"/>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4"/>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4"/>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4"/>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4"/>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4"/>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4"/>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Mô tả lỗ hổng</a:t>
            </a:r>
            <a:endParaRPr dirty="0">
              <a:latin typeface="+mj-lt"/>
            </a:endParaRPr>
          </a:p>
        </p:txBody>
      </p:sp>
      <p:sp>
        <p:nvSpPr>
          <p:cNvPr id="520" name="Google Shape;520;p33"/>
          <p:cNvSpPr txBox="1">
            <a:spLocks noGrp="1"/>
          </p:cNvSpPr>
          <p:nvPr>
            <p:ph type="body" idx="1"/>
          </p:nvPr>
        </p:nvSpPr>
        <p:spPr>
          <a:xfrm>
            <a:off x="4336256" y="947630"/>
            <a:ext cx="4500563" cy="398155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dirty="0">
                <a:effectLst/>
                <a:latin typeface="Times New Roman" panose="02020603050405020304" pitchFamily="18" charset="0"/>
                <a:ea typeface="Calibri" panose="020F0502020204030204" pitchFamily="34" charset="0"/>
                <a:cs typeface="Angsana New" panose="02020603050405020304" pitchFamily="18" charset="-34"/>
              </a:rPr>
              <a:t>-</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Lỗ</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hổng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thực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thi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mã</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từ</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xa (RCE)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tồn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tại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trong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qdPM</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9.1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và</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các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phiên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bản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trở</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về</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trước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Kẻ</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tấn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công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có</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thể</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tải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lên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tệp</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mã</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PHP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độc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hại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thông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qua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chức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năng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ảnh</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hồ</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sơ</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bằng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cách</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lợi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dụng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lỗ</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hổng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path traversal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trong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tính</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năng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xóa</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ảnh</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b="1" dirty="0">
                <a:effectLst/>
                <a:latin typeface="Times New Roman" panose="02020603050405020304" pitchFamily="18" charset="0"/>
                <a:ea typeface="Calibri" panose="020F0502020204030204" pitchFamily="34" charset="0"/>
                <a:cs typeface="Angsana New" panose="02020603050405020304" pitchFamily="18" charset="-34"/>
              </a:rPr>
              <a:t>users['</a:t>
            </a:r>
            <a:r>
              <a:rPr lang="en-US" sz="1800" b="1" dirty="0" err="1">
                <a:effectLst/>
                <a:latin typeface="Times New Roman" panose="02020603050405020304" pitchFamily="18" charset="0"/>
                <a:ea typeface="Calibri" panose="020F0502020204030204" pitchFamily="34" charset="0"/>
                <a:cs typeface="Angsana New" panose="02020603050405020304" pitchFamily="18" charset="-34"/>
              </a:rPr>
              <a:t>photop_preview</a:t>
            </a:r>
            <a:r>
              <a:rPr lang="en-US" sz="1800" b="1" dirty="0">
                <a:effectLst/>
                <a:latin typeface="Times New Roman" panose="02020603050405020304" pitchFamily="18" charset="0"/>
                <a:ea typeface="Calibri" panose="020F0502020204030204" pitchFamily="34" charset="0"/>
                <a:cs typeface="Angsana New" panose="02020603050405020304" pitchFamily="18" charset="-34"/>
              </a:rPr>
              <a:t>']</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cho</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phép</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bỏ</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qua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tính</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năng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bảo</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vệ</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htaccess</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a:t>
            </a:r>
          </a:p>
          <a:p>
            <a:pPr marL="0" lvl="0" indent="0" algn="l" rtl="0">
              <a:spcBef>
                <a:spcPts val="0"/>
              </a:spcBef>
              <a:spcAft>
                <a:spcPts val="1600"/>
              </a:spcAft>
              <a:buNone/>
            </a:pPr>
            <a:r>
              <a:rPr lang="en-US" dirty="0">
                <a:latin typeface="Times New Roman" panose="02020603050405020304" pitchFamily="18" charset="0"/>
                <a:ea typeface="Calibri" panose="020F0502020204030204" pitchFamily="34" charset="0"/>
                <a:cs typeface="Angsana New" panose="02020603050405020304" pitchFamily="18" charset="-34"/>
              </a:rPr>
              <a:t>-</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Lỗ</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hổng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Path Traversal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hoặc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Directory Traversal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là</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một</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lỗ</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hổng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bảo</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mật</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xảy</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ra</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khi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phần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mềm</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sử</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dụng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đầu</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vào</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được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kiểm</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soát</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bởi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kẻ</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tấn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công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để</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tạo</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ra</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một</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đường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dẫn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đến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thư</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mục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hoặc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tệp</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tin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nằm</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bên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ngoài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của</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thư</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mục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bị</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hạn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chế</a:t>
            </a:r>
            <a:endParaRPr lang="vi-VN" dirty="0"/>
          </a:p>
        </p:txBody>
      </p:sp>
      <p:grpSp>
        <p:nvGrpSpPr>
          <p:cNvPr id="6" name="Google Shape;3862;p64">
            <a:extLst>
              <a:ext uri="{FF2B5EF4-FFF2-40B4-BE49-F238E27FC236}">
                <a16:creationId xmlns:a16="http://schemas.microsoft.com/office/drawing/2014/main" id="{6E3165B4-34EA-ED78-2FEA-0D8D53B0A646}"/>
              </a:ext>
            </a:extLst>
          </p:cNvPr>
          <p:cNvGrpSpPr/>
          <p:nvPr/>
        </p:nvGrpSpPr>
        <p:grpSpPr>
          <a:xfrm>
            <a:off x="626625" y="1329558"/>
            <a:ext cx="3136184" cy="2856336"/>
            <a:chOff x="962450" y="238100"/>
            <a:chExt cx="5751300" cy="5238100"/>
          </a:xfrm>
        </p:grpSpPr>
        <p:sp>
          <p:nvSpPr>
            <p:cNvPr id="7" name="Google Shape;3863;p64">
              <a:extLst>
                <a:ext uri="{FF2B5EF4-FFF2-40B4-BE49-F238E27FC236}">
                  <a16:creationId xmlns:a16="http://schemas.microsoft.com/office/drawing/2014/main" id="{04BDFAC1-94F0-CC86-00AC-E56DF6A204EB}"/>
                </a:ext>
              </a:extLst>
            </p:cNvPr>
            <p:cNvSpPr/>
            <p:nvPr/>
          </p:nvSpPr>
          <p:spPr>
            <a:xfrm>
              <a:off x="962450" y="238100"/>
              <a:ext cx="5751300" cy="5155000"/>
            </a:xfrm>
            <a:custGeom>
              <a:avLst/>
              <a:gdLst/>
              <a:ahLst/>
              <a:cxnLst/>
              <a:rect l="l" t="t" r="r" b="b"/>
              <a:pathLst>
                <a:path w="230052" h="206200" extrusionOk="0">
                  <a:moveTo>
                    <a:pt x="102974" y="1"/>
                  </a:moveTo>
                  <a:cubicBezTo>
                    <a:pt x="98160" y="1"/>
                    <a:pt x="93442" y="789"/>
                    <a:pt x="89459" y="2228"/>
                  </a:cubicBezTo>
                  <a:cubicBezTo>
                    <a:pt x="72174" y="8474"/>
                    <a:pt x="74478" y="22392"/>
                    <a:pt x="59497" y="32184"/>
                  </a:cubicBezTo>
                  <a:cubicBezTo>
                    <a:pt x="44516" y="41977"/>
                    <a:pt x="30110" y="38539"/>
                    <a:pt x="15706" y="51234"/>
                  </a:cubicBezTo>
                  <a:cubicBezTo>
                    <a:pt x="1301" y="63930"/>
                    <a:pt x="1" y="87997"/>
                    <a:pt x="5910" y="99256"/>
                  </a:cubicBezTo>
                  <a:cubicBezTo>
                    <a:pt x="11821" y="110515"/>
                    <a:pt x="18587" y="118762"/>
                    <a:pt x="12825" y="138129"/>
                  </a:cubicBezTo>
                  <a:cubicBezTo>
                    <a:pt x="7063" y="157496"/>
                    <a:pt x="7639" y="179991"/>
                    <a:pt x="30689" y="191829"/>
                  </a:cubicBezTo>
                  <a:cubicBezTo>
                    <a:pt x="35157" y="194125"/>
                    <a:pt x="39430" y="195026"/>
                    <a:pt x="43526" y="195026"/>
                  </a:cubicBezTo>
                  <a:cubicBezTo>
                    <a:pt x="58540" y="195026"/>
                    <a:pt x="71160" y="182906"/>
                    <a:pt x="82213" y="182906"/>
                  </a:cubicBezTo>
                  <a:cubicBezTo>
                    <a:pt x="83696" y="182906"/>
                    <a:pt x="85150" y="183124"/>
                    <a:pt x="86579" y="183619"/>
                  </a:cubicBezTo>
                  <a:cubicBezTo>
                    <a:pt x="99641" y="188143"/>
                    <a:pt x="122779" y="206199"/>
                    <a:pt x="149118" y="206199"/>
                  </a:cubicBezTo>
                  <a:cubicBezTo>
                    <a:pt x="152986" y="206199"/>
                    <a:pt x="156923" y="205810"/>
                    <a:pt x="160908" y="204931"/>
                  </a:cubicBezTo>
                  <a:cubicBezTo>
                    <a:pt x="192023" y="198068"/>
                    <a:pt x="178195" y="174485"/>
                    <a:pt x="198361" y="167774"/>
                  </a:cubicBezTo>
                  <a:cubicBezTo>
                    <a:pt x="218527" y="161063"/>
                    <a:pt x="230051" y="137885"/>
                    <a:pt x="223138" y="113418"/>
                  </a:cubicBezTo>
                  <a:cubicBezTo>
                    <a:pt x="216223" y="88949"/>
                    <a:pt x="198936" y="84248"/>
                    <a:pt x="202970" y="68845"/>
                  </a:cubicBezTo>
                  <a:cubicBezTo>
                    <a:pt x="206014" y="57223"/>
                    <a:pt x="210094" y="46044"/>
                    <a:pt x="202339" y="34863"/>
                  </a:cubicBezTo>
                  <a:cubicBezTo>
                    <a:pt x="193280" y="21800"/>
                    <a:pt x="178398" y="15485"/>
                    <a:pt x="163366" y="15485"/>
                  </a:cubicBezTo>
                  <a:cubicBezTo>
                    <a:pt x="161783" y="15485"/>
                    <a:pt x="160199" y="15555"/>
                    <a:pt x="158620" y="15695"/>
                  </a:cubicBezTo>
                  <a:cubicBezTo>
                    <a:pt x="155939" y="15932"/>
                    <a:pt x="153087" y="16107"/>
                    <a:pt x="150191" y="16107"/>
                  </a:cubicBezTo>
                  <a:cubicBezTo>
                    <a:pt x="146408" y="16107"/>
                    <a:pt x="142552" y="15808"/>
                    <a:pt x="138910" y="14960"/>
                  </a:cubicBezTo>
                  <a:cubicBezTo>
                    <a:pt x="131547" y="13246"/>
                    <a:pt x="128157" y="9128"/>
                    <a:pt x="122308" y="5219"/>
                  </a:cubicBezTo>
                  <a:lnTo>
                    <a:pt x="122283" y="5202"/>
                  </a:lnTo>
                  <a:cubicBezTo>
                    <a:pt x="116888" y="1602"/>
                    <a:pt x="109834" y="1"/>
                    <a:pt x="102974"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64;p64">
              <a:extLst>
                <a:ext uri="{FF2B5EF4-FFF2-40B4-BE49-F238E27FC236}">
                  <a16:creationId xmlns:a16="http://schemas.microsoft.com/office/drawing/2014/main" id="{56CCC651-7426-B0E7-5A18-51D72258401A}"/>
                </a:ext>
              </a:extLst>
            </p:cNvPr>
            <p:cNvSpPr/>
            <p:nvPr/>
          </p:nvSpPr>
          <p:spPr>
            <a:xfrm>
              <a:off x="1030525" y="242725"/>
              <a:ext cx="5561175" cy="5150350"/>
            </a:xfrm>
            <a:custGeom>
              <a:avLst/>
              <a:gdLst/>
              <a:ahLst/>
              <a:cxnLst/>
              <a:rect l="l" t="t" r="r" b="b"/>
              <a:pathLst>
                <a:path w="222447" h="206014" extrusionOk="0">
                  <a:moveTo>
                    <a:pt x="110280" y="112230"/>
                  </a:moveTo>
                  <a:lnTo>
                    <a:pt x="110417" y="112549"/>
                  </a:lnTo>
                  <a:lnTo>
                    <a:pt x="110251" y="112325"/>
                  </a:lnTo>
                  <a:lnTo>
                    <a:pt x="110280" y="112230"/>
                  </a:lnTo>
                  <a:close/>
                  <a:moveTo>
                    <a:pt x="109811" y="112342"/>
                  </a:moveTo>
                  <a:lnTo>
                    <a:pt x="110049" y="112595"/>
                  </a:lnTo>
                  <a:lnTo>
                    <a:pt x="109817" y="112440"/>
                  </a:lnTo>
                  <a:lnTo>
                    <a:pt x="109811" y="112342"/>
                  </a:lnTo>
                  <a:close/>
                  <a:moveTo>
                    <a:pt x="110758" y="112287"/>
                  </a:moveTo>
                  <a:lnTo>
                    <a:pt x="110778" y="112633"/>
                  </a:lnTo>
                  <a:lnTo>
                    <a:pt x="110699" y="112366"/>
                  </a:lnTo>
                  <a:lnTo>
                    <a:pt x="110758" y="112287"/>
                  </a:lnTo>
                  <a:close/>
                  <a:moveTo>
                    <a:pt x="109408" y="112607"/>
                  </a:moveTo>
                  <a:lnTo>
                    <a:pt x="109718" y="112763"/>
                  </a:lnTo>
                  <a:lnTo>
                    <a:pt x="109446" y="112698"/>
                  </a:lnTo>
                  <a:lnTo>
                    <a:pt x="109408" y="112607"/>
                  </a:lnTo>
                  <a:close/>
                  <a:moveTo>
                    <a:pt x="111190" y="112504"/>
                  </a:moveTo>
                  <a:lnTo>
                    <a:pt x="111090" y="112836"/>
                  </a:lnTo>
                  <a:lnTo>
                    <a:pt x="111107" y="112558"/>
                  </a:lnTo>
                  <a:lnTo>
                    <a:pt x="111190" y="112504"/>
                  </a:lnTo>
                  <a:close/>
                  <a:moveTo>
                    <a:pt x="109120" y="112994"/>
                  </a:moveTo>
                  <a:lnTo>
                    <a:pt x="109464" y="113034"/>
                  </a:lnTo>
                  <a:lnTo>
                    <a:pt x="109187" y="113066"/>
                  </a:lnTo>
                  <a:lnTo>
                    <a:pt x="109120" y="112994"/>
                  </a:lnTo>
                  <a:close/>
                  <a:moveTo>
                    <a:pt x="111520" y="112854"/>
                  </a:moveTo>
                  <a:lnTo>
                    <a:pt x="111312" y="113133"/>
                  </a:lnTo>
                  <a:lnTo>
                    <a:pt x="111424" y="112877"/>
                  </a:lnTo>
                  <a:lnTo>
                    <a:pt x="111520" y="112854"/>
                  </a:lnTo>
                  <a:close/>
                  <a:moveTo>
                    <a:pt x="111613" y="113286"/>
                  </a:moveTo>
                  <a:lnTo>
                    <a:pt x="111712" y="113297"/>
                  </a:lnTo>
                  <a:lnTo>
                    <a:pt x="111421" y="113488"/>
                  </a:lnTo>
                  <a:lnTo>
                    <a:pt x="111613" y="113286"/>
                  </a:lnTo>
                  <a:close/>
                  <a:moveTo>
                    <a:pt x="109319" y="113376"/>
                  </a:moveTo>
                  <a:lnTo>
                    <a:pt x="109069" y="113500"/>
                  </a:lnTo>
                  <a:lnTo>
                    <a:pt x="108981" y="113456"/>
                  </a:lnTo>
                  <a:lnTo>
                    <a:pt x="109319" y="113376"/>
                  </a:lnTo>
                  <a:close/>
                  <a:moveTo>
                    <a:pt x="111650" y="113734"/>
                  </a:moveTo>
                  <a:lnTo>
                    <a:pt x="111739" y="113779"/>
                  </a:lnTo>
                  <a:lnTo>
                    <a:pt x="111401" y="113859"/>
                  </a:lnTo>
                  <a:lnTo>
                    <a:pt x="111401" y="113859"/>
                  </a:lnTo>
                  <a:lnTo>
                    <a:pt x="111650" y="113734"/>
                  </a:lnTo>
                  <a:close/>
                  <a:moveTo>
                    <a:pt x="109300" y="113746"/>
                  </a:moveTo>
                  <a:lnTo>
                    <a:pt x="109108" y="113949"/>
                  </a:lnTo>
                  <a:lnTo>
                    <a:pt x="109009" y="113937"/>
                  </a:lnTo>
                  <a:lnTo>
                    <a:pt x="109300" y="113746"/>
                  </a:lnTo>
                  <a:close/>
                  <a:moveTo>
                    <a:pt x="110332" y="113136"/>
                  </a:moveTo>
                  <a:lnTo>
                    <a:pt x="110498" y="113155"/>
                  </a:lnTo>
                  <a:lnTo>
                    <a:pt x="110648" y="113231"/>
                  </a:lnTo>
                  <a:lnTo>
                    <a:pt x="110763" y="113352"/>
                  </a:lnTo>
                  <a:lnTo>
                    <a:pt x="110829" y="113505"/>
                  </a:lnTo>
                  <a:lnTo>
                    <a:pt x="110840" y="113673"/>
                  </a:lnTo>
                  <a:lnTo>
                    <a:pt x="110790" y="113834"/>
                  </a:lnTo>
                  <a:lnTo>
                    <a:pt x="110691" y="113968"/>
                  </a:lnTo>
                  <a:lnTo>
                    <a:pt x="110551" y="114059"/>
                  </a:lnTo>
                  <a:lnTo>
                    <a:pt x="110387" y="114099"/>
                  </a:lnTo>
                  <a:lnTo>
                    <a:pt x="110222" y="114080"/>
                  </a:lnTo>
                  <a:lnTo>
                    <a:pt x="110072" y="114004"/>
                  </a:lnTo>
                  <a:lnTo>
                    <a:pt x="109957" y="113882"/>
                  </a:lnTo>
                  <a:lnTo>
                    <a:pt x="109891" y="113728"/>
                  </a:lnTo>
                  <a:lnTo>
                    <a:pt x="109881" y="113562"/>
                  </a:lnTo>
                  <a:lnTo>
                    <a:pt x="109929" y="113401"/>
                  </a:lnTo>
                  <a:lnTo>
                    <a:pt x="110029" y="113267"/>
                  </a:lnTo>
                  <a:lnTo>
                    <a:pt x="110169" y="113174"/>
                  </a:lnTo>
                  <a:lnTo>
                    <a:pt x="110332" y="113136"/>
                  </a:lnTo>
                  <a:close/>
                  <a:moveTo>
                    <a:pt x="111533" y="114169"/>
                  </a:moveTo>
                  <a:lnTo>
                    <a:pt x="111600" y="114241"/>
                  </a:lnTo>
                  <a:lnTo>
                    <a:pt x="111600" y="114241"/>
                  </a:lnTo>
                  <a:lnTo>
                    <a:pt x="111255" y="114200"/>
                  </a:lnTo>
                  <a:lnTo>
                    <a:pt x="111533" y="114169"/>
                  </a:lnTo>
                  <a:close/>
                  <a:moveTo>
                    <a:pt x="109408" y="114101"/>
                  </a:moveTo>
                  <a:lnTo>
                    <a:pt x="109296" y="114358"/>
                  </a:lnTo>
                  <a:lnTo>
                    <a:pt x="109200" y="114381"/>
                  </a:lnTo>
                  <a:lnTo>
                    <a:pt x="109408" y="114101"/>
                  </a:lnTo>
                  <a:close/>
                  <a:moveTo>
                    <a:pt x="111002" y="114471"/>
                  </a:moveTo>
                  <a:lnTo>
                    <a:pt x="111273" y="114537"/>
                  </a:lnTo>
                  <a:lnTo>
                    <a:pt x="111312" y="114628"/>
                  </a:lnTo>
                  <a:lnTo>
                    <a:pt x="111312" y="114628"/>
                  </a:lnTo>
                  <a:lnTo>
                    <a:pt x="111002" y="114471"/>
                  </a:lnTo>
                  <a:close/>
                  <a:moveTo>
                    <a:pt x="109631" y="114398"/>
                  </a:moveTo>
                  <a:lnTo>
                    <a:pt x="109614" y="114677"/>
                  </a:lnTo>
                  <a:lnTo>
                    <a:pt x="109531" y="114731"/>
                  </a:lnTo>
                  <a:lnTo>
                    <a:pt x="109631" y="114398"/>
                  </a:lnTo>
                  <a:close/>
                  <a:moveTo>
                    <a:pt x="110672" y="114640"/>
                  </a:moveTo>
                  <a:lnTo>
                    <a:pt x="110904" y="114793"/>
                  </a:lnTo>
                  <a:lnTo>
                    <a:pt x="110910" y="114893"/>
                  </a:lnTo>
                  <a:lnTo>
                    <a:pt x="110672" y="114640"/>
                  </a:lnTo>
                  <a:close/>
                  <a:moveTo>
                    <a:pt x="109941" y="114600"/>
                  </a:moveTo>
                  <a:lnTo>
                    <a:pt x="110020" y="114868"/>
                  </a:lnTo>
                  <a:lnTo>
                    <a:pt x="109962" y="114948"/>
                  </a:lnTo>
                  <a:lnTo>
                    <a:pt x="109941" y="114600"/>
                  </a:lnTo>
                  <a:close/>
                  <a:moveTo>
                    <a:pt x="110302" y="114684"/>
                  </a:moveTo>
                  <a:lnTo>
                    <a:pt x="110469" y="114910"/>
                  </a:lnTo>
                  <a:lnTo>
                    <a:pt x="110440" y="115003"/>
                  </a:lnTo>
                  <a:lnTo>
                    <a:pt x="110302" y="114684"/>
                  </a:lnTo>
                  <a:close/>
                  <a:moveTo>
                    <a:pt x="104234" y="1"/>
                  </a:moveTo>
                  <a:lnTo>
                    <a:pt x="110755" y="112213"/>
                  </a:lnTo>
                  <a:lnTo>
                    <a:pt x="110678" y="112294"/>
                  </a:lnTo>
                  <a:lnTo>
                    <a:pt x="79198" y="6022"/>
                  </a:lnTo>
                  <a:cubicBezTo>
                    <a:pt x="74748" y="9347"/>
                    <a:pt x="72244" y="13504"/>
                    <a:pt x="69568" y="17815"/>
                  </a:cubicBezTo>
                  <a:lnTo>
                    <a:pt x="110251" y="112163"/>
                  </a:lnTo>
                  <a:lnTo>
                    <a:pt x="110206" y="112265"/>
                  </a:lnTo>
                  <a:lnTo>
                    <a:pt x="52601" y="34415"/>
                  </a:lnTo>
                  <a:cubicBezTo>
                    <a:pt x="48537" y="36485"/>
                    <a:pt x="44514" y="37772"/>
                    <a:pt x="40518" y="38876"/>
                  </a:cubicBezTo>
                  <a:lnTo>
                    <a:pt x="109759" y="112288"/>
                  </a:lnTo>
                  <a:lnTo>
                    <a:pt x="109753" y="112399"/>
                  </a:lnTo>
                  <a:lnTo>
                    <a:pt x="14793" y="49546"/>
                  </a:lnTo>
                  <a:cubicBezTo>
                    <a:pt x="14190" y="50024"/>
                    <a:pt x="13587" y="50518"/>
                    <a:pt x="12983" y="51049"/>
                  </a:cubicBezTo>
                  <a:cubicBezTo>
                    <a:pt x="9931" y="53739"/>
                    <a:pt x="7472" y="56943"/>
                    <a:pt x="5541" y="60425"/>
                  </a:cubicBezTo>
                  <a:lnTo>
                    <a:pt x="109342" y="112575"/>
                  </a:lnTo>
                  <a:lnTo>
                    <a:pt x="109373" y="112680"/>
                  </a:lnTo>
                  <a:lnTo>
                    <a:pt x="1" y="86422"/>
                  </a:lnTo>
                  <a:lnTo>
                    <a:pt x="1" y="86422"/>
                  </a:lnTo>
                  <a:cubicBezTo>
                    <a:pt x="341" y="91335"/>
                    <a:pt x="1449" y="95760"/>
                    <a:pt x="3187" y="99071"/>
                  </a:cubicBezTo>
                  <a:cubicBezTo>
                    <a:pt x="3477" y="99621"/>
                    <a:pt x="3767" y="100163"/>
                    <a:pt x="4058" y="100699"/>
                  </a:cubicBezTo>
                  <a:lnTo>
                    <a:pt x="109045" y="112986"/>
                  </a:lnTo>
                  <a:lnTo>
                    <a:pt x="109111" y="113075"/>
                  </a:lnTo>
                  <a:lnTo>
                    <a:pt x="12288" y="124106"/>
                  </a:lnTo>
                  <a:cubicBezTo>
                    <a:pt x="12327" y="127780"/>
                    <a:pt x="11778" y="131934"/>
                    <a:pt x="10425" y="136800"/>
                  </a:cubicBezTo>
                  <a:lnTo>
                    <a:pt x="108909" y="113473"/>
                  </a:lnTo>
                  <a:lnTo>
                    <a:pt x="109001" y="113534"/>
                  </a:lnTo>
                  <a:lnTo>
                    <a:pt x="7547" y="164117"/>
                  </a:lnTo>
                  <a:cubicBezTo>
                    <a:pt x="8256" y="168831"/>
                    <a:pt x="9754" y="173372"/>
                    <a:pt x="12270" y="177545"/>
                  </a:cubicBezTo>
                  <a:lnTo>
                    <a:pt x="108947" y="113978"/>
                  </a:lnTo>
                  <a:lnTo>
                    <a:pt x="109055" y="114004"/>
                  </a:lnTo>
                  <a:lnTo>
                    <a:pt x="33340" y="193791"/>
                  </a:lnTo>
                  <a:cubicBezTo>
                    <a:pt x="35891" y="194524"/>
                    <a:pt x="38376" y="194840"/>
                    <a:pt x="40798" y="194840"/>
                  </a:cubicBezTo>
                  <a:cubicBezTo>
                    <a:pt x="44116" y="194840"/>
                    <a:pt x="47317" y="194248"/>
                    <a:pt x="50411" y="193326"/>
                  </a:cubicBezTo>
                  <a:lnTo>
                    <a:pt x="109156" y="114440"/>
                  </a:lnTo>
                  <a:lnTo>
                    <a:pt x="109266" y="114428"/>
                  </a:lnTo>
                  <a:lnTo>
                    <a:pt x="79571" y="182722"/>
                  </a:lnTo>
                  <a:cubicBezTo>
                    <a:pt x="81025" y="182729"/>
                    <a:pt x="82452" y="182948"/>
                    <a:pt x="83856" y="183434"/>
                  </a:cubicBezTo>
                  <a:cubicBezTo>
                    <a:pt x="85254" y="183919"/>
                    <a:pt x="86768" y="184558"/>
                    <a:pt x="88389" y="185314"/>
                  </a:cubicBezTo>
                  <a:lnTo>
                    <a:pt x="109509" y="114802"/>
                  </a:lnTo>
                  <a:lnTo>
                    <a:pt x="109609" y="114753"/>
                  </a:lnTo>
                  <a:lnTo>
                    <a:pt x="104776" y="193771"/>
                  </a:lnTo>
                  <a:cubicBezTo>
                    <a:pt x="107955" y="195391"/>
                    <a:pt x="111311" y="197023"/>
                    <a:pt x="114819" y="198543"/>
                  </a:cubicBezTo>
                  <a:lnTo>
                    <a:pt x="109966" y="115021"/>
                  </a:lnTo>
                  <a:lnTo>
                    <a:pt x="110042" y="114941"/>
                  </a:lnTo>
                  <a:lnTo>
                    <a:pt x="136792" y="205246"/>
                  </a:lnTo>
                  <a:cubicBezTo>
                    <a:pt x="139937" y="205738"/>
                    <a:pt x="143144" y="206014"/>
                    <a:pt x="146400" y="206014"/>
                  </a:cubicBezTo>
                  <a:cubicBezTo>
                    <a:pt x="147476" y="206014"/>
                    <a:pt x="148557" y="205983"/>
                    <a:pt x="149643" y="205921"/>
                  </a:cubicBezTo>
                  <a:lnTo>
                    <a:pt x="110470" y="115072"/>
                  </a:lnTo>
                  <a:lnTo>
                    <a:pt x="110515" y="114970"/>
                  </a:lnTo>
                  <a:lnTo>
                    <a:pt x="172423" y="198633"/>
                  </a:lnTo>
                  <a:cubicBezTo>
                    <a:pt x="176323" y="195605"/>
                    <a:pt x="178505" y="191987"/>
                    <a:pt x="180127" y="188277"/>
                  </a:cubicBezTo>
                  <a:lnTo>
                    <a:pt x="110961" y="114947"/>
                  </a:lnTo>
                  <a:lnTo>
                    <a:pt x="110968" y="114835"/>
                  </a:lnTo>
                  <a:lnTo>
                    <a:pt x="192588" y="168858"/>
                  </a:lnTo>
                  <a:cubicBezTo>
                    <a:pt x="193571" y="168359"/>
                    <a:pt x="194591" y="167936"/>
                    <a:pt x="195638" y="167589"/>
                  </a:cubicBezTo>
                  <a:cubicBezTo>
                    <a:pt x="199352" y="166353"/>
                    <a:pt x="202846" y="164531"/>
                    <a:pt x="205986" y="162191"/>
                  </a:cubicBezTo>
                  <a:lnTo>
                    <a:pt x="111379" y="114660"/>
                  </a:lnTo>
                  <a:lnTo>
                    <a:pt x="111347" y="114555"/>
                  </a:lnTo>
                  <a:lnTo>
                    <a:pt x="220545" y="140771"/>
                  </a:lnTo>
                  <a:cubicBezTo>
                    <a:pt x="221794" y="136507"/>
                    <a:pt x="222446" y="131946"/>
                    <a:pt x="222420" y="127209"/>
                  </a:cubicBezTo>
                  <a:lnTo>
                    <a:pt x="111674" y="114249"/>
                  </a:lnTo>
                  <a:lnTo>
                    <a:pt x="111609" y="114159"/>
                  </a:lnTo>
                  <a:lnTo>
                    <a:pt x="216103" y="102253"/>
                  </a:lnTo>
                  <a:cubicBezTo>
                    <a:pt x="213778" y="97725"/>
                    <a:pt x="211166" y="94053"/>
                    <a:pt x="208713" y="90809"/>
                  </a:cubicBezTo>
                  <a:lnTo>
                    <a:pt x="111811" y="113762"/>
                  </a:lnTo>
                  <a:lnTo>
                    <a:pt x="111719" y="113701"/>
                  </a:lnTo>
                  <a:lnTo>
                    <a:pt x="200019" y="69675"/>
                  </a:lnTo>
                  <a:cubicBezTo>
                    <a:pt x="200089" y="69341"/>
                    <a:pt x="200156" y="69006"/>
                    <a:pt x="200247" y="68660"/>
                  </a:cubicBezTo>
                  <a:cubicBezTo>
                    <a:pt x="201661" y="63261"/>
                    <a:pt x="203297" y="57957"/>
                    <a:pt x="203868" y="52703"/>
                  </a:cubicBezTo>
                  <a:lnTo>
                    <a:pt x="203868" y="52703"/>
                  </a:lnTo>
                  <a:lnTo>
                    <a:pt x="111773" y="113257"/>
                  </a:lnTo>
                  <a:lnTo>
                    <a:pt x="111665" y="113231"/>
                  </a:lnTo>
                  <a:lnTo>
                    <a:pt x="193180" y="27331"/>
                  </a:lnTo>
                  <a:cubicBezTo>
                    <a:pt x="189554" y="24030"/>
                    <a:pt x="185444" y="21425"/>
                    <a:pt x="181047" y="19492"/>
                  </a:cubicBezTo>
                  <a:lnTo>
                    <a:pt x="111564" y="112795"/>
                  </a:lnTo>
                  <a:lnTo>
                    <a:pt x="111455" y="112807"/>
                  </a:lnTo>
                  <a:lnTo>
                    <a:pt x="153684" y="15686"/>
                  </a:lnTo>
                  <a:lnTo>
                    <a:pt x="153684" y="15686"/>
                  </a:lnTo>
                  <a:cubicBezTo>
                    <a:pt x="151675" y="15827"/>
                    <a:pt x="149594" y="15920"/>
                    <a:pt x="147490" y="15920"/>
                  </a:cubicBezTo>
                  <a:cubicBezTo>
                    <a:pt x="145081" y="15920"/>
                    <a:pt x="142642" y="15799"/>
                    <a:pt x="140248" y="15493"/>
                  </a:cubicBezTo>
                  <a:lnTo>
                    <a:pt x="111210" y="112433"/>
                  </a:lnTo>
                  <a:lnTo>
                    <a:pt x="111112" y="112482"/>
                  </a:lnTo>
                  <a:lnTo>
                    <a:pt x="117752" y="3918"/>
                  </a:lnTo>
                  <a:cubicBezTo>
                    <a:pt x="113747" y="1703"/>
                    <a:pt x="109031" y="442"/>
                    <a:pt x="104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65;p64">
              <a:extLst>
                <a:ext uri="{FF2B5EF4-FFF2-40B4-BE49-F238E27FC236}">
                  <a16:creationId xmlns:a16="http://schemas.microsoft.com/office/drawing/2014/main" id="{56FB9369-82CA-6A75-2EFA-9694B0C8E67A}"/>
                </a:ext>
              </a:extLst>
            </p:cNvPr>
            <p:cNvSpPr/>
            <p:nvPr/>
          </p:nvSpPr>
          <p:spPr>
            <a:xfrm>
              <a:off x="1506350" y="5243875"/>
              <a:ext cx="4508750" cy="232325"/>
            </a:xfrm>
            <a:custGeom>
              <a:avLst/>
              <a:gdLst/>
              <a:ahLst/>
              <a:cxnLst/>
              <a:rect l="l" t="t" r="r" b="b"/>
              <a:pathLst>
                <a:path w="180350" h="9293" extrusionOk="0">
                  <a:moveTo>
                    <a:pt x="90174" y="0"/>
                  </a:moveTo>
                  <a:cubicBezTo>
                    <a:pt x="66259" y="0"/>
                    <a:pt x="43323" y="490"/>
                    <a:pt x="26412" y="1362"/>
                  </a:cubicBezTo>
                  <a:cubicBezTo>
                    <a:pt x="9501" y="2232"/>
                    <a:pt x="0" y="3414"/>
                    <a:pt x="0" y="4646"/>
                  </a:cubicBezTo>
                  <a:cubicBezTo>
                    <a:pt x="0" y="5879"/>
                    <a:pt x="9501" y="7060"/>
                    <a:pt x="26412" y="7931"/>
                  </a:cubicBezTo>
                  <a:cubicBezTo>
                    <a:pt x="43323" y="8803"/>
                    <a:pt x="66259" y="9292"/>
                    <a:pt x="90174" y="9292"/>
                  </a:cubicBezTo>
                  <a:cubicBezTo>
                    <a:pt x="114090" y="9292"/>
                    <a:pt x="137027" y="8803"/>
                    <a:pt x="153938" y="7931"/>
                  </a:cubicBezTo>
                  <a:cubicBezTo>
                    <a:pt x="170849" y="7060"/>
                    <a:pt x="180349" y="5879"/>
                    <a:pt x="180349" y="4646"/>
                  </a:cubicBezTo>
                  <a:cubicBezTo>
                    <a:pt x="180349" y="3414"/>
                    <a:pt x="170849" y="2232"/>
                    <a:pt x="153938" y="1362"/>
                  </a:cubicBezTo>
                  <a:cubicBezTo>
                    <a:pt x="137027" y="490"/>
                    <a:pt x="114090" y="0"/>
                    <a:pt x="90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66;p64">
              <a:extLst>
                <a:ext uri="{FF2B5EF4-FFF2-40B4-BE49-F238E27FC236}">
                  <a16:creationId xmlns:a16="http://schemas.microsoft.com/office/drawing/2014/main" id="{631AF8C2-5367-853F-7C1B-9E6B85595866}"/>
                </a:ext>
              </a:extLst>
            </p:cNvPr>
            <p:cNvSpPr/>
            <p:nvPr/>
          </p:nvSpPr>
          <p:spPr>
            <a:xfrm>
              <a:off x="2371200" y="3301350"/>
              <a:ext cx="2908425" cy="1849500"/>
            </a:xfrm>
            <a:custGeom>
              <a:avLst/>
              <a:gdLst/>
              <a:ahLst/>
              <a:cxnLst/>
              <a:rect l="l" t="t" r="r" b="b"/>
              <a:pathLst>
                <a:path w="116337" h="73980" extrusionOk="0">
                  <a:moveTo>
                    <a:pt x="64" y="0"/>
                  </a:moveTo>
                  <a:cubicBezTo>
                    <a:pt x="29" y="0"/>
                    <a:pt x="1" y="30"/>
                    <a:pt x="1" y="64"/>
                  </a:cubicBezTo>
                  <a:lnTo>
                    <a:pt x="1" y="73979"/>
                  </a:lnTo>
                  <a:lnTo>
                    <a:pt x="116337" y="73979"/>
                  </a:lnTo>
                  <a:lnTo>
                    <a:pt x="116337" y="64"/>
                  </a:lnTo>
                  <a:cubicBezTo>
                    <a:pt x="116337" y="29"/>
                    <a:pt x="116308" y="0"/>
                    <a:pt x="116273" y="0"/>
                  </a:cubicBezTo>
                  <a:lnTo>
                    <a:pt x="67" y="0"/>
                  </a:lnTo>
                  <a:cubicBezTo>
                    <a:pt x="66" y="0"/>
                    <a:pt x="65"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67;p64">
              <a:extLst>
                <a:ext uri="{FF2B5EF4-FFF2-40B4-BE49-F238E27FC236}">
                  <a16:creationId xmlns:a16="http://schemas.microsoft.com/office/drawing/2014/main" id="{C72BBC69-BECB-B15D-1546-A9C5CF69A207}"/>
                </a:ext>
              </a:extLst>
            </p:cNvPr>
            <p:cNvSpPr/>
            <p:nvPr/>
          </p:nvSpPr>
          <p:spPr>
            <a:xfrm>
              <a:off x="2364000" y="3294125"/>
              <a:ext cx="2922825" cy="1863925"/>
            </a:xfrm>
            <a:custGeom>
              <a:avLst/>
              <a:gdLst/>
              <a:ahLst/>
              <a:cxnLst/>
              <a:rect l="l" t="t" r="r" b="b"/>
              <a:pathLst>
                <a:path w="116913" h="74557" extrusionOk="0">
                  <a:moveTo>
                    <a:pt x="114150" y="577"/>
                  </a:moveTo>
                  <a:cubicBezTo>
                    <a:pt x="115356" y="577"/>
                    <a:pt x="116337" y="1557"/>
                    <a:pt x="116337" y="2764"/>
                  </a:cubicBezTo>
                  <a:lnTo>
                    <a:pt x="116337" y="73981"/>
                  </a:lnTo>
                  <a:lnTo>
                    <a:pt x="578" y="73981"/>
                  </a:lnTo>
                  <a:lnTo>
                    <a:pt x="576" y="2764"/>
                  </a:lnTo>
                  <a:cubicBezTo>
                    <a:pt x="576" y="1557"/>
                    <a:pt x="1558" y="577"/>
                    <a:pt x="2764" y="577"/>
                  </a:cubicBezTo>
                  <a:close/>
                  <a:moveTo>
                    <a:pt x="2764" y="0"/>
                  </a:moveTo>
                  <a:cubicBezTo>
                    <a:pt x="1240" y="0"/>
                    <a:pt x="1" y="1240"/>
                    <a:pt x="1" y="2764"/>
                  </a:cubicBezTo>
                  <a:lnTo>
                    <a:pt x="1" y="74268"/>
                  </a:lnTo>
                  <a:cubicBezTo>
                    <a:pt x="1" y="74427"/>
                    <a:pt x="130" y="74556"/>
                    <a:pt x="289" y="74556"/>
                  </a:cubicBezTo>
                  <a:lnTo>
                    <a:pt x="116625" y="74556"/>
                  </a:lnTo>
                  <a:cubicBezTo>
                    <a:pt x="116783" y="74556"/>
                    <a:pt x="116913" y="74427"/>
                    <a:pt x="116913" y="74268"/>
                  </a:cubicBezTo>
                  <a:lnTo>
                    <a:pt x="116913" y="2764"/>
                  </a:lnTo>
                  <a:cubicBezTo>
                    <a:pt x="116913" y="1240"/>
                    <a:pt x="115672" y="0"/>
                    <a:pt x="114149" y="0"/>
                  </a:cubicBezTo>
                  <a:close/>
                </a:path>
              </a:pathLst>
            </a:custGeom>
            <a:solidFill>
              <a:srgbClr val="263238"/>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68;p64">
              <a:extLst>
                <a:ext uri="{FF2B5EF4-FFF2-40B4-BE49-F238E27FC236}">
                  <a16:creationId xmlns:a16="http://schemas.microsoft.com/office/drawing/2014/main" id="{F703A6B1-6098-1F88-2A09-05E168A143B1}"/>
                </a:ext>
              </a:extLst>
            </p:cNvPr>
            <p:cNvSpPr/>
            <p:nvPr/>
          </p:nvSpPr>
          <p:spPr>
            <a:xfrm>
              <a:off x="2520625" y="3441725"/>
              <a:ext cx="2609575" cy="1734000"/>
            </a:xfrm>
            <a:custGeom>
              <a:avLst/>
              <a:gdLst/>
              <a:ahLst/>
              <a:cxnLst/>
              <a:rect l="l" t="t" r="r" b="b"/>
              <a:pathLst>
                <a:path w="104383" h="69360" extrusionOk="0">
                  <a:moveTo>
                    <a:pt x="64" y="1"/>
                  </a:moveTo>
                  <a:cubicBezTo>
                    <a:pt x="29" y="1"/>
                    <a:pt x="0" y="30"/>
                    <a:pt x="0" y="65"/>
                  </a:cubicBezTo>
                  <a:lnTo>
                    <a:pt x="0" y="69360"/>
                  </a:lnTo>
                  <a:lnTo>
                    <a:pt x="104383" y="69360"/>
                  </a:lnTo>
                  <a:lnTo>
                    <a:pt x="104383" y="65"/>
                  </a:lnTo>
                  <a:cubicBezTo>
                    <a:pt x="104383" y="30"/>
                    <a:pt x="104354" y="1"/>
                    <a:pt x="104319" y="1"/>
                  </a:cubicBezTo>
                  <a:close/>
                </a:path>
              </a:pathLst>
            </a:custGeom>
            <a:gradFill>
              <a:gsLst>
                <a:gs pos="0">
                  <a:srgbClr val="8BE3FF"/>
                </a:gs>
                <a:gs pos="100000">
                  <a:srgbClr val="ACFFD9"/>
                </a:gs>
              </a:gsLst>
              <a:path path="circle">
                <a:fillToRect l="50000" t="50000" r="50000" b="50000"/>
              </a:path>
              <a:tileRect/>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69;p64">
              <a:extLst>
                <a:ext uri="{FF2B5EF4-FFF2-40B4-BE49-F238E27FC236}">
                  <a16:creationId xmlns:a16="http://schemas.microsoft.com/office/drawing/2014/main" id="{68CC6050-EA37-C73B-5D3B-A2DA49DDFA52}"/>
                </a:ext>
              </a:extLst>
            </p:cNvPr>
            <p:cNvSpPr/>
            <p:nvPr/>
          </p:nvSpPr>
          <p:spPr>
            <a:xfrm>
              <a:off x="2017725" y="5114250"/>
              <a:ext cx="3486000" cy="186000"/>
            </a:xfrm>
            <a:custGeom>
              <a:avLst/>
              <a:gdLst/>
              <a:ahLst/>
              <a:cxnLst/>
              <a:rect l="l" t="t" r="r" b="b"/>
              <a:pathLst>
                <a:path w="139440" h="7440" extrusionOk="0">
                  <a:moveTo>
                    <a:pt x="1" y="0"/>
                  </a:moveTo>
                  <a:cubicBezTo>
                    <a:pt x="1" y="4108"/>
                    <a:pt x="4459" y="7439"/>
                    <a:pt x="9959" y="7439"/>
                  </a:cubicBezTo>
                  <a:lnTo>
                    <a:pt x="129479" y="7439"/>
                  </a:lnTo>
                  <a:cubicBezTo>
                    <a:pt x="134980" y="7439"/>
                    <a:pt x="139439" y="4108"/>
                    <a:pt x="139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70;p64">
              <a:extLst>
                <a:ext uri="{FF2B5EF4-FFF2-40B4-BE49-F238E27FC236}">
                  <a16:creationId xmlns:a16="http://schemas.microsoft.com/office/drawing/2014/main" id="{A9CC17D5-25A9-7ACD-658B-1EEBB2AB8623}"/>
                </a:ext>
              </a:extLst>
            </p:cNvPr>
            <p:cNvSpPr/>
            <p:nvPr/>
          </p:nvSpPr>
          <p:spPr>
            <a:xfrm>
              <a:off x="2010500" y="5107050"/>
              <a:ext cx="3500400" cy="200425"/>
            </a:xfrm>
            <a:custGeom>
              <a:avLst/>
              <a:gdLst/>
              <a:ahLst/>
              <a:cxnLst/>
              <a:rect l="l" t="t" r="r" b="b"/>
              <a:pathLst>
                <a:path w="140016" h="8017" extrusionOk="0">
                  <a:moveTo>
                    <a:pt x="139432" y="576"/>
                  </a:moveTo>
                  <a:cubicBezTo>
                    <a:pt x="139227" y="4387"/>
                    <a:pt x="134971" y="7439"/>
                    <a:pt x="129768" y="7439"/>
                  </a:cubicBezTo>
                  <a:lnTo>
                    <a:pt x="10248" y="7439"/>
                  </a:lnTo>
                  <a:cubicBezTo>
                    <a:pt x="5047" y="7439"/>
                    <a:pt x="790" y="4387"/>
                    <a:pt x="585" y="576"/>
                  </a:cubicBezTo>
                  <a:close/>
                  <a:moveTo>
                    <a:pt x="290" y="0"/>
                  </a:moveTo>
                  <a:cubicBezTo>
                    <a:pt x="130" y="0"/>
                    <a:pt x="0" y="129"/>
                    <a:pt x="0" y="288"/>
                  </a:cubicBezTo>
                  <a:cubicBezTo>
                    <a:pt x="0" y="4549"/>
                    <a:pt x="4598" y="8016"/>
                    <a:pt x="10248" y="8016"/>
                  </a:cubicBezTo>
                  <a:lnTo>
                    <a:pt x="129768" y="8016"/>
                  </a:lnTo>
                  <a:cubicBezTo>
                    <a:pt x="135420" y="8016"/>
                    <a:pt x="140016" y="4549"/>
                    <a:pt x="140016" y="288"/>
                  </a:cubicBezTo>
                  <a:cubicBezTo>
                    <a:pt x="140016" y="129"/>
                    <a:pt x="139888" y="0"/>
                    <a:pt x="139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71;p64">
              <a:extLst>
                <a:ext uri="{FF2B5EF4-FFF2-40B4-BE49-F238E27FC236}">
                  <a16:creationId xmlns:a16="http://schemas.microsoft.com/office/drawing/2014/main" id="{39C0AA25-6949-A071-5FE8-ADC99B76CF02}"/>
                </a:ext>
              </a:extLst>
            </p:cNvPr>
            <p:cNvSpPr/>
            <p:nvPr/>
          </p:nvSpPr>
          <p:spPr>
            <a:xfrm>
              <a:off x="2558025" y="1598375"/>
              <a:ext cx="1254950" cy="2801925"/>
            </a:xfrm>
            <a:custGeom>
              <a:avLst/>
              <a:gdLst/>
              <a:ahLst/>
              <a:cxnLst/>
              <a:rect l="l" t="t" r="r" b="b"/>
              <a:pathLst>
                <a:path w="50198" h="112077" extrusionOk="0">
                  <a:moveTo>
                    <a:pt x="50198" y="0"/>
                  </a:moveTo>
                  <a:cubicBezTo>
                    <a:pt x="42527" y="7305"/>
                    <a:pt x="22893" y="14678"/>
                    <a:pt x="0" y="30321"/>
                  </a:cubicBezTo>
                  <a:cubicBezTo>
                    <a:pt x="0" y="30321"/>
                    <a:pt x="1430" y="83182"/>
                    <a:pt x="50198" y="112076"/>
                  </a:cubicBezTo>
                  <a:lnTo>
                    <a:pt x="50198"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72;p64">
              <a:extLst>
                <a:ext uri="{FF2B5EF4-FFF2-40B4-BE49-F238E27FC236}">
                  <a16:creationId xmlns:a16="http://schemas.microsoft.com/office/drawing/2014/main" id="{FFD7126E-FDFF-4D67-4D0E-C46285B72E07}"/>
                </a:ext>
              </a:extLst>
            </p:cNvPr>
            <p:cNvSpPr/>
            <p:nvPr/>
          </p:nvSpPr>
          <p:spPr>
            <a:xfrm>
              <a:off x="2550725" y="1591175"/>
              <a:ext cx="1269450" cy="2816325"/>
            </a:xfrm>
            <a:custGeom>
              <a:avLst/>
              <a:gdLst/>
              <a:ahLst/>
              <a:cxnLst/>
              <a:rect l="l" t="t" r="r" b="b"/>
              <a:pathLst>
                <a:path w="50778" h="112653" extrusionOk="0">
                  <a:moveTo>
                    <a:pt x="50202" y="948"/>
                  </a:moveTo>
                  <a:lnTo>
                    <a:pt x="50202" y="111857"/>
                  </a:lnTo>
                  <a:cubicBezTo>
                    <a:pt x="25383" y="96990"/>
                    <a:pt x="13218" y="75784"/>
                    <a:pt x="7380" y="60569"/>
                  </a:cubicBezTo>
                  <a:cubicBezTo>
                    <a:pt x="1386" y="44948"/>
                    <a:pt x="654" y="32294"/>
                    <a:pt x="586" y="30757"/>
                  </a:cubicBezTo>
                  <a:cubicBezTo>
                    <a:pt x="12079" y="22915"/>
                    <a:pt x="22836" y="17111"/>
                    <a:pt x="31485" y="12441"/>
                  </a:cubicBezTo>
                  <a:cubicBezTo>
                    <a:pt x="39724" y="7995"/>
                    <a:pt x="46301" y="4444"/>
                    <a:pt x="50202" y="948"/>
                  </a:cubicBezTo>
                  <a:close/>
                  <a:moveTo>
                    <a:pt x="50487" y="0"/>
                  </a:moveTo>
                  <a:cubicBezTo>
                    <a:pt x="50419" y="0"/>
                    <a:pt x="50349" y="25"/>
                    <a:pt x="50291" y="80"/>
                  </a:cubicBezTo>
                  <a:cubicBezTo>
                    <a:pt x="46521" y="3671"/>
                    <a:pt x="39764" y="7317"/>
                    <a:pt x="31211" y="11934"/>
                  </a:cubicBezTo>
                  <a:cubicBezTo>
                    <a:pt x="22516" y="16627"/>
                    <a:pt x="11696" y="22466"/>
                    <a:pt x="129" y="30372"/>
                  </a:cubicBezTo>
                  <a:cubicBezTo>
                    <a:pt x="49" y="30427"/>
                    <a:pt x="1" y="30519"/>
                    <a:pt x="4" y="30616"/>
                  </a:cubicBezTo>
                  <a:cubicBezTo>
                    <a:pt x="8" y="30749"/>
                    <a:pt x="437" y="44074"/>
                    <a:pt x="6834" y="60755"/>
                  </a:cubicBezTo>
                  <a:cubicBezTo>
                    <a:pt x="12739" y="76150"/>
                    <a:pt x="25080" y="97645"/>
                    <a:pt x="50344" y="112611"/>
                  </a:cubicBezTo>
                  <a:cubicBezTo>
                    <a:pt x="50388" y="112638"/>
                    <a:pt x="50438" y="112652"/>
                    <a:pt x="50490" y="112652"/>
                  </a:cubicBezTo>
                  <a:cubicBezTo>
                    <a:pt x="50649" y="112652"/>
                    <a:pt x="50778" y="112524"/>
                    <a:pt x="50778" y="112364"/>
                  </a:cubicBezTo>
                  <a:lnTo>
                    <a:pt x="50778" y="288"/>
                  </a:lnTo>
                  <a:cubicBezTo>
                    <a:pt x="50778" y="115"/>
                    <a:pt x="50636" y="0"/>
                    <a:pt x="50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873;p64">
              <a:extLst>
                <a:ext uri="{FF2B5EF4-FFF2-40B4-BE49-F238E27FC236}">
                  <a16:creationId xmlns:a16="http://schemas.microsoft.com/office/drawing/2014/main" id="{B034947E-CAE3-FC83-CF43-565FF63E74D9}"/>
                </a:ext>
              </a:extLst>
            </p:cNvPr>
            <p:cNvSpPr/>
            <p:nvPr/>
          </p:nvSpPr>
          <p:spPr>
            <a:xfrm>
              <a:off x="3812950" y="1598375"/>
              <a:ext cx="1254975" cy="2801925"/>
            </a:xfrm>
            <a:custGeom>
              <a:avLst/>
              <a:gdLst/>
              <a:ahLst/>
              <a:cxnLst/>
              <a:rect l="l" t="t" r="r" b="b"/>
              <a:pathLst>
                <a:path w="50199" h="112077" extrusionOk="0">
                  <a:moveTo>
                    <a:pt x="1" y="0"/>
                  </a:moveTo>
                  <a:lnTo>
                    <a:pt x="1" y="112076"/>
                  </a:lnTo>
                  <a:cubicBezTo>
                    <a:pt x="48769" y="83182"/>
                    <a:pt x="50199" y="30321"/>
                    <a:pt x="50199" y="30321"/>
                  </a:cubicBezTo>
                  <a:cubicBezTo>
                    <a:pt x="27307" y="14678"/>
                    <a:pt x="7671" y="7305"/>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74;p64">
              <a:extLst>
                <a:ext uri="{FF2B5EF4-FFF2-40B4-BE49-F238E27FC236}">
                  <a16:creationId xmlns:a16="http://schemas.microsoft.com/office/drawing/2014/main" id="{A93D29FE-6F82-B8ED-9F46-4B4BBC405E35}"/>
                </a:ext>
              </a:extLst>
            </p:cNvPr>
            <p:cNvSpPr/>
            <p:nvPr/>
          </p:nvSpPr>
          <p:spPr>
            <a:xfrm>
              <a:off x="3805750" y="1591175"/>
              <a:ext cx="1269475" cy="2816325"/>
            </a:xfrm>
            <a:custGeom>
              <a:avLst/>
              <a:gdLst/>
              <a:ahLst/>
              <a:cxnLst/>
              <a:rect l="l" t="t" r="r" b="b"/>
              <a:pathLst>
                <a:path w="50779" h="112653" extrusionOk="0">
                  <a:moveTo>
                    <a:pt x="577" y="948"/>
                  </a:moveTo>
                  <a:cubicBezTo>
                    <a:pt x="4477" y="4444"/>
                    <a:pt x="11056" y="7995"/>
                    <a:pt x="19294" y="12441"/>
                  </a:cubicBezTo>
                  <a:cubicBezTo>
                    <a:pt x="27943" y="17111"/>
                    <a:pt x="38700" y="22915"/>
                    <a:pt x="50193" y="30758"/>
                  </a:cubicBezTo>
                  <a:cubicBezTo>
                    <a:pt x="50124" y="32296"/>
                    <a:pt x="49394" y="44948"/>
                    <a:pt x="43399" y="60570"/>
                  </a:cubicBezTo>
                  <a:cubicBezTo>
                    <a:pt x="37560" y="75785"/>
                    <a:pt x="25396" y="96991"/>
                    <a:pt x="577" y="111858"/>
                  </a:cubicBezTo>
                  <a:lnTo>
                    <a:pt x="577" y="948"/>
                  </a:lnTo>
                  <a:close/>
                  <a:moveTo>
                    <a:pt x="291" y="0"/>
                  </a:moveTo>
                  <a:cubicBezTo>
                    <a:pt x="143" y="0"/>
                    <a:pt x="1" y="115"/>
                    <a:pt x="1" y="288"/>
                  </a:cubicBezTo>
                  <a:lnTo>
                    <a:pt x="1" y="112364"/>
                  </a:lnTo>
                  <a:cubicBezTo>
                    <a:pt x="1" y="112524"/>
                    <a:pt x="129" y="112652"/>
                    <a:pt x="289" y="112652"/>
                  </a:cubicBezTo>
                  <a:cubicBezTo>
                    <a:pt x="340" y="112652"/>
                    <a:pt x="391" y="112638"/>
                    <a:pt x="435" y="112611"/>
                  </a:cubicBezTo>
                  <a:cubicBezTo>
                    <a:pt x="25699" y="97644"/>
                    <a:pt x="38040" y="76150"/>
                    <a:pt x="43945" y="60755"/>
                  </a:cubicBezTo>
                  <a:cubicBezTo>
                    <a:pt x="50343" y="44074"/>
                    <a:pt x="50772" y="30749"/>
                    <a:pt x="50776" y="30616"/>
                  </a:cubicBezTo>
                  <a:cubicBezTo>
                    <a:pt x="50778" y="30519"/>
                    <a:pt x="50731" y="30427"/>
                    <a:pt x="50650" y="30372"/>
                  </a:cubicBezTo>
                  <a:cubicBezTo>
                    <a:pt x="39082" y="22466"/>
                    <a:pt x="28262" y="16627"/>
                    <a:pt x="19567" y="11934"/>
                  </a:cubicBezTo>
                  <a:cubicBezTo>
                    <a:pt x="11014" y="7317"/>
                    <a:pt x="4258" y="3671"/>
                    <a:pt x="488" y="80"/>
                  </a:cubicBezTo>
                  <a:cubicBezTo>
                    <a:pt x="430" y="25"/>
                    <a:pt x="360" y="0"/>
                    <a:pt x="2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875;p64">
              <a:extLst>
                <a:ext uri="{FF2B5EF4-FFF2-40B4-BE49-F238E27FC236}">
                  <a16:creationId xmlns:a16="http://schemas.microsoft.com/office/drawing/2014/main" id="{90E92DFB-CBDF-3387-4FDC-0B05AE6B150D}"/>
                </a:ext>
              </a:extLst>
            </p:cNvPr>
            <p:cNvSpPr/>
            <p:nvPr/>
          </p:nvSpPr>
          <p:spPr>
            <a:xfrm>
              <a:off x="2650050" y="1710875"/>
              <a:ext cx="2325850" cy="2576950"/>
            </a:xfrm>
            <a:custGeom>
              <a:avLst/>
              <a:gdLst/>
              <a:ahLst/>
              <a:cxnLst/>
              <a:rect l="l" t="t" r="r" b="b"/>
              <a:pathLst>
                <a:path w="93034" h="103078" extrusionOk="0">
                  <a:moveTo>
                    <a:pt x="46517" y="1"/>
                  </a:moveTo>
                  <a:cubicBezTo>
                    <a:pt x="37257" y="6566"/>
                    <a:pt x="21213" y="12822"/>
                    <a:pt x="0" y="27317"/>
                  </a:cubicBezTo>
                  <a:cubicBezTo>
                    <a:pt x="0" y="27317"/>
                    <a:pt x="1326" y="76301"/>
                    <a:pt x="46517" y="103077"/>
                  </a:cubicBezTo>
                  <a:cubicBezTo>
                    <a:pt x="91708" y="76302"/>
                    <a:pt x="93034" y="27318"/>
                    <a:pt x="93034" y="27318"/>
                  </a:cubicBezTo>
                  <a:cubicBezTo>
                    <a:pt x="71820" y="12822"/>
                    <a:pt x="55847" y="6566"/>
                    <a:pt x="465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876;p64">
              <a:extLst>
                <a:ext uri="{FF2B5EF4-FFF2-40B4-BE49-F238E27FC236}">
                  <a16:creationId xmlns:a16="http://schemas.microsoft.com/office/drawing/2014/main" id="{09C826F0-831D-D4F6-76C0-13334220F89D}"/>
                </a:ext>
              </a:extLst>
            </p:cNvPr>
            <p:cNvSpPr/>
            <p:nvPr/>
          </p:nvSpPr>
          <p:spPr>
            <a:xfrm>
              <a:off x="2642775" y="1703675"/>
              <a:ext cx="2340350" cy="2591300"/>
            </a:xfrm>
            <a:custGeom>
              <a:avLst/>
              <a:gdLst/>
              <a:ahLst/>
              <a:cxnLst/>
              <a:rect l="l" t="t" r="r" b="b"/>
              <a:pathLst>
                <a:path w="93614" h="103652" extrusionOk="0">
                  <a:moveTo>
                    <a:pt x="46808" y="641"/>
                  </a:moveTo>
                  <a:cubicBezTo>
                    <a:pt x="50665" y="3330"/>
                    <a:pt x="55728" y="6028"/>
                    <a:pt x="61577" y="9144"/>
                  </a:cubicBezTo>
                  <a:cubicBezTo>
                    <a:pt x="70085" y="13678"/>
                    <a:pt x="80668" y="19317"/>
                    <a:pt x="93029" y="27754"/>
                  </a:cubicBezTo>
                  <a:cubicBezTo>
                    <a:pt x="92964" y="29226"/>
                    <a:pt x="92277" y="40909"/>
                    <a:pt x="86743" y="55341"/>
                  </a:cubicBezTo>
                  <a:cubicBezTo>
                    <a:pt x="81315" y="69495"/>
                    <a:pt x="69983" y="89244"/>
                    <a:pt x="46808" y="103029"/>
                  </a:cubicBezTo>
                  <a:cubicBezTo>
                    <a:pt x="23643" y="89249"/>
                    <a:pt x="12310" y="69509"/>
                    <a:pt x="6880" y="55361"/>
                  </a:cubicBezTo>
                  <a:cubicBezTo>
                    <a:pt x="1341" y="40927"/>
                    <a:pt x="652" y="29228"/>
                    <a:pt x="586" y="27754"/>
                  </a:cubicBezTo>
                  <a:cubicBezTo>
                    <a:pt x="12888" y="19359"/>
                    <a:pt x="23451" y="13733"/>
                    <a:pt x="31946" y="9210"/>
                  </a:cubicBezTo>
                  <a:cubicBezTo>
                    <a:pt x="37846" y="6069"/>
                    <a:pt x="42953" y="3350"/>
                    <a:pt x="46808" y="641"/>
                  </a:cubicBezTo>
                  <a:close/>
                  <a:moveTo>
                    <a:pt x="46807" y="1"/>
                  </a:moveTo>
                  <a:cubicBezTo>
                    <a:pt x="46749" y="1"/>
                    <a:pt x="46691" y="18"/>
                    <a:pt x="46641" y="54"/>
                  </a:cubicBezTo>
                  <a:cubicBezTo>
                    <a:pt x="42796" y="2779"/>
                    <a:pt x="37888" y="5392"/>
                    <a:pt x="31675" y="8702"/>
                  </a:cubicBezTo>
                  <a:cubicBezTo>
                    <a:pt x="23138" y="13247"/>
                    <a:pt x="12513" y="18904"/>
                    <a:pt x="129" y="27367"/>
                  </a:cubicBezTo>
                  <a:cubicBezTo>
                    <a:pt x="48" y="27422"/>
                    <a:pt x="1" y="27515"/>
                    <a:pt x="3" y="27613"/>
                  </a:cubicBezTo>
                  <a:cubicBezTo>
                    <a:pt x="7" y="27736"/>
                    <a:pt x="405" y="40087"/>
                    <a:pt x="6334" y="55547"/>
                  </a:cubicBezTo>
                  <a:cubicBezTo>
                    <a:pt x="11807" y="69817"/>
                    <a:pt x="23246" y="89738"/>
                    <a:pt x="46662" y="103612"/>
                  </a:cubicBezTo>
                  <a:cubicBezTo>
                    <a:pt x="46706" y="103639"/>
                    <a:pt x="46756" y="103652"/>
                    <a:pt x="46808" y="103652"/>
                  </a:cubicBezTo>
                  <a:cubicBezTo>
                    <a:pt x="46859" y="103652"/>
                    <a:pt x="46910" y="103639"/>
                    <a:pt x="46954" y="103612"/>
                  </a:cubicBezTo>
                  <a:cubicBezTo>
                    <a:pt x="70370" y="89740"/>
                    <a:pt x="81808" y="69817"/>
                    <a:pt x="87281" y="55548"/>
                  </a:cubicBezTo>
                  <a:cubicBezTo>
                    <a:pt x="93209" y="40087"/>
                    <a:pt x="93608" y="27737"/>
                    <a:pt x="93611" y="27613"/>
                  </a:cubicBezTo>
                  <a:cubicBezTo>
                    <a:pt x="93614" y="27515"/>
                    <a:pt x="93567" y="27422"/>
                    <a:pt x="93485" y="27367"/>
                  </a:cubicBezTo>
                  <a:cubicBezTo>
                    <a:pt x="81042" y="18864"/>
                    <a:pt x="70398" y="13192"/>
                    <a:pt x="61846" y="8636"/>
                  </a:cubicBezTo>
                  <a:cubicBezTo>
                    <a:pt x="55931" y="5483"/>
                    <a:pt x="50821" y="2761"/>
                    <a:pt x="46973" y="54"/>
                  </a:cubicBezTo>
                  <a:cubicBezTo>
                    <a:pt x="46924" y="18"/>
                    <a:pt x="46865" y="1"/>
                    <a:pt x="46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77;p64">
              <a:extLst>
                <a:ext uri="{FF2B5EF4-FFF2-40B4-BE49-F238E27FC236}">
                  <a16:creationId xmlns:a16="http://schemas.microsoft.com/office/drawing/2014/main" id="{1B7A5209-D122-EB59-403C-9A45F1991D22}"/>
                </a:ext>
              </a:extLst>
            </p:cNvPr>
            <p:cNvSpPr/>
            <p:nvPr/>
          </p:nvSpPr>
          <p:spPr>
            <a:xfrm>
              <a:off x="3070950" y="2263700"/>
              <a:ext cx="1904950" cy="2024100"/>
            </a:xfrm>
            <a:custGeom>
              <a:avLst/>
              <a:gdLst/>
              <a:ahLst/>
              <a:cxnLst/>
              <a:rect l="l" t="t" r="r" b="b"/>
              <a:pathLst>
                <a:path w="76198" h="80964" extrusionOk="0">
                  <a:moveTo>
                    <a:pt x="68272" y="1"/>
                  </a:moveTo>
                  <a:cubicBezTo>
                    <a:pt x="35912" y="9790"/>
                    <a:pt x="11201" y="38229"/>
                    <a:pt x="1" y="53227"/>
                  </a:cubicBezTo>
                  <a:cubicBezTo>
                    <a:pt x="6793" y="63187"/>
                    <a:pt x="16319" y="73047"/>
                    <a:pt x="29681" y="80963"/>
                  </a:cubicBezTo>
                  <a:cubicBezTo>
                    <a:pt x="74872" y="54188"/>
                    <a:pt x="76198" y="5204"/>
                    <a:pt x="76198" y="5204"/>
                  </a:cubicBezTo>
                  <a:cubicBezTo>
                    <a:pt x="73466" y="3339"/>
                    <a:pt x="70825" y="1611"/>
                    <a:pt x="682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78;p64">
              <a:extLst>
                <a:ext uri="{FF2B5EF4-FFF2-40B4-BE49-F238E27FC236}">
                  <a16:creationId xmlns:a16="http://schemas.microsoft.com/office/drawing/2014/main" id="{43FE26FD-A15A-A516-DEB5-D69A2D6D54E6}"/>
                </a:ext>
              </a:extLst>
            </p:cNvPr>
            <p:cNvSpPr/>
            <p:nvPr/>
          </p:nvSpPr>
          <p:spPr>
            <a:xfrm>
              <a:off x="3063275" y="2256475"/>
              <a:ext cx="1919875" cy="2038500"/>
            </a:xfrm>
            <a:custGeom>
              <a:avLst/>
              <a:gdLst/>
              <a:ahLst/>
              <a:cxnLst/>
              <a:rect l="l" t="t" r="r" b="b"/>
              <a:pathLst>
                <a:path w="76795" h="81540" extrusionOk="0">
                  <a:moveTo>
                    <a:pt x="68537" y="604"/>
                  </a:moveTo>
                  <a:cubicBezTo>
                    <a:pt x="71132" y="2242"/>
                    <a:pt x="73712" y="3936"/>
                    <a:pt x="76211" y="5642"/>
                  </a:cubicBezTo>
                  <a:cubicBezTo>
                    <a:pt x="76145" y="7116"/>
                    <a:pt x="75456" y="18815"/>
                    <a:pt x="69916" y="33249"/>
                  </a:cubicBezTo>
                  <a:cubicBezTo>
                    <a:pt x="64487" y="47397"/>
                    <a:pt x="53153" y="67137"/>
                    <a:pt x="29989" y="80917"/>
                  </a:cubicBezTo>
                  <a:cubicBezTo>
                    <a:pt x="18161" y="73883"/>
                    <a:pt x="8297" y="64669"/>
                    <a:pt x="663" y="53523"/>
                  </a:cubicBezTo>
                  <a:cubicBezTo>
                    <a:pt x="27829" y="17217"/>
                    <a:pt x="54790" y="4788"/>
                    <a:pt x="68537" y="604"/>
                  </a:cubicBezTo>
                  <a:close/>
                  <a:moveTo>
                    <a:pt x="68579" y="1"/>
                  </a:moveTo>
                  <a:cubicBezTo>
                    <a:pt x="68551" y="1"/>
                    <a:pt x="68523" y="5"/>
                    <a:pt x="68495" y="14"/>
                  </a:cubicBezTo>
                  <a:cubicBezTo>
                    <a:pt x="54291" y="4310"/>
                    <a:pt x="40100" y="12628"/>
                    <a:pt x="26318" y="24733"/>
                  </a:cubicBezTo>
                  <a:cubicBezTo>
                    <a:pt x="14607" y="35018"/>
                    <a:pt x="5585" y="45969"/>
                    <a:pt x="77" y="53343"/>
                  </a:cubicBezTo>
                  <a:cubicBezTo>
                    <a:pt x="4" y="53442"/>
                    <a:pt x="1" y="53576"/>
                    <a:pt x="70" y="53678"/>
                  </a:cubicBezTo>
                  <a:cubicBezTo>
                    <a:pt x="7802" y="65015"/>
                    <a:pt x="17817" y="74377"/>
                    <a:pt x="29842" y="81500"/>
                  </a:cubicBezTo>
                  <a:cubicBezTo>
                    <a:pt x="29886" y="81527"/>
                    <a:pt x="29936" y="81540"/>
                    <a:pt x="29988" y="81540"/>
                  </a:cubicBezTo>
                  <a:cubicBezTo>
                    <a:pt x="30039" y="81540"/>
                    <a:pt x="30090" y="81527"/>
                    <a:pt x="30134" y="81500"/>
                  </a:cubicBezTo>
                  <a:cubicBezTo>
                    <a:pt x="53550" y="67626"/>
                    <a:pt x="64989" y="47705"/>
                    <a:pt x="70462" y="33435"/>
                  </a:cubicBezTo>
                  <a:cubicBezTo>
                    <a:pt x="76391" y="17975"/>
                    <a:pt x="76789" y="5624"/>
                    <a:pt x="76792" y="5501"/>
                  </a:cubicBezTo>
                  <a:cubicBezTo>
                    <a:pt x="76795" y="5403"/>
                    <a:pt x="76748" y="5310"/>
                    <a:pt x="76666" y="5255"/>
                  </a:cubicBezTo>
                  <a:cubicBezTo>
                    <a:pt x="74085" y="3491"/>
                    <a:pt x="71417" y="1739"/>
                    <a:pt x="68732" y="45"/>
                  </a:cubicBezTo>
                  <a:cubicBezTo>
                    <a:pt x="68686" y="16"/>
                    <a:pt x="68633" y="1"/>
                    <a:pt x="685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79;p64">
              <a:extLst>
                <a:ext uri="{FF2B5EF4-FFF2-40B4-BE49-F238E27FC236}">
                  <a16:creationId xmlns:a16="http://schemas.microsoft.com/office/drawing/2014/main" id="{3B95422B-096E-9376-E2B5-BB7867FC76FF}"/>
                </a:ext>
              </a:extLst>
            </p:cNvPr>
            <p:cNvSpPr/>
            <p:nvPr/>
          </p:nvSpPr>
          <p:spPr>
            <a:xfrm>
              <a:off x="3314775" y="1960000"/>
              <a:ext cx="1010750" cy="985675"/>
            </a:xfrm>
            <a:custGeom>
              <a:avLst/>
              <a:gdLst/>
              <a:ahLst/>
              <a:cxnLst/>
              <a:rect l="l" t="t" r="r" b="b"/>
              <a:pathLst>
                <a:path w="40430" h="39427" extrusionOk="0">
                  <a:moveTo>
                    <a:pt x="20215" y="5762"/>
                  </a:moveTo>
                  <a:cubicBezTo>
                    <a:pt x="28185" y="5762"/>
                    <a:pt x="34668" y="12246"/>
                    <a:pt x="34668" y="20215"/>
                  </a:cubicBezTo>
                  <a:lnTo>
                    <a:pt x="34668" y="33664"/>
                  </a:lnTo>
                  <a:lnTo>
                    <a:pt x="5761" y="33664"/>
                  </a:lnTo>
                  <a:lnTo>
                    <a:pt x="5761" y="20215"/>
                  </a:lnTo>
                  <a:cubicBezTo>
                    <a:pt x="5761" y="12246"/>
                    <a:pt x="12245" y="5762"/>
                    <a:pt x="20215" y="5762"/>
                  </a:cubicBezTo>
                  <a:close/>
                  <a:moveTo>
                    <a:pt x="20215" y="1"/>
                  </a:moveTo>
                  <a:cubicBezTo>
                    <a:pt x="9068" y="1"/>
                    <a:pt x="0" y="9070"/>
                    <a:pt x="0" y="20216"/>
                  </a:cubicBezTo>
                  <a:lnTo>
                    <a:pt x="0" y="36545"/>
                  </a:lnTo>
                  <a:cubicBezTo>
                    <a:pt x="0" y="38137"/>
                    <a:pt x="1290" y="39426"/>
                    <a:pt x="2881" y="39426"/>
                  </a:cubicBezTo>
                  <a:lnTo>
                    <a:pt x="37549" y="39426"/>
                  </a:lnTo>
                  <a:cubicBezTo>
                    <a:pt x="39140" y="39426"/>
                    <a:pt x="40430" y="38136"/>
                    <a:pt x="40430" y="36545"/>
                  </a:cubicBezTo>
                  <a:lnTo>
                    <a:pt x="40430" y="20216"/>
                  </a:lnTo>
                  <a:cubicBezTo>
                    <a:pt x="40430" y="9068"/>
                    <a:pt x="31362" y="1"/>
                    <a:pt x="202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80;p64">
              <a:extLst>
                <a:ext uri="{FF2B5EF4-FFF2-40B4-BE49-F238E27FC236}">
                  <a16:creationId xmlns:a16="http://schemas.microsoft.com/office/drawing/2014/main" id="{9893B47F-80B6-C73C-AB60-FC472B70B6C1}"/>
                </a:ext>
              </a:extLst>
            </p:cNvPr>
            <p:cNvSpPr/>
            <p:nvPr/>
          </p:nvSpPr>
          <p:spPr>
            <a:xfrm>
              <a:off x="3307550" y="1952800"/>
              <a:ext cx="1025175" cy="1000075"/>
            </a:xfrm>
            <a:custGeom>
              <a:avLst/>
              <a:gdLst/>
              <a:ahLst/>
              <a:cxnLst/>
              <a:rect l="l" t="t" r="r" b="b"/>
              <a:pathLst>
                <a:path w="41007" h="40003" extrusionOk="0">
                  <a:moveTo>
                    <a:pt x="20504" y="6339"/>
                  </a:moveTo>
                  <a:cubicBezTo>
                    <a:pt x="28314" y="6339"/>
                    <a:pt x="34669" y="12693"/>
                    <a:pt x="34669" y="20504"/>
                  </a:cubicBezTo>
                  <a:lnTo>
                    <a:pt x="34669" y="33663"/>
                  </a:lnTo>
                  <a:lnTo>
                    <a:pt x="6339" y="33663"/>
                  </a:lnTo>
                  <a:lnTo>
                    <a:pt x="6338" y="20504"/>
                  </a:lnTo>
                  <a:cubicBezTo>
                    <a:pt x="6338" y="12693"/>
                    <a:pt x="12694" y="6339"/>
                    <a:pt x="20504" y="6339"/>
                  </a:cubicBezTo>
                  <a:close/>
                  <a:moveTo>
                    <a:pt x="20504" y="5762"/>
                  </a:moveTo>
                  <a:cubicBezTo>
                    <a:pt x="12376" y="5762"/>
                    <a:pt x="5762" y="12374"/>
                    <a:pt x="5762" y="20503"/>
                  </a:cubicBezTo>
                  <a:lnTo>
                    <a:pt x="5762" y="33951"/>
                  </a:lnTo>
                  <a:cubicBezTo>
                    <a:pt x="5762" y="34111"/>
                    <a:pt x="5892" y="34240"/>
                    <a:pt x="6050" y="34240"/>
                  </a:cubicBezTo>
                  <a:lnTo>
                    <a:pt x="34957" y="34240"/>
                  </a:lnTo>
                  <a:cubicBezTo>
                    <a:pt x="35116" y="34240"/>
                    <a:pt x="35245" y="34111"/>
                    <a:pt x="35245" y="33951"/>
                  </a:cubicBezTo>
                  <a:lnTo>
                    <a:pt x="35245" y="20503"/>
                  </a:lnTo>
                  <a:cubicBezTo>
                    <a:pt x="35245" y="12374"/>
                    <a:pt x="28632" y="5762"/>
                    <a:pt x="20504" y="5762"/>
                  </a:cubicBezTo>
                  <a:close/>
                  <a:moveTo>
                    <a:pt x="20504" y="577"/>
                  </a:moveTo>
                  <a:cubicBezTo>
                    <a:pt x="31492" y="577"/>
                    <a:pt x="40431" y="9516"/>
                    <a:pt x="40431" y="20504"/>
                  </a:cubicBezTo>
                  <a:lnTo>
                    <a:pt x="40431" y="36833"/>
                  </a:lnTo>
                  <a:cubicBezTo>
                    <a:pt x="40431" y="38263"/>
                    <a:pt x="39268" y="39427"/>
                    <a:pt x="37838" y="39427"/>
                  </a:cubicBezTo>
                  <a:lnTo>
                    <a:pt x="3170" y="39427"/>
                  </a:lnTo>
                  <a:cubicBezTo>
                    <a:pt x="1739" y="39427"/>
                    <a:pt x="577" y="38263"/>
                    <a:pt x="577" y="36833"/>
                  </a:cubicBezTo>
                  <a:lnTo>
                    <a:pt x="577" y="20503"/>
                  </a:lnTo>
                  <a:cubicBezTo>
                    <a:pt x="577" y="9515"/>
                    <a:pt x="9517" y="577"/>
                    <a:pt x="20504" y="577"/>
                  </a:cubicBezTo>
                  <a:close/>
                  <a:moveTo>
                    <a:pt x="20504" y="1"/>
                  </a:moveTo>
                  <a:cubicBezTo>
                    <a:pt x="9199" y="1"/>
                    <a:pt x="0" y="9198"/>
                    <a:pt x="0" y="20504"/>
                  </a:cubicBezTo>
                  <a:lnTo>
                    <a:pt x="0" y="36833"/>
                  </a:lnTo>
                  <a:cubicBezTo>
                    <a:pt x="0" y="38580"/>
                    <a:pt x="1423" y="40002"/>
                    <a:pt x="3170" y="40002"/>
                  </a:cubicBezTo>
                  <a:lnTo>
                    <a:pt x="37838" y="40002"/>
                  </a:lnTo>
                  <a:cubicBezTo>
                    <a:pt x="39585" y="40002"/>
                    <a:pt x="41007" y="38580"/>
                    <a:pt x="41007" y="36833"/>
                  </a:cubicBezTo>
                  <a:lnTo>
                    <a:pt x="41007" y="20504"/>
                  </a:lnTo>
                  <a:cubicBezTo>
                    <a:pt x="41007" y="9198"/>
                    <a:pt x="31809" y="1"/>
                    <a:pt x="20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81;p64">
              <a:extLst>
                <a:ext uri="{FF2B5EF4-FFF2-40B4-BE49-F238E27FC236}">
                  <a16:creationId xmlns:a16="http://schemas.microsoft.com/office/drawing/2014/main" id="{C75E09EB-A759-E226-DEFB-E6056CD5D9B8}"/>
                </a:ext>
              </a:extLst>
            </p:cNvPr>
            <p:cNvSpPr/>
            <p:nvPr/>
          </p:nvSpPr>
          <p:spPr>
            <a:xfrm>
              <a:off x="3261250" y="2748875"/>
              <a:ext cx="1103450" cy="932375"/>
            </a:xfrm>
            <a:custGeom>
              <a:avLst/>
              <a:gdLst/>
              <a:ahLst/>
              <a:cxnLst/>
              <a:rect l="l" t="t" r="r" b="b"/>
              <a:pathLst>
                <a:path w="44138" h="37295" extrusionOk="0">
                  <a:moveTo>
                    <a:pt x="0" y="1"/>
                  </a:moveTo>
                  <a:lnTo>
                    <a:pt x="0" y="37295"/>
                  </a:lnTo>
                  <a:lnTo>
                    <a:pt x="44137" y="37295"/>
                  </a:lnTo>
                  <a:lnTo>
                    <a:pt x="441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82;p64">
              <a:extLst>
                <a:ext uri="{FF2B5EF4-FFF2-40B4-BE49-F238E27FC236}">
                  <a16:creationId xmlns:a16="http://schemas.microsoft.com/office/drawing/2014/main" id="{27CFD7F6-B7D3-FE73-1470-8F7C8D7C7803}"/>
                </a:ext>
              </a:extLst>
            </p:cNvPr>
            <p:cNvSpPr/>
            <p:nvPr/>
          </p:nvSpPr>
          <p:spPr>
            <a:xfrm>
              <a:off x="3254025" y="2741675"/>
              <a:ext cx="1117900" cy="946775"/>
            </a:xfrm>
            <a:custGeom>
              <a:avLst/>
              <a:gdLst/>
              <a:ahLst/>
              <a:cxnLst/>
              <a:rect l="l" t="t" r="r" b="b"/>
              <a:pathLst>
                <a:path w="44716" h="37871" extrusionOk="0">
                  <a:moveTo>
                    <a:pt x="44138" y="576"/>
                  </a:moveTo>
                  <a:lnTo>
                    <a:pt x="44138" y="37295"/>
                  </a:lnTo>
                  <a:lnTo>
                    <a:pt x="577" y="37295"/>
                  </a:lnTo>
                  <a:lnTo>
                    <a:pt x="577" y="576"/>
                  </a:lnTo>
                  <a:close/>
                  <a:moveTo>
                    <a:pt x="287" y="1"/>
                  </a:moveTo>
                  <a:cubicBezTo>
                    <a:pt x="129" y="1"/>
                    <a:pt x="0" y="130"/>
                    <a:pt x="1" y="289"/>
                  </a:cubicBezTo>
                  <a:lnTo>
                    <a:pt x="1" y="37583"/>
                  </a:lnTo>
                  <a:cubicBezTo>
                    <a:pt x="0" y="37742"/>
                    <a:pt x="130" y="37871"/>
                    <a:pt x="289" y="37871"/>
                  </a:cubicBezTo>
                  <a:lnTo>
                    <a:pt x="44426" y="37871"/>
                  </a:lnTo>
                  <a:cubicBezTo>
                    <a:pt x="44586" y="37871"/>
                    <a:pt x="44715" y="37742"/>
                    <a:pt x="44714" y="37583"/>
                  </a:cubicBezTo>
                  <a:lnTo>
                    <a:pt x="44714" y="289"/>
                  </a:lnTo>
                  <a:cubicBezTo>
                    <a:pt x="44715" y="129"/>
                    <a:pt x="44586" y="1"/>
                    <a:pt x="44426" y="1"/>
                  </a:cubicBezTo>
                  <a:lnTo>
                    <a:pt x="289" y="1"/>
                  </a:lnTo>
                  <a:cubicBezTo>
                    <a:pt x="289" y="1"/>
                    <a:pt x="288"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83;p64">
              <a:extLst>
                <a:ext uri="{FF2B5EF4-FFF2-40B4-BE49-F238E27FC236}">
                  <a16:creationId xmlns:a16="http://schemas.microsoft.com/office/drawing/2014/main" id="{1E5B056B-08C9-A279-3A0B-B2253399587D}"/>
                </a:ext>
              </a:extLst>
            </p:cNvPr>
            <p:cNvSpPr/>
            <p:nvPr/>
          </p:nvSpPr>
          <p:spPr>
            <a:xfrm>
              <a:off x="3687425" y="3015925"/>
              <a:ext cx="240325" cy="437650"/>
            </a:xfrm>
            <a:custGeom>
              <a:avLst/>
              <a:gdLst/>
              <a:ahLst/>
              <a:cxnLst/>
              <a:rect l="l" t="t" r="r" b="b"/>
              <a:pathLst>
                <a:path w="9613" h="17506" extrusionOk="0">
                  <a:moveTo>
                    <a:pt x="4806" y="1"/>
                  </a:moveTo>
                  <a:cubicBezTo>
                    <a:pt x="2153" y="1"/>
                    <a:pt x="1" y="2151"/>
                    <a:pt x="1" y="4806"/>
                  </a:cubicBezTo>
                  <a:cubicBezTo>
                    <a:pt x="1" y="6634"/>
                    <a:pt x="1022" y="8223"/>
                    <a:pt x="2525" y="9035"/>
                  </a:cubicBezTo>
                  <a:lnTo>
                    <a:pt x="1717" y="17506"/>
                  </a:lnTo>
                  <a:lnTo>
                    <a:pt x="7896" y="17506"/>
                  </a:lnTo>
                  <a:lnTo>
                    <a:pt x="7090" y="9035"/>
                  </a:lnTo>
                  <a:cubicBezTo>
                    <a:pt x="8591" y="8223"/>
                    <a:pt x="9612" y="6634"/>
                    <a:pt x="9612" y="4806"/>
                  </a:cubicBezTo>
                  <a:cubicBezTo>
                    <a:pt x="9612" y="2151"/>
                    <a:pt x="7460"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84;p64">
              <a:extLst>
                <a:ext uri="{FF2B5EF4-FFF2-40B4-BE49-F238E27FC236}">
                  <a16:creationId xmlns:a16="http://schemas.microsoft.com/office/drawing/2014/main" id="{FEED390E-567E-EF1B-4853-4AB2052D6232}"/>
                </a:ext>
              </a:extLst>
            </p:cNvPr>
            <p:cNvSpPr/>
            <p:nvPr/>
          </p:nvSpPr>
          <p:spPr>
            <a:xfrm>
              <a:off x="3680200" y="3008700"/>
              <a:ext cx="254725" cy="452075"/>
            </a:xfrm>
            <a:custGeom>
              <a:avLst/>
              <a:gdLst/>
              <a:ahLst/>
              <a:cxnLst/>
              <a:rect l="l" t="t" r="r" b="b"/>
              <a:pathLst>
                <a:path w="10189" h="18083" extrusionOk="0">
                  <a:moveTo>
                    <a:pt x="5095" y="578"/>
                  </a:moveTo>
                  <a:cubicBezTo>
                    <a:pt x="7586" y="578"/>
                    <a:pt x="9612" y="2604"/>
                    <a:pt x="9612" y="5095"/>
                  </a:cubicBezTo>
                  <a:cubicBezTo>
                    <a:pt x="9612" y="6755"/>
                    <a:pt x="8702" y="8283"/>
                    <a:pt x="7240" y="9071"/>
                  </a:cubicBezTo>
                  <a:cubicBezTo>
                    <a:pt x="7138" y="9126"/>
                    <a:pt x="7079" y="9237"/>
                    <a:pt x="7090" y="9352"/>
                  </a:cubicBezTo>
                  <a:lnTo>
                    <a:pt x="7868" y="17507"/>
                  </a:lnTo>
                  <a:lnTo>
                    <a:pt x="2323" y="17507"/>
                  </a:lnTo>
                  <a:lnTo>
                    <a:pt x="3100" y="9352"/>
                  </a:lnTo>
                  <a:cubicBezTo>
                    <a:pt x="3111" y="9237"/>
                    <a:pt x="3052" y="9126"/>
                    <a:pt x="2950" y="9071"/>
                  </a:cubicBezTo>
                  <a:cubicBezTo>
                    <a:pt x="1488" y="8283"/>
                    <a:pt x="578" y="6755"/>
                    <a:pt x="578" y="5095"/>
                  </a:cubicBezTo>
                  <a:cubicBezTo>
                    <a:pt x="578" y="2604"/>
                    <a:pt x="2604" y="578"/>
                    <a:pt x="5095" y="578"/>
                  </a:cubicBezTo>
                  <a:close/>
                  <a:moveTo>
                    <a:pt x="5095" y="1"/>
                  </a:moveTo>
                  <a:cubicBezTo>
                    <a:pt x="2286" y="1"/>
                    <a:pt x="2" y="2286"/>
                    <a:pt x="2" y="5095"/>
                  </a:cubicBezTo>
                  <a:cubicBezTo>
                    <a:pt x="1" y="6898"/>
                    <a:pt x="954" y="8567"/>
                    <a:pt x="2509" y="9484"/>
                  </a:cubicBezTo>
                  <a:lnTo>
                    <a:pt x="1720" y="17767"/>
                  </a:lnTo>
                  <a:cubicBezTo>
                    <a:pt x="1703" y="17936"/>
                    <a:pt x="1836" y="18082"/>
                    <a:pt x="2006" y="18082"/>
                  </a:cubicBezTo>
                  <a:lnTo>
                    <a:pt x="8184" y="18082"/>
                  </a:lnTo>
                  <a:cubicBezTo>
                    <a:pt x="8354" y="18082"/>
                    <a:pt x="8487" y="17936"/>
                    <a:pt x="8471" y="17767"/>
                  </a:cubicBezTo>
                  <a:lnTo>
                    <a:pt x="7681" y="9484"/>
                  </a:lnTo>
                  <a:cubicBezTo>
                    <a:pt x="9235" y="8567"/>
                    <a:pt x="10189" y="6898"/>
                    <a:pt x="10189" y="5095"/>
                  </a:cubicBezTo>
                  <a:cubicBezTo>
                    <a:pt x="10189" y="2286"/>
                    <a:pt x="7903" y="1"/>
                    <a:pt x="5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85;p64">
              <a:extLst>
                <a:ext uri="{FF2B5EF4-FFF2-40B4-BE49-F238E27FC236}">
                  <a16:creationId xmlns:a16="http://schemas.microsoft.com/office/drawing/2014/main" id="{599228EA-C5B1-9275-C25B-5A5CE1653704}"/>
                </a:ext>
              </a:extLst>
            </p:cNvPr>
            <p:cNvSpPr/>
            <p:nvPr/>
          </p:nvSpPr>
          <p:spPr>
            <a:xfrm>
              <a:off x="5977700" y="2926050"/>
              <a:ext cx="16800" cy="36025"/>
            </a:xfrm>
            <a:custGeom>
              <a:avLst/>
              <a:gdLst/>
              <a:ahLst/>
              <a:cxnLst/>
              <a:rect l="l" t="t" r="r" b="b"/>
              <a:pathLst>
                <a:path w="672" h="1441" extrusionOk="0">
                  <a:moveTo>
                    <a:pt x="299" y="0"/>
                  </a:moveTo>
                  <a:cubicBezTo>
                    <a:pt x="292" y="0"/>
                    <a:pt x="284" y="1"/>
                    <a:pt x="277" y="1"/>
                  </a:cubicBezTo>
                  <a:cubicBezTo>
                    <a:pt x="118" y="14"/>
                    <a:pt x="1" y="153"/>
                    <a:pt x="14" y="313"/>
                  </a:cubicBezTo>
                  <a:cubicBezTo>
                    <a:pt x="39" y="600"/>
                    <a:pt x="62" y="886"/>
                    <a:pt x="84" y="1174"/>
                  </a:cubicBezTo>
                  <a:cubicBezTo>
                    <a:pt x="96" y="1324"/>
                    <a:pt x="220" y="1440"/>
                    <a:pt x="372" y="1440"/>
                  </a:cubicBezTo>
                  <a:cubicBezTo>
                    <a:pt x="379" y="1440"/>
                    <a:pt x="386" y="1440"/>
                    <a:pt x="393" y="1439"/>
                  </a:cubicBezTo>
                  <a:cubicBezTo>
                    <a:pt x="553" y="1427"/>
                    <a:pt x="671" y="1289"/>
                    <a:pt x="659" y="1130"/>
                  </a:cubicBezTo>
                  <a:cubicBezTo>
                    <a:pt x="637" y="841"/>
                    <a:pt x="613" y="552"/>
                    <a:pt x="589" y="263"/>
                  </a:cubicBezTo>
                  <a:cubicBezTo>
                    <a:pt x="574" y="113"/>
                    <a:pt x="447" y="0"/>
                    <a:pt x="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86;p64">
              <a:extLst>
                <a:ext uri="{FF2B5EF4-FFF2-40B4-BE49-F238E27FC236}">
                  <a16:creationId xmlns:a16="http://schemas.microsoft.com/office/drawing/2014/main" id="{DB7BF8DB-74A2-CDED-6C5A-26CC4C0A233E}"/>
                </a:ext>
              </a:extLst>
            </p:cNvPr>
            <p:cNvSpPr/>
            <p:nvPr/>
          </p:nvSpPr>
          <p:spPr>
            <a:xfrm>
              <a:off x="1532575" y="886700"/>
              <a:ext cx="4456100" cy="2011825"/>
            </a:xfrm>
            <a:custGeom>
              <a:avLst/>
              <a:gdLst/>
              <a:ahLst/>
              <a:cxnLst/>
              <a:rect l="l" t="t" r="r" b="b"/>
              <a:pathLst>
                <a:path w="178244" h="80473" extrusionOk="0">
                  <a:moveTo>
                    <a:pt x="88232" y="1"/>
                  </a:moveTo>
                  <a:cubicBezTo>
                    <a:pt x="87652" y="6"/>
                    <a:pt x="87073" y="17"/>
                    <a:pt x="86494" y="33"/>
                  </a:cubicBezTo>
                  <a:cubicBezTo>
                    <a:pt x="86337" y="38"/>
                    <a:pt x="86212" y="169"/>
                    <a:pt x="86214" y="326"/>
                  </a:cubicBezTo>
                  <a:cubicBezTo>
                    <a:pt x="86217" y="483"/>
                    <a:pt x="86344" y="609"/>
                    <a:pt x="86501" y="610"/>
                  </a:cubicBezTo>
                  <a:lnTo>
                    <a:pt x="86509" y="610"/>
                  </a:lnTo>
                  <a:cubicBezTo>
                    <a:pt x="87086" y="593"/>
                    <a:pt x="87662" y="583"/>
                    <a:pt x="88238" y="577"/>
                  </a:cubicBezTo>
                  <a:cubicBezTo>
                    <a:pt x="88394" y="572"/>
                    <a:pt x="88518" y="444"/>
                    <a:pt x="88518" y="288"/>
                  </a:cubicBezTo>
                  <a:cubicBezTo>
                    <a:pt x="88517" y="131"/>
                    <a:pt x="88391" y="3"/>
                    <a:pt x="88235" y="1"/>
                  </a:cubicBezTo>
                  <a:close/>
                  <a:moveTo>
                    <a:pt x="89967" y="1"/>
                  </a:moveTo>
                  <a:cubicBezTo>
                    <a:pt x="89811" y="3"/>
                    <a:pt x="89685" y="131"/>
                    <a:pt x="89684" y="288"/>
                  </a:cubicBezTo>
                  <a:cubicBezTo>
                    <a:pt x="89684" y="444"/>
                    <a:pt x="89808" y="572"/>
                    <a:pt x="89965" y="577"/>
                  </a:cubicBezTo>
                  <a:cubicBezTo>
                    <a:pt x="90541" y="583"/>
                    <a:pt x="91116" y="593"/>
                    <a:pt x="91692" y="610"/>
                  </a:cubicBezTo>
                  <a:lnTo>
                    <a:pt x="91702" y="610"/>
                  </a:lnTo>
                  <a:cubicBezTo>
                    <a:pt x="91859" y="609"/>
                    <a:pt x="91986" y="483"/>
                    <a:pt x="91988" y="326"/>
                  </a:cubicBezTo>
                  <a:cubicBezTo>
                    <a:pt x="91991" y="169"/>
                    <a:pt x="91866" y="38"/>
                    <a:pt x="91710" y="33"/>
                  </a:cubicBezTo>
                  <a:cubicBezTo>
                    <a:pt x="91129" y="17"/>
                    <a:pt x="90550" y="6"/>
                    <a:pt x="89971" y="1"/>
                  </a:cubicBezTo>
                  <a:close/>
                  <a:moveTo>
                    <a:pt x="84784" y="98"/>
                  </a:moveTo>
                  <a:cubicBezTo>
                    <a:pt x="84775" y="98"/>
                    <a:pt x="84766" y="98"/>
                    <a:pt x="84757" y="99"/>
                  </a:cubicBezTo>
                  <a:cubicBezTo>
                    <a:pt x="84178" y="127"/>
                    <a:pt x="83599" y="160"/>
                    <a:pt x="83020" y="199"/>
                  </a:cubicBezTo>
                  <a:cubicBezTo>
                    <a:pt x="82865" y="208"/>
                    <a:pt x="82745" y="340"/>
                    <a:pt x="82751" y="496"/>
                  </a:cubicBezTo>
                  <a:cubicBezTo>
                    <a:pt x="82756" y="651"/>
                    <a:pt x="82885" y="775"/>
                    <a:pt x="83039" y="775"/>
                  </a:cubicBezTo>
                  <a:cubicBezTo>
                    <a:pt x="83046" y="775"/>
                    <a:pt x="83052" y="773"/>
                    <a:pt x="83060" y="773"/>
                  </a:cubicBezTo>
                  <a:cubicBezTo>
                    <a:pt x="83634" y="735"/>
                    <a:pt x="84209" y="703"/>
                    <a:pt x="84784" y="675"/>
                  </a:cubicBezTo>
                  <a:cubicBezTo>
                    <a:pt x="84943" y="667"/>
                    <a:pt x="85065" y="532"/>
                    <a:pt x="85058" y="373"/>
                  </a:cubicBezTo>
                  <a:cubicBezTo>
                    <a:pt x="85051" y="224"/>
                    <a:pt x="84927" y="98"/>
                    <a:pt x="84784" y="98"/>
                  </a:cubicBezTo>
                  <a:close/>
                  <a:moveTo>
                    <a:pt x="93436" y="100"/>
                  </a:moveTo>
                  <a:cubicBezTo>
                    <a:pt x="93282" y="100"/>
                    <a:pt x="93154" y="219"/>
                    <a:pt x="93146" y="374"/>
                  </a:cubicBezTo>
                  <a:cubicBezTo>
                    <a:pt x="93137" y="534"/>
                    <a:pt x="93261" y="668"/>
                    <a:pt x="93419" y="676"/>
                  </a:cubicBezTo>
                  <a:cubicBezTo>
                    <a:pt x="93995" y="703"/>
                    <a:pt x="94569" y="736"/>
                    <a:pt x="95144" y="775"/>
                  </a:cubicBezTo>
                  <a:lnTo>
                    <a:pt x="95163" y="775"/>
                  </a:lnTo>
                  <a:lnTo>
                    <a:pt x="95163" y="776"/>
                  </a:lnTo>
                  <a:cubicBezTo>
                    <a:pt x="95319" y="776"/>
                    <a:pt x="95446" y="652"/>
                    <a:pt x="95452" y="496"/>
                  </a:cubicBezTo>
                  <a:cubicBezTo>
                    <a:pt x="95457" y="342"/>
                    <a:pt x="95338" y="210"/>
                    <a:pt x="95182" y="200"/>
                  </a:cubicBezTo>
                  <a:cubicBezTo>
                    <a:pt x="94605" y="160"/>
                    <a:pt x="94026" y="128"/>
                    <a:pt x="93447" y="101"/>
                  </a:cubicBezTo>
                  <a:cubicBezTo>
                    <a:pt x="93443" y="100"/>
                    <a:pt x="93439" y="100"/>
                    <a:pt x="93436" y="100"/>
                  </a:cubicBezTo>
                  <a:close/>
                  <a:moveTo>
                    <a:pt x="81313" y="331"/>
                  </a:moveTo>
                  <a:cubicBezTo>
                    <a:pt x="81305" y="331"/>
                    <a:pt x="81296" y="331"/>
                    <a:pt x="81287" y="332"/>
                  </a:cubicBezTo>
                  <a:cubicBezTo>
                    <a:pt x="80710" y="381"/>
                    <a:pt x="80133" y="438"/>
                    <a:pt x="79557" y="498"/>
                  </a:cubicBezTo>
                  <a:cubicBezTo>
                    <a:pt x="79405" y="514"/>
                    <a:pt x="79292" y="646"/>
                    <a:pt x="79299" y="800"/>
                  </a:cubicBezTo>
                  <a:cubicBezTo>
                    <a:pt x="79308" y="952"/>
                    <a:pt x="79434" y="1072"/>
                    <a:pt x="79587" y="1072"/>
                  </a:cubicBezTo>
                  <a:lnTo>
                    <a:pt x="79587" y="1072"/>
                  </a:lnTo>
                  <a:cubicBezTo>
                    <a:pt x="79597" y="1072"/>
                    <a:pt x="79608" y="1072"/>
                    <a:pt x="79617" y="1071"/>
                  </a:cubicBezTo>
                  <a:cubicBezTo>
                    <a:pt x="80191" y="1011"/>
                    <a:pt x="80764" y="956"/>
                    <a:pt x="81337" y="905"/>
                  </a:cubicBezTo>
                  <a:cubicBezTo>
                    <a:pt x="81496" y="892"/>
                    <a:pt x="81613" y="752"/>
                    <a:pt x="81599" y="593"/>
                  </a:cubicBezTo>
                  <a:cubicBezTo>
                    <a:pt x="81586" y="444"/>
                    <a:pt x="81461" y="331"/>
                    <a:pt x="81313" y="331"/>
                  </a:cubicBezTo>
                  <a:close/>
                  <a:moveTo>
                    <a:pt x="79587" y="1072"/>
                  </a:moveTo>
                  <a:cubicBezTo>
                    <a:pt x="79587" y="1072"/>
                    <a:pt x="79586" y="1072"/>
                    <a:pt x="79586" y="1072"/>
                  </a:cubicBezTo>
                  <a:lnTo>
                    <a:pt x="79587" y="1072"/>
                  </a:lnTo>
                  <a:cubicBezTo>
                    <a:pt x="79587" y="1072"/>
                    <a:pt x="79587" y="1072"/>
                    <a:pt x="79587" y="1072"/>
                  </a:cubicBezTo>
                  <a:close/>
                  <a:moveTo>
                    <a:pt x="96894" y="331"/>
                  </a:moveTo>
                  <a:cubicBezTo>
                    <a:pt x="96746" y="331"/>
                    <a:pt x="96619" y="443"/>
                    <a:pt x="96603" y="595"/>
                  </a:cubicBezTo>
                  <a:cubicBezTo>
                    <a:pt x="96589" y="753"/>
                    <a:pt x="96707" y="892"/>
                    <a:pt x="96865" y="905"/>
                  </a:cubicBezTo>
                  <a:cubicBezTo>
                    <a:pt x="97439" y="956"/>
                    <a:pt x="98012" y="1010"/>
                    <a:pt x="98585" y="1071"/>
                  </a:cubicBezTo>
                  <a:cubicBezTo>
                    <a:pt x="98595" y="1072"/>
                    <a:pt x="98606" y="1072"/>
                    <a:pt x="98615" y="1072"/>
                  </a:cubicBezTo>
                  <a:lnTo>
                    <a:pt x="98615" y="1073"/>
                  </a:lnTo>
                  <a:cubicBezTo>
                    <a:pt x="98769" y="1073"/>
                    <a:pt x="98896" y="953"/>
                    <a:pt x="98904" y="800"/>
                  </a:cubicBezTo>
                  <a:cubicBezTo>
                    <a:pt x="98911" y="646"/>
                    <a:pt x="98799" y="514"/>
                    <a:pt x="98645" y="499"/>
                  </a:cubicBezTo>
                  <a:cubicBezTo>
                    <a:pt x="98069" y="438"/>
                    <a:pt x="97493" y="382"/>
                    <a:pt x="96914" y="332"/>
                  </a:cubicBezTo>
                  <a:cubicBezTo>
                    <a:pt x="96908" y="332"/>
                    <a:pt x="96901" y="331"/>
                    <a:pt x="96894" y="331"/>
                  </a:cubicBezTo>
                  <a:close/>
                  <a:moveTo>
                    <a:pt x="100344" y="695"/>
                  </a:moveTo>
                  <a:cubicBezTo>
                    <a:pt x="100199" y="695"/>
                    <a:pt x="100076" y="802"/>
                    <a:pt x="100058" y="947"/>
                  </a:cubicBezTo>
                  <a:cubicBezTo>
                    <a:pt x="100039" y="1102"/>
                    <a:pt x="100147" y="1246"/>
                    <a:pt x="100302" y="1268"/>
                  </a:cubicBezTo>
                  <a:cubicBezTo>
                    <a:pt x="100874" y="1340"/>
                    <a:pt x="101445" y="1416"/>
                    <a:pt x="102014" y="1499"/>
                  </a:cubicBezTo>
                  <a:cubicBezTo>
                    <a:pt x="102028" y="1501"/>
                    <a:pt x="102042" y="1503"/>
                    <a:pt x="102056" y="1503"/>
                  </a:cubicBezTo>
                  <a:cubicBezTo>
                    <a:pt x="102208" y="1503"/>
                    <a:pt x="102332" y="1385"/>
                    <a:pt x="102343" y="1234"/>
                  </a:cubicBezTo>
                  <a:cubicBezTo>
                    <a:pt x="102354" y="1084"/>
                    <a:pt x="102246" y="950"/>
                    <a:pt x="102097" y="929"/>
                  </a:cubicBezTo>
                  <a:cubicBezTo>
                    <a:pt x="101523" y="845"/>
                    <a:pt x="100949" y="769"/>
                    <a:pt x="100375" y="697"/>
                  </a:cubicBezTo>
                  <a:cubicBezTo>
                    <a:pt x="100364" y="696"/>
                    <a:pt x="100354" y="695"/>
                    <a:pt x="100344" y="695"/>
                  </a:cubicBezTo>
                  <a:close/>
                  <a:moveTo>
                    <a:pt x="77854" y="697"/>
                  </a:moveTo>
                  <a:cubicBezTo>
                    <a:pt x="77846" y="697"/>
                    <a:pt x="77837" y="697"/>
                    <a:pt x="77829" y="698"/>
                  </a:cubicBezTo>
                  <a:cubicBezTo>
                    <a:pt x="77254" y="770"/>
                    <a:pt x="76680" y="848"/>
                    <a:pt x="76106" y="931"/>
                  </a:cubicBezTo>
                  <a:cubicBezTo>
                    <a:pt x="75957" y="953"/>
                    <a:pt x="75850" y="1086"/>
                    <a:pt x="75861" y="1236"/>
                  </a:cubicBezTo>
                  <a:cubicBezTo>
                    <a:pt x="75871" y="1388"/>
                    <a:pt x="75996" y="1504"/>
                    <a:pt x="76147" y="1504"/>
                  </a:cubicBezTo>
                  <a:cubicBezTo>
                    <a:pt x="76160" y="1504"/>
                    <a:pt x="76175" y="1503"/>
                    <a:pt x="76188" y="1501"/>
                  </a:cubicBezTo>
                  <a:cubicBezTo>
                    <a:pt x="76758" y="1419"/>
                    <a:pt x="77329" y="1341"/>
                    <a:pt x="77901" y="1270"/>
                  </a:cubicBezTo>
                  <a:cubicBezTo>
                    <a:pt x="78053" y="1245"/>
                    <a:pt x="78160" y="1103"/>
                    <a:pt x="78141" y="950"/>
                  </a:cubicBezTo>
                  <a:cubicBezTo>
                    <a:pt x="78123" y="803"/>
                    <a:pt x="77998" y="697"/>
                    <a:pt x="77854" y="697"/>
                  </a:cubicBezTo>
                  <a:close/>
                  <a:moveTo>
                    <a:pt x="103767" y="1190"/>
                  </a:moveTo>
                  <a:cubicBezTo>
                    <a:pt x="103628" y="1190"/>
                    <a:pt x="103506" y="1291"/>
                    <a:pt x="103484" y="1432"/>
                  </a:cubicBezTo>
                  <a:cubicBezTo>
                    <a:pt x="103457" y="1589"/>
                    <a:pt x="103564" y="1737"/>
                    <a:pt x="103721" y="1763"/>
                  </a:cubicBezTo>
                  <a:cubicBezTo>
                    <a:pt x="104289" y="1857"/>
                    <a:pt x="104856" y="1955"/>
                    <a:pt x="105422" y="2060"/>
                  </a:cubicBezTo>
                  <a:cubicBezTo>
                    <a:pt x="105440" y="2063"/>
                    <a:pt x="105458" y="2065"/>
                    <a:pt x="105476" y="2065"/>
                  </a:cubicBezTo>
                  <a:cubicBezTo>
                    <a:pt x="105624" y="2064"/>
                    <a:pt x="105748" y="1950"/>
                    <a:pt x="105761" y="1803"/>
                  </a:cubicBezTo>
                  <a:cubicBezTo>
                    <a:pt x="105775" y="1655"/>
                    <a:pt x="105673" y="1521"/>
                    <a:pt x="105528" y="1493"/>
                  </a:cubicBezTo>
                  <a:cubicBezTo>
                    <a:pt x="104957" y="1388"/>
                    <a:pt x="104386" y="1288"/>
                    <a:pt x="103815" y="1194"/>
                  </a:cubicBezTo>
                  <a:cubicBezTo>
                    <a:pt x="103799" y="1192"/>
                    <a:pt x="103783" y="1190"/>
                    <a:pt x="103767" y="1190"/>
                  </a:cubicBezTo>
                  <a:close/>
                  <a:moveTo>
                    <a:pt x="74440" y="1193"/>
                  </a:moveTo>
                  <a:cubicBezTo>
                    <a:pt x="74423" y="1193"/>
                    <a:pt x="74406" y="1195"/>
                    <a:pt x="74389" y="1198"/>
                  </a:cubicBezTo>
                  <a:cubicBezTo>
                    <a:pt x="73816" y="1292"/>
                    <a:pt x="73245" y="1392"/>
                    <a:pt x="72675" y="1498"/>
                  </a:cubicBezTo>
                  <a:cubicBezTo>
                    <a:pt x="72530" y="1524"/>
                    <a:pt x="72428" y="1659"/>
                    <a:pt x="72441" y="1807"/>
                  </a:cubicBezTo>
                  <a:cubicBezTo>
                    <a:pt x="72455" y="1955"/>
                    <a:pt x="72579" y="2069"/>
                    <a:pt x="72728" y="2069"/>
                  </a:cubicBezTo>
                  <a:cubicBezTo>
                    <a:pt x="72746" y="2069"/>
                    <a:pt x="72764" y="2068"/>
                    <a:pt x="72780" y="2064"/>
                  </a:cubicBezTo>
                  <a:cubicBezTo>
                    <a:pt x="73347" y="1958"/>
                    <a:pt x="73914" y="1860"/>
                    <a:pt x="74482" y="1767"/>
                  </a:cubicBezTo>
                  <a:cubicBezTo>
                    <a:pt x="74640" y="1740"/>
                    <a:pt x="74745" y="1591"/>
                    <a:pt x="74720" y="1434"/>
                  </a:cubicBezTo>
                  <a:cubicBezTo>
                    <a:pt x="74698" y="1294"/>
                    <a:pt x="74577" y="1193"/>
                    <a:pt x="74440" y="1193"/>
                  </a:cubicBezTo>
                  <a:close/>
                  <a:moveTo>
                    <a:pt x="107177" y="1820"/>
                  </a:moveTo>
                  <a:cubicBezTo>
                    <a:pt x="107043" y="1820"/>
                    <a:pt x="106922" y="1913"/>
                    <a:pt x="106894" y="2050"/>
                  </a:cubicBezTo>
                  <a:cubicBezTo>
                    <a:pt x="106863" y="2206"/>
                    <a:pt x="106962" y="2358"/>
                    <a:pt x="107118" y="2390"/>
                  </a:cubicBezTo>
                  <a:cubicBezTo>
                    <a:pt x="107683" y="2505"/>
                    <a:pt x="108246" y="2627"/>
                    <a:pt x="108807" y="2752"/>
                  </a:cubicBezTo>
                  <a:cubicBezTo>
                    <a:pt x="108828" y="2757"/>
                    <a:pt x="108849" y="2760"/>
                    <a:pt x="108870" y="2760"/>
                  </a:cubicBezTo>
                  <a:lnTo>
                    <a:pt x="108870" y="2761"/>
                  </a:lnTo>
                  <a:cubicBezTo>
                    <a:pt x="109018" y="2761"/>
                    <a:pt x="109143" y="2651"/>
                    <a:pt x="109158" y="2504"/>
                  </a:cubicBezTo>
                  <a:cubicBezTo>
                    <a:pt x="109175" y="2358"/>
                    <a:pt x="109078" y="2222"/>
                    <a:pt x="108934" y="2191"/>
                  </a:cubicBezTo>
                  <a:cubicBezTo>
                    <a:pt x="108368" y="2063"/>
                    <a:pt x="107802" y="1942"/>
                    <a:pt x="107234" y="1825"/>
                  </a:cubicBezTo>
                  <a:cubicBezTo>
                    <a:pt x="107215" y="1821"/>
                    <a:pt x="107196" y="1820"/>
                    <a:pt x="107177" y="1820"/>
                  </a:cubicBezTo>
                  <a:close/>
                  <a:moveTo>
                    <a:pt x="71027" y="1824"/>
                  </a:moveTo>
                  <a:cubicBezTo>
                    <a:pt x="71007" y="1824"/>
                    <a:pt x="70988" y="1826"/>
                    <a:pt x="70968" y="1830"/>
                  </a:cubicBezTo>
                  <a:cubicBezTo>
                    <a:pt x="70401" y="1946"/>
                    <a:pt x="69835" y="2069"/>
                    <a:pt x="69270" y="2196"/>
                  </a:cubicBezTo>
                  <a:cubicBezTo>
                    <a:pt x="69125" y="2227"/>
                    <a:pt x="69027" y="2363"/>
                    <a:pt x="69044" y="2509"/>
                  </a:cubicBezTo>
                  <a:cubicBezTo>
                    <a:pt x="69060" y="2656"/>
                    <a:pt x="69183" y="2766"/>
                    <a:pt x="69330" y="2766"/>
                  </a:cubicBezTo>
                  <a:cubicBezTo>
                    <a:pt x="69330" y="2766"/>
                    <a:pt x="69331" y="2766"/>
                    <a:pt x="69332" y="2766"/>
                  </a:cubicBezTo>
                  <a:cubicBezTo>
                    <a:pt x="69354" y="2766"/>
                    <a:pt x="69375" y="2763"/>
                    <a:pt x="69396" y="2758"/>
                  </a:cubicBezTo>
                  <a:cubicBezTo>
                    <a:pt x="69958" y="2631"/>
                    <a:pt x="70521" y="2510"/>
                    <a:pt x="71084" y="2394"/>
                  </a:cubicBezTo>
                  <a:cubicBezTo>
                    <a:pt x="71240" y="2363"/>
                    <a:pt x="71341" y="2210"/>
                    <a:pt x="71309" y="2054"/>
                  </a:cubicBezTo>
                  <a:cubicBezTo>
                    <a:pt x="71280" y="1918"/>
                    <a:pt x="71161" y="1824"/>
                    <a:pt x="71027" y="1824"/>
                  </a:cubicBezTo>
                  <a:close/>
                  <a:moveTo>
                    <a:pt x="110558" y="2580"/>
                  </a:moveTo>
                  <a:cubicBezTo>
                    <a:pt x="110428" y="2580"/>
                    <a:pt x="110310" y="2667"/>
                    <a:pt x="110277" y="2799"/>
                  </a:cubicBezTo>
                  <a:cubicBezTo>
                    <a:pt x="110240" y="2954"/>
                    <a:pt x="110334" y="3110"/>
                    <a:pt x="110488" y="3148"/>
                  </a:cubicBezTo>
                  <a:cubicBezTo>
                    <a:pt x="111047" y="3285"/>
                    <a:pt x="111605" y="3428"/>
                    <a:pt x="112162" y="3577"/>
                  </a:cubicBezTo>
                  <a:cubicBezTo>
                    <a:pt x="112187" y="3583"/>
                    <a:pt x="112211" y="3586"/>
                    <a:pt x="112236" y="3586"/>
                  </a:cubicBezTo>
                  <a:cubicBezTo>
                    <a:pt x="112380" y="3586"/>
                    <a:pt x="112504" y="3479"/>
                    <a:pt x="112522" y="3335"/>
                  </a:cubicBezTo>
                  <a:cubicBezTo>
                    <a:pt x="112541" y="3193"/>
                    <a:pt x="112451" y="3057"/>
                    <a:pt x="112310" y="3020"/>
                  </a:cubicBezTo>
                  <a:cubicBezTo>
                    <a:pt x="111750" y="2870"/>
                    <a:pt x="111189" y="2726"/>
                    <a:pt x="110626" y="2588"/>
                  </a:cubicBezTo>
                  <a:cubicBezTo>
                    <a:pt x="110603" y="2583"/>
                    <a:pt x="110581" y="2580"/>
                    <a:pt x="110558" y="2580"/>
                  </a:cubicBezTo>
                  <a:close/>
                  <a:moveTo>
                    <a:pt x="67646" y="2588"/>
                  </a:moveTo>
                  <a:cubicBezTo>
                    <a:pt x="67623" y="2588"/>
                    <a:pt x="67599" y="2591"/>
                    <a:pt x="67576" y="2597"/>
                  </a:cubicBezTo>
                  <a:cubicBezTo>
                    <a:pt x="67014" y="2736"/>
                    <a:pt x="66452" y="2880"/>
                    <a:pt x="65892" y="3030"/>
                  </a:cubicBezTo>
                  <a:cubicBezTo>
                    <a:pt x="65753" y="3068"/>
                    <a:pt x="65662" y="3202"/>
                    <a:pt x="65681" y="3346"/>
                  </a:cubicBezTo>
                  <a:cubicBezTo>
                    <a:pt x="65700" y="3489"/>
                    <a:pt x="65822" y="3597"/>
                    <a:pt x="65968" y="3597"/>
                  </a:cubicBezTo>
                  <a:cubicBezTo>
                    <a:pt x="65992" y="3596"/>
                    <a:pt x="66017" y="3593"/>
                    <a:pt x="66041" y="3586"/>
                  </a:cubicBezTo>
                  <a:cubicBezTo>
                    <a:pt x="66597" y="3437"/>
                    <a:pt x="67155" y="3295"/>
                    <a:pt x="67714" y="3157"/>
                  </a:cubicBezTo>
                  <a:cubicBezTo>
                    <a:pt x="67869" y="3118"/>
                    <a:pt x="67963" y="2962"/>
                    <a:pt x="67925" y="2808"/>
                  </a:cubicBezTo>
                  <a:cubicBezTo>
                    <a:pt x="67892" y="2676"/>
                    <a:pt x="67775" y="2588"/>
                    <a:pt x="67646" y="2588"/>
                  </a:cubicBezTo>
                  <a:close/>
                  <a:moveTo>
                    <a:pt x="113911" y="3473"/>
                  </a:moveTo>
                  <a:cubicBezTo>
                    <a:pt x="113785" y="3473"/>
                    <a:pt x="113669" y="3555"/>
                    <a:pt x="113633" y="3681"/>
                  </a:cubicBezTo>
                  <a:cubicBezTo>
                    <a:pt x="113589" y="3833"/>
                    <a:pt x="113675" y="3992"/>
                    <a:pt x="113828" y="4037"/>
                  </a:cubicBezTo>
                  <a:cubicBezTo>
                    <a:pt x="114381" y="4197"/>
                    <a:pt x="114932" y="4361"/>
                    <a:pt x="115483" y="4531"/>
                  </a:cubicBezTo>
                  <a:cubicBezTo>
                    <a:pt x="115511" y="4540"/>
                    <a:pt x="115539" y="4543"/>
                    <a:pt x="115568" y="4543"/>
                  </a:cubicBezTo>
                  <a:cubicBezTo>
                    <a:pt x="115711" y="4543"/>
                    <a:pt x="115832" y="4440"/>
                    <a:pt x="115854" y="4299"/>
                  </a:cubicBezTo>
                  <a:cubicBezTo>
                    <a:pt x="115874" y="4158"/>
                    <a:pt x="115789" y="4023"/>
                    <a:pt x="115653" y="3981"/>
                  </a:cubicBezTo>
                  <a:cubicBezTo>
                    <a:pt x="115099" y="3809"/>
                    <a:pt x="114544" y="3644"/>
                    <a:pt x="113987" y="3483"/>
                  </a:cubicBezTo>
                  <a:cubicBezTo>
                    <a:pt x="113962" y="3476"/>
                    <a:pt x="113936" y="3473"/>
                    <a:pt x="113911" y="3473"/>
                  </a:cubicBezTo>
                  <a:close/>
                  <a:moveTo>
                    <a:pt x="64299" y="3485"/>
                  </a:moveTo>
                  <a:cubicBezTo>
                    <a:pt x="64272" y="3485"/>
                    <a:pt x="64245" y="3488"/>
                    <a:pt x="64218" y="3496"/>
                  </a:cubicBezTo>
                  <a:cubicBezTo>
                    <a:pt x="63661" y="3657"/>
                    <a:pt x="63106" y="3824"/>
                    <a:pt x="62552" y="3995"/>
                  </a:cubicBezTo>
                  <a:cubicBezTo>
                    <a:pt x="62416" y="4038"/>
                    <a:pt x="62331" y="4173"/>
                    <a:pt x="62353" y="4314"/>
                  </a:cubicBezTo>
                  <a:cubicBezTo>
                    <a:pt x="62374" y="4455"/>
                    <a:pt x="62495" y="4559"/>
                    <a:pt x="62638" y="4559"/>
                  </a:cubicBezTo>
                  <a:cubicBezTo>
                    <a:pt x="62667" y="4559"/>
                    <a:pt x="62696" y="4554"/>
                    <a:pt x="62723" y="4546"/>
                  </a:cubicBezTo>
                  <a:cubicBezTo>
                    <a:pt x="63272" y="4375"/>
                    <a:pt x="63824" y="4210"/>
                    <a:pt x="64378" y="4049"/>
                  </a:cubicBezTo>
                  <a:cubicBezTo>
                    <a:pt x="64531" y="4005"/>
                    <a:pt x="64619" y="3845"/>
                    <a:pt x="64575" y="3693"/>
                  </a:cubicBezTo>
                  <a:cubicBezTo>
                    <a:pt x="64538" y="3566"/>
                    <a:pt x="64424" y="3485"/>
                    <a:pt x="64299" y="3485"/>
                  </a:cubicBezTo>
                  <a:close/>
                  <a:moveTo>
                    <a:pt x="117224" y="4497"/>
                  </a:moveTo>
                  <a:cubicBezTo>
                    <a:pt x="117103" y="4497"/>
                    <a:pt x="116990" y="4574"/>
                    <a:pt x="116950" y="4694"/>
                  </a:cubicBezTo>
                  <a:cubicBezTo>
                    <a:pt x="116901" y="4843"/>
                    <a:pt x="116980" y="5005"/>
                    <a:pt x="117127" y="5057"/>
                  </a:cubicBezTo>
                  <a:cubicBezTo>
                    <a:pt x="117410" y="5150"/>
                    <a:pt x="117692" y="5245"/>
                    <a:pt x="117974" y="5342"/>
                  </a:cubicBezTo>
                  <a:cubicBezTo>
                    <a:pt x="118238" y="5432"/>
                    <a:pt x="118501" y="5523"/>
                    <a:pt x="118763" y="5616"/>
                  </a:cubicBezTo>
                  <a:cubicBezTo>
                    <a:pt x="118793" y="5626"/>
                    <a:pt x="118826" y="5632"/>
                    <a:pt x="118859" y="5632"/>
                  </a:cubicBezTo>
                  <a:cubicBezTo>
                    <a:pt x="119000" y="5632"/>
                    <a:pt x="119120" y="5532"/>
                    <a:pt x="119144" y="5392"/>
                  </a:cubicBezTo>
                  <a:cubicBezTo>
                    <a:pt x="119166" y="5255"/>
                    <a:pt x="119087" y="5119"/>
                    <a:pt x="118954" y="5072"/>
                  </a:cubicBezTo>
                  <a:cubicBezTo>
                    <a:pt x="118690" y="4979"/>
                    <a:pt x="118425" y="4888"/>
                    <a:pt x="118160" y="4796"/>
                  </a:cubicBezTo>
                  <a:cubicBezTo>
                    <a:pt x="117877" y="4699"/>
                    <a:pt x="117593" y="4604"/>
                    <a:pt x="117308" y="4510"/>
                  </a:cubicBezTo>
                  <a:cubicBezTo>
                    <a:pt x="117280" y="4501"/>
                    <a:pt x="117252" y="4497"/>
                    <a:pt x="117224" y="4497"/>
                  </a:cubicBezTo>
                  <a:close/>
                  <a:moveTo>
                    <a:pt x="60986" y="4513"/>
                  </a:moveTo>
                  <a:cubicBezTo>
                    <a:pt x="60956" y="4513"/>
                    <a:pt x="60925" y="4518"/>
                    <a:pt x="60895" y="4528"/>
                  </a:cubicBezTo>
                  <a:cubicBezTo>
                    <a:pt x="60346" y="4711"/>
                    <a:pt x="59798" y="4899"/>
                    <a:pt x="59251" y="5094"/>
                  </a:cubicBezTo>
                  <a:cubicBezTo>
                    <a:pt x="59119" y="5141"/>
                    <a:pt x="59038" y="5275"/>
                    <a:pt x="59062" y="5414"/>
                  </a:cubicBezTo>
                  <a:cubicBezTo>
                    <a:pt x="59086" y="5552"/>
                    <a:pt x="59206" y="5653"/>
                    <a:pt x="59347" y="5653"/>
                  </a:cubicBezTo>
                  <a:lnTo>
                    <a:pt x="59348" y="5653"/>
                  </a:lnTo>
                  <a:cubicBezTo>
                    <a:pt x="59380" y="5653"/>
                    <a:pt x="59413" y="5647"/>
                    <a:pt x="59443" y="5636"/>
                  </a:cubicBezTo>
                  <a:cubicBezTo>
                    <a:pt x="59986" y="5444"/>
                    <a:pt x="60531" y="5257"/>
                    <a:pt x="61078" y="5075"/>
                  </a:cubicBezTo>
                  <a:cubicBezTo>
                    <a:pt x="61229" y="5024"/>
                    <a:pt x="61310" y="4861"/>
                    <a:pt x="61260" y="4711"/>
                  </a:cubicBezTo>
                  <a:cubicBezTo>
                    <a:pt x="61219" y="4590"/>
                    <a:pt x="61107" y="4513"/>
                    <a:pt x="60986" y="4513"/>
                  </a:cubicBezTo>
                  <a:close/>
                  <a:moveTo>
                    <a:pt x="120485" y="5651"/>
                  </a:moveTo>
                  <a:cubicBezTo>
                    <a:pt x="120368" y="5651"/>
                    <a:pt x="120259" y="5722"/>
                    <a:pt x="120216" y="5837"/>
                  </a:cubicBezTo>
                  <a:cubicBezTo>
                    <a:pt x="120160" y="5986"/>
                    <a:pt x="120235" y="6153"/>
                    <a:pt x="120384" y="6209"/>
                  </a:cubicBezTo>
                  <a:cubicBezTo>
                    <a:pt x="120924" y="6411"/>
                    <a:pt x="121461" y="6619"/>
                    <a:pt x="121995" y="6832"/>
                  </a:cubicBezTo>
                  <a:cubicBezTo>
                    <a:pt x="122029" y="6845"/>
                    <a:pt x="122065" y="6852"/>
                    <a:pt x="122101" y="6852"/>
                  </a:cubicBezTo>
                  <a:cubicBezTo>
                    <a:pt x="122239" y="6852"/>
                    <a:pt x="122358" y="6754"/>
                    <a:pt x="122385" y="6618"/>
                  </a:cubicBezTo>
                  <a:cubicBezTo>
                    <a:pt x="122410" y="6483"/>
                    <a:pt x="122337" y="6347"/>
                    <a:pt x="122208" y="6297"/>
                  </a:cubicBezTo>
                  <a:cubicBezTo>
                    <a:pt x="121670" y="6082"/>
                    <a:pt x="121130" y="5873"/>
                    <a:pt x="120587" y="5670"/>
                  </a:cubicBezTo>
                  <a:cubicBezTo>
                    <a:pt x="120553" y="5657"/>
                    <a:pt x="120519" y="5651"/>
                    <a:pt x="120485" y="5651"/>
                  </a:cubicBezTo>
                  <a:close/>
                  <a:moveTo>
                    <a:pt x="57719" y="5671"/>
                  </a:moveTo>
                  <a:cubicBezTo>
                    <a:pt x="57685" y="5671"/>
                    <a:pt x="57651" y="5677"/>
                    <a:pt x="57617" y="5690"/>
                  </a:cubicBezTo>
                  <a:cubicBezTo>
                    <a:pt x="57075" y="5895"/>
                    <a:pt x="56534" y="6105"/>
                    <a:pt x="55997" y="6320"/>
                  </a:cubicBezTo>
                  <a:cubicBezTo>
                    <a:pt x="55868" y="6371"/>
                    <a:pt x="55794" y="6506"/>
                    <a:pt x="55820" y="6642"/>
                  </a:cubicBezTo>
                  <a:cubicBezTo>
                    <a:pt x="55847" y="6778"/>
                    <a:pt x="55965" y="6876"/>
                    <a:pt x="56103" y="6876"/>
                  </a:cubicBezTo>
                  <a:lnTo>
                    <a:pt x="56103" y="6875"/>
                  </a:lnTo>
                  <a:cubicBezTo>
                    <a:pt x="56141" y="6875"/>
                    <a:pt x="56177" y="6868"/>
                    <a:pt x="56210" y="6855"/>
                  </a:cubicBezTo>
                  <a:cubicBezTo>
                    <a:pt x="56745" y="6641"/>
                    <a:pt x="57281" y="6432"/>
                    <a:pt x="57821" y="6230"/>
                  </a:cubicBezTo>
                  <a:cubicBezTo>
                    <a:pt x="57970" y="6173"/>
                    <a:pt x="58045" y="6008"/>
                    <a:pt x="57989" y="5858"/>
                  </a:cubicBezTo>
                  <a:cubicBezTo>
                    <a:pt x="57945" y="5743"/>
                    <a:pt x="57836" y="5671"/>
                    <a:pt x="57719" y="5671"/>
                  </a:cubicBezTo>
                  <a:close/>
                  <a:moveTo>
                    <a:pt x="123706" y="6933"/>
                  </a:moveTo>
                  <a:cubicBezTo>
                    <a:pt x="123593" y="6933"/>
                    <a:pt x="123486" y="6999"/>
                    <a:pt x="123440" y="7109"/>
                  </a:cubicBezTo>
                  <a:cubicBezTo>
                    <a:pt x="123378" y="7255"/>
                    <a:pt x="123446" y="7424"/>
                    <a:pt x="123594" y="7487"/>
                  </a:cubicBezTo>
                  <a:cubicBezTo>
                    <a:pt x="124124" y="7710"/>
                    <a:pt x="124653" y="7939"/>
                    <a:pt x="125179" y="8173"/>
                  </a:cubicBezTo>
                  <a:cubicBezTo>
                    <a:pt x="125215" y="8190"/>
                    <a:pt x="125256" y="8198"/>
                    <a:pt x="125296" y="8198"/>
                  </a:cubicBezTo>
                  <a:cubicBezTo>
                    <a:pt x="125432" y="8198"/>
                    <a:pt x="125550" y="8102"/>
                    <a:pt x="125577" y="7969"/>
                  </a:cubicBezTo>
                  <a:cubicBezTo>
                    <a:pt x="125606" y="7836"/>
                    <a:pt x="125538" y="7701"/>
                    <a:pt x="125413" y="7646"/>
                  </a:cubicBezTo>
                  <a:cubicBezTo>
                    <a:pt x="124884" y="7411"/>
                    <a:pt x="124352" y="7181"/>
                    <a:pt x="123818" y="6955"/>
                  </a:cubicBezTo>
                  <a:cubicBezTo>
                    <a:pt x="123781" y="6940"/>
                    <a:pt x="123743" y="6933"/>
                    <a:pt x="123706" y="6933"/>
                  </a:cubicBezTo>
                  <a:close/>
                  <a:moveTo>
                    <a:pt x="54506" y="6955"/>
                  </a:moveTo>
                  <a:cubicBezTo>
                    <a:pt x="54466" y="6955"/>
                    <a:pt x="54426" y="6963"/>
                    <a:pt x="54388" y="6981"/>
                  </a:cubicBezTo>
                  <a:cubicBezTo>
                    <a:pt x="53854" y="7206"/>
                    <a:pt x="53323" y="7436"/>
                    <a:pt x="52793" y="7673"/>
                  </a:cubicBezTo>
                  <a:cubicBezTo>
                    <a:pt x="52669" y="7728"/>
                    <a:pt x="52600" y="7863"/>
                    <a:pt x="52629" y="7996"/>
                  </a:cubicBezTo>
                  <a:cubicBezTo>
                    <a:pt x="52657" y="8130"/>
                    <a:pt x="52775" y="8224"/>
                    <a:pt x="52911" y="8224"/>
                  </a:cubicBezTo>
                  <a:lnTo>
                    <a:pt x="52911" y="8223"/>
                  </a:lnTo>
                  <a:cubicBezTo>
                    <a:pt x="52913" y="8223"/>
                    <a:pt x="52916" y="8223"/>
                    <a:pt x="52918" y="8223"/>
                  </a:cubicBezTo>
                  <a:cubicBezTo>
                    <a:pt x="52956" y="8223"/>
                    <a:pt x="52993" y="8215"/>
                    <a:pt x="53028" y="8199"/>
                  </a:cubicBezTo>
                  <a:cubicBezTo>
                    <a:pt x="53555" y="7965"/>
                    <a:pt x="54082" y="7735"/>
                    <a:pt x="54613" y="7511"/>
                  </a:cubicBezTo>
                  <a:cubicBezTo>
                    <a:pt x="54762" y="7452"/>
                    <a:pt x="54834" y="7280"/>
                    <a:pt x="54772" y="7132"/>
                  </a:cubicBezTo>
                  <a:cubicBezTo>
                    <a:pt x="54726" y="7021"/>
                    <a:pt x="54618" y="6955"/>
                    <a:pt x="54506" y="6955"/>
                  </a:cubicBezTo>
                  <a:close/>
                  <a:moveTo>
                    <a:pt x="126877" y="8342"/>
                  </a:moveTo>
                  <a:cubicBezTo>
                    <a:pt x="126769" y="8342"/>
                    <a:pt x="126666" y="8404"/>
                    <a:pt x="126616" y="8509"/>
                  </a:cubicBezTo>
                  <a:cubicBezTo>
                    <a:pt x="126550" y="8650"/>
                    <a:pt x="126609" y="8819"/>
                    <a:pt x="126750" y="8889"/>
                  </a:cubicBezTo>
                  <a:cubicBezTo>
                    <a:pt x="127272" y="9134"/>
                    <a:pt x="127792" y="9383"/>
                    <a:pt x="128307" y="9637"/>
                  </a:cubicBezTo>
                  <a:cubicBezTo>
                    <a:pt x="128347" y="9656"/>
                    <a:pt x="128390" y="9666"/>
                    <a:pt x="128434" y="9667"/>
                  </a:cubicBezTo>
                  <a:lnTo>
                    <a:pt x="128434" y="9666"/>
                  </a:lnTo>
                  <a:cubicBezTo>
                    <a:pt x="128569" y="9666"/>
                    <a:pt x="128685" y="9574"/>
                    <a:pt x="128715" y="9443"/>
                  </a:cubicBezTo>
                  <a:cubicBezTo>
                    <a:pt x="128745" y="9313"/>
                    <a:pt x="128682" y="9179"/>
                    <a:pt x="128562" y="9119"/>
                  </a:cubicBezTo>
                  <a:cubicBezTo>
                    <a:pt x="128042" y="8864"/>
                    <a:pt x="127519" y="8613"/>
                    <a:pt x="126994" y="8367"/>
                  </a:cubicBezTo>
                  <a:cubicBezTo>
                    <a:pt x="126956" y="8350"/>
                    <a:pt x="126917" y="8342"/>
                    <a:pt x="126877" y="8342"/>
                  </a:cubicBezTo>
                  <a:close/>
                  <a:moveTo>
                    <a:pt x="51329" y="8371"/>
                  </a:moveTo>
                  <a:cubicBezTo>
                    <a:pt x="51290" y="8371"/>
                    <a:pt x="51250" y="8379"/>
                    <a:pt x="51212" y="8396"/>
                  </a:cubicBezTo>
                  <a:cubicBezTo>
                    <a:pt x="50687" y="8642"/>
                    <a:pt x="50165" y="8892"/>
                    <a:pt x="49644" y="9149"/>
                  </a:cubicBezTo>
                  <a:cubicBezTo>
                    <a:pt x="49524" y="9208"/>
                    <a:pt x="49461" y="9342"/>
                    <a:pt x="49491" y="9473"/>
                  </a:cubicBezTo>
                  <a:cubicBezTo>
                    <a:pt x="49522" y="9604"/>
                    <a:pt x="49638" y="9696"/>
                    <a:pt x="49773" y="9696"/>
                  </a:cubicBezTo>
                  <a:cubicBezTo>
                    <a:pt x="49816" y="9695"/>
                    <a:pt x="49859" y="9685"/>
                    <a:pt x="49899" y="9666"/>
                  </a:cubicBezTo>
                  <a:cubicBezTo>
                    <a:pt x="50416" y="9412"/>
                    <a:pt x="50935" y="9161"/>
                    <a:pt x="51457" y="8918"/>
                  </a:cubicBezTo>
                  <a:cubicBezTo>
                    <a:pt x="51597" y="8848"/>
                    <a:pt x="51656" y="8679"/>
                    <a:pt x="51590" y="8536"/>
                  </a:cubicBezTo>
                  <a:cubicBezTo>
                    <a:pt x="51541" y="8432"/>
                    <a:pt x="51437" y="8371"/>
                    <a:pt x="51329" y="8371"/>
                  </a:cubicBezTo>
                  <a:close/>
                  <a:moveTo>
                    <a:pt x="129983" y="9870"/>
                  </a:moveTo>
                  <a:cubicBezTo>
                    <a:pt x="129879" y="9870"/>
                    <a:pt x="129778" y="9927"/>
                    <a:pt x="129727" y="10026"/>
                  </a:cubicBezTo>
                  <a:cubicBezTo>
                    <a:pt x="129654" y="10167"/>
                    <a:pt x="129710" y="10341"/>
                    <a:pt x="129851" y="10415"/>
                  </a:cubicBezTo>
                  <a:cubicBezTo>
                    <a:pt x="130362" y="10680"/>
                    <a:pt x="130871" y="10948"/>
                    <a:pt x="131377" y="11222"/>
                  </a:cubicBezTo>
                  <a:cubicBezTo>
                    <a:pt x="131419" y="11245"/>
                    <a:pt x="131467" y="11257"/>
                    <a:pt x="131515" y="11257"/>
                  </a:cubicBezTo>
                  <a:cubicBezTo>
                    <a:pt x="131647" y="11257"/>
                    <a:pt x="131761" y="11167"/>
                    <a:pt x="131793" y="11039"/>
                  </a:cubicBezTo>
                  <a:cubicBezTo>
                    <a:pt x="131825" y="10911"/>
                    <a:pt x="131768" y="10778"/>
                    <a:pt x="131651" y="10716"/>
                  </a:cubicBezTo>
                  <a:cubicBezTo>
                    <a:pt x="131142" y="10440"/>
                    <a:pt x="130629" y="10169"/>
                    <a:pt x="130115" y="9902"/>
                  </a:cubicBezTo>
                  <a:cubicBezTo>
                    <a:pt x="130073" y="9881"/>
                    <a:pt x="130028" y="9870"/>
                    <a:pt x="129983" y="9870"/>
                  </a:cubicBezTo>
                  <a:close/>
                  <a:moveTo>
                    <a:pt x="48228" y="9898"/>
                  </a:moveTo>
                  <a:cubicBezTo>
                    <a:pt x="48182" y="9898"/>
                    <a:pt x="48136" y="9909"/>
                    <a:pt x="48092" y="9932"/>
                  </a:cubicBezTo>
                  <a:cubicBezTo>
                    <a:pt x="47578" y="10199"/>
                    <a:pt x="47066" y="10470"/>
                    <a:pt x="46556" y="10746"/>
                  </a:cubicBezTo>
                  <a:cubicBezTo>
                    <a:pt x="46440" y="10808"/>
                    <a:pt x="46381" y="10942"/>
                    <a:pt x="46413" y="11069"/>
                  </a:cubicBezTo>
                  <a:cubicBezTo>
                    <a:pt x="46446" y="11198"/>
                    <a:pt x="46561" y="11287"/>
                    <a:pt x="46693" y="11287"/>
                  </a:cubicBezTo>
                  <a:cubicBezTo>
                    <a:pt x="46741" y="11287"/>
                    <a:pt x="46787" y="11275"/>
                    <a:pt x="46829" y="11252"/>
                  </a:cubicBezTo>
                  <a:cubicBezTo>
                    <a:pt x="47337" y="10978"/>
                    <a:pt x="47845" y="10708"/>
                    <a:pt x="48356" y="10445"/>
                  </a:cubicBezTo>
                  <a:cubicBezTo>
                    <a:pt x="48500" y="10373"/>
                    <a:pt x="48558" y="10196"/>
                    <a:pt x="48483" y="10054"/>
                  </a:cubicBezTo>
                  <a:cubicBezTo>
                    <a:pt x="48433" y="9955"/>
                    <a:pt x="48332" y="9898"/>
                    <a:pt x="48228" y="9898"/>
                  </a:cubicBezTo>
                  <a:close/>
                  <a:moveTo>
                    <a:pt x="133027" y="11519"/>
                  </a:moveTo>
                  <a:cubicBezTo>
                    <a:pt x="132927" y="11519"/>
                    <a:pt x="132828" y="11571"/>
                    <a:pt x="132775" y="11666"/>
                  </a:cubicBezTo>
                  <a:cubicBezTo>
                    <a:pt x="132696" y="11805"/>
                    <a:pt x="132746" y="11982"/>
                    <a:pt x="132888" y="12059"/>
                  </a:cubicBezTo>
                  <a:cubicBezTo>
                    <a:pt x="133389" y="12343"/>
                    <a:pt x="133887" y="12632"/>
                    <a:pt x="134383" y="12926"/>
                  </a:cubicBezTo>
                  <a:cubicBezTo>
                    <a:pt x="134427" y="12953"/>
                    <a:pt x="134477" y="12966"/>
                    <a:pt x="134529" y="12966"/>
                  </a:cubicBezTo>
                  <a:cubicBezTo>
                    <a:pt x="134658" y="12966"/>
                    <a:pt x="134772" y="12879"/>
                    <a:pt x="134807" y="12755"/>
                  </a:cubicBezTo>
                  <a:cubicBezTo>
                    <a:pt x="134841" y="12629"/>
                    <a:pt x="134788" y="12497"/>
                    <a:pt x="134676" y="12430"/>
                  </a:cubicBezTo>
                  <a:cubicBezTo>
                    <a:pt x="134177" y="12135"/>
                    <a:pt x="133676" y="11844"/>
                    <a:pt x="133171" y="11558"/>
                  </a:cubicBezTo>
                  <a:cubicBezTo>
                    <a:pt x="133126" y="11531"/>
                    <a:pt x="133076" y="11519"/>
                    <a:pt x="133027" y="11519"/>
                  </a:cubicBezTo>
                  <a:close/>
                  <a:moveTo>
                    <a:pt x="45177" y="11550"/>
                  </a:moveTo>
                  <a:cubicBezTo>
                    <a:pt x="45128" y="11550"/>
                    <a:pt x="45080" y="11562"/>
                    <a:pt x="45035" y="11588"/>
                  </a:cubicBezTo>
                  <a:cubicBezTo>
                    <a:pt x="44531" y="11874"/>
                    <a:pt x="44030" y="12165"/>
                    <a:pt x="43531" y="12460"/>
                  </a:cubicBezTo>
                  <a:cubicBezTo>
                    <a:pt x="43419" y="12527"/>
                    <a:pt x="43365" y="12659"/>
                    <a:pt x="43400" y="12785"/>
                  </a:cubicBezTo>
                  <a:cubicBezTo>
                    <a:pt x="43434" y="12909"/>
                    <a:pt x="43548" y="12996"/>
                    <a:pt x="43677" y="12996"/>
                  </a:cubicBezTo>
                  <a:cubicBezTo>
                    <a:pt x="43730" y="12996"/>
                    <a:pt x="43780" y="12983"/>
                    <a:pt x="43825" y="12956"/>
                  </a:cubicBezTo>
                  <a:cubicBezTo>
                    <a:pt x="44320" y="12662"/>
                    <a:pt x="44819" y="12373"/>
                    <a:pt x="45319" y="12089"/>
                  </a:cubicBezTo>
                  <a:cubicBezTo>
                    <a:pt x="45458" y="12011"/>
                    <a:pt x="45506" y="11835"/>
                    <a:pt x="45428" y="11697"/>
                  </a:cubicBezTo>
                  <a:cubicBezTo>
                    <a:pt x="45375" y="11603"/>
                    <a:pt x="45277" y="11550"/>
                    <a:pt x="45177" y="11550"/>
                  </a:cubicBezTo>
                  <a:close/>
                  <a:moveTo>
                    <a:pt x="136012" y="13287"/>
                  </a:moveTo>
                  <a:cubicBezTo>
                    <a:pt x="135916" y="13287"/>
                    <a:pt x="135821" y="13336"/>
                    <a:pt x="135767" y="13424"/>
                  </a:cubicBezTo>
                  <a:cubicBezTo>
                    <a:pt x="135683" y="13559"/>
                    <a:pt x="135725" y="13737"/>
                    <a:pt x="135860" y="13821"/>
                  </a:cubicBezTo>
                  <a:cubicBezTo>
                    <a:pt x="136350" y="14124"/>
                    <a:pt x="136837" y="14431"/>
                    <a:pt x="137320" y="14743"/>
                  </a:cubicBezTo>
                  <a:cubicBezTo>
                    <a:pt x="137367" y="14775"/>
                    <a:pt x="137421" y="14790"/>
                    <a:pt x="137477" y="14790"/>
                  </a:cubicBezTo>
                  <a:cubicBezTo>
                    <a:pt x="137604" y="14790"/>
                    <a:pt x="137717" y="14706"/>
                    <a:pt x="137753" y="14584"/>
                  </a:cubicBezTo>
                  <a:cubicBezTo>
                    <a:pt x="137789" y="14461"/>
                    <a:pt x="137741" y="14330"/>
                    <a:pt x="137633" y="14260"/>
                  </a:cubicBezTo>
                  <a:cubicBezTo>
                    <a:pt x="137146" y="13946"/>
                    <a:pt x="136657" y="13636"/>
                    <a:pt x="136164" y="13330"/>
                  </a:cubicBezTo>
                  <a:cubicBezTo>
                    <a:pt x="136116" y="13301"/>
                    <a:pt x="136064" y="13287"/>
                    <a:pt x="136012" y="13287"/>
                  </a:cubicBezTo>
                  <a:close/>
                  <a:moveTo>
                    <a:pt x="42195" y="13317"/>
                  </a:moveTo>
                  <a:cubicBezTo>
                    <a:pt x="42143" y="13317"/>
                    <a:pt x="42091" y="13331"/>
                    <a:pt x="42044" y="13360"/>
                  </a:cubicBezTo>
                  <a:cubicBezTo>
                    <a:pt x="41551" y="13665"/>
                    <a:pt x="41061" y="13976"/>
                    <a:pt x="40574" y="14290"/>
                  </a:cubicBezTo>
                  <a:cubicBezTo>
                    <a:pt x="40466" y="14360"/>
                    <a:pt x="40418" y="14491"/>
                    <a:pt x="40454" y="14614"/>
                  </a:cubicBezTo>
                  <a:cubicBezTo>
                    <a:pt x="40490" y="14736"/>
                    <a:pt x="40603" y="14820"/>
                    <a:pt x="40730" y="14820"/>
                  </a:cubicBezTo>
                  <a:cubicBezTo>
                    <a:pt x="40787" y="14820"/>
                    <a:pt x="40841" y="14803"/>
                    <a:pt x="40886" y="14773"/>
                  </a:cubicBezTo>
                  <a:cubicBezTo>
                    <a:pt x="41371" y="14461"/>
                    <a:pt x="41856" y="14153"/>
                    <a:pt x="42347" y="13851"/>
                  </a:cubicBezTo>
                  <a:cubicBezTo>
                    <a:pt x="42483" y="13767"/>
                    <a:pt x="42523" y="13589"/>
                    <a:pt x="42441" y="13454"/>
                  </a:cubicBezTo>
                  <a:cubicBezTo>
                    <a:pt x="42386" y="13366"/>
                    <a:pt x="42292" y="13317"/>
                    <a:pt x="42195" y="13317"/>
                  </a:cubicBezTo>
                  <a:close/>
                  <a:moveTo>
                    <a:pt x="138924" y="15168"/>
                  </a:moveTo>
                  <a:cubicBezTo>
                    <a:pt x="138831" y="15168"/>
                    <a:pt x="138740" y="15213"/>
                    <a:pt x="138685" y="15295"/>
                  </a:cubicBezTo>
                  <a:cubicBezTo>
                    <a:pt x="138596" y="15427"/>
                    <a:pt x="138631" y="15606"/>
                    <a:pt x="138763" y="15694"/>
                  </a:cubicBezTo>
                  <a:cubicBezTo>
                    <a:pt x="139241" y="16017"/>
                    <a:pt x="139715" y="16343"/>
                    <a:pt x="140187" y="16673"/>
                  </a:cubicBezTo>
                  <a:cubicBezTo>
                    <a:pt x="140235" y="16708"/>
                    <a:pt x="140292" y="16726"/>
                    <a:pt x="140351" y="16726"/>
                  </a:cubicBezTo>
                  <a:lnTo>
                    <a:pt x="140352" y="16726"/>
                  </a:lnTo>
                  <a:cubicBezTo>
                    <a:pt x="140478" y="16726"/>
                    <a:pt x="140590" y="16644"/>
                    <a:pt x="140627" y="16525"/>
                  </a:cubicBezTo>
                  <a:cubicBezTo>
                    <a:pt x="140664" y="16405"/>
                    <a:pt x="140620" y="16274"/>
                    <a:pt x="140518" y="16202"/>
                  </a:cubicBezTo>
                  <a:cubicBezTo>
                    <a:pt x="140044" y="15870"/>
                    <a:pt x="139567" y="15541"/>
                    <a:pt x="139084" y="15217"/>
                  </a:cubicBezTo>
                  <a:cubicBezTo>
                    <a:pt x="139035" y="15184"/>
                    <a:pt x="138979" y="15168"/>
                    <a:pt x="138924" y="15168"/>
                  </a:cubicBezTo>
                  <a:close/>
                  <a:moveTo>
                    <a:pt x="39286" y="15197"/>
                  </a:moveTo>
                  <a:cubicBezTo>
                    <a:pt x="39230" y="15197"/>
                    <a:pt x="39173" y="15214"/>
                    <a:pt x="39123" y="15248"/>
                  </a:cubicBezTo>
                  <a:cubicBezTo>
                    <a:pt x="38643" y="15571"/>
                    <a:pt x="38166" y="15900"/>
                    <a:pt x="37691" y="16233"/>
                  </a:cubicBezTo>
                  <a:cubicBezTo>
                    <a:pt x="37461" y="16395"/>
                    <a:pt x="37574" y="16756"/>
                    <a:pt x="37856" y="16757"/>
                  </a:cubicBezTo>
                  <a:lnTo>
                    <a:pt x="37856" y="16756"/>
                  </a:lnTo>
                  <a:cubicBezTo>
                    <a:pt x="37915" y="16756"/>
                    <a:pt x="37973" y="16738"/>
                    <a:pt x="38021" y="16704"/>
                  </a:cubicBezTo>
                  <a:cubicBezTo>
                    <a:pt x="38493" y="16373"/>
                    <a:pt x="38968" y="16047"/>
                    <a:pt x="39446" y="15726"/>
                  </a:cubicBezTo>
                  <a:cubicBezTo>
                    <a:pt x="39579" y="15637"/>
                    <a:pt x="39615" y="15457"/>
                    <a:pt x="39525" y="15324"/>
                  </a:cubicBezTo>
                  <a:cubicBezTo>
                    <a:pt x="39470" y="15242"/>
                    <a:pt x="39379" y="15197"/>
                    <a:pt x="39286" y="15197"/>
                  </a:cubicBezTo>
                  <a:close/>
                  <a:moveTo>
                    <a:pt x="141751" y="17151"/>
                  </a:moveTo>
                  <a:cubicBezTo>
                    <a:pt x="141663" y="17151"/>
                    <a:pt x="141575" y="17192"/>
                    <a:pt x="141518" y="17269"/>
                  </a:cubicBezTo>
                  <a:cubicBezTo>
                    <a:pt x="141421" y="17402"/>
                    <a:pt x="141454" y="17588"/>
                    <a:pt x="141590" y="17680"/>
                  </a:cubicBezTo>
                  <a:cubicBezTo>
                    <a:pt x="142057" y="18019"/>
                    <a:pt x="142518" y="18363"/>
                    <a:pt x="142975" y="18712"/>
                  </a:cubicBezTo>
                  <a:cubicBezTo>
                    <a:pt x="143026" y="18749"/>
                    <a:pt x="143087" y="18771"/>
                    <a:pt x="143150" y="18771"/>
                  </a:cubicBezTo>
                  <a:cubicBezTo>
                    <a:pt x="143274" y="18771"/>
                    <a:pt x="143384" y="18693"/>
                    <a:pt x="143424" y="18576"/>
                  </a:cubicBezTo>
                  <a:cubicBezTo>
                    <a:pt x="143463" y="18458"/>
                    <a:pt x="143423" y="18328"/>
                    <a:pt x="143324" y="18254"/>
                  </a:cubicBezTo>
                  <a:cubicBezTo>
                    <a:pt x="142864" y="17903"/>
                    <a:pt x="142400" y="17557"/>
                    <a:pt x="141931" y="17214"/>
                  </a:cubicBezTo>
                  <a:cubicBezTo>
                    <a:pt x="141877" y="17172"/>
                    <a:pt x="141814" y="17151"/>
                    <a:pt x="141751" y="17151"/>
                  </a:cubicBezTo>
                  <a:close/>
                  <a:moveTo>
                    <a:pt x="36436" y="17196"/>
                  </a:moveTo>
                  <a:cubicBezTo>
                    <a:pt x="36381" y="17196"/>
                    <a:pt x="36326" y="17212"/>
                    <a:pt x="36277" y="17244"/>
                  </a:cubicBezTo>
                  <a:cubicBezTo>
                    <a:pt x="35809" y="17586"/>
                    <a:pt x="35344" y="17933"/>
                    <a:pt x="34883" y="18283"/>
                  </a:cubicBezTo>
                  <a:cubicBezTo>
                    <a:pt x="34663" y="18451"/>
                    <a:pt x="34782" y="18801"/>
                    <a:pt x="35058" y="18801"/>
                  </a:cubicBezTo>
                  <a:cubicBezTo>
                    <a:pt x="35120" y="18801"/>
                    <a:pt x="35182" y="18779"/>
                    <a:pt x="35232" y="18741"/>
                  </a:cubicBezTo>
                  <a:cubicBezTo>
                    <a:pt x="35690" y="18393"/>
                    <a:pt x="36152" y="18049"/>
                    <a:pt x="36617" y="17708"/>
                  </a:cubicBezTo>
                  <a:cubicBezTo>
                    <a:pt x="36737" y="17612"/>
                    <a:pt x="36760" y="17438"/>
                    <a:pt x="36669" y="17314"/>
                  </a:cubicBezTo>
                  <a:cubicBezTo>
                    <a:pt x="36612" y="17237"/>
                    <a:pt x="36525" y="17196"/>
                    <a:pt x="36436" y="17196"/>
                  </a:cubicBezTo>
                  <a:close/>
                  <a:moveTo>
                    <a:pt x="144520" y="19256"/>
                  </a:moveTo>
                  <a:cubicBezTo>
                    <a:pt x="144435" y="19256"/>
                    <a:pt x="144350" y="19294"/>
                    <a:pt x="144294" y="19366"/>
                  </a:cubicBezTo>
                  <a:cubicBezTo>
                    <a:pt x="144195" y="19491"/>
                    <a:pt x="144217" y="19672"/>
                    <a:pt x="144341" y="19770"/>
                  </a:cubicBezTo>
                  <a:cubicBezTo>
                    <a:pt x="144792" y="20128"/>
                    <a:pt x="145241" y="20489"/>
                    <a:pt x="145686" y="20856"/>
                  </a:cubicBezTo>
                  <a:cubicBezTo>
                    <a:pt x="145738" y="20898"/>
                    <a:pt x="145802" y="20920"/>
                    <a:pt x="145870" y="20920"/>
                  </a:cubicBezTo>
                  <a:cubicBezTo>
                    <a:pt x="146139" y="20920"/>
                    <a:pt x="146261" y="20582"/>
                    <a:pt x="146052" y="20411"/>
                  </a:cubicBezTo>
                  <a:cubicBezTo>
                    <a:pt x="145604" y="20042"/>
                    <a:pt x="145153" y="19678"/>
                    <a:pt x="144698" y="19318"/>
                  </a:cubicBezTo>
                  <a:cubicBezTo>
                    <a:pt x="144645" y="19276"/>
                    <a:pt x="144582" y="19256"/>
                    <a:pt x="144520" y="19256"/>
                  </a:cubicBezTo>
                  <a:close/>
                  <a:moveTo>
                    <a:pt x="33689" y="19287"/>
                  </a:moveTo>
                  <a:cubicBezTo>
                    <a:pt x="33626" y="19287"/>
                    <a:pt x="33563" y="19307"/>
                    <a:pt x="33510" y="19349"/>
                  </a:cubicBezTo>
                  <a:cubicBezTo>
                    <a:pt x="33055" y="19709"/>
                    <a:pt x="32604" y="20072"/>
                    <a:pt x="32157" y="20441"/>
                  </a:cubicBezTo>
                  <a:cubicBezTo>
                    <a:pt x="31948" y="20613"/>
                    <a:pt x="32069" y="20952"/>
                    <a:pt x="32340" y="20952"/>
                  </a:cubicBezTo>
                  <a:cubicBezTo>
                    <a:pt x="32406" y="20952"/>
                    <a:pt x="32471" y="20929"/>
                    <a:pt x="32522" y="20886"/>
                  </a:cubicBezTo>
                  <a:cubicBezTo>
                    <a:pt x="32967" y="20520"/>
                    <a:pt x="33416" y="20158"/>
                    <a:pt x="33867" y="19801"/>
                  </a:cubicBezTo>
                  <a:cubicBezTo>
                    <a:pt x="33992" y="19702"/>
                    <a:pt x="34013" y="19521"/>
                    <a:pt x="33915" y="19396"/>
                  </a:cubicBezTo>
                  <a:cubicBezTo>
                    <a:pt x="33858" y="19324"/>
                    <a:pt x="33774" y="19287"/>
                    <a:pt x="33689" y="19287"/>
                  </a:cubicBezTo>
                  <a:close/>
                  <a:moveTo>
                    <a:pt x="147197" y="21459"/>
                  </a:moveTo>
                  <a:cubicBezTo>
                    <a:pt x="147115" y="21459"/>
                    <a:pt x="147034" y="21493"/>
                    <a:pt x="146977" y="21560"/>
                  </a:cubicBezTo>
                  <a:cubicBezTo>
                    <a:pt x="146873" y="21680"/>
                    <a:pt x="146888" y="21862"/>
                    <a:pt x="147009" y="21965"/>
                  </a:cubicBezTo>
                  <a:cubicBezTo>
                    <a:pt x="147447" y="22341"/>
                    <a:pt x="147881" y="22718"/>
                    <a:pt x="148312" y="23101"/>
                  </a:cubicBezTo>
                  <a:cubicBezTo>
                    <a:pt x="148363" y="23148"/>
                    <a:pt x="148432" y="23174"/>
                    <a:pt x="148502" y="23174"/>
                  </a:cubicBezTo>
                  <a:cubicBezTo>
                    <a:pt x="148767" y="23174"/>
                    <a:pt x="148891" y="22847"/>
                    <a:pt x="148694" y="22670"/>
                  </a:cubicBezTo>
                  <a:cubicBezTo>
                    <a:pt x="148261" y="22285"/>
                    <a:pt x="147823" y="21904"/>
                    <a:pt x="147383" y="21527"/>
                  </a:cubicBezTo>
                  <a:cubicBezTo>
                    <a:pt x="147329" y="21481"/>
                    <a:pt x="147263" y="21459"/>
                    <a:pt x="147197" y="21459"/>
                  </a:cubicBezTo>
                  <a:close/>
                  <a:moveTo>
                    <a:pt x="31012" y="21490"/>
                  </a:moveTo>
                  <a:cubicBezTo>
                    <a:pt x="30946" y="21490"/>
                    <a:pt x="30879" y="21512"/>
                    <a:pt x="30825" y="21559"/>
                  </a:cubicBezTo>
                  <a:cubicBezTo>
                    <a:pt x="30385" y="21936"/>
                    <a:pt x="29948" y="22317"/>
                    <a:pt x="29515" y="22703"/>
                  </a:cubicBezTo>
                  <a:cubicBezTo>
                    <a:pt x="29318" y="22879"/>
                    <a:pt x="29442" y="23205"/>
                    <a:pt x="29707" y="23205"/>
                  </a:cubicBezTo>
                  <a:cubicBezTo>
                    <a:pt x="29778" y="23205"/>
                    <a:pt x="29845" y="23180"/>
                    <a:pt x="29898" y="23133"/>
                  </a:cubicBezTo>
                  <a:cubicBezTo>
                    <a:pt x="30329" y="22750"/>
                    <a:pt x="30763" y="22372"/>
                    <a:pt x="31199" y="21996"/>
                  </a:cubicBezTo>
                  <a:cubicBezTo>
                    <a:pt x="31321" y="21893"/>
                    <a:pt x="31335" y="21711"/>
                    <a:pt x="31231" y="21591"/>
                  </a:cubicBezTo>
                  <a:cubicBezTo>
                    <a:pt x="31174" y="21524"/>
                    <a:pt x="31093" y="21490"/>
                    <a:pt x="31012" y="21490"/>
                  </a:cubicBezTo>
                  <a:close/>
                  <a:moveTo>
                    <a:pt x="149788" y="23763"/>
                  </a:moveTo>
                  <a:cubicBezTo>
                    <a:pt x="149710" y="23763"/>
                    <a:pt x="149633" y="23794"/>
                    <a:pt x="149577" y="23856"/>
                  </a:cubicBezTo>
                  <a:cubicBezTo>
                    <a:pt x="149469" y="23972"/>
                    <a:pt x="149475" y="24154"/>
                    <a:pt x="149591" y="24262"/>
                  </a:cubicBezTo>
                  <a:cubicBezTo>
                    <a:pt x="150015" y="24653"/>
                    <a:pt x="150433" y="25048"/>
                    <a:pt x="150848" y="25447"/>
                  </a:cubicBezTo>
                  <a:cubicBezTo>
                    <a:pt x="150902" y="25499"/>
                    <a:pt x="150973" y="25528"/>
                    <a:pt x="151049" y="25528"/>
                  </a:cubicBezTo>
                  <a:cubicBezTo>
                    <a:pt x="151308" y="25528"/>
                    <a:pt x="151435" y="25212"/>
                    <a:pt x="151248" y="25032"/>
                  </a:cubicBezTo>
                  <a:cubicBezTo>
                    <a:pt x="150830" y="24630"/>
                    <a:pt x="150408" y="24233"/>
                    <a:pt x="149982" y="23839"/>
                  </a:cubicBezTo>
                  <a:cubicBezTo>
                    <a:pt x="149927" y="23788"/>
                    <a:pt x="149858" y="23763"/>
                    <a:pt x="149788" y="23763"/>
                  </a:cubicBezTo>
                  <a:close/>
                  <a:moveTo>
                    <a:pt x="28420" y="23798"/>
                  </a:moveTo>
                  <a:cubicBezTo>
                    <a:pt x="28352" y="23798"/>
                    <a:pt x="28284" y="23822"/>
                    <a:pt x="28228" y="23871"/>
                  </a:cubicBezTo>
                  <a:cubicBezTo>
                    <a:pt x="27804" y="24265"/>
                    <a:pt x="27382" y="24662"/>
                    <a:pt x="26964" y="25065"/>
                  </a:cubicBezTo>
                  <a:cubicBezTo>
                    <a:pt x="26777" y="25244"/>
                    <a:pt x="26904" y="25560"/>
                    <a:pt x="27165" y="25560"/>
                  </a:cubicBezTo>
                  <a:cubicBezTo>
                    <a:pt x="27239" y="25560"/>
                    <a:pt x="27310" y="25531"/>
                    <a:pt x="27364" y="25480"/>
                  </a:cubicBezTo>
                  <a:cubicBezTo>
                    <a:pt x="27779" y="25080"/>
                    <a:pt x="28197" y="24684"/>
                    <a:pt x="28619" y="24294"/>
                  </a:cubicBezTo>
                  <a:cubicBezTo>
                    <a:pt x="28733" y="24185"/>
                    <a:pt x="28738" y="24005"/>
                    <a:pt x="28631" y="23890"/>
                  </a:cubicBezTo>
                  <a:cubicBezTo>
                    <a:pt x="28575" y="23829"/>
                    <a:pt x="28498" y="23798"/>
                    <a:pt x="28420" y="23798"/>
                  </a:cubicBezTo>
                  <a:close/>
                  <a:moveTo>
                    <a:pt x="152285" y="26163"/>
                  </a:moveTo>
                  <a:cubicBezTo>
                    <a:pt x="152212" y="26163"/>
                    <a:pt x="152139" y="26191"/>
                    <a:pt x="152083" y="26247"/>
                  </a:cubicBezTo>
                  <a:cubicBezTo>
                    <a:pt x="151970" y="26360"/>
                    <a:pt x="151970" y="26543"/>
                    <a:pt x="152083" y="26656"/>
                  </a:cubicBezTo>
                  <a:cubicBezTo>
                    <a:pt x="152489" y="27063"/>
                    <a:pt x="152893" y="27473"/>
                    <a:pt x="153293" y="27888"/>
                  </a:cubicBezTo>
                  <a:cubicBezTo>
                    <a:pt x="153347" y="27944"/>
                    <a:pt x="153422" y="27977"/>
                    <a:pt x="153500" y="27977"/>
                  </a:cubicBezTo>
                  <a:lnTo>
                    <a:pt x="153502" y="27977"/>
                  </a:lnTo>
                  <a:cubicBezTo>
                    <a:pt x="153755" y="27977"/>
                    <a:pt x="153885" y="27671"/>
                    <a:pt x="153709" y="27489"/>
                  </a:cubicBezTo>
                  <a:cubicBezTo>
                    <a:pt x="153306" y="27071"/>
                    <a:pt x="152901" y="26657"/>
                    <a:pt x="152490" y="26248"/>
                  </a:cubicBezTo>
                  <a:cubicBezTo>
                    <a:pt x="152434" y="26192"/>
                    <a:pt x="152360" y="26163"/>
                    <a:pt x="152285" y="26163"/>
                  </a:cubicBezTo>
                  <a:close/>
                  <a:moveTo>
                    <a:pt x="25927" y="26197"/>
                  </a:moveTo>
                  <a:cubicBezTo>
                    <a:pt x="25853" y="26197"/>
                    <a:pt x="25779" y="26226"/>
                    <a:pt x="25723" y="26282"/>
                  </a:cubicBezTo>
                  <a:cubicBezTo>
                    <a:pt x="25314" y="26691"/>
                    <a:pt x="24907" y="27105"/>
                    <a:pt x="24505" y="27523"/>
                  </a:cubicBezTo>
                  <a:cubicBezTo>
                    <a:pt x="24329" y="27706"/>
                    <a:pt x="24459" y="28010"/>
                    <a:pt x="24713" y="28010"/>
                  </a:cubicBezTo>
                  <a:cubicBezTo>
                    <a:pt x="24791" y="28010"/>
                    <a:pt x="24866" y="27979"/>
                    <a:pt x="24920" y="27923"/>
                  </a:cubicBezTo>
                  <a:cubicBezTo>
                    <a:pt x="25320" y="27507"/>
                    <a:pt x="25723" y="27096"/>
                    <a:pt x="26129" y="26689"/>
                  </a:cubicBezTo>
                  <a:cubicBezTo>
                    <a:pt x="26242" y="26576"/>
                    <a:pt x="26242" y="26394"/>
                    <a:pt x="26129" y="26282"/>
                  </a:cubicBezTo>
                  <a:cubicBezTo>
                    <a:pt x="26074" y="26226"/>
                    <a:pt x="26000" y="26197"/>
                    <a:pt x="25927" y="26197"/>
                  </a:cubicBezTo>
                  <a:close/>
                  <a:moveTo>
                    <a:pt x="154687" y="28655"/>
                  </a:moveTo>
                  <a:cubicBezTo>
                    <a:pt x="154617" y="28655"/>
                    <a:pt x="154547" y="28681"/>
                    <a:pt x="154491" y="28732"/>
                  </a:cubicBezTo>
                  <a:cubicBezTo>
                    <a:pt x="154372" y="28843"/>
                    <a:pt x="154368" y="29028"/>
                    <a:pt x="154480" y="29144"/>
                  </a:cubicBezTo>
                  <a:cubicBezTo>
                    <a:pt x="154871" y="29567"/>
                    <a:pt x="155259" y="29993"/>
                    <a:pt x="155641" y="30422"/>
                  </a:cubicBezTo>
                  <a:cubicBezTo>
                    <a:pt x="155697" y="30484"/>
                    <a:pt x="155775" y="30520"/>
                    <a:pt x="155857" y="30520"/>
                  </a:cubicBezTo>
                  <a:cubicBezTo>
                    <a:pt x="156106" y="30520"/>
                    <a:pt x="156238" y="30225"/>
                    <a:pt x="156072" y="30040"/>
                  </a:cubicBezTo>
                  <a:cubicBezTo>
                    <a:pt x="155686" y="29607"/>
                    <a:pt x="155296" y="29177"/>
                    <a:pt x="154903" y="28753"/>
                  </a:cubicBezTo>
                  <a:cubicBezTo>
                    <a:pt x="154846" y="28688"/>
                    <a:pt x="154766" y="28655"/>
                    <a:pt x="154687" y="28655"/>
                  </a:cubicBezTo>
                  <a:close/>
                  <a:moveTo>
                    <a:pt x="23524" y="28695"/>
                  </a:moveTo>
                  <a:cubicBezTo>
                    <a:pt x="23447" y="28695"/>
                    <a:pt x="23370" y="28726"/>
                    <a:pt x="23313" y="28788"/>
                  </a:cubicBezTo>
                  <a:cubicBezTo>
                    <a:pt x="22946" y="29185"/>
                    <a:pt x="22581" y="29585"/>
                    <a:pt x="22222" y="29989"/>
                  </a:cubicBezTo>
                  <a:lnTo>
                    <a:pt x="22145" y="30075"/>
                  </a:lnTo>
                  <a:cubicBezTo>
                    <a:pt x="21979" y="30261"/>
                    <a:pt x="22111" y="30554"/>
                    <a:pt x="22361" y="30554"/>
                  </a:cubicBezTo>
                  <a:cubicBezTo>
                    <a:pt x="22442" y="30554"/>
                    <a:pt x="22520" y="30520"/>
                    <a:pt x="22575" y="30458"/>
                  </a:cubicBezTo>
                  <a:lnTo>
                    <a:pt x="22651" y="30373"/>
                  </a:lnTo>
                  <a:cubicBezTo>
                    <a:pt x="23010" y="29971"/>
                    <a:pt x="23371" y="29573"/>
                    <a:pt x="23735" y="29179"/>
                  </a:cubicBezTo>
                  <a:cubicBezTo>
                    <a:pt x="23844" y="29062"/>
                    <a:pt x="23837" y="28880"/>
                    <a:pt x="23720" y="28772"/>
                  </a:cubicBezTo>
                  <a:cubicBezTo>
                    <a:pt x="23665" y="28721"/>
                    <a:pt x="23594" y="28695"/>
                    <a:pt x="23524" y="28695"/>
                  </a:cubicBezTo>
                  <a:close/>
                  <a:moveTo>
                    <a:pt x="156997" y="31247"/>
                  </a:moveTo>
                  <a:cubicBezTo>
                    <a:pt x="156931" y="31247"/>
                    <a:pt x="156864" y="31270"/>
                    <a:pt x="156810" y="31317"/>
                  </a:cubicBezTo>
                  <a:cubicBezTo>
                    <a:pt x="156689" y="31420"/>
                    <a:pt x="156674" y="31603"/>
                    <a:pt x="156778" y="31723"/>
                  </a:cubicBezTo>
                  <a:cubicBezTo>
                    <a:pt x="157153" y="32160"/>
                    <a:pt x="157523" y="32602"/>
                    <a:pt x="157890" y="33046"/>
                  </a:cubicBezTo>
                  <a:cubicBezTo>
                    <a:pt x="157944" y="33113"/>
                    <a:pt x="158026" y="33151"/>
                    <a:pt x="158112" y="33151"/>
                  </a:cubicBezTo>
                  <a:cubicBezTo>
                    <a:pt x="158356" y="33151"/>
                    <a:pt x="158490" y="32867"/>
                    <a:pt x="158334" y="32680"/>
                  </a:cubicBezTo>
                  <a:cubicBezTo>
                    <a:pt x="157966" y="32232"/>
                    <a:pt x="157593" y="31789"/>
                    <a:pt x="157216" y="31348"/>
                  </a:cubicBezTo>
                  <a:cubicBezTo>
                    <a:pt x="157159" y="31282"/>
                    <a:pt x="157078" y="31247"/>
                    <a:pt x="156997" y="31247"/>
                  </a:cubicBezTo>
                  <a:close/>
                  <a:moveTo>
                    <a:pt x="21221" y="31286"/>
                  </a:moveTo>
                  <a:cubicBezTo>
                    <a:pt x="21140" y="31286"/>
                    <a:pt x="21060" y="31320"/>
                    <a:pt x="21003" y="31387"/>
                  </a:cubicBezTo>
                  <a:cubicBezTo>
                    <a:pt x="20625" y="31827"/>
                    <a:pt x="20253" y="32272"/>
                    <a:pt x="19885" y="32719"/>
                  </a:cubicBezTo>
                  <a:cubicBezTo>
                    <a:pt x="19732" y="32908"/>
                    <a:pt x="19865" y="33190"/>
                    <a:pt x="20108" y="33191"/>
                  </a:cubicBezTo>
                  <a:cubicBezTo>
                    <a:pt x="20193" y="33191"/>
                    <a:pt x="20276" y="33152"/>
                    <a:pt x="20331" y="33086"/>
                  </a:cubicBezTo>
                  <a:cubicBezTo>
                    <a:pt x="20696" y="32641"/>
                    <a:pt x="21067" y="32199"/>
                    <a:pt x="21441" y="31761"/>
                  </a:cubicBezTo>
                  <a:cubicBezTo>
                    <a:pt x="21544" y="31640"/>
                    <a:pt x="21530" y="31459"/>
                    <a:pt x="21408" y="31356"/>
                  </a:cubicBezTo>
                  <a:cubicBezTo>
                    <a:pt x="21354" y="31309"/>
                    <a:pt x="21287" y="31286"/>
                    <a:pt x="21221" y="31286"/>
                  </a:cubicBezTo>
                  <a:close/>
                  <a:moveTo>
                    <a:pt x="159203" y="33927"/>
                  </a:moveTo>
                  <a:cubicBezTo>
                    <a:pt x="159140" y="33927"/>
                    <a:pt x="159077" y="33948"/>
                    <a:pt x="159025" y="33990"/>
                  </a:cubicBezTo>
                  <a:cubicBezTo>
                    <a:pt x="158901" y="34088"/>
                    <a:pt x="158879" y="34267"/>
                    <a:pt x="158976" y="34391"/>
                  </a:cubicBezTo>
                  <a:lnTo>
                    <a:pt x="159259" y="34750"/>
                  </a:lnTo>
                  <a:cubicBezTo>
                    <a:pt x="159519" y="35083"/>
                    <a:pt x="159778" y="35419"/>
                    <a:pt x="160034" y="35756"/>
                  </a:cubicBezTo>
                  <a:cubicBezTo>
                    <a:pt x="160088" y="35828"/>
                    <a:pt x="160173" y="35870"/>
                    <a:pt x="160263" y="35870"/>
                  </a:cubicBezTo>
                  <a:cubicBezTo>
                    <a:pt x="160502" y="35869"/>
                    <a:pt x="160636" y="35597"/>
                    <a:pt x="160492" y="35407"/>
                  </a:cubicBezTo>
                  <a:cubicBezTo>
                    <a:pt x="160234" y="35068"/>
                    <a:pt x="159974" y="34731"/>
                    <a:pt x="159711" y="34395"/>
                  </a:cubicBezTo>
                  <a:lnTo>
                    <a:pt x="159427" y="34033"/>
                  </a:lnTo>
                  <a:cubicBezTo>
                    <a:pt x="159370" y="33963"/>
                    <a:pt x="159287" y="33927"/>
                    <a:pt x="159203" y="33927"/>
                  </a:cubicBezTo>
                  <a:close/>
                  <a:moveTo>
                    <a:pt x="19021" y="33965"/>
                  </a:moveTo>
                  <a:cubicBezTo>
                    <a:pt x="18936" y="33965"/>
                    <a:pt x="18851" y="34002"/>
                    <a:pt x="18795" y="34075"/>
                  </a:cubicBezTo>
                  <a:cubicBezTo>
                    <a:pt x="18436" y="34529"/>
                    <a:pt x="18081" y="34988"/>
                    <a:pt x="17731" y="35449"/>
                  </a:cubicBezTo>
                  <a:cubicBezTo>
                    <a:pt x="17587" y="35639"/>
                    <a:pt x="17723" y="35911"/>
                    <a:pt x="17960" y="35912"/>
                  </a:cubicBezTo>
                  <a:cubicBezTo>
                    <a:pt x="18051" y="35912"/>
                    <a:pt x="18136" y="35870"/>
                    <a:pt x="18190" y="35798"/>
                  </a:cubicBezTo>
                  <a:cubicBezTo>
                    <a:pt x="18538" y="35339"/>
                    <a:pt x="18891" y="34883"/>
                    <a:pt x="19247" y="34431"/>
                  </a:cubicBezTo>
                  <a:cubicBezTo>
                    <a:pt x="19345" y="34306"/>
                    <a:pt x="19325" y="34125"/>
                    <a:pt x="19199" y="34027"/>
                  </a:cubicBezTo>
                  <a:cubicBezTo>
                    <a:pt x="19146" y="33985"/>
                    <a:pt x="19083" y="33965"/>
                    <a:pt x="19021" y="33965"/>
                  </a:cubicBezTo>
                  <a:close/>
                  <a:moveTo>
                    <a:pt x="161297" y="36683"/>
                  </a:moveTo>
                  <a:cubicBezTo>
                    <a:pt x="161238" y="36683"/>
                    <a:pt x="161179" y="36701"/>
                    <a:pt x="161128" y="36739"/>
                  </a:cubicBezTo>
                  <a:cubicBezTo>
                    <a:pt x="160999" y="36832"/>
                    <a:pt x="160971" y="37012"/>
                    <a:pt x="161064" y="37141"/>
                  </a:cubicBezTo>
                  <a:cubicBezTo>
                    <a:pt x="161405" y="37606"/>
                    <a:pt x="161739" y="38075"/>
                    <a:pt x="162069" y="38546"/>
                  </a:cubicBezTo>
                  <a:cubicBezTo>
                    <a:pt x="162123" y="38624"/>
                    <a:pt x="162211" y="38670"/>
                    <a:pt x="162306" y="38670"/>
                  </a:cubicBezTo>
                  <a:cubicBezTo>
                    <a:pt x="162364" y="38670"/>
                    <a:pt x="162422" y="38652"/>
                    <a:pt x="162470" y="38617"/>
                  </a:cubicBezTo>
                  <a:cubicBezTo>
                    <a:pt x="162601" y="38527"/>
                    <a:pt x="162632" y="38347"/>
                    <a:pt x="162541" y="38216"/>
                  </a:cubicBezTo>
                  <a:cubicBezTo>
                    <a:pt x="162208" y="37741"/>
                    <a:pt x="161871" y="37270"/>
                    <a:pt x="161531" y="36802"/>
                  </a:cubicBezTo>
                  <a:cubicBezTo>
                    <a:pt x="161474" y="36724"/>
                    <a:pt x="161387" y="36683"/>
                    <a:pt x="161297" y="36683"/>
                  </a:cubicBezTo>
                  <a:close/>
                  <a:moveTo>
                    <a:pt x="16925" y="36729"/>
                  </a:moveTo>
                  <a:cubicBezTo>
                    <a:pt x="16837" y="36729"/>
                    <a:pt x="16750" y="36769"/>
                    <a:pt x="16693" y="36845"/>
                  </a:cubicBezTo>
                  <a:cubicBezTo>
                    <a:pt x="16353" y="37314"/>
                    <a:pt x="16016" y="37786"/>
                    <a:pt x="15685" y="38261"/>
                  </a:cubicBezTo>
                  <a:cubicBezTo>
                    <a:pt x="15552" y="38452"/>
                    <a:pt x="15687" y="38714"/>
                    <a:pt x="15920" y="38714"/>
                  </a:cubicBezTo>
                  <a:cubicBezTo>
                    <a:pt x="16015" y="38714"/>
                    <a:pt x="16102" y="38669"/>
                    <a:pt x="16156" y="38592"/>
                  </a:cubicBezTo>
                  <a:cubicBezTo>
                    <a:pt x="16486" y="38119"/>
                    <a:pt x="16821" y="37650"/>
                    <a:pt x="17160" y="37185"/>
                  </a:cubicBezTo>
                  <a:cubicBezTo>
                    <a:pt x="17251" y="37057"/>
                    <a:pt x="17222" y="36878"/>
                    <a:pt x="17094" y="36784"/>
                  </a:cubicBezTo>
                  <a:cubicBezTo>
                    <a:pt x="17043" y="36747"/>
                    <a:pt x="16984" y="36729"/>
                    <a:pt x="16925" y="36729"/>
                  </a:cubicBezTo>
                  <a:close/>
                  <a:moveTo>
                    <a:pt x="163285" y="39523"/>
                  </a:moveTo>
                  <a:cubicBezTo>
                    <a:pt x="163230" y="39523"/>
                    <a:pt x="163173" y="39539"/>
                    <a:pt x="163124" y="39572"/>
                  </a:cubicBezTo>
                  <a:cubicBezTo>
                    <a:pt x="162992" y="39661"/>
                    <a:pt x="162957" y="39839"/>
                    <a:pt x="163046" y="39971"/>
                  </a:cubicBezTo>
                  <a:cubicBezTo>
                    <a:pt x="163366" y="40450"/>
                    <a:pt x="163682" y="40931"/>
                    <a:pt x="163993" y="41415"/>
                  </a:cubicBezTo>
                  <a:cubicBezTo>
                    <a:pt x="164046" y="41497"/>
                    <a:pt x="164138" y="41547"/>
                    <a:pt x="164235" y="41547"/>
                  </a:cubicBezTo>
                  <a:cubicBezTo>
                    <a:pt x="164463" y="41547"/>
                    <a:pt x="164601" y="41295"/>
                    <a:pt x="164479" y="41104"/>
                  </a:cubicBezTo>
                  <a:cubicBezTo>
                    <a:pt x="164165" y="40617"/>
                    <a:pt x="163847" y="40132"/>
                    <a:pt x="163524" y="39650"/>
                  </a:cubicBezTo>
                  <a:cubicBezTo>
                    <a:pt x="163469" y="39567"/>
                    <a:pt x="163378" y="39523"/>
                    <a:pt x="163285" y="39523"/>
                  </a:cubicBezTo>
                  <a:close/>
                  <a:moveTo>
                    <a:pt x="14941" y="39570"/>
                  </a:moveTo>
                  <a:cubicBezTo>
                    <a:pt x="14849" y="39570"/>
                    <a:pt x="14758" y="39614"/>
                    <a:pt x="14702" y="39698"/>
                  </a:cubicBezTo>
                  <a:cubicBezTo>
                    <a:pt x="14380" y="40179"/>
                    <a:pt x="14062" y="40663"/>
                    <a:pt x="13749" y="41151"/>
                  </a:cubicBezTo>
                  <a:cubicBezTo>
                    <a:pt x="13625" y="41343"/>
                    <a:pt x="13763" y="41595"/>
                    <a:pt x="13991" y="41595"/>
                  </a:cubicBezTo>
                  <a:cubicBezTo>
                    <a:pt x="14089" y="41595"/>
                    <a:pt x="14181" y="41545"/>
                    <a:pt x="14233" y="41462"/>
                  </a:cubicBezTo>
                  <a:cubicBezTo>
                    <a:pt x="14545" y="40978"/>
                    <a:pt x="14861" y="40497"/>
                    <a:pt x="15181" y="40018"/>
                  </a:cubicBezTo>
                  <a:cubicBezTo>
                    <a:pt x="15270" y="39886"/>
                    <a:pt x="15235" y="39706"/>
                    <a:pt x="15102" y="39619"/>
                  </a:cubicBezTo>
                  <a:cubicBezTo>
                    <a:pt x="15052" y="39585"/>
                    <a:pt x="14997" y="39570"/>
                    <a:pt x="14941" y="39570"/>
                  </a:cubicBezTo>
                  <a:close/>
                  <a:moveTo>
                    <a:pt x="165160" y="42437"/>
                  </a:moveTo>
                  <a:cubicBezTo>
                    <a:pt x="165109" y="42437"/>
                    <a:pt x="165056" y="42451"/>
                    <a:pt x="165009" y="42480"/>
                  </a:cubicBezTo>
                  <a:cubicBezTo>
                    <a:pt x="164874" y="42563"/>
                    <a:pt x="164832" y="42741"/>
                    <a:pt x="164914" y="42876"/>
                  </a:cubicBezTo>
                  <a:cubicBezTo>
                    <a:pt x="165217" y="43367"/>
                    <a:pt x="165514" y="43860"/>
                    <a:pt x="165805" y="44356"/>
                  </a:cubicBezTo>
                  <a:cubicBezTo>
                    <a:pt x="165857" y="44444"/>
                    <a:pt x="165952" y="44498"/>
                    <a:pt x="166054" y="44498"/>
                  </a:cubicBezTo>
                  <a:lnTo>
                    <a:pt x="166054" y="44499"/>
                  </a:lnTo>
                  <a:cubicBezTo>
                    <a:pt x="166277" y="44499"/>
                    <a:pt x="166416" y="44256"/>
                    <a:pt x="166302" y="44064"/>
                  </a:cubicBezTo>
                  <a:cubicBezTo>
                    <a:pt x="166008" y="43565"/>
                    <a:pt x="165710" y="43068"/>
                    <a:pt x="165405" y="42574"/>
                  </a:cubicBezTo>
                  <a:cubicBezTo>
                    <a:pt x="165351" y="42486"/>
                    <a:pt x="165257" y="42437"/>
                    <a:pt x="165160" y="42437"/>
                  </a:cubicBezTo>
                  <a:close/>
                  <a:moveTo>
                    <a:pt x="13072" y="42480"/>
                  </a:moveTo>
                  <a:cubicBezTo>
                    <a:pt x="12973" y="42480"/>
                    <a:pt x="12877" y="42531"/>
                    <a:pt x="12824" y="42622"/>
                  </a:cubicBezTo>
                  <a:cubicBezTo>
                    <a:pt x="12519" y="43116"/>
                    <a:pt x="12221" y="43613"/>
                    <a:pt x="11927" y="44112"/>
                  </a:cubicBezTo>
                  <a:cubicBezTo>
                    <a:pt x="11813" y="44304"/>
                    <a:pt x="11951" y="44547"/>
                    <a:pt x="12174" y="44547"/>
                  </a:cubicBezTo>
                  <a:cubicBezTo>
                    <a:pt x="12277" y="44547"/>
                    <a:pt x="12371" y="44493"/>
                    <a:pt x="12422" y="44404"/>
                  </a:cubicBezTo>
                  <a:cubicBezTo>
                    <a:pt x="12716" y="43908"/>
                    <a:pt x="13012" y="43415"/>
                    <a:pt x="13313" y="42924"/>
                  </a:cubicBezTo>
                  <a:cubicBezTo>
                    <a:pt x="13401" y="42789"/>
                    <a:pt x="13360" y="42608"/>
                    <a:pt x="13223" y="42524"/>
                  </a:cubicBezTo>
                  <a:cubicBezTo>
                    <a:pt x="13176" y="42494"/>
                    <a:pt x="13123" y="42480"/>
                    <a:pt x="13072" y="42480"/>
                  </a:cubicBezTo>
                  <a:close/>
                  <a:moveTo>
                    <a:pt x="166919" y="45423"/>
                  </a:moveTo>
                  <a:cubicBezTo>
                    <a:pt x="166871" y="45423"/>
                    <a:pt x="166823" y="45435"/>
                    <a:pt x="166778" y="45460"/>
                  </a:cubicBezTo>
                  <a:cubicBezTo>
                    <a:pt x="166639" y="45539"/>
                    <a:pt x="166590" y="45714"/>
                    <a:pt x="166669" y="45853"/>
                  </a:cubicBezTo>
                  <a:cubicBezTo>
                    <a:pt x="166951" y="46355"/>
                    <a:pt x="167229" y="46858"/>
                    <a:pt x="167501" y="47366"/>
                  </a:cubicBezTo>
                  <a:cubicBezTo>
                    <a:pt x="167552" y="47459"/>
                    <a:pt x="167649" y="47517"/>
                    <a:pt x="167755" y="47517"/>
                  </a:cubicBezTo>
                  <a:cubicBezTo>
                    <a:pt x="167973" y="47517"/>
                    <a:pt x="168112" y="47284"/>
                    <a:pt x="168009" y="47092"/>
                  </a:cubicBezTo>
                  <a:cubicBezTo>
                    <a:pt x="167734" y="46583"/>
                    <a:pt x="167455" y="46074"/>
                    <a:pt x="167170" y="45570"/>
                  </a:cubicBezTo>
                  <a:cubicBezTo>
                    <a:pt x="167118" y="45476"/>
                    <a:pt x="167019" y="45423"/>
                    <a:pt x="166919" y="45423"/>
                  </a:cubicBezTo>
                  <a:close/>
                  <a:moveTo>
                    <a:pt x="11312" y="45469"/>
                  </a:moveTo>
                  <a:cubicBezTo>
                    <a:pt x="11210" y="45469"/>
                    <a:pt x="11112" y="45523"/>
                    <a:pt x="11060" y="45619"/>
                  </a:cubicBezTo>
                  <a:cubicBezTo>
                    <a:pt x="10774" y="46124"/>
                    <a:pt x="10495" y="46632"/>
                    <a:pt x="10220" y="47143"/>
                  </a:cubicBezTo>
                  <a:cubicBezTo>
                    <a:pt x="10117" y="47335"/>
                    <a:pt x="10256" y="47567"/>
                    <a:pt x="10473" y="47567"/>
                  </a:cubicBezTo>
                  <a:cubicBezTo>
                    <a:pt x="10580" y="47567"/>
                    <a:pt x="10677" y="47509"/>
                    <a:pt x="10727" y="47415"/>
                  </a:cubicBezTo>
                  <a:cubicBezTo>
                    <a:pt x="11001" y="46908"/>
                    <a:pt x="11278" y="46404"/>
                    <a:pt x="11561" y="45902"/>
                  </a:cubicBezTo>
                  <a:cubicBezTo>
                    <a:pt x="11643" y="45763"/>
                    <a:pt x="11593" y="45585"/>
                    <a:pt x="11454" y="45507"/>
                  </a:cubicBezTo>
                  <a:cubicBezTo>
                    <a:pt x="11409" y="45481"/>
                    <a:pt x="11360" y="45469"/>
                    <a:pt x="11312" y="45469"/>
                  </a:cubicBezTo>
                  <a:close/>
                  <a:moveTo>
                    <a:pt x="168562" y="48476"/>
                  </a:moveTo>
                  <a:cubicBezTo>
                    <a:pt x="168518" y="48476"/>
                    <a:pt x="168473" y="48486"/>
                    <a:pt x="168431" y="48508"/>
                  </a:cubicBezTo>
                  <a:cubicBezTo>
                    <a:pt x="168288" y="48580"/>
                    <a:pt x="168233" y="48754"/>
                    <a:pt x="168305" y="48895"/>
                  </a:cubicBezTo>
                  <a:cubicBezTo>
                    <a:pt x="168568" y="49407"/>
                    <a:pt x="168827" y="49922"/>
                    <a:pt x="169079" y="50439"/>
                  </a:cubicBezTo>
                  <a:cubicBezTo>
                    <a:pt x="169128" y="50538"/>
                    <a:pt x="169227" y="50601"/>
                    <a:pt x="169338" y="50601"/>
                  </a:cubicBezTo>
                  <a:cubicBezTo>
                    <a:pt x="169382" y="50601"/>
                    <a:pt x="169425" y="50591"/>
                    <a:pt x="169465" y="50572"/>
                  </a:cubicBezTo>
                  <a:cubicBezTo>
                    <a:pt x="169608" y="50502"/>
                    <a:pt x="169668" y="50330"/>
                    <a:pt x="169598" y="50187"/>
                  </a:cubicBezTo>
                  <a:cubicBezTo>
                    <a:pt x="169343" y="49666"/>
                    <a:pt x="169084" y="49148"/>
                    <a:pt x="168818" y="48632"/>
                  </a:cubicBezTo>
                  <a:cubicBezTo>
                    <a:pt x="168767" y="48533"/>
                    <a:pt x="168667" y="48476"/>
                    <a:pt x="168562" y="48476"/>
                  </a:cubicBezTo>
                  <a:close/>
                  <a:moveTo>
                    <a:pt x="9667" y="48525"/>
                  </a:moveTo>
                  <a:cubicBezTo>
                    <a:pt x="9562" y="48525"/>
                    <a:pt x="9462" y="48581"/>
                    <a:pt x="9412" y="48680"/>
                  </a:cubicBezTo>
                  <a:cubicBezTo>
                    <a:pt x="9145" y="49196"/>
                    <a:pt x="8886" y="49714"/>
                    <a:pt x="8632" y="50235"/>
                  </a:cubicBezTo>
                  <a:cubicBezTo>
                    <a:pt x="8537" y="50427"/>
                    <a:pt x="8676" y="50650"/>
                    <a:pt x="8890" y="50650"/>
                  </a:cubicBezTo>
                  <a:cubicBezTo>
                    <a:pt x="9000" y="50650"/>
                    <a:pt x="9101" y="50588"/>
                    <a:pt x="9149" y="50488"/>
                  </a:cubicBezTo>
                  <a:cubicBezTo>
                    <a:pt x="9402" y="49971"/>
                    <a:pt x="9660" y="49456"/>
                    <a:pt x="9924" y="48944"/>
                  </a:cubicBezTo>
                  <a:cubicBezTo>
                    <a:pt x="9997" y="48803"/>
                    <a:pt x="9941" y="48629"/>
                    <a:pt x="9799" y="48557"/>
                  </a:cubicBezTo>
                  <a:cubicBezTo>
                    <a:pt x="9757" y="48535"/>
                    <a:pt x="9711" y="48525"/>
                    <a:pt x="9667" y="48525"/>
                  </a:cubicBezTo>
                  <a:close/>
                  <a:moveTo>
                    <a:pt x="170086" y="51593"/>
                  </a:moveTo>
                  <a:cubicBezTo>
                    <a:pt x="170045" y="51593"/>
                    <a:pt x="170004" y="51602"/>
                    <a:pt x="169964" y="51620"/>
                  </a:cubicBezTo>
                  <a:cubicBezTo>
                    <a:pt x="169821" y="51686"/>
                    <a:pt x="169759" y="51854"/>
                    <a:pt x="169822" y="51998"/>
                  </a:cubicBezTo>
                  <a:cubicBezTo>
                    <a:pt x="170066" y="52520"/>
                    <a:pt x="170305" y="53044"/>
                    <a:pt x="170537" y="53571"/>
                  </a:cubicBezTo>
                  <a:cubicBezTo>
                    <a:pt x="170583" y="53675"/>
                    <a:pt x="170686" y="53742"/>
                    <a:pt x="170800" y="53742"/>
                  </a:cubicBezTo>
                  <a:lnTo>
                    <a:pt x="170800" y="53743"/>
                  </a:lnTo>
                  <a:cubicBezTo>
                    <a:pt x="171009" y="53743"/>
                    <a:pt x="171149" y="53529"/>
                    <a:pt x="171064" y="53338"/>
                  </a:cubicBezTo>
                  <a:cubicBezTo>
                    <a:pt x="170829" y="52808"/>
                    <a:pt x="170590" y="52280"/>
                    <a:pt x="170345" y="51755"/>
                  </a:cubicBezTo>
                  <a:cubicBezTo>
                    <a:pt x="170295" y="51652"/>
                    <a:pt x="170193" y="51593"/>
                    <a:pt x="170086" y="51593"/>
                  </a:cubicBezTo>
                  <a:close/>
                  <a:moveTo>
                    <a:pt x="8144" y="51638"/>
                  </a:moveTo>
                  <a:cubicBezTo>
                    <a:pt x="8035" y="51638"/>
                    <a:pt x="7931" y="51699"/>
                    <a:pt x="7884" y="51804"/>
                  </a:cubicBezTo>
                  <a:cubicBezTo>
                    <a:pt x="7638" y="52330"/>
                    <a:pt x="7398" y="52858"/>
                    <a:pt x="7164" y="53387"/>
                  </a:cubicBezTo>
                  <a:cubicBezTo>
                    <a:pt x="7079" y="53578"/>
                    <a:pt x="7218" y="53791"/>
                    <a:pt x="7427" y="53792"/>
                  </a:cubicBezTo>
                  <a:cubicBezTo>
                    <a:pt x="7540" y="53792"/>
                    <a:pt x="7645" y="53725"/>
                    <a:pt x="7690" y="53621"/>
                  </a:cubicBezTo>
                  <a:cubicBezTo>
                    <a:pt x="7924" y="53093"/>
                    <a:pt x="8162" y="52569"/>
                    <a:pt x="8405" y="52047"/>
                  </a:cubicBezTo>
                  <a:cubicBezTo>
                    <a:pt x="8472" y="51903"/>
                    <a:pt x="8410" y="51732"/>
                    <a:pt x="8265" y="51665"/>
                  </a:cubicBezTo>
                  <a:cubicBezTo>
                    <a:pt x="8226" y="51646"/>
                    <a:pt x="8184" y="51638"/>
                    <a:pt x="8144" y="51638"/>
                  </a:cubicBezTo>
                  <a:close/>
                  <a:moveTo>
                    <a:pt x="171485" y="54757"/>
                  </a:moveTo>
                  <a:cubicBezTo>
                    <a:pt x="171448" y="54757"/>
                    <a:pt x="171411" y="54764"/>
                    <a:pt x="171374" y="54780"/>
                  </a:cubicBezTo>
                  <a:cubicBezTo>
                    <a:pt x="171228" y="54842"/>
                    <a:pt x="171159" y="55010"/>
                    <a:pt x="171220" y="55157"/>
                  </a:cubicBezTo>
                  <a:cubicBezTo>
                    <a:pt x="171443" y="55689"/>
                    <a:pt x="171660" y="56221"/>
                    <a:pt x="171872" y="56757"/>
                  </a:cubicBezTo>
                  <a:cubicBezTo>
                    <a:pt x="171917" y="56867"/>
                    <a:pt x="172022" y="56939"/>
                    <a:pt x="172141" y="56939"/>
                  </a:cubicBezTo>
                  <a:cubicBezTo>
                    <a:pt x="172344" y="56939"/>
                    <a:pt x="172484" y="56733"/>
                    <a:pt x="172408" y="56544"/>
                  </a:cubicBezTo>
                  <a:cubicBezTo>
                    <a:pt x="172194" y="56005"/>
                    <a:pt x="171975" y="55469"/>
                    <a:pt x="171751" y="54934"/>
                  </a:cubicBezTo>
                  <a:cubicBezTo>
                    <a:pt x="171705" y="54824"/>
                    <a:pt x="171598" y="54757"/>
                    <a:pt x="171485" y="54757"/>
                  </a:cubicBezTo>
                  <a:close/>
                  <a:moveTo>
                    <a:pt x="6741" y="54808"/>
                  </a:moveTo>
                  <a:cubicBezTo>
                    <a:pt x="6628" y="54808"/>
                    <a:pt x="6521" y="54874"/>
                    <a:pt x="6475" y="54985"/>
                  </a:cubicBezTo>
                  <a:cubicBezTo>
                    <a:pt x="6251" y="55518"/>
                    <a:pt x="6033" y="56055"/>
                    <a:pt x="5818" y="56594"/>
                  </a:cubicBezTo>
                  <a:cubicBezTo>
                    <a:pt x="5743" y="56782"/>
                    <a:pt x="5882" y="56988"/>
                    <a:pt x="6084" y="56988"/>
                  </a:cubicBezTo>
                  <a:cubicBezTo>
                    <a:pt x="6084" y="56988"/>
                    <a:pt x="6085" y="56988"/>
                    <a:pt x="6086" y="56988"/>
                  </a:cubicBezTo>
                  <a:cubicBezTo>
                    <a:pt x="6204" y="56988"/>
                    <a:pt x="6310" y="56916"/>
                    <a:pt x="6354" y="56807"/>
                  </a:cubicBezTo>
                  <a:cubicBezTo>
                    <a:pt x="6567" y="56270"/>
                    <a:pt x="6784" y="55738"/>
                    <a:pt x="7007" y="55207"/>
                  </a:cubicBezTo>
                  <a:cubicBezTo>
                    <a:pt x="7068" y="55060"/>
                    <a:pt x="7000" y="54891"/>
                    <a:pt x="6852" y="54830"/>
                  </a:cubicBezTo>
                  <a:cubicBezTo>
                    <a:pt x="6816" y="54815"/>
                    <a:pt x="6778" y="54808"/>
                    <a:pt x="6741" y="54808"/>
                  </a:cubicBezTo>
                  <a:close/>
                  <a:moveTo>
                    <a:pt x="172761" y="57973"/>
                  </a:moveTo>
                  <a:cubicBezTo>
                    <a:pt x="172727" y="57973"/>
                    <a:pt x="172693" y="57979"/>
                    <a:pt x="172660" y="57992"/>
                  </a:cubicBezTo>
                  <a:cubicBezTo>
                    <a:pt x="172509" y="58049"/>
                    <a:pt x="172434" y="58218"/>
                    <a:pt x="172495" y="58368"/>
                  </a:cubicBezTo>
                  <a:cubicBezTo>
                    <a:pt x="172696" y="58908"/>
                    <a:pt x="172893" y="59449"/>
                    <a:pt x="173085" y="59992"/>
                  </a:cubicBezTo>
                  <a:cubicBezTo>
                    <a:pt x="173126" y="60107"/>
                    <a:pt x="173234" y="60184"/>
                    <a:pt x="173356" y="60184"/>
                  </a:cubicBezTo>
                  <a:lnTo>
                    <a:pt x="173356" y="60185"/>
                  </a:lnTo>
                  <a:cubicBezTo>
                    <a:pt x="173555" y="60185"/>
                    <a:pt x="173694" y="59989"/>
                    <a:pt x="173628" y="59802"/>
                  </a:cubicBezTo>
                  <a:cubicBezTo>
                    <a:pt x="173435" y="59255"/>
                    <a:pt x="173237" y="58709"/>
                    <a:pt x="173033" y="58167"/>
                  </a:cubicBezTo>
                  <a:cubicBezTo>
                    <a:pt x="172991" y="58048"/>
                    <a:pt x="172879" y="57973"/>
                    <a:pt x="172761" y="57973"/>
                  </a:cubicBezTo>
                  <a:close/>
                  <a:moveTo>
                    <a:pt x="5461" y="58028"/>
                  </a:moveTo>
                  <a:cubicBezTo>
                    <a:pt x="5345" y="58028"/>
                    <a:pt x="5236" y="58099"/>
                    <a:pt x="5192" y="58215"/>
                  </a:cubicBezTo>
                  <a:cubicBezTo>
                    <a:pt x="4989" y="58758"/>
                    <a:pt x="4790" y="59303"/>
                    <a:pt x="4597" y="59850"/>
                  </a:cubicBezTo>
                  <a:cubicBezTo>
                    <a:pt x="4544" y="60000"/>
                    <a:pt x="4623" y="60164"/>
                    <a:pt x="4773" y="60218"/>
                  </a:cubicBezTo>
                  <a:cubicBezTo>
                    <a:pt x="4805" y="60227"/>
                    <a:pt x="4837" y="60233"/>
                    <a:pt x="4869" y="60233"/>
                  </a:cubicBezTo>
                  <a:cubicBezTo>
                    <a:pt x="4992" y="60233"/>
                    <a:pt x="5101" y="60157"/>
                    <a:pt x="5142" y="60042"/>
                  </a:cubicBezTo>
                  <a:cubicBezTo>
                    <a:pt x="5332" y="59498"/>
                    <a:pt x="5529" y="58957"/>
                    <a:pt x="5732" y="58417"/>
                  </a:cubicBezTo>
                  <a:cubicBezTo>
                    <a:pt x="5788" y="58269"/>
                    <a:pt x="5713" y="58102"/>
                    <a:pt x="5563" y="58047"/>
                  </a:cubicBezTo>
                  <a:cubicBezTo>
                    <a:pt x="5529" y="58034"/>
                    <a:pt x="5495" y="58028"/>
                    <a:pt x="5461" y="58028"/>
                  </a:cubicBezTo>
                  <a:close/>
                  <a:moveTo>
                    <a:pt x="173919" y="61254"/>
                  </a:moveTo>
                  <a:cubicBezTo>
                    <a:pt x="173889" y="61254"/>
                    <a:pt x="173858" y="61259"/>
                    <a:pt x="173829" y="61269"/>
                  </a:cubicBezTo>
                  <a:cubicBezTo>
                    <a:pt x="173680" y="61318"/>
                    <a:pt x="173598" y="61477"/>
                    <a:pt x="173644" y="61627"/>
                  </a:cubicBezTo>
                  <a:cubicBezTo>
                    <a:pt x="173825" y="62174"/>
                    <a:pt x="174001" y="62722"/>
                    <a:pt x="174172" y="63273"/>
                  </a:cubicBezTo>
                  <a:cubicBezTo>
                    <a:pt x="174209" y="63393"/>
                    <a:pt x="174320" y="63476"/>
                    <a:pt x="174446" y="63476"/>
                  </a:cubicBezTo>
                  <a:cubicBezTo>
                    <a:pt x="174641" y="63476"/>
                    <a:pt x="174778" y="63287"/>
                    <a:pt x="174722" y="63103"/>
                  </a:cubicBezTo>
                  <a:cubicBezTo>
                    <a:pt x="174551" y="62548"/>
                    <a:pt x="174373" y="61995"/>
                    <a:pt x="174191" y="61446"/>
                  </a:cubicBezTo>
                  <a:cubicBezTo>
                    <a:pt x="174149" y="61328"/>
                    <a:pt x="174038" y="61254"/>
                    <a:pt x="173919" y="61254"/>
                  </a:cubicBezTo>
                  <a:close/>
                  <a:moveTo>
                    <a:pt x="4309" y="61297"/>
                  </a:moveTo>
                  <a:cubicBezTo>
                    <a:pt x="4188" y="61297"/>
                    <a:pt x="4075" y="61374"/>
                    <a:pt x="4036" y="61495"/>
                  </a:cubicBezTo>
                  <a:cubicBezTo>
                    <a:pt x="3853" y="62045"/>
                    <a:pt x="3676" y="62598"/>
                    <a:pt x="3504" y="63150"/>
                  </a:cubicBezTo>
                  <a:cubicBezTo>
                    <a:pt x="3459" y="63303"/>
                    <a:pt x="3543" y="63464"/>
                    <a:pt x="3695" y="63510"/>
                  </a:cubicBezTo>
                  <a:cubicBezTo>
                    <a:pt x="3723" y="63519"/>
                    <a:pt x="3751" y="63524"/>
                    <a:pt x="3780" y="63524"/>
                  </a:cubicBezTo>
                  <a:cubicBezTo>
                    <a:pt x="3906" y="63524"/>
                    <a:pt x="4018" y="63442"/>
                    <a:pt x="4055" y="63321"/>
                  </a:cubicBezTo>
                  <a:cubicBezTo>
                    <a:pt x="4225" y="62771"/>
                    <a:pt x="4402" y="62223"/>
                    <a:pt x="4583" y="61676"/>
                  </a:cubicBezTo>
                  <a:cubicBezTo>
                    <a:pt x="4632" y="61525"/>
                    <a:pt x="4550" y="61362"/>
                    <a:pt x="4399" y="61312"/>
                  </a:cubicBezTo>
                  <a:cubicBezTo>
                    <a:pt x="4369" y="61302"/>
                    <a:pt x="4339" y="61297"/>
                    <a:pt x="4309" y="61297"/>
                  </a:cubicBezTo>
                  <a:close/>
                  <a:moveTo>
                    <a:pt x="174942" y="64555"/>
                  </a:moveTo>
                  <a:cubicBezTo>
                    <a:pt x="174916" y="64555"/>
                    <a:pt x="174889" y="64558"/>
                    <a:pt x="174862" y="64566"/>
                  </a:cubicBezTo>
                  <a:cubicBezTo>
                    <a:pt x="174708" y="64610"/>
                    <a:pt x="174620" y="64773"/>
                    <a:pt x="174667" y="64927"/>
                  </a:cubicBezTo>
                  <a:cubicBezTo>
                    <a:pt x="174826" y="65481"/>
                    <a:pt x="174981" y="66035"/>
                    <a:pt x="175130" y="66592"/>
                  </a:cubicBezTo>
                  <a:cubicBezTo>
                    <a:pt x="175165" y="66718"/>
                    <a:pt x="175279" y="66805"/>
                    <a:pt x="175408" y="66805"/>
                  </a:cubicBezTo>
                  <a:cubicBezTo>
                    <a:pt x="175598" y="66805"/>
                    <a:pt x="175736" y="66625"/>
                    <a:pt x="175688" y="66443"/>
                  </a:cubicBezTo>
                  <a:cubicBezTo>
                    <a:pt x="175538" y="65883"/>
                    <a:pt x="175382" y="65324"/>
                    <a:pt x="175221" y="64767"/>
                  </a:cubicBezTo>
                  <a:cubicBezTo>
                    <a:pt x="175186" y="64639"/>
                    <a:pt x="175069" y="64555"/>
                    <a:pt x="174942" y="64555"/>
                  </a:cubicBezTo>
                  <a:close/>
                  <a:moveTo>
                    <a:pt x="3281" y="64611"/>
                  </a:moveTo>
                  <a:cubicBezTo>
                    <a:pt x="3157" y="64611"/>
                    <a:pt x="3043" y="64691"/>
                    <a:pt x="3005" y="64815"/>
                  </a:cubicBezTo>
                  <a:cubicBezTo>
                    <a:pt x="2845" y="65373"/>
                    <a:pt x="2690" y="65931"/>
                    <a:pt x="2541" y="66491"/>
                  </a:cubicBezTo>
                  <a:cubicBezTo>
                    <a:pt x="2500" y="66644"/>
                    <a:pt x="2592" y="66803"/>
                    <a:pt x="2745" y="66844"/>
                  </a:cubicBezTo>
                  <a:cubicBezTo>
                    <a:pt x="2769" y="66850"/>
                    <a:pt x="2794" y="66853"/>
                    <a:pt x="2819" y="66853"/>
                  </a:cubicBezTo>
                  <a:cubicBezTo>
                    <a:pt x="2950" y="66853"/>
                    <a:pt x="3063" y="66766"/>
                    <a:pt x="3097" y="66640"/>
                  </a:cubicBezTo>
                  <a:cubicBezTo>
                    <a:pt x="3245" y="66083"/>
                    <a:pt x="3400" y="65528"/>
                    <a:pt x="3560" y="64976"/>
                  </a:cubicBezTo>
                  <a:cubicBezTo>
                    <a:pt x="3602" y="64824"/>
                    <a:pt x="3513" y="64665"/>
                    <a:pt x="3362" y="64622"/>
                  </a:cubicBezTo>
                  <a:cubicBezTo>
                    <a:pt x="3335" y="64614"/>
                    <a:pt x="3307" y="64611"/>
                    <a:pt x="3281" y="64611"/>
                  </a:cubicBezTo>
                  <a:close/>
                  <a:moveTo>
                    <a:pt x="175845" y="67906"/>
                  </a:moveTo>
                  <a:cubicBezTo>
                    <a:pt x="175821" y="67906"/>
                    <a:pt x="175796" y="67909"/>
                    <a:pt x="175772" y="67916"/>
                  </a:cubicBezTo>
                  <a:cubicBezTo>
                    <a:pt x="175618" y="67953"/>
                    <a:pt x="175523" y="68110"/>
                    <a:pt x="175562" y="68264"/>
                  </a:cubicBezTo>
                  <a:cubicBezTo>
                    <a:pt x="175700" y="68823"/>
                    <a:pt x="175833" y="69384"/>
                    <a:pt x="175960" y="69945"/>
                  </a:cubicBezTo>
                  <a:cubicBezTo>
                    <a:pt x="175990" y="70076"/>
                    <a:pt x="176106" y="70170"/>
                    <a:pt x="176241" y="70170"/>
                  </a:cubicBezTo>
                  <a:cubicBezTo>
                    <a:pt x="176425" y="70170"/>
                    <a:pt x="176562" y="69998"/>
                    <a:pt x="176521" y="69818"/>
                  </a:cubicBezTo>
                  <a:cubicBezTo>
                    <a:pt x="176393" y="69252"/>
                    <a:pt x="176260" y="68688"/>
                    <a:pt x="176121" y="68126"/>
                  </a:cubicBezTo>
                  <a:cubicBezTo>
                    <a:pt x="176090" y="67995"/>
                    <a:pt x="175974" y="67906"/>
                    <a:pt x="175845" y="67906"/>
                  </a:cubicBezTo>
                  <a:close/>
                  <a:moveTo>
                    <a:pt x="2390" y="67951"/>
                  </a:moveTo>
                  <a:cubicBezTo>
                    <a:pt x="2259" y="67951"/>
                    <a:pt x="2140" y="68041"/>
                    <a:pt x="2109" y="68175"/>
                  </a:cubicBezTo>
                  <a:cubicBezTo>
                    <a:pt x="1970" y="68737"/>
                    <a:pt x="1837" y="69301"/>
                    <a:pt x="1709" y="69866"/>
                  </a:cubicBezTo>
                  <a:cubicBezTo>
                    <a:pt x="1668" y="70047"/>
                    <a:pt x="1806" y="70219"/>
                    <a:pt x="1991" y="70219"/>
                  </a:cubicBezTo>
                  <a:cubicBezTo>
                    <a:pt x="2125" y="70218"/>
                    <a:pt x="2241" y="70125"/>
                    <a:pt x="2271" y="69993"/>
                  </a:cubicBezTo>
                  <a:cubicBezTo>
                    <a:pt x="2398" y="69432"/>
                    <a:pt x="2530" y="68872"/>
                    <a:pt x="2668" y="68313"/>
                  </a:cubicBezTo>
                  <a:cubicBezTo>
                    <a:pt x="2709" y="68157"/>
                    <a:pt x="2614" y="67997"/>
                    <a:pt x="2458" y="67959"/>
                  </a:cubicBezTo>
                  <a:cubicBezTo>
                    <a:pt x="2435" y="67953"/>
                    <a:pt x="2412" y="67951"/>
                    <a:pt x="2390" y="67951"/>
                  </a:cubicBezTo>
                  <a:close/>
                  <a:moveTo>
                    <a:pt x="176608" y="71289"/>
                  </a:moveTo>
                  <a:cubicBezTo>
                    <a:pt x="176588" y="71289"/>
                    <a:pt x="176569" y="71291"/>
                    <a:pt x="176549" y="71295"/>
                  </a:cubicBezTo>
                  <a:cubicBezTo>
                    <a:pt x="176393" y="71326"/>
                    <a:pt x="176292" y="71478"/>
                    <a:pt x="176325" y="71634"/>
                  </a:cubicBezTo>
                  <a:cubicBezTo>
                    <a:pt x="176441" y="72199"/>
                    <a:pt x="176551" y="72764"/>
                    <a:pt x="176657" y="73330"/>
                  </a:cubicBezTo>
                  <a:cubicBezTo>
                    <a:pt x="176683" y="73467"/>
                    <a:pt x="176801" y="73565"/>
                    <a:pt x="176940" y="73566"/>
                  </a:cubicBezTo>
                  <a:cubicBezTo>
                    <a:pt x="176958" y="73565"/>
                    <a:pt x="176976" y="73564"/>
                    <a:pt x="176994" y="73562"/>
                  </a:cubicBezTo>
                  <a:cubicBezTo>
                    <a:pt x="177150" y="73532"/>
                    <a:pt x="177253" y="73382"/>
                    <a:pt x="177223" y="73225"/>
                  </a:cubicBezTo>
                  <a:cubicBezTo>
                    <a:pt x="177117" y="72655"/>
                    <a:pt x="177006" y="72086"/>
                    <a:pt x="176888" y="71519"/>
                  </a:cubicBezTo>
                  <a:cubicBezTo>
                    <a:pt x="176861" y="71383"/>
                    <a:pt x="176741" y="71289"/>
                    <a:pt x="176608" y="71289"/>
                  </a:cubicBezTo>
                  <a:close/>
                  <a:moveTo>
                    <a:pt x="1625" y="71335"/>
                  </a:moveTo>
                  <a:cubicBezTo>
                    <a:pt x="1492" y="71335"/>
                    <a:pt x="1371" y="71428"/>
                    <a:pt x="1343" y="71565"/>
                  </a:cubicBezTo>
                  <a:cubicBezTo>
                    <a:pt x="1227" y="72132"/>
                    <a:pt x="1115" y="72702"/>
                    <a:pt x="1011" y="73271"/>
                  </a:cubicBezTo>
                  <a:cubicBezTo>
                    <a:pt x="981" y="73427"/>
                    <a:pt x="1085" y="73578"/>
                    <a:pt x="1241" y="73607"/>
                  </a:cubicBezTo>
                  <a:cubicBezTo>
                    <a:pt x="1259" y="73610"/>
                    <a:pt x="1276" y="73612"/>
                    <a:pt x="1294" y="73612"/>
                  </a:cubicBezTo>
                  <a:cubicBezTo>
                    <a:pt x="1433" y="73612"/>
                    <a:pt x="1552" y="73512"/>
                    <a:pt x="1577" y="73376"/>
                  </a:cubicBezTo>
                  <a:cubicBezTo>
                    <a:pt x="1682" y="72810"/>
                    <a:pt x="1792" y="72245"/>
                    <a:pt x="1907" y="71681"/>
                  </a:cubicBezTo>
                  <a:cubicBezTo>
                    <a:pt x="1939" y="71525"/>
                    <a:pt x="1838" y="71373"/>
                    <a:pt x="1682" y="71340"/>
                  </a:cubicBezTo>
                  <a:cubicBezTo>
                    <a:pt x="1663" y="71336"/>
                    <a:pt x="1644" y="71335"/>
                    <a:pt x="1625" y="71335"/>
                  </a:cubicBezTo>
                  <a:close/>
                  <a:moveTo>
                    <a:pt x="177241" y="74696"/>
                  </a:moveTo>
                  <a:cubicBezTo>
                    <a:pt x="177225" y="74696"/>
                    <a:pt x="177209" y="74697"/>
                    <a:pt x="177193" y="74700"/>
                  </a:cubicBezTo>
                  <a:cubicBezTo>
                    <a:pt x="177036" y="74726"/>
                    <a:pt x="176930" y="74875"/>
                    <a:pt x="176957" y="75032"/>
                  </a:cubicBezTo>
                  <a:cubicBezTo>
                    <a:pt x="177051" y="75600"/>
                    <a:pt x="177140" y="76169"/>
                    <a:pt x="177223" y="76739"/>
                  </a:cubicBezTo>
                  <a:cubicBezTo>
                    <a:pt x="177243" y="76881"/>
                    <a:pt x="177364" y="76985"/>
                    <a:pt x="177507" y="76985"/>
                  </a:cubicBezTo>
                  <a:cubicBezTo>
                    <a:pt x="177522" y="76985"/>
                    <a:pt x="177536" y="76984"/>
                    <a:pt x="177549" y="76982"/>
                  </a:cubicBezTo>
                  <a:cubicBezTo>
                    <a:pt x="177708" y="76958"/>
                    <a:pt x="177815" y="76813"/>
                    <a:pt x="177794" y="76655"/>
                  </a:cubicBezTo>
                  <a:cubicBezTo>
                    <a:pt x="177710" y="76082"/>
                    <a:pt x="177620" y="75508"/>
                    <a:pt x="177525" y="74936"/>
                  </a:cubicBezTo>
                  <a:cubicBezTo>
                    <a:pt x="177502" y="74796"/>
                    <a:pt x="177379" y="74696"/>
                    <a:pt x="177241" y="74696"/>
                  </a:cubicBezTo>
                  <a:close/>
                  <a:moveTo>
                    <a:pt x="997" y="74743"/>
                  </a:moveTo>
                  <a:cubicBezTo>
                    <a:pt x="858" y="74743"/>
                    <a:pt x="736" y="74843"/>
                    <a:pt x="712" y="74984"/>
                  </a:cubicBezTo>
                  <a:cubicBezTo>
                    <a:pt x="650" y="75363"/>
                    <a:pt x="590" y="75742"/>
                    <a:pt x="532" y="76122"/>
                  </a:cubicBezTo>
                  <a:lnTo>
                    <a:pt x="447" y="76703"/>
                  </a:lnTo>
                  <a:cubicBezTo>
                    <a:pt x="424" y="76861"/>
                    <a:pt x="533" y="77006"/>
                    <a:pt x="690" y="77029"/>
                  </a:cubicBezTo>
                  <a:cubicBezTo>
                    <a:pt x="705" y="77032"/>
                    <a:pt x="718" y="77033"/>
                    <a:pt x="732" y="77033"/>
                  </a:cubicBezTo>
                  <a:cubicBezTo>
                    <a:pt x="875" y="77033"/>
                    <a:pt x="998" y="76927"/>
                    <a:pt x="1018" y="76786"/>
                  </a:cubicBezTo>
                  <a:lnTo>
                    <a:pt x="1103" y="76209"/>
                  </a:lnTo>
                  <a:cubicBezTo>
                    <a:pt x="1159" y="75831"/>
                    <a:pt x="1219" y="75454"/>
                    <a:pt x="1281" y="75078"/>
                  </a:cubicBezTo>
                  <a:cubicBezTo>
                    <a:pt x="1307" y="74921"/>
                    <a:pt x="1200" y="74773"/>
                    <a:pt x="1043" y="74747"/>
                  </a:cubicBezTo>
                  <a:cubicBezTo>
                    <a:pt x="1027" y="74744"/>
                    <a:pt x="1012" y="74743"/>
                    <a:pt x="997" y="74743"/>
                  </a:cubicBezTo>
                  <a:close/>
                  <a:moveTo>
                    <a:pt x="177742" y="78132"/>
                  </a:moveTo>
                  <a:cubicBezTo>
                    <a:pt x="177730" y="78132"/>
                    <a:pt x="177718" y="78132"/>
                    <a:pt x="177706" y="78134"/>
                  </a:cubicBezTo>
                  <a:cubicBezTo>
                    <a:pt x="177550" y="78154"/>
                    <a:pt x="177439" y="78295"/>
                    <a:pt x="177456" y="78451"/>
                  </a:cubicBezTo>
                  <a:cubicBezTo>
                    <a:pt x="177528" y="79022"/>
                    <a:pt x="177594" y="79594"/>
                    <a:pt x="177655" y="80167"/>
                  </a:cubicBezTo>
                  <a:cubicBezTo>
                    <a:pt x="177670" y="80313"/>
                    <a:pt x="177793" y="80424"/>
                    <a:pt x="177940" y="80425"/>
                  </a:cubicBezTo>
                  <a:cubicBezTo>
                    <a:pt x="177951" y="80425"/>
                    <a:pt x="177961" y="80424"/>
                    <a:pt x="177971" y="80422"/>
                  </a:cubicBezTo>
                  <a:cubicBezTo>
                    <a:pt x="178130" y="80406"/>
                    <a:pt x="178244" y="80264"/>
                    <a:pt x="178227" y="80106"/>
                  </a:cubicBezTo>
                  <a:cubicBezTo>
                    <a:pt x="178166" y="79530"/>
                    <a:pt x="178100" y="78954"/>
                    <a:pt x="178028" y="78379"/>
                  </a:cubicBezTo>
                  <a:cubicBezTo>
                    <a:pt x="178007" y="78235"/>
                    <a:pt x="177884" y="78132"/>
                    <a:pt x="177742" y="78132"/>
                  </a:cubicBezTo>
                  <a:close/>
                  <a:moveTo>
                    <a:pt x="501" y="78180"/>
                  </a:moveTo>
                  <a:cubicBezTo>
                    <a:pt x="360" y="78180"/>
                    <a:pt x="237" y="78283"/>
                    <a:pt x="215" y="78427"/>
                  </a:cubicBezTo>
                  <a:cubicBezTo>
                    <a:pt x="145" y="79001"/>
                    <a:pt x="79" y="79577"/>
                    <a:pt x="19" y="80154"/>
                  </a:cubicBezTo>
                  <a:cubicBezTo>
                    <a:pt x="1" y="80312"/>
                    <a:pt x="116" y="80455"/>
                    <a:pt x="274" y="80470"/>
                  </a:cubicBezTo>
                  <a:cubicBezTo>
                    <a:pt x="285" y="80472"/>
                    <a:pt x="295" y="80473"/>
                    <a:pt x="304" y="80473"/>
                  </a:cubicBezTo>
                  <a:cubicBezTo>
                    <a:pt x="452" y="80473"/>
                    <a:pt x="575" y="80361"/>
                    <a:pt x="591" y="80215"/>
                  </a:cubicBezTo>
                  <a:cubicBezTo>
                    <a:pt x="651" y="79642"/>
                    <a:pt x="717" y="79069"/>
                    <a:pt x="788" y="78497"/>
                  </a:cubicBezTo>
                  <a:cubicBezTo>
                    <a:pt x="804" y="78341"/>
                    <a:pt x="693" y="78201"/>
                    <a:pt x="537" y="78182"/>
                  </a:cubicBezTo>
                  <a:cubicBezTo>
                    <a:pt x="525" y="78180"/>
                    <a:pt x="513" y="78180"/>
                    <a:pt x="501" y="781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87;p64">
              <a:extLst>
                <a:ext uri="{FF2B5EF4-FFF2-40B4-BE49-F238E27FC236}">
                  <a16:creationId xmlns:a16="http://schemas.microsoft.com/office/drawing/2014/main" id="{13E76AFA-8B75-1503-6F45-4CCC65B67BF2}"/>
                </a:ext>
              </a:extLst>
            </p:cNvPr>
            <p:cNvSpPr/>
            <p:nvPr/>
          </p:nvSpPr>
          <p:spPr>
            <a:xfrm>
              <a:off x="1526800" y="2928150"/>
              <a:ext cx="16750" cy="35925"/>
            </a:xfrm>
            <a:custGeom>
              <a:avLst/>
              <a:gdLst/>
              <a:ahLst/>
              <a:cxnLst/>
              <a:rect l="l" t="t" r="r" b="b"/>
              <a:pathLst>
                <a:path w="670" h="1437" extrusionOk="0">
                  <a:moveTo>
                    <a:pt x="370" y="0"/>
                  </a:moveTo>
                  <a:cubicBezTo>
                    <a:pt x="215" y="0"/>
                    <a:pt x="94" y="113"/>
                    <a:pt x="82" y="264"/>
                  </a:cubicBezTo>
                  <a:cubicBezTo>
                    <a:pt x="58" y="552"/>
                    <a:pt x="34" y="840"/>
                    <a:pt x="12" y="1127"/>
                  </a:cubicBezTo>
                  <a:cubicBezTo>
                    <a:pt x="0" y="1287"/>
                    <a:pt x="119" y="1425"/>
                    <a:pt x="279" y="1437"/>
                  </a:cubicBezTo>
                  <a:lnTo>
                    <a:pt x="300" y="1437"/>
                  </a:lnTo>
                  <a:cubicBezTo>
                    <a:pt x="450" y="1437"/>
                    <a:pt x="575" y="1322"/>
                    <a:pt x="587" y="1172"/>
                  </a:cubicBezTo>
                  <a:cubicBezTo>
                    <a:pt x="608" y="885"/>
                    <a:pt x="631" y="598"/>
                    <a:pt x="655" y="313"/>
                  </a:cubicBezTo>
                  <a:cubicBezTo>
                    <a:pt x="670" y="155"/>
                    <a:pt x="552" y="14"/>
                    <a:pt x="394" y="1"/>
                  </a:cubicBezTo>
                  <a:cubicBezTo>
                    <a:pt x="386" y="1"/>
                    <a:pt x="378" y="0"/>
                    <a:pt x="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88;p64">
              <a:extLst>
                <a:ext uri="{FF2B5EF4-FFF2-40B4-BE49-F238E27FC236}">
                  <a16:creationId xmlns:a16="http://schemas.microsoft.com/office/drawing/2014/main" id="{8F4AEBA9-C0F6-3198-487F-D95329353C2B}"/>
                </a:ext>
              </a:extLst>
            </p:cNvPr>
            <p:cNvSpPr/>
            <p:nvPr/>
          </p:nvSpPr>
          <p:spPr>
            <a:xfrm>
              <a:off x="1772350" y="2060100"/>
              <a:ext cx="387300" cy="519325"/>
            </a:xfrm>
            <a:custGeom>
              <a:avLst/>
              <a:gdLst/>
              <a:ahLst/>
              <a:cxnLst/>
              <a:rect l="l" t="t" r="r" b="b"/>
              <a:pathLst>
                <a:path w="15492" h="20773" extrusionOk="0">
                  <a:moveTo>
                    <a:pt x="1" y="0"/>
                  </a:moveTo>
                  <a:lnTo>
                    <a:pt x="10386" y="20772"/>
                  </a:lnTo>
                  <a:lnTo>
                    <a:pt x="15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89;p64">
              <a:extLst>
                <a:ext uri="{FF2B5EF4-FFF2-40B4-BE49-F238E27FC236}">
                  <a16:creationId xmlns:a16="http://schemas.microsoft.com/office/drawing/2014/main" id="{84CB3524-7341-E761-EF75-790DDCA2F391}"/>
                </a:ext>
              </a:extLst>
            </p:cNvPr>
            <p:cNvSpPr/>
            <p:nvPr/>
          </p:nvSpPr>
          <p:spPr>
            <a:xfrm>
              <a:off x="1763500" y="2052900"/>
              <a:ext cx="404250" cy="533725"/>
            </a:xfrm>
            <a:custGeom>
              <a:avLst/>
              <a:gdLst/>
              <a:ahLst/>
              <a:cxnLst/>
              <a:rect l="l" t="t" r="r" b="b"/>
              <a:pathLst>
                <a:path w="16170" h="21349" extrusionOk="0">
                  <a:moveTo>
                    <a:pt x="15478" y="576"/>
                  </a:moveTo>
                  <a:lnTo>
                    <a:pt x="10647" y="20232"/>
                  </a:lnTo>
                  <a:lnTo>
                    <a:pt x="820" y="576"/>
                  </a:lnTo>
                  <a:close/>
                  <a:moveTo>
                    <a:pt x="355" y="1"/>
                  </a:moveTo>
                  <a:cubicBezTo>
                    <a:pt x="140" y="1"/>
                    <a:pt x="1" y="226"/>
                    <a:pt x="97" y="417"/>
                  </a:cubicBezTo>
                  <a:lnTo>
                    <a:pt x="10483" y="21190"/>
                  </a:lnTo>
                  <a:cubicBezTo>
                    <a:pt x="10532" y="21287"/>
                    <a:pt x="10631" y="21348"/>
                    <a:pt x="10740" y="21348"/>
                  </a:cubicBezTo>
                  <a:cubicBezTo>
                    <a:pt x="10750" y="21348"/>
                    <a:pt x="10762" y="21348"/>
                    <a:pt x="10773" y="21347"/>
                  </a:cubicBezTo>
                  <a:cubicBezTo>
                    <a:pt x="10893" y="21334"/>
                    <a:pt x="10991" y="21246"/>
                    <a:pt x="11020" y="21129"/>
                  </a:cubicBezTo>
                  <a:lnTo>
                    <a:pt x="16125" y="357"/>
                  </a:lnTo>
                  <a:cubicBezTo>
                    <a:pt x="16169" y="176"/>
                    <a:pt x="16032" y="1"/>
                    <a:pt x="158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90;p64">
              <a:extLst>
                <a:ext uri="{FF2B5EF4-FFF2-40B4-BE49-F238E27FC236}">
                  <a16:creationId xmlns:a16="http://schemas.microsoft.com/office/drawing/2014/main" id="{52A929C9-EB34-E85A-279D-B94306E1F9BE}"/>
                </a:ext>
              </a:extLst>
            </p:cNvPr>
            <p:cNvSpPr/>
            <p:nvPr/>
          </p:nvSpPr>
          <p:spPr>
            <a:xfrm>
              <a:off x="1813950" y="2079800"/>
              <a:ext cx="246475" cy="499625"/>
            </a:xfrm>
            <a:custGeom>
              <a:avLst/>
              <a:gdLst/>
              <a:ahLst/>
              <a:cxnLst/>
              <a:rect l="l" t="t" r="r" b="b"/>
              <a:pathLst>
                <a:path w="9859" h="19985" extrusionOk="0">
                  <a:moveTo>
                    <a:pt x="0" y="0"/>
                  </a:moveTo>
                  <a:lnTo>
                    <a:pt x="8722" y="19984"/>
                  </a:lnTo>
                  <a:lnTo>
                    <a:pt x="9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91;p64">
              <a:extLst>
                <a:ext uri="{FF2B5EF4-FFF2-40B4-BE49-F238E27FC236}">
                  <a16:creationId xmlns:a16="http://schemas.microsoft.com/office/drawing/2014/main" id="{3CA24DC8-2B8E-51A0-5DE2-C351AEC08C6C}"/>
                </a:ext>
              </a:extLst>
            </p:cNvPr>
            <p:cNvSpPr/>
            <p:nvPr/>
          </p:nvSpPr>
          <p:spPr>
            <a:xfrm>
              <a:off x="1805275" y="2072600"/>
              <a:ext cx="262550" cy="514025"/>
            </a:xfrm>
            <a:custGeom>
              <a:avLst/>
              <a:gdLst/>
              <a:ahLst/>
              <a:cxnLst/>
              <a:rect l="l" t="t" r="r" b="b"/>
              <a:pathLst>
                <a:path w="10502" h="20561" extrusionOk="0">
                  <a:moveTo>
                    <a:pt x="9899" y="576"/>
                  </a:moveTo>
                  <a:lnTo>
                    <a:pt x="8850" y="19050"/>
                  </a:lnTo>
                  <a:lnTo>
                    <a:pt x="787" y="576"/>
                  </a:lnTo>
                  <a:close/>
                  <a:moveTo>
                    <a:pt x="345" y="1"/>
                  </a:moveTo>
                  <a:cubicBezTo>
                    <a:pt x="139" y="1"/>
                    <a:pt x="1" y="213"/>
                    <a:pt x="83" y="404"/>
                  </a:cubicBezTo>
                  <a:lnTo>
                    <a:pt x="8804" y="20388"/>
                  </a:lnTo>
                  <a:cubicBezTo>
                    <a:pt x="8850" y="20492"/>
                    <a:pt x="8953" y="20560"/>
                    <a:pt x="9066" y="20560"/>
                  </a:cubicBezTo>
                  <a:cubicBezTo>
                    <a:pt x="9067" y="20560"/>
                    <a:pt x="9068" y="20560"/>
                    <a:pt x="9069" y="20560"/>
                  </a:cubicBezTo>
                  <a:cubicBezTo>
                    <a:pt x="9086" y="20560"/>
                    <a:pt x="9103" y="20559"/>
                    <a:pt x="9120" y="20557"/>
                  </a:cubicBezTo>
                  <a:cubicBezTo>
                    <a:pt x="9252" y="20533"/>
                    <a:pt x="9349" y="20422"/>
                    <a:pt x="9357" y="20289"/>
                  </a:cubicBezTo>
                  <a:lnTo>
                    <a:pt x="10493" y="304"/>
                  </a:lnTo>
                  <a:cubicBezTo>
                    <a:pt x="10502" y="140"/>
                    <a:pt x="10371" y="1"/>
                    <a:pt x="10205" y="1"/>
                  </a:cubicBezTo>
                  <a:lnTo>
                    <a:pt x="347" y="1"/>
                  </a:lnTo>
                  <a:cubicBezTo>
                    <a:pt x="347" y="1"/>
                    <a:pt x="346"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92;p64">
              <a:extLst>
                <a:ext uri="{FF2B5EF4-FFF2-40B4-BE49-F238E27FC236}">
                  <a16:creationId xmlns:a16="http://schemas.microsoft.com/office/drawing/2014/main" id="{5F24690B-A95D-D03D-5717-FF5B9422A1F9}"/>
                </a:ext>
              </a:extLst>
            </p:cNvPr>
            <p:cNvSpPr/>
            <p:nvPr/>
          </p:nvSpPr>
          <p:spPr>
            <a:xfrm>
              <a:off x="1759225" y="2040900"/>
              <a:ext cx="272800" cy="538525"/>
            </a:xfrm>
            <a:custGeom>
              <a:avLst/>
              <a:gdLst/>
              <a:ahLst/>
              <a:cxnLst/>
              <a:rect l="l" t="t" r="r" b="b"/>
              <a:pathLst>
                <a:path w="10912" h="21541" extrusionOk="0">
                  <a:moveTo>
                    <a:pt x="0" y="1"/>
                  </a:moveTo>
                  <a:lnTo>
                    <a:pt x="10911" y="21540"/>
                  </a:lnTo>
                  <a:lnTo>
                    <a:pt x="98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93;p64">
              <a:extLst>
                <a:ext uri="{FF2B5EF4-FFF2-40B4-BE49-F238E27FC236}">
                  <a16:creationId xmlns:a16="http://schemas.microsoft.com/office/drawing/2014/main" id="{1827CA93-433A-8895-F101-F47E5D27D8ED}"/>
                </a:ext>
              </a:extLst>
            </p:cNvPr>
            <p:cNvSpPr/>
            <p:nvPr/>
          </p:nvSpPr>
          <p:spPr>
            <a:xfrm>
              <a:off x="1750375" y="2033700"/>
              <a:ext cx="289025" cy="552925"/>
            </a:xfrm>
            <a:custGeom>
              <a:avLst/>
              <a:gdLst/>
              <a:ahLst/>
              <a:cxnLst/>
              <a:rect l="l" t="t" r="r" b="b"/>
              <a:pathLst>
                <a:path w="11561" h="22117" extrusionOk="0">
                  <a:moveTo>
                    <a:pt x="9936" y="578"/>
                  </a:moveTo>
                  <a:lnTo>
                    <a:pt x="10912" y="20493"/>
                  </a:lnTo>
                  <a:lnTo>
                    <a:pt x="823" y="578"/>
                  </a:lnTo>
                  <a:close/>
                  <a:moveTo>
                    <a:pt x="354" y="1"/>
                  </a:moveTo>
                  <a:cubicBezTo>
                    <a:pt x="139" y="1"/>
                    <a:pt x="0" y="228"/>
                    <a:pt x="97" y="419"/>
                  </a:cubicBezTo>
                  <a:lnTo>
                    <a:pt x="11009" y="21959"/>
                  </a:lnTo>
                  <a:cubicBezTo>
                    <a:pt x="11057" y="22055"/>
                    <a:pt x="11156" y="22116"/>
                    <a:pt x="11265" y="22116"/>
                  </a:cubicBezTo>
                  <a:cubicBezTo>
                    <a:pt x="11430" y="22116"/>
                    <a:pt x="11561" y="21979"/>
                    <a:pt x="11553" y="21815"/>
                  </a:cubicBezTo>
                  <a:lnTo>
                    <a:pt x="10500" y="276"/>
                  </a:lnTo>
                  <a:cubicBezTo>
                    <a:pt x="10492" y="122"/>
                    <a:pt x="10366" y="1"/>
                    <a:pt x="10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94;p64">
              <a:extLst>
                <a:ext uri="{FF2B5EF4-FFF2-40B4-BE49-F238E27FC236}">
                  <a16:creationId xmlns:a16="http://schemas.microsoft.com/office/drawing/2014/main" id="{B4850BEE-F858-53CE-8D09-18AC8086AA9A}"/>
                </a:ext>
              </a:extLst>
            </p:cNvPr>
            <p:cNvSpPr/>
            <p:nvPr/>
          </p:nvSpPr>
          <p:spPr>
            <a:xfrm>
              <a:off x="1173825" y="1944100"/>
              <a:ext cx="858200" cy="635325"/>
            </a:xfrm>
            <a:custGeom>
              <a:avLst/>
              <a:gdLst/>
              <a:ahLst/>
              <a:cxnLst/>
              <a:rect l="l" t="t" r="r" b="b"/>
              <a:pathLst>
                <a:path w="34328" h="25413" extrusionOk="0">
                  <a:moveTo>
                    <a:pt x="1" y="1"/>
                  </a:moveTo>
                  <a:lnTo>
                    <a:pt x="6279" y="25412"/>
                  </a:lnTo>
                  <a:lnTo>
                    <a:pt x="34327" y="25412"/>
                  </a:lnTo>
                  <a:lnTo>
                    <a:pt x="29880" y="2880"/>
                  </a:lnTo>
                  <a:lnTo>
                    <a:pt x="15923" y="2880"/>
                  </a:lnTo>
                  <a:lnTo>
                    <a:pt x="13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895;p64">
              <a:extLst>
                <a:ext uri="{FF2B5EF4-FFF2-40B4-BE49-F238E27FC236}">
                  <a16:creationId xmlns:a16="http://schemas.microsoft.com/office/drawing/2014/main" id="{0FDF660B-F874-8878-14E4-F387E5F1E178}"/>
                </a:ext>
              </a:extLst>
            </p:cNvPr>
            <p:cNvSpPr/>
            <p:nvPr/>
          </p:nvSpPr>
          <p:spPr>
            <a:xfrm>
              <a:off x="1165700" y="1936875"/>
              <a:ext cx="874250" cy="649750"/>
            </a:xfrm>
            <a:custGeom>
              <a:avLst/>
              <a:gdLst/>
              <a:ahLst/>
              <a:cxnLst/>
              <a:rect l="l" t="t" r="r" b="b"/>
              <a:pathLst>
                <a:path w="34970" h="25990" extrusionOk="0">
                  <a:moveTo>
                    <a:pt x="13573" y="578"/>
                  </a:moveTo>
                  <a:lnTo>
                    <a:pt x="16032" y="3361"/>
                  </a:lnTo>
                  <a:cubicBezTo>
                    <a:pt x="16088" y="3422"/>
                    <a:pt x="16165" y="3458"/>
                    <a:pt x="16248" y="3458"/>
                  </a:cubicBezTo>
                  <a:lnTo>
                    <a:pt x="29969" y="3458"/>
                  </a:lnTo>
                  <a:lnTo>
                    <a:pt x="34302" y="25413"/>
                  </a:lnTo>
                  <a:lnTo>
                    <a:pt x="6829" y="25413"/>
                  </a:lnTo>
                  <a:lnTo>
                    <a:pt x="694" y="578"/>
                  </a:lnTo>
                  <a:close/>
                  <a:moveTo>
                    <a:pt x="326" y="1"/>
                  </a:moveTo>
                  <a:cubicBezTo>
                    <a:pt x="139" y="1"/>
                    <a:pt x="1" y="177"/>
                    <a:pt x="46" y="358"/>
                  </a:cubicBezTo>
                  <a:lnTo>
                    <a:pt x="6324" y="25772"/>
                  </a:lnTo>
                  <a:cubicBezTo>
                    <a:pt x="6355" y="25899"/>
                    <a:pt x="6470" y="25989"/>
                    <a:pt x="6604" y="25989"/>
                  </a:cubicBezTo>
                  <a:lnTo>
                    <a:pt x="34651" y="25989"/>
                  </a:lnTo>
                  <a:cubicBezTo>
                    <a:pt x="34832" y="25989"/>
                    <a:pt x="34969" y="25824"/>
                    <a:pt x="34934" y="25645"/>
                  </a:cubicBezTo>
                  <a:lnTo>
                    <a:pt x="30487" y="3113"/>
                  </a:lnTo>
                  <a:cubicBezTo>
                    <a:pt x="30460" y="2978"/>
                    <a:pt x="30342" y="2881"/>
                    <a:pt x="30205" y="2881"/>
                  </a:cubicBezTo>
                  <a:lnTo>
                    <a:pt x="16379" y="2881"/>
                  </a:lnTo>
                  <a:lnTo>
                    <a:pt x="13920" y="98"/>
                  </a:lnTo>
                  <a:cubicBezTo>
                    <a:pt x="13865" y="37"/>
                    <a:pt x="13787" y="1"/>
                    <a:pt x="137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896;p64">
              <a:extLst>
                <a:ext uri="{FF2B5EF4-FFF2-40B4-BE49-F238E27FC236}">
                  <a16:creationId xmlns:a16="http://schemas.microsoft.com/office/drawing/2014/main" id="{57D37639-ECC4-098A-D322-7B5CD7793CC3}"/>
                </a:ext>
              </a:extLst>
            </p:cNvPr>
            <p:cNvSpPr/>
            <p:nvPr/>
          </p:nvSpPr>
          <p:spPr>
            <a:xfrm>
              <a:off x="1888075" y="1032825"/>
              <a:ext cx="941125" cy="557025"/>
            </a:xfrm>
            <a:custGeom>
              <a:avLst/>
              <a:gdLst/>
              <a:ahLst/>
              <a:cxnLst/>
              <a:rect l="l" t="t" r="r" b="b"/>
              <a:pathLst>
                <a:path w="37645" h="22281" extrusionOk="0">
                  <a:moveTo>
                    <a:pt x="55" y="1"/>
                  </a:moveTo>
                  <a:cubicBezTo>
                    <a:pt x="25" y="1"/>
                    <a:pt x="0" y="26"/>
                    <a:pt x="0" y="56"/>
                  </a:cubicBezTo>
                  <a:lnTo>
                    <a:pt x="0" y="22225"/>
                  </a:lnTo>
                  <a:cubicBezTo>
                    <a:pt x="0" y="22257"/>
                    <a:pt x="25" y="22281"/>
                    <a:pt x="55" y="22281"/>
                  </a:cubicBezTo>
                  <a:lnTo>
                    <a:pt x="37591" y="22281"/>
                  </a:lnTo>
                  <a:cubicBezTo>
                    <a:pt x="37621" y="22281"/>
                    <a:pt x="37645" y="22257"/>
                    <a:pt x="37645" y="22225"/>
                  </a:cubicBezTo>
                  <a:lnTo>
                    <a:pt x="37645" y="56"/>
                  </a:lnTo>
                  <a:cubicBezTo>
                    <a:pt x="37645" y="26"/>
                    <a:pt x="37621" y="1"/>
                    <a:pt x="37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897;p64">
              <a:extLst>
                <a:ext uri="{FF2B5EF4-FFF2-40B4-BE49-F238E27FC236}">
                  <a16:creationId xmlns:a16="http://schemas.microsoft.com/office/drawing/2014/main" id="{5E349926-70EB-44DF-2390-3F2E5213CD2A}"/>
                </a:ext>
              </a:extLst>
            </p:cNvPr>
            <p:cNvSpPr/>
            <p:nvPr/>
          </p:nvSpPr>
          <p:spPr>
            <a:xfrm>
              <a:off x="1880875" y="1025625"/>
              <a:ext cx="955550" cy="571450"/>
            </a:xfrm>
            <a:custGeom>
              <a:avLst/>
              <a:gdLst/>
              <a:ahLst/>
              <a:cxnLst/>
              <a:rect l="l" t="t" r="r" b="b"/>
              <a:pathLst>
                <a:path w="38222" h="22858" extrusionOk="0">
                  <a:moveTo>
                    <a:pt x="35820" y="578"/>
                  </a:moveTo>
                  <a:cubicBezTo>
                    <a:pt x="36828" y="579"/>
                    <a:pt x="37644" y="1395"/>
                    <a:pt x="37645" y="2402"/>
                  </a:cubicBezTo>
                  <a:lnTo>
                    <a:pt x="37645" y="20456"/>
                  </a:lnTo>
                  <a:cubicBezTo>
                    <a:pt x="37644" y="21464"/>
                    <a:pt x="36828" y="22279"/>
                    <a:pt x="35820" y="22281"/>
                  </a:cubicBezTo>
                  <a:lnTo>
                    <a:pt x="2400" y="22281"/>
                  </a:lnTo>
                  <a:cubicBezTo>
                    <a:pt x="1394" y="22279"/>
                    <a:pt x="577" y="21464"/>
                    <a:pt x="576" y="20456"/>
                  </a:cubicBezTo>
                  <a:lnTo>
                    <a:pt x="576" y="2402"/>
                  </a:lnTo>
                  <a:cubicBezTo>
                    <a:pt x="577" y="1395"/>
                    <a:pt x="1394" y="579"/>
                    <a:pt x="2400" y="578"/>
                  </a:cubicBezTo>
                  <a:close/>
                  <a:moveTo>
                    <a:pt x="2400" y="1"/>
                  </a:moveTo>
                  <a:cubicBezTo>
                    <a:pt x="1077" y="1"/>
                    <a:pt x="0" y="1078"/>
                    <a:pt x="0" y="2402"/>
                  </a:cubicBezTo>
                  <a:lnTo>
                    <a:pt x="0" y="20456"/>
                  </a:lnTo>
                  <a:cubicBezTo>
                    <a:pt x="0" y="21780"/>
                    <a:pt x="1077" y="22858"/>
                    <a:pt x="2400" y="22858"/>
                  </a:cubicBezTo>
                  <a:lnTo>
                    <a:pt x="35820" y="22858"/>
                  </a:lnTo>
                  <a:cubicBezTo>
                    <a:pt x="37145" y="22858"/>
                    <a:pt x="38222" y="21780"/>
                    <a:pt x="38222" y="20456"/>
                  </a:cubicBezTo>
                  <a:lnTo>
                    <a:pt x="38222" y="2402"/>
                  </a:lnTo>
                  <a:cubicBezTo>
                    <a:pt x="38222" y="1078"/>
                    <a:pt x="37145" y="1"/>
                    <a:pt x="35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898;p64">
              <a:extLst>
                <a:ext uri="{FF2B5EF4-FFF2-40B4-BE49-F238E27FC236}">
                  <a16:creationId xmlns:a16="http://schemas.microsoft.com/office/drawing/2014/main" id="{61BFEDE3-BE7A-82EC-52E6-F1F86B508E47}"/>
                </a:ext>
              </a:extLst>
            </p:cNvPr>
            <p:cNvSpPr/>
            <p:nvPr/>
          </p:nvSpPr>
          <p:spPr>
            <a:xfrm>
              <a:off x="1888075" y="1138475"/>
              <a:ext cx="941125" cy="201700"/>
            </a:xfrm>
            <a:custGeom>
              <a:avLst/>
              <a:gdLst/>
              <a:ahLst/>
              <a:cxnLst/>
              <a:rect l="l" t="t" r="r" b="b"/>
              <a:pathLst>
                <a:path w="37645" h="8068" extrusionOk="0">
                  <a:moveTo>
                    <a:pt x="0" y="0"/>
                  </a:moveTo>
                  <a:lnTo>
                    <a:pt x="0" y="8068"/>
                  </a:lnTo>
                  <a:lnTo>
                    <a:pt x="37645" y="8068"/>
                  </a:lnTo>
                  <a:lnTo>
                    <a:pt x="376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899;p64">
              <a:extLst>
                <a:ext uri="{FF2B5EF4-FFF2-40B4-BE49-F238E27FC236}">
                  <a16:creationId xmlns:a16="http://schemas.microsoft.com/office/drawing/2014/main" id="{95CF33FC-E462-F6EB-0FB1-B06D6A6CFA86}"/>
                </a:ext>
              </a:extLst>
            </p:cNvPr>
            <p:cNvSpPr/>
            <p:nvPr/>
          </p:nvSpPr>
          <p:spPr>
            <a:xfrm>
              <a:off x="1880875" y="1131300"/>
              <a:ext cx="955550" cy="216075"/>
            </a:xfrm>
            <a:custGeom>
              <a:avLst/>
              <a:gdLst/>
              <a:ahLst/>
              <a:cxnLst/>
              <a:rect l="l" t="t" r="r" b="b"/>
              <a:pathLst>
                <a:path w="38222" h="8643" extrusionOk="0">
                  <a:moveTo>
                    <a:pt x="37645" y="575"/>
                  </a:moveTo>
                  <a:lnTo>
                    <a:pt x="37645" y="8066"/>
                  </a:lnTo>
                  <a:lnTo>
                    <a:pt x="576" y="8066"/>
                  </a:lnTo>
                  <a:lnTo>
                    <a:pt x="576" y="575"/>
                  </a:lnTo>
                  <a:close/>
                  <a:moveTo>
                    <a:pt x="286" y="1"/>
                  </a:moveTo>
                  <a:cubicBezTo>
                    <a:pt x="127" y="1"/>
                    <a:pt x="0" y="130"/>
                    <a:pt x="0" y="289"/>
                  </a:cubicBezTo>
                  <a:lnTo>
                    <a:pt x="0" y="8355"/>
                  </a:lnTo>
                  <a:cubicBezTo>
                    <a:pt x="0" y="8513"/>
                    <a:pt x="129" y="8643"/>
                    <a:pt x="288" y="8643"/>
                  </a:cubicBezTo>
                  <a:lnTo>
                    <a:pt x="37933" y="8643"/>
                  </a:lnTo>
                  <a:cubicBezTo>
                    <a:pt x="38092" y="8643"/>
                    <a:pt x="38222" y="8513"/>
                    <a:pt x="38222" y="8355"/>
                  </a:cubicBezTo>
                  <a:lnTo>
                    <a:pt x="38222" y="289"/>
                  </a:lnTo>
                  <a:cubicBezTo>
                    <a:pt x="38222" y="130"/>
                    <a:pt x="38093" y="1"/>
                    <a:pt x="37935" y="1"/>
                  </a:cubicBezTo>
                  <a:cubicBezTo>
                    <a:pt x="37934" y="1"/>
                    <a:pt x="37933" y="1"/>
                    <a:pt x="37933" y="1"/>
                  </a:cubicBezTo>
                  <a:lnTo>
                    <a:pt x="288" y="1"/>
                  </a:lnTo>
                  <a:cubicBezTo>
                    <a:pt x="287" y="1"/>
                    <a:pt x="287"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900;p64">
              <a:extLst>
                <a:ext uri="{FF2B5EF4-FFF2-40B4-BE49-F238E27FC236}">
                  <a16:creationId xmlns:a16="http://schemas.microsoft.com/office/drawing/2014/main" id="{FD1D0471-4170-D2F3-D162-8E13CF7F1ECD}"/>
                </a:ext>
              </a:extLst>
            </p:cNvPr>
            <p:cNvSpPr/>
            <p:nvPr/>
          </p:nvSpPr>
          <p:spPr>
            <a:xfrm>
              <a:off x="2548725" y="1461550"/>
              <a:ext cx="81825" cy="78725"/>
            </a:xfrm>
            <a:custGeom>
              <a:avLst/>
              <a:gdLst/>
              <a:ahLst/>
              <a:cxnLst/>
              <a:rect l="l" t="t" r="r" b="b"/>
              <a:pathLst>
                <a:path w="3273" h="3149" extrusionOk="0">
                  <a:moveTo>
                    <a:pt x="1698" y="0"/>
                  </a:moveTo>
                  <a:cubicBezTo>
                    <a:pt x="1288" y="0"/>
                    <a:pt x="886" y="160"/>
                    <a:pt x="586" y="461"/>
                  </a:cubicBezTo>
                  <a:cubicBezTo>
                    <a:pt x="135" y="912"/>
                    <a:pt x="0" y="1588"/>
                    <a:pt x="244" y="2177"/>
                  </a:cubicBezTo>
                  <a:cubicBezTo>
                    <a:pt x="487" y="2765"/>
                    <a:pt x="1062" y="3149"/>
                    <a:pt x="1699" y="3149"/>
                  </a:cubicBezTo>
                  <a:cubicBezTo>
                    <a:pt x="2567" y="3149"/>
                    <a:pt x="3272" y="2444"/>
                    <a:pt x="3272" y="1575"/>
                  </a:cubicBezTo>
                  <a:cubicBezTo>
                    <a:pt x="3272" y="938"/>
                    <a:pt x="2888" y="364"/>
                    <a:pt x="2301" y="120"/>
                  </a:cubicBezTo>
                  <a:cubicBezTo>
                    <a:pt x="2106" y="40"/>
                    <a:pt x="1901" y="0"/>
                    <a:pt x="16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901;p64">
              <a:extLst>
                <a:ext uri="{FF2B5EF4-FFF2-40B4-BE49-F238E27FC236}">
                  <a16:creationId xmlns:a16="http://schemas.microsoft.com/office/drawing/2014/main" id="{8DBE0513-420B-BEAC-FA3E-25F5B89322A1}"/>
                </a:ext>
              </a:extLst>
            </p:cNvPr>
            <p:cNvSpPr/>
            <p:nvPr/>
          </p:nvSpPr>
          <p:spPr>
            <a:xfrm>
              <a:off x="2540950" y="1454350"/>
              <a:ext cx="96800" cy="93150"/>
            </a:xfrm>
            <a:custGeom>
              <a:avLst/>
              <a:gdLst/>
              <a:ahLst/>
              <a:cxnLst/>
              <a:rect l="l" t="t" r="r" b="b"/>
              <a:pathLst>
                <a:path w="3872" h="3726" extrusionOk="0">
                  <a:moveTo>
                    <a:pt x="2008" y="577"/>
                  </a:moveTo>
                  <a:cubicBezTo>
                    <a:pt x="2719" y="577"/>
                    <a:pt x="3294" y="1153"/>
                    <a:pt x="3295" y="1863"/>
                  </a:cubicBezTo>
                  <a:cubicBezTo>
                    <a:pt x="3295" y="2384"/>
                    <a:pt x="2982" y="2853"/>
                    <a:pt x="2501" y="3052"/>
                  </a:cubicBezTo>
                  <a:cubicBezTo>
                    <a:pt x="2342" y="3118"/>
                    <a:pt x="2174" y="3150"/>
                    <a:pt x="2008" y="3150"/>
                  </a:cubicBezTo>
                  <a:cubicBezTo>
                    <a:pt x="1674" y="3150"/>
                    <a:pt x="1345" y="3020"/>
                    <a:pt x="1099" y="2774"/>
                  </a:cubicBezTo>
                  <a:cubicBezTo>
                    <a:pt x="732" y="2405"/>
                    <a:pt x="622" y="1852"/>
                    <a:pt x="821" y="1371"/>
                  </a:cubicBezTo>
                  <a:cubicBezTo>
                    <a:pt x="1019" y="890"/>
                    <a:pt x="1488" y="577"/>
                    <a:pt x="2008" y="577"/>
                  </a:cubicBezTo>
                  <a:close/>
                  <a:moveTo>
                    <a:pt x="2009" y="0"/>
                  </a:moveTo>
                  <a:cubicBezTo>
                    <a:pt x="1525" y="0"/>
                    <a:pt x="1048" y="190"/>
                    <a:pt x="691" y="546"/>
                  </a:cubicBezTo>
                  <a:cubicBezTo>
                    <a:pt x="159" y="1079"/>
                    <a:pt x="1" y="1880"/>
                    <a:pt x="288" y="2576"/>
                  </a:cubicBezTo>
                  <a:cubicBezTo>
                    <a:pt x="576" y="3271"/>
                    <a:pt x="1255" y="3726"/>
                    <a:pt x="2008" y="3726"/>
                  </a:cubicBezTo>
                  <a:cubicBezTo>
                    <a:pt x="3038" y="3725"/>
                    <a:pt x="3871" y="2891"/>
                    <a:pt x="3871" y="1863"/>
                  </a:cubicBezTo>
                  <a:cubicBezTo>
                    <a:pt x="3871" y="1109"/>
                    <a:pt x="3418" y="430"/>
                    <a:pt x="2721" y="142"/>
                  </a:cubicBezTo>
                  <a:cubicBezTo>
                    <a:pt x="2491" y="47"/>
                    <a:pt x="2249" y="0"/>
                    <a:pt x="2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902;p64">
              <a:extLst>
                <a:ext uri="{FF2B5EF4-FFF2-40B4-BE49-F238E27FC236}">
                  <a16:creationId xmlns:a16="http://schemas.microsoft.com/office/drawing/2014/main" id="{D2951157-78F4-8033-26CD-912B6CF6875A}"/>
                </a:ext>
              </a:extLst>
            </p:cNvPr>
            <p:cNvSpPr/>
            <p:nvPr/>
          </p:nvSpPr>
          <p:spPr>
            <a:xfrm>
              <a:off x="2658050" y="1461550"/>
              <a:ext cx="81850" cy="78725"/>
            </a:xfrm>
            <a:custGeom>
              <a:avLst/>
              <a:gdLst/>
              <a:ahLst/>
              <a:cxnLst/>
              <a:rect l="l" t="t" r="r" b="b"/>
              <a:pathLst>
                <a:path w="3274" h="3149" extrusionOk="0">
                  <a:moveTo>
                    <a:pt x="1699" y="0"/>
                  </a:moveTo>
                  <a:cubicBezTo>
                    <a:pt x="1289" y="0"/>
                    <a:pt x="887" y="160"/>
                    <a:pt x="586" y="461"/>
                  </a:cubicBezTo>
                  <a:cubicBezTo>
                    <a:pt x="136" y="912"/>
                    <a:pt x="0" y="1588"/>
                    <a:pt x="244" y="2177"/>
                  </a:cubicBezTo>
                  <a:cubicBezTo>
                    <a:pt x="489" y="2765"/>
                    <a:pt x="1062" y="3149"/>
                    <a:pt x="1699" y="3149"/>
                  </a:cubicBezTo>
                  <a:cubicBezTo>
                    <a:pt x="2568" y="3149"/>
                    <a:pt x="3274" y="2444"/>
                    <a:pt x="3274" y="1575"/>
                  </a:cubicBezTo>
                  <a:cubicBezTo>
                    <a:pt x="3274" y="938"/>
                    <a:pt x="2890" y="364"/>
                    <a:pt x="2301" y="120"/>
                  </a:cubicBezTo>
                  <a:cubicBezTo>
                    <a:pt x="2106" y="40"/>
                    <a:pt x="1902" y="0"/>
                    <a:pt x="16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903;p64">
              <a:extLst>
                <a:ext uri="{FF2B5EF4-FFF2-40B4-BE49-F238E27FC236}">
                  <a16:creationId xmlns:a16="http://schemas.microsoft.com/office/drawing/2014/main" id="{CD91D02C-FEA0-A2B9-0702-8765596DFF9A}"/>
                </a:ext>
              </a:extLst>
            </p:cNvPr>
            <p:cNvSpPr/>
            <p:nvPr/>
          </p:nvSpPr>
          <p:spPr>
            <a:xfrm>
              <a:off x="2650275" y="1454350"/>
              <a:ext cx="96825" cy="93150"/>
            </a:xfrm>
            <a:custGeom>
              <a:avLst/>
              <a:gdLst/>
              <a:ahLst/>
              <a:cxnLst/>
              <a:rect l="l" t="t" r="r" b="b"/>
              <a:pathLst>
                <a:path w="3873" h="3726" extrusionOk="0">
                  <a:moveTo>
                    <a:pt x="2010" y="577"/>
                  </a:moveTo>
                  <a:cubicBezTo>
                    <a:pt x="2720" y="577"/>
                    <a:pt x="3294" y="1153"/>
                    <a:pt x="3297" y="1863"/>
                  </a:cubicBezTo>
                  <a:cubicBezTo>
                    <a:pt x="3297" y="2383"/>
                    <a:pt x="2984" y="2853"/>
                    <a:pt x="2503" y="3052"/>
                  </a:cubicBezTo>
                  <a:cubicBezTo>
                    <a:pt x="2343" y="3118"/>
                    <a:pt x="2176" y="3150"/>
                    <a:pt x="2010" y="3150"/>
                  </a:cubicBezTo>
                  <a:cubicBezTo>
                    <a:pt x="1675" y="3150"/>
                    <a:pt x="1347" y="3020"/>
                    <a:pt x="1101" y="2774"/>
                  </a:cubicBezTo>
                  <a:cubicBezTo>
                    <a:pt x="732" y="2405"/>
                    <a:pt x="622" y="1852"/>
                    <a:pt x="821" y="1371"/>
                  </a:cubicBezTo>
                  <a:cubicBezTo>
                    <a:pt x="1020" y="890"/>
                    <a:pt x="1489" y="577"/>
                    <a:pt x="2010" y="577"/>
                  </a:cubicBezTo>
                  <a:close/>
                  <a:moveTo>
                    <a:pt x="2010" y="0"/>
                  </a:moveTo>
                  <a:cubicBezTo>
                    <a:pt x="1525" y="0"/>
                    <a:pt x="1049" y="190"/>
                    <a:pt x="693" y="546"/>
                  </a:cubicBezTo>
                  <a:cubicBezTo>
                    <a:pt x="160" y="1079"/>
                    <a:pt x="1" y="1880"/>
                    <a:pt x="289" y="2576"/>
                  </a:cubicBezTo>
                  <a:cubicBezTo>
                    <a:pt x="578" y="3273"/>
                    <a:pt x="1257" y="3726"/>
                    <a:pt x="2010" y="3726"/>
                  </a:cubicBezTo>
                  <a:cubicBezTo>
                    <a:pt x="3038" y="3725"/>
                    <a:pt x="3871" y="2891"/>
                    <a:pt x="3873" y="1863"/>
                  </a:cubicBezTo>
                  <a:cubicBezTo>
                    <a:pt x="3871" y="1109"/>
                    <a:pt x="3418" y="430"/>
                    <a:pt x="2722" y="142"/>
                  </a:cubicBezTo>
                  <a:cubicBezTo>
                    <a:pt x="2492" y="47"/>
                    <a:pt x="2250" y="0"/>
                    <a:pt x="2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904;p64">
              <a:extLst>
                <a:ext uri="{FF2B5EF4-FFF2-40B4-BE49-F238E27FC236}">
                  <a16:creationId xmlns:a16="http://schemas.microsoft.com/office/drawing/2014/main" id="{F9394E5C-8CE2-9A3C-D09C-AE45533CF8FA}"/>
                </a:ext>
              </a:extLst>
            </p:cNvPr>
            <p:cNvSpPr/>
            <p:nvPr/>
          </p:nvSpPr>
          <p:spPr>
            <a:xfrm>
              <a:off x="3330175" y="659725"/>
              <a:ext cx="1007825" cy="653450"/>
            </a:xfrm>
            <a:custGeom>
              <a:avLst/>
              <a:gdLst/>
              <a:ahLst/>
              <a:cxnLst/>
              <a:rect l="l" t="t" r="r" b="b"/>
              <a:pathLst>
                <a:path w="40313" h="26138" extrusionOk="0">
                  <a:moveTo>
                    <a:pt x="1" y="0"/>
                  </a:moveTo>
                  <a:lnTo>
                    <a:pt x="1" y="26137"/>
                  </a:lnTo>
                  <a:lnTo>
                    <a:pt x="40313" y="26137"/>
                  </a:lnTo>
                  <a:lnTo>
                    <a:pt x="403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905;p64">
              <a:extLst>
                <a:ext uri="{FF2B5EF4-FFF2-40B4-BE49-F238E27FC236}">
                  <a16:creationId xmlns:a16="http://schemas.microsoft.com/office/drawing/2014/main" id="{48793A0C-3853-AB3A-6B31-588B259E8545}"/>
                </a:ext>
              </a:extLst>
            </p:cNvPr>
            <p:cNvSpPr/>
            <p:nvPr/>
          </p:nvSpPr>
          <p:spPr>
            <a:xfrm>
              <a:off x="3322950" y="652525"/>
              <a:ext cx="1022250" cy="667850"/>
            </a:xfrm>
            <a:custGeom>
              <a:avLst/>
              <a:gdLst/>
              <a:ahLst/>
              <a:cxnLst/>
              <a:rect l="l" t="t" r="r" b="b"/>
              <a:pathLst>
                <a:path w="40890" h="26714" extrusionOk="0">
                  <a:moveTo>
                    <a:pt x="40313" y="576"/>
                  </a:moveTo>
                  <a:lnTo>
                    <a:pt x="40313" y="26137"/>
                  </a:lnTo>
                  <a:lnTo>
                    <a:pt x="578" y="26137"/>
                  </a:lnTo>
                  <a:lnTo>
                    <a:pt x="578" y="576"/>
                  </a:lnTo>
                  <a:close/>
                  <a:moveTo>
                    <a:pt x="290" y="0"/>
                  </a:moveTo>
                  <a:cubicBezTo>
                    <a:pt x="130" y="0"/>
                    <a:pt x="1" y="130"/>
                    <a:pt x="1" y="288"/>
                  </a:cubicBezTo>
                  <a:lnTo>
                    <a:pt x="1" y="26425"/>
                  </a:lnTo>
                  <a:cubicBezTo>
                    <a:pt x="1" y="26584"/>
                    <a:pt x="130" y="26713"/>
                    <a:pt x="290" y="26713"/>
                  </a:cubicBezTo>
                  <a:lnTo>
                    <a:pt x="40601" y="26713"/>
                  </a:lnTo>
                  <a:cubicBezTo>
                    <a:pt x="40760" y="26713"/>
                    <a:pt x="40890" y="26584"/>
                    <a:pt x="40890" y="26425"/>
                  </a:cubicBezTo>
                  <a:lnTo>
                    <a:pt x="40890" y="288"/>
                  </a:lnTo>
                  <a:cubicBezTo>
                    <a:pt x="40890" y="130"/>
                    <a:pt x="40760" y="0"/>
                    <a:pt x="406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906;p64">
              <a:extLst>
                <a:ext uri="{FF2B5EF4-FFF2-40B4-BE49-F238E27FC236}">
                  <a16:creationId xmlns:a16="http://schemas.microsoft.com/office/drawing/2014/main" id="{0AAFFFA5-8154-B10C-E9AD-D52EFB368D1F}"/>
                </a:ext>
              </a:extLst>
            </p:cNvPr>
            <p:cNvSpPr/>
            <p:nvPr/>
          </p:nvSpPr>
          <p:spPr>
            <a:xfrm>
              <a:off x="3379200" y="701150"/>
              <a:ext cx="912950" cy="565175"/>
            </a:xfrm>
            <a:custGeom>
              <a:avLst/>
              <a:gdLst/>
              <a:ahLst/>
              <a:cxnLst/>
              <a:rect l="l" t="t" r="r" b="b"/>
              <a:pathLst>
                <a:path w="36518" h="22607" extrusionOk="0">
                  <a:moveTo>
                    <a:pt x="1" y="1"/>
                  </a:moveTo>
                  <a:lnTo>
                    <a:pt x="1" y="22607"/>
                  </a:lnTo>
                  <a:lnTo>
                    <a:pt x="36518" y="22607"/>
                  </a:lnTo>
                  <a:lnTo>
                    <a:pt x="36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907;p64">
              <a:extLst>
                <a:ext uri="{FF2B5EF4-FFF2-40B4-BE49-F238E27FC236}">
                  <a16:creationId xmlns:a16="http://schemas.microsoft.com/office/drawing/2014/main" id="{BA0FB9A8-5D0F-BC62-6F5A-48E0504C37EB}"/>
                </a:ext>
              </a:extLst>
            </p:cNvPr>
            <p:cNvSpPr/>
            <p:nvPr/>
          </p:nvSpPr>
          <p:spPr>
            <a:xfrm>
              <a:off x="3372050" y="693950"/>
              <a:ext cx="927300" cy="579575"/>
            </a:xfrm>
            <a:custGeom>
              <a:avLst/>
              <a:gdLst/>
              <a:ahLst/>
              <a:cxnLst/>
              <a:rect l="l" t="t" r="r" b="b"/>
              <a:pathLst>
                <a:path w="37092" h="23183" extrusionOk="0">
                  <a:moveTo>
                    <a:pt x="36516" y="577"/>
                  </a:moveTo>
                  <a:lnTo>
                    <a:pt x="36516" y="22607"/>
                  </a:lnTo>
                  <a:lnTo>
                    <a:pt x="576" y="22607"/>
                  </a:lnTo>
                  <a:lnTo>
                    <a:pt x="576" y="577"/>
                  </a:lnTo>
                  <a:close/>
                  <a:moveTo>
                    <a:pt x="288" y="1"/>
                  </a:moveTo>
                  <a:cubicBezTo>
                    <a:pt x="129" y="1"/>
                    <a:pt x="0" y="129"/>
                    <a:pt x="0" y="289"/>
                  </a:cubicBezTo>
                  <a:lnTo>
                    <a:pt x="0" y="22895"/>
                  </a:lnTo>
                  <a:cubicBezTo>
                    <a:pt x="0" y="23053"/>
                    <a:pt x="129" y="23183"/>
                    <a:pt x="288" y="23183"/>
                  </a:cubicBezTo>
                  <a:lnTo>
                    <a:pt x="36804" y="23183"/>
                  </a:lnTo>
                  <a:cubicBezTo>
                    <a:pt x="36963" y="23183"/>
                    <a:pt x="37092" y="23053"/>
                    <a:pt x="37092" y="22895"/>
                  </a:cubicBezTo>
                  <a:lnTo>
                    <a:pt x="37092" y="289"/>
                  </a:lnTo>
                  <a:cubicBezTo>
                    <a:pt x="37092" y="129"/>
                    <a:pt x="36963" y="1"/>
                    <a:pt x="368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908;p64">
              <a:extLst>
                <a:ext uri="{FF2B5EF4-FFF2-40B4-BE49-F238E27FC236}">
                  <a16:creationId xmlns:a16="http://schemas.microsoft.com/office/drawing/2014/main" id="{5A64D07D-F7F6-CD3E-98F3-E5EC32542FB2}"/>
                </a:ext>
              </a:extLst>
            </p:cNvPr>
            <p:cNvSpPr/>
            <p:nvPr/>
          </p:nvSpPr>
          <p:spPr>
            <a:xfrm>
              <a:off x="3422700" y="927050"/>
              <a:ext cx="223600" cy="244550"/>
            </a:xfrm>
            <a:custGeom>
              <a:avLst/>
              <a:gdLst/>
              <a:ahLst/>
              <a:cxnLst/>
              <a:rect l="l" t="t" r="r" b="b"/>
              <a:pathLst>
                <a:path w="8944" h="9782" extrusionOk="0">
                  <a:moveTo>
                    <a:pt x="4472" y="0"/>
                  </a:moveTo>
                  <a:cubicBezTo>
                    <a:pt x="2002" y="0"/>
                    <a:pt x="0" y="4238"/>
                    <a:pt x="0" y="6708"/>
                  </a:cubicBezTo>
                  <a:cubicBezTo>
                    <a:pt x="0" y="9177"/>
                    <a:pt x="2002" y="9782"/>
                    <a:pt x="4472" y="9782"/>
                  </a:cubicBezTo>
                  <a:cubicBezTo>
                    <a:pt x="6941" y="9782"/>
                    <a:pt x="8943" y="9177"/>
                    <a:pt x="8943" y="6708"/>
                  </a:cubicBezTo>
                  <a:cubicBezTo>
                    <a:pt x="8943" y="4238"/>
                    <a:pt x="6941" y="0"/>
                    <a:pt x="44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909;p64">
              <a:extLst>
                <a:ext uri="{FF2B5EF4-FFF2-40B4-BE49-F238E27FC236}">
                  <a16:creationId xmlns:a16="http://schemas.microsoft.com/office/drawing/2014/main" id="{AC115514-1455-1E36-2B67-2DD814173804}"/>
                </a:ext>
              </a:extLst>
            </p:cNvPr>
            <p:cNvSpPr/>
            <p:nvPr/>
          </p:nvSpPr>
          <p:spPr>
            <a:xfrm>
              <a:off x="3415500" y="919850"/>
              <a:ext cx="238000" cy="258975"/>
            </a:xfrm>
            <a:custGeom>
              <a:avLst/>
              <a:gdLst/>
              <a:ahLst/>
              <a:cxnLst/>
              <a:rect l="l" t="t" r="r" b="b"/>
              <a:pathLst>
                <a:path w="9520" h="10359" extrusionOk="0">
                  <a:moveTo>
                    <a:pt x="4760" y="577"/>
                  </a:moveTo>
                  <a:cubicBezTo>
                    <a:pt x="6988" y="577"/>
                    <a:pt x="8943" y="4577"/>
                    <a:pt x="8943" y="6996"/>
                  </a:cubicBezTo>
                  <a:cubicBezTo>
                    <a:pt x="8943" y="8923"/>
                    <a:pt x="7653" y="9782"/>
                    <a:pt x="4760" y="9782"/>
                  </a:cubicBezTo>
                  <a:cubicBezTo>
                    <a:pt x="1867" y="9782"/>
                    <a:pt x="577" y="8923"/>
                    <a:pt x="577" y="6996"/>
                  </a:cubicBezTo>
                  <a:cubicBezTo>
                    <a:pt x="577" y="4577"/>
                    <a:pt x="2531" y="577"/>
                    <a:pt x="4760" y="577"/>
                  </a:cubicBezTo>
                  <a:close/>
                  <a:moveTo>
                    <a:pt x="4760" y="0"/>
                  </a:moveTo>
                  <a:cubicBezTo>
                    <a:pt x="2178" y="0"/>
                    <a:pt x="0" y="4297"/>
                    <a:pt x="0" y="6996"/>
                  </a:cubicBezTo>
                  <a:cubicBezTo>
                    <a:pt x="0" y="10359"/>
                    <a:pt x="3583" y="10359"/>
                    <a:pt x="4760" y="10359"/>
                  </a:cubicBezTo>
                  <a:cubicBezTo>
                    <a:pt x="5937" y="10359"/>
                    <a:pt x="9519" y="10359"/>
                    <a:pt x="9519" y="6996"/>
                  </a:cubicBezTo>
                  <a:cubicBezTo>
                    <a:pt x="9519" y="4298"/>
                    <a:pt x="7341" y="0"/>
                    <a:pt x="4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910;p64">
              <a:extLst>
                <a:ext uri="{FF2B5EF4-FFF2-40B4-BE49-F238E27FC236}">
                  <a16:creationId xmlns:a16="http://schemas.microsoft.com/office/drawing/2014/main" id="{E57EBC2C-D267-8CCD-D539-CAB3FB13393B}"/>
                </a:ext>
              </a:extLst>
            </p:cNvPr>
            <p:cNvSpPr/>
            <p:nvPr/>
          </p:nvSpPr>
          <p:spPr>
            <a:xfrm>
              <a:off x="3457625" y="794325"/>
              <a:ext cx="153725" cy="153725"/>
            </a:xfrm>
            <a:custGeom>
              <a:avLst/>
              <a:gdLst/>
              <a:ahLst/>
              <a:cxnLst/>
              <a:rect l="l" t="t" r="r" b="b"/>
              <a:pathLst>
                <a:path w="6149" h="6149" extrusionOk="0">
                  <a:moveTo>
                    <a:pt x="3075" y="0"/>
                  </a:moveTo>
                  <a:cubicBezTo>
                    <a:pt x="1376" y="0"/>
                    <a:pt x="0" y="1376"/>
                    <a:pt x="0" y="3075"/>
                  </a:cubicBezTo>
                  <a:cubicBezTo>
                    <a:pt x="0" y="4772"/>
                    <a:pt x="1376" y="6149"/>
                    <a:pt x="3075" y="6149"/>
                  </a:cubicBezTo>
                  <a:cubicBezTo>
                    <a:pt x="4773" y="6149"/>
                    <a:pt x="6149" y="4772"/>
                    <a:pt x="6149" y="3075"/>
                  </a:cubicBezTo>
                  <a:cubicBezTo>
                    <a:pt x="6149" y="1376"/>
                    <a:pt x="4773" y="0"/>
                    <a:pt x="3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911;p64">
              <a:extLst>
                <a:ext uri="{FF2B5EF4-FFF2-40B4-BE49-F238E27FC236}">
                  <a16:creationId xmlns:a16="http://schemas.microsoft.com/office/drawing/2014/main" id="{ED0E57D5-8D2A-0600-83B7-830D1A31A443}"/>
                </a:ext>
              </a:extLst>
            </p:cNvPr>
            <p:cNvSpPr/>
            <p:nvPr/>
          </p:nvSpPr>
          <p:spPr>
            <a:xfrm>
              <a:off x="3450425" y="787100"/>
              <a:ext cx="168125" cy="168150"/>
            </a:xfrm>
            <a:custGeom>
              <a:avLst/>
              <a:gdLst/>
              <a:ahLst/>
              <a:cxnLst/>
              <a:rect l="l" t="t" r="r" b="b"/>
              <a:pathLst>
                <a:path w="6725" h="6726" extrusionOk="0">
                  <a:moveTo>
                    <a:pt x="3363" y="577"/>
                  </a:moveTo>
                  <a:cubicBezTo>
                    <a:pt x="4899" y="577"/>
                    <a:pt x="6149" y="1827"/>
                    <a:pt x="6149" y="3362"/>
                  </a:cubicBezTo>
                  <a:cubicBezTo>
                    <a:pt x="6149" y="4899"/>
                    <a:pt x="4899" y="6149"/>
                    <a:pt x="3363" y="6149"/>
                  </a:cubicBezTo>
                  <a:cubicBezTo>
                    <a:pt x="1826" y="6149"/>
                    <a:pt x="576" y="4899"/>
                    <a:pt x="576" y="3362"/>
                  </a:cubicBezTo>
                  <a:cubicBezTo>
                    <a:pt x="576" y="1827"/>
                    <a:pt x="1826" y="577"/>
                    <a:pt x="3363" y="577"/>
                  </a:cubicBezTo>
                  <a:close/>
                  <a:moveTo>
                    <a:pt x="3363" y="0"/>
                  </a:moveTo>
                  <a:cubicBezTo>
                    <a:pt x="1508" y="0"/>
                    <a:pt x="1" y="1509"/>
                    <a:pt x="1" y="3362"/>
                  </a:cubicBezTo>
                  <a:cubicBezTo>
                    <a:pt x="1" y="5217"/>
                    <a:pt x="1508" y="6726"/>
                    <a:pt x="3363" y="6726"/>
                  </a:cubicBezTo>
                  <a:cubicBezTo>
                    <a:pt x="5217" y="6726"/>
                    <a:pt x="6725" y="5217"/>
                    <a:pt x="6725" y="3362"/>
                  </a:cubicBezTo>
                  <a:cubicBezTo>
                    <a:pt x="6725" y="1509"/>
                    <a:pt x="5217" y="0"/>
                    <a:pt x="3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912;p64">
              <a:extLst>
                <a:ext uri="{FF2B5EF4-FFF2-40B4-BE49-F238E27FC236}">
                  <a16:creationId xmlns:a16="http://schemas.microsoft.com/office/drawing/2014/main" id="{A1B6CF65-7B61-96CE-FA27-E0D0FF15E503}"/>
                </a:ext>
              </a:extLst>
            </p:cNvPr>
            <p:cNvSpPr/>
            <p:nvPr/>
          </p:nvSpPr>
          <p:spPr>
            <a:xfrm>
              <a:off x="3743650" y="794325"/>
              <a:ext cx="215150" cy="28800"/>
            </a:xfrm>
            <a:custGeom>
              <a:avLst/>
              <a:gdLst/>
              <a:ahLst/>
              <a:cxnLst/>
              <a:rect l="l" t="t" r="r" b="b"/>
              <a:pathLst>
                <a:path w="8606" h="1152" extrusionOk="0">
                  <a:moveTo>
                    <a:pt x="8031" y="0"/>
                  </a:moveTo>
                  <a:cubicBezTo>
                    <a:pt x="8030" y="0"/>
                    <a:pt x="8030" y="0"/>
                    <a:pt x="8029" y="0"/>
                  </a:cubicBezTo>
                  <a:lnTo>
                    <a:pt x="577" y="0"/>
                  </a:lnTo>
                  <a:cubicBezTo>
                    <a:pt x="259" y="0"/>
                    <a:pt x="1" y="258"/>
                    <a:pt x="1" y="576"/>
                  </a:cubicBezTo>
                  <a:cubicBezTo>
                    <a:pt x="1" y="894"/>
                    <a:pt x="259" y="1152"/>
                    <a:pt x="577" y="1152"/>
                  </a:cubicBezTo>
                  <a:lnTo>
                    <a:pt x="8029" y="1152"/>
                  </a:lnTo>
                  <a:cubicBezTo>
                    <a:pt x="8348" y="1152"/>
                    <a:pt x="8606" y="894"/>
                    <a:pt x="8606" y="576"/>
                  </a:cubicBezTo>
                  <a:cubicBezTo>
                    <a:pt x="8606" y="259"/>
                    <a:pt x="8349" y="0"/>
                    <a:pt x="8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913;p64">
              <a:extLst>
                <a:ext uri="{FF2B5EF4-FFF2-40B4-BE49-F238E27FC236}">
                  <a16:creationId xmlns:a16="http://schemas.microsoft.com/office/drawing/2014/main" id="{05F7C2DF-0D90-2692-8B0F-425F7F718DAE}"/>
                </a:ext>
              </a:extLst>
            </p:cNvPr>
            <p:cNvSpPr/>
            <p:nvPr/>
          </p:nvSpPr>
          <p:spPr>
            <a:xfrm>
              <a:off x="3743650" y="875050"/>
              <a:ext cx="215150" cy="28850"/>
            </a:xfrm>
            <a:custGeom>
              <a:avLst/>
              <a:gdLst/>
              <a:ahLst/>
              <a:cxnLst/>
              <a:rect l="l" t="t" r="r" b="b"/>
              <a:pathLst>
                <a:path w="8606" h="1154" extrusionOk="0">
                  <a:moveTo>
                    <a:pt x="577" y="0"/>
                  </a:moveTo>
                  <a:cubicBezTo>
                    <a:pt x="259" y="0"/>
                    <a:pt x="1" y="258"/>
                    <a:pt x="1" y="576"/>
                  </a:cubicBezTo>
                  <a:cubicBezTo>
                    <a:pt x="1" y="895"/>
                    <a:pt x="259" y="1153"/>
                    <a:pt x="577" y="1153"/>
                  </a:cubicBezTo>
                  <a:lnTo>
                    <a:pt x="8029" y="1153"/>
                  </a:lnTo>
                  <a:cubicBezTo>
                    <a:pt x="8348" y="1153"/>
                    <a:pt x="8606" y="895"/>
                    <a:pt x="8606" y="576"/>
                  </a:cubicBezTo>
                  <a:cubicBezTo>
                    <a:pt x="8606" y="258"/>
                    <a:pt x="8348" y="0"/>
                    <a:pt x="80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914;p64">
              <a:extLst>
                <a:ext uri="{FF2B5EF4-FFF2-40B4-BE49-F238E27FC236}">
                  <a16:creationId xmlns:a16="http://schemas.microsoft.com/office/drawing/2014/main" id="{D8A3BD36-2125-2A63-81E5-301E9984BE69}"/>
                </a:ext>
              </a:extLst>
            </p:cNvPr>
            <p:cNvSpPr/>
            <p:nvPr/>
          </p:nvSpPr>
          <p:spPr>
            <a:xfrm>
              <a:off x="3743650" y="1017875"/>
              <a:ext cx="463550" cy="28825"/>
            </a:xfrm>
            <a:custGeom>
              <a:avLst/>
              <a:gdLst/>
              <a:ahLst/>
              <a:cxnLst/>
              <a:rect l="l" t="t" r="r" b="b"/>
              <a:pathLst>
                <a:path w="18542" h="1153" extrusionOk="0">
                  <a:moveTo>
                    <a:pt x="577" y="0"/>
                  </a:moveTo>
                  <a:cubicBezTo>
                    <a:pt x="259" y="0"/>
                    <a:pt x="1" y="258"/>
                    <a:pt x="1" y="577"/>
                  </a:cubicBezTo>
                  <a:cubicBezTo>
                    <a:pt x="1" y="895"/>
                    <a:pt x="259" y="1153"/>
                    <a:pt x="577" y="1153"/>
                  </a:cubicBezTo>
                  <a:lnTo>
                    <a:pt x="17966" y="1153"/>
                  </a:lnTo>
                  <a:cubicBezTo>
                    <a:pt x="18284" y="1153"/>
                    <a:pt x="18542" y="895"/>
                    <a:pt x="18542" y="577"/>
                  </a:cubicBezTo>
                  <a:cubicBezTo>
                    <a:pt x="18542" y="258"/>
                    <a:pt x="18284" y="0"/>
                    <a:pt x="179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915;p64">
              <a:extLst>
                <a:ext uri="{FF2B5EF4-FFF2-40B4-BE49-F238E27FC236}">
                  <a16:creationId xmlns:a16="http://schemas.microsoft.com/office/drawing/2014/main" id="{EE234719-96DC-CF6B-A3E0-6358C9DDA8AB}"/>
                </a:ext>
              </a:extLst>
            </p:cNvPr>
            <p:cNvSpPr/>
            <p:nvPr/>
          </p:nvSpPr>
          <p:spPr>
            <a:xfrm>
              <a:off x="3743650" y="1123450"/>
              <a:ext cx="463550" cy="28850"/>
            </a:xfrm>
            <a:custGeom>
              <a:avLst/>
              <a:gdLst/>
              <a:ahLst/>
              <a:cxnLst/>
              <a:rect l="l" t="t" r="r" b="b"/>
              <a:pathLst>
                <a:path w="18542" h="1154" extrusionOk="0">
                  <a:moveTo>
                    <a:pt x="577" y="1"/>
                  </a:moveTo>
                  <a:cubicBezTo>
                    <a:pt x="259" y="1"/>
                    <a:pt x="1" y="258"/>
                    <a:pt x="1" y="576"/>
                  </a:cubicBezTo>
                  <a:cubicBezTo>
                    <a:pt x="1" y="895"/>
                    <a:pt x="259" y="1153"/>
                    <a:pt x="577" y="1153"/>
                  </a:cubicBezTo>
                  <a:lnTo>
                    <a:pt x="17966" y="1153"/>
                  </a:lnTo>
                  <a:cubicBezTo>
                    <a:pt x="18284" y="1153"/>
                    <a:pt x="18542" y="895"/>
                    <a:pt x="18542" y="576"/>
                  </a:cubicBezTo>
                  <a:cubicBezTo>
                    <a:pt x="18542" y="258"/>
                    <a:pt x="18284" y="1"/>
                    <a:pt x="17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916;p64">
              <a:extLst>
                <a:ext uri="{FF2B5EF4-FFF2-40B4-BE49-F238E27FC236}">
                  <a16:creationId xmlns:a16="http://schemas.microsoft.com/office/drawing/2014/main" id="{E0F85658-FD75-F712-7125-DA9F8446C168}"/>
                </a:ext>
              </a:extLst>
            </p:cNvPr>
            <p:cNvSpPr/>
            <p:nvPr/>
          </p:nvSpPr>
          <p:spPr>
            <a:xfrm>
              <a:off x="4883650" y="1032825"/>
              <a:ext cx="917400" cy="558175"/>
            </a:xfrm>
            <a:custGeom>
              <a:avLst/>
              <a:gdLst/>
              <a:ahLst/>
              <a:cxnLst/>
              <a:rect l="l" t="t" r="r" b="b"/>
              <a:pathLst>
                <a:path w="36696" h="22327" extrusionOk="0">
                  <a:moveTo>
                    <a:pt x="88" y="1"/>
                  </a:moveTo>
                  <a:cubicBezTo>
                    <a:pt x="38" y="1"/>
                    <a:pt x="0" y="40"/>
                    <a:pt x="0" y="88"/>
                  </a:cubicBezTo>
                  <a:lnTo>
                    <a:pt x="0" y="22239"/>
                  </a:lnTo>
                  <a:cubicBezTo>
                    <a:pt x="0" y="22287"/>
                    <a:pt x="38" y="22326"/>
                    <a:pt x="88" y="22326"/>
                  </a:cubicBezTo>
                  <a:lnTo>
                    <a:pt x="36608" y="22326"/>
                  </a:lnTo>
                  <a:cubicBezTo>
                    <a:pt x="36656" y="22326"/>
                    <a:pt x="36696" y="22287"/>
                    <a:pt x="36696" y="22239"/>
                  </a:cubicBezTo>
                  <a:lnTo>
                    <a:pt x="36696" y="88"/>
                  </a:lnTo>
                  <a:cubicBezTo>
                    <a:pt x="36696" y="40"/>
                    <a:pt x="36656" y="1"/>
                    <a:pt x="36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917;p64">
              <a:extLst>
                <a:ext uri="{FF2B5EF4-FFF2-40B4-BE49-F238E27FC236}">
                  <a16:creationId xmlns:a16="http://schemas.microsoft.com/office/drawing/2014/main" id="{FE898DED-E841-2CE3-3616-6B54393845E3}"/>
                </a:ext>
              </a:extLst>
            </p:cNvPr>
            <p:cNvSpPr/>
            <p:nvPr/>
          </p:nvSpPr>
          <p:spPr>
            <a:xfrm>
              <a:off x="4869250" y="1018450"/>
              <a:ext cx="946225" cy="586925"/>
            </a:xfrm>
            <a:custGeom>
              <a:avLst/>
              <a:gdLst/>
              <a:ahLst/>
              <a:cxnLst/>
              <a:rect l="l" t="t" r="r" b="b"/>
              <a:pathLst>
                <a:path w="37849" h="23477" extrusionOk="0">
                  <a:moveTo>
                    <a:pt x="33913" y="1153"/>
                  </a:moveTo>
                  <a:cubicBezTo>
                    <a:pt x="35447" y="1153"/>
                    <a:pt x="36696" y="2400"/>
                    <a:pt x="36696" y="3934"/>
                  </a:cubicBezTo>
                  <a:lnTo>
                    <a:pt x="36696" y="19543"/>
                  </a:lnTo>
                  <a:cubicBezTo>
                    <a:pt x="36696" y="21077"/>
                    <a:pt x="35447" y="22325"/>
                    <a:pt x="33913" y="22325"/>
                  </a:cubicBezTo>
                  <a:lnTo>
                    <a:pt x="3933" y="22325"/>
                  </a:lnTo>
                  <a:cubicBezTo>
                    <a:pt x="2399" y="22325"/>
                    <a:pt x="1152" y="21077"/>
                    <a:pt x="1152" y="19543"/>
                  </a:cubicBezTo>
                  <a:lnTo>
                    <a:pt x="1152" y="3934"/>
                  </a:lnTo>
                  <a:cubicBezTo>
                    <a:pt x="1152" y="2400"/>
                    <a:pt x="2399" y="1153"/>
                    <a:pt x="3933" y="1153"/>
                  </a:cubicBezTo>
                  <a:close/>
                  <a:moveTo>
                    <a:pt x="3933" y="0"/>
                  </a:moveTo>
                  <a:cubicBezTo>
                    <a:pt x="1765" y="0"/>
                    <a:pt x="0" y="1765"/>
                    <a:pt x="0" y="3934"/>
                  </a:cubicBezTo>
                  <a:lnTo>
                    <a:pt x="0" y="19543"/>
                  </a:lnTo>
                  <a:cubicBezTo>
                    <a:pt x="0" y="21712"/>
                    <a:pt x="1765" y="23477"/>
                    <a:pt x="3933" y="23477"/>
                  </a:cubicBezTo>
                  <a:lnTo>
                    <a:pt x="33913" y="23477"/>
                  </a:lnTo>
                  <a:cubicBezTo>
                    <a:pt x="36083" y="23477"/>
                    <a:pt x="37849" y="21712"/>
                    <a:pt x="37849" y="19543"/>
                  </a:cubicBezTo>
                  <a:lnTo>
                    <a:pt x="37849" y="3934"/>
                  </a:lnTo>
                  <a:cubicBezTo>
                    <a:pt x="37849" y="1765"/>
                    <a:pt x="36083" y="0"/>
                    <a:pt x="33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918;p64">
              <a:extLst>
                <a:ext uri="{FF2B5EF4-FFF2-40B4-BE49-F238E27FC236}">
                  <a16:creationId xmlns:a16="http://schemas.microsoft.com/office/drawing/2014/main" id="{B29EAC7B-A2ED-7B51-3C17-3ECF91A00EB4}"/>
                </a:ext>
              </a:extLst>
            </p:cNvPr>
            <p:cNvSpPr/>
            <p:nvPr/>
          </p:nvSpPr>
          <p:spPr>
            <a:xfrm>
              <a:off x="4883650" y="1032825"/>
              <a:ext cx="917400" cy="275225"/>
            </a:xfrm>
            <a:custGeom>
              <a:avLst/>
              <a:gdLst/>
              <a:ahLst/>
              <a:cxnLst/>
              <a:rect l="l" t="t" r="r" b="b"/>
              <a:pathLst>
                <a:path w="36696" h="11009" extrusionOk="0">
                  <a:moveTo>
                    <a:pt x="1674" y="1"/>
                  </a:moveTo>
                  <a:cubicBezTo>
                    <a:pt x="750" y="1"/>
                    <a:pt x="0" y="751"/>
                    <a:pt x="0" y="1675"/>
                  </a:cubicBezTo>
                  <a:lnTo>
                    <a:pt x="0" y="2139"/>
                  </a:lnTo>
                  <a:lnTo>
                    <a:pt x="16574" y="10645"/>
                  </a:lnTo>
                  <a:cubicBezTo>
                    <a:pt x="17073" y="10888"/>
                    <a:pt x="17613" y="11009"/>
                    <a:pt x="18154" y="11009"/>
                  </a:cubicBezTo>
                  <a:cubicBezTo>
                    <a:pt x="18724" y="11009"/>
                    <a:pt x="19293" y="10874"/>
                    <a:pt x="19812" y="10605"/>
                  </a:cubicBezTo>
                  <a:lnTo>
                    <a:pt x="36696" y="2065"/>
                  </a:lnTo>
                  <a:lnTo>
                    <a:pt x="36696" y="1675"/>
                  </a:lnTo>
                  <a:cubicBezTo>
                    <a:pt x="36696" y="751"/>
                    <a:pt x="35946" y="1"/>
                    <a:pt x="35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919;p64">
              <a:extLst>
                <a:ext uri="{FF2B5EF4-FFF2-40B4-BE49-F238E27FC236}">
                  <a16:creationId xmlns:a16="http://schemas.microsoft.com/office/drawing/2014/main" id="{8A9652C5-AB9F-D4B8-398F-B28115C66471}"/>
                </a:ext>
              </a:extLst>
            </p:cNvPr>
            <p:cNvSpPr/>
            <p:nvPr/>
          </p:nvSpPr>
          <p:spPr>
            <a:xfrm>
              <a:off x="4869225" y="1018400"/>
              <a:ext cx="946225" cy="304000"/>
            </a:xfrm>
            <a:custGeom>
              <a:avLst/>
              <a:gdLst/>
              <a:ahLst/>
              <a:cxnLst/>
              <a:rect l="l" t="t" r="r" b="b"/>
              <a:pathLst>
                <a:path w="37849" h="12160" extrusionOk="0">
                  <a:moveTo>
                    <a:pt x="35598" y="1155"/>
                  </a:moveTo>
                  <a:cubicBezTo>
                    <a:pt x="36205" y="1155"/>
                    <a:pt x="36696" y="1647"/>
                    <a:pt x="36697" y="2252"/>
                  </a:cubicBezTo>
                  <a:lnTo>
                    <a:pt x="36697" y="2288"/>
                  </a:lnTo>
                  <a:lnTo>
                    <a:pt x="20130" y="10669"/>
                  </a:lnTo>
                  <a:cubicBezTo>
                    <a:pt x="20128" y="10669"/>
                    <a:pt x="20127" y="10670"/>
                    <a:pt x="20126" y="10671"/>
                  </a:cubicBezTo>
                  <a:cubicBezTo>
                    <a:pt x="19689" y="10897"/>
                    <a:pt x="19207" y="11010"/>
                    <a:pt x="18727" y="11010"/>
                  </a:cubicBezTo>
                  <a:cubicBezTo>
                    <a:pt x="18275" y="11010"/>
                    <a:pt x="17824" y="10910"/>
                    <a:pt x="17414" y="10710"/>
                  </a:cubicBezTo>
                  <a:lnTo>
                    <a:pt x="1153" y="2365"/>
                  </a:lnTo>
                  <a:lnTo>
                    <a:pt x="1153" y="2252"/>
                  </a:lnTo>
                  <a:cubicBezTo>
                    <a:pt x="1154" y="1647"/>
                    <a:pt x="1645" y="1155"/>
                    <a:pt x="2251" y="1155"/>
                  </a:cubicBezTo>
                  <a:close/>
                  <a:moveTo>
                    <a:pt x="2250" y="1"/>
                  </a:moveTo>
                  <a:cubicBezTo>
                    <a:pt x="1010" y="1"/>
                    <a:pt x="0" y="1011"/>
                    <a:pt x="0" y="2252"/>
                  </a:cubicBezTo>
                  <a:lnTo>
                    <a:pt x="0" y="2716"/>
                  </a:lnTo>
                  <a:cubicBezTo>
                    <a:pt x="0" y="2932"/>
                    <a:pt x="121" y="3130"/>
                    <a:pt x="313" y="3229"/>
                  </a:cubicBezTo>
                  <a:lnTo>
                    <a:pt x="16899" y="11740"/>
                  </a:lnTo>
                  <a:cubicBezTo>
                    <a:pt x="17466" y="12016"/>
                    <a:pt x="18091" y="12160"/>
                    <a:pt x="18723" y="12160"/>
                  </a:cubicBezTo>
                  <a:cubicBezTo>
                    <a:pt x="18725" y="12160"/>
                    <a:pt x="18728" y="12160"/>
                    <a:pt x="18731" y="12160"/>
                  </a:cubicBezTo>
                  <a:cubicBezTo>
                    <a:pt x="18733" y="12160"/>
                    <a:pt x="18736" y="12160"/>
                    <a:pt x="18738" y="12160"/>
                  </a:cubicBezTo>
                  <a:cubicBezTo>
                    <a:pt x="19404" y="12160"/>
                    <a:pt x="20059" y="12000"/>
                    <a:pt x="20652" y="11694"/>
                  </a:cubicBezTo>
                  <a:lnTo>
                    <a:pt x="37533" y="3155"/>
                  </a:lnTo>
                  <a:cubicBezTo>
                    <a:pt x="37726" y="3057"/>
                    <a:pt x="37849" y="2859"/>
                    <a:pt x="37849" y="2642"/>
                  </a:cubicBezTo>
                  <a:lnTo>
                    <a:pt x="37849" y="2252"/>
                  </a:lnTo>
                  <a:cubicBezTo>
                    <a:pt x="37849" y="1011"/>
                    <a:pt x="36840" y="1"/>
                    <a:pt x="35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3920;p64">
              <a:extLst>
                <a:ext uri="{FF2B5EF4-FFF2-40B4-BE49-F238E27FC236}">
                  <a16:creationId xmlns:a16="http://schemas.microsoft.com/office/drawing/2014/main" id="{21D7BBF3-77F5-B936-B0C2-25D9EAF2F6AC}"/>
                </a:ext>
              </a:extLst>
            </p:cNvPr>
            <p:cNvSpPr/>
            <p:nvPr/>
          </p:nvSpPr>
          <p:spPr>
            <a:xfrm>
              <a:off x="5394725" y="2005800"/>
              <a:ext cx="927275" cy="468050"/>
            </a:xfrm>
            <a:custGeom>
              <a:avLst/>
              <a:gdLst/>
              <a:ahLst/>
              <a:cxnLst/>
              <a:rect l="l" t="t" r="r" b="b"/>
              <a:pathLst>
                <a:path w="37091" h="18722" extrusionOk="0">
                  <a:moveTo>
                    <a:pt x="62" y="0"/>
                  </a:moveTo>
                  <a:cubicBezTo>
                    <a:pt x="28" y="0"/>
                    <a:pt x="0" y="28"/>
                    <a:pt x="0" y="61"/>
                  </a:cubicBezTo>
                  <a:lnTo>
                    <a:pt x="0" y="18661"/>
                  </a:lnTo>
                  <a:cubicBezTo>
                    <a:pt x="0" y="18695"/>
                    <a:pt x="28" y="18721"/>
                    <a:pt x="62" y="18721"/>
                  </a:cubicBezTo>
                  <a:lnTo>
                    <a:pt x="37031" y="18721"/>
                  </a:lnTo>
                  <a:cubicBezTo>
                    <a:pt x="37064" y="18721"/>
                    <a:pt x="37091" y="18695"/>
                    <a:pt x="37091" y="18661"/>
                  </a:cubicBezTo>
                  <a:lnTo>
                    <a:pt x="37091" y="61"/>
                  </a:lnTo>
                  <a:cubicBezTo>
                    <a:pt x="37091" y="28"/>
                    <a:pt x="37064" y="0"/>
                    <a:pt x="370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3921;p64">
              <a:extLst>
                <a:ext uri="{FF2B5EF4-FFF2-40B4-BE49-F238E27FC236}">
                  <a16:creationId xmlns:a16="http://schemas.microsoft.com/office/drawing/2014/main" id="{533C2771-4534-4705-5E44-1C5DEC620F32}"/>
                </a:ext>
              </a:extLst>
            </p:cNvPr>
            <p:cNvSpPr/>
            <p:nvPr/>
          </p:nvSpPr>
          <p:spPr>
            <a:xfrm>
              <a:off x="5394725" y="2351400"/>
              <a:ext cx="140275" cy="251400"/>
            </a:xfrm>
            <a:custGeom>
              <a:avLst/>
              <a:gdLst/>
              <a:ahLst/>
              <a:cxnLst/>
              <a:rect l="l" t="t" r="r" b="b"/>
              <a:pathLst>
                <a:path w="5611" h="10056" extrusionOk="0">
                  <a:moveTo>
                    <a:pt x="0" y="1"/>
                  </a:moveTo>
                  <a:lnTo>
                    <a:pt x="0" y="10056"/>
                  </a:lnTo>
                  <a:lnTo>
                    <a:pt x="5610" y="3599"/>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3922;p64">
              <a:extLst>
                <a:ext uri="{FF2B5EF4-FFF2-40B4-BE49-F238E27FC236}">
                  <a16:creationId xmlns:a16="http://schemas.microsoft.com/office/drawing/2014/main" id="{3D3671B9-3033-A7F9-27D6-FBFB91351832}"/>
                </a:ext>
              </a:extLst>
            </p:cNvPr>
            <p:cNvSpPr/>
            <p:nvPr/>
          </p:nvSpPr>
          <p:spPr>
            <a:xfrm>
              <a:off x="5618200" y="2200325"/>
              <a:ext cx="99875" cy="96125"/>
            </a:xfrm>
            <a:custGeom>
              <a:avLst/>
              <a:gdLst/>
              <a:ahLst/>
              <a:cxnLst/>
              <a:rect l="l" t="t" r="r" b="b"/>
              <a:pathLst>
                <a:path w="3995" h="3845" extrusionOk="0">
                  <a:moveTo>
                    <a:pt x="2075" y="1"/>
                  </a:moveTo>
                  <a:cubicBezTo>
                    <a:pt x="1574" y="1"/>
                    <a:pt x="1082" y="196"/>
                    <a:pt x="714" y="564"/>
                  </a:cubicBezTo>
                  <a:cubicBezTo>
                    <a:pt x="165" y="1113"/>
                    <a:pt x="1" y="1939"/>
                    <a:pt x="297" y="2658"/>
                  </a:cubicBezTo>
                  <a:cubicBezTo>
                    <a:pt x="595" y="3375"/>
                    <a:pt x="1296" y="3844"/>
                    <a:pt x="2073" y="3844"/>
                  </a:cubicBezTo>
                  <a:cubicBezTo>
                    <a:pt x="3134" y="3844"/>
                    <a:pt x="3995" y="2983"/>
                    <a:pt x="3995" y="1923"/>
                  </a:cubicBezTo>
                  <a:cubicBezTo>
                    <a:pt x="3995" y="1145"/>
                    <a:pt x="3526" y="444"/>
                    <a:pt x="2809" y="146"/>
                  </a:cubicBezTo>
                  <a:cubicBezTo>
                    <a:pt x="2571" y="48"/>
                    <a:pt x="2322" y="1"/>
                    <a:pt x="20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3923;p64">
              <a:extLst>
                <a:ext uri="{FF2B5EF4-FFF2-40B4-BE49-F238E27FC236}">
                  <a16:creationId xmlns:a16="http://schemas.microsoft.com/office/drawing/2014/main" id="{6C3C5C9D-103A-9DE3-B521-537DE1B81415}"/>
                </a:ext>
              </a:extLst>
            </p:cNvPr>
            <p:cNvSpPr/>
            <p:nvPr/>
          </p:nvSpPr>
          <p:spPr>
            <a:xfrm>
              <a:off x="5824050" y="2200325"/>
              <a:ext cx="99925" cy="96125"/>
            </a:xfrm>
            <a:custGeom>
              <a:avLst/>
              <a:gdLst/>
              <a:ahLst/>
              <a:cxnLst/>
              <a:rect l="l" t="t" r="r" b="b"/>
              <a:pathLst>
                <a:path w="3997" h="3845" extrusionOk="0">
                  <a:moveTo>
                    <a:pt x="2076" y="1"/>
                  </a:moveTo>
                  <a:cubicBezTo>
                    <a:pt x="1575" y="1"/>
                    <a:pt x="1084" y="196"/>
                    <a:pt x="716" y="564"/>
                  </a:cubicBezTo>
                  <a:cubicBezTo>
                    <a:pt x="165" y="1113"/>
                    <a:pt x="1" y="1939"/>
                    <a:pt x="298" y="2658"/>
                  </a:cubicBezTo>
                  <a:cubicBezTo>
                    <a:pt x="596" y="3375"/>
                    <a:pt x="1296" y="3844"/>
                    <a:pt x="2074" y="3844"/>
                  </a:cubicBezTo>
                  <a:cubicBezTo>
                    <a:pt x="3135" y="3844"/>
                    <a:pt x="3996" y="2983"/>
                    <a:pt x="3996" y="1923"/>
                  </a:cubicBezTo>
                  <a:cubicBezTo>
                    <a:pt x="3996" y="1145"/>
                    <a:pt x="3527" y="444"/>
                    <a:pt x="2809" y="146"/>
                  </a:cubicBezTo>
                  <a:cubicBezTo>
                    <a:pt x="2572" y="48"/>
                    <a:pt x="2323" y="1"/>
                    <a:pt x="20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3924;p64">
              <a:extLst>
                <a:ext uri="{FF2B5EF4-FFF2-40B4-BE49-F238E27FC236}">
                  <a16:creationId xmlns:a16="http://schemas.microsoft.com/office/drawing/2014/main" id="{3996822D-3B87-54B3-1069-B30049D3543D}"/>
                </a:ext>
              </a:extLst>
            </p:cNvPr>
            <p:cNvSpPr/>
            <p:nvPr/>
          </p:nvSpPr>
          <p:spPr>
            <a:xfrm>
              <a:off x="6029975" y="2200325"/>
              <a:ext cx="99875" cy="96125"/>
            </a:xfrm>
            <a:custGeom>
              <a:avLst/>
              <a:gdLst/>
              <a:ahLst/>
              <a:cxnLst/>
              <a:rect l="l" t="t" r="r" b="b"/>
              <a:pathLst>
                <a:path w="3995" h="3845" extrusionOk="0">
                  <a:moveTo>
                    <a:pt x="2074" y="1"/>
                  </a:moveTo>
                  <a:cubicBezTo>
                    <a:pt x="1574" y="1"/>
                    <a:pt x="1082" y="196"/>
                    <a:pt x="714" y="564"/>
                  </a:cubicBezTo>
                  <a:cubicBezTo>
                    <a:pt x="165" y="1113"/>
                    <a:pt x="0" y="1939"/>
                    <a:pt x="298" y="2658"/>
                  </a:cubicBezTo>
                  <a:cubicBezTo>
                    <a:pt x="595" y="3375"/>
                    <a:pt x="1296" y="3844"/>
                    <a:pt x="2073" y="3844"/>
                  </a:cubicBezTo>
                  <a:cubicBezTo>
                    <a:pt x="3135" y="3844"/>
                    <a:pt x="3995" y="2983"/>
                    <a:pt x="3995" y="1923"/>
                  </a:cubicBezTo>
                  <a:cubicBezTo>
                    <a:pt x="3995" y="1145"/>
                    <a:pt x="3527" y="444"/>
                    <a:pt x="2808" y="146"/>
                  </a:cubicBezTo>
                  <a:cubicBezTo>
                    <a:pt x="2571" y="48"/>
                    <a:pt x="2322" y="1"/>
                    <a:pt x="2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3925;p64">
              <a:extLst>
                <a:ext uri="{FF2B5EF4-FFF2-40B4-BE49-F238E27FC236}">
                  <a16:creationId xmlns:a16="http://schemas.microsoft.com/office/drawing/2014/main" id="{FE9CF8D2-9542-18B2-B352-22107F9C15CF}"/>
                </a:ext>
              </a:extLst>
            </p:cNvPr>
            <p:cNvSpPr/>
            <p:nvPr/>
          </p:nvSpPr>
          <p:spPr>
            <a:xfrm>
              <a:off x="1157425" y="3075450"/>
              <a:ext cx="875850" cy="648650"/>
            </a:xfrm>
            <a:custGeom>
              <a:avLst/>
              <a:gdLst/>
              <a:ahLst/>
              <a:cxnLst/>
              <a:rect l="l" t="t" r="r" b="b"/>
              <a:pathLst>
                <a:path w="35034" h="25946" extrusionOk="0">
                  <a:moveTo>
                    <a:pt x="32761" y="5477"/>
                  </a:moveTo>
                  <a:lnTo>
                    <a:pt x="31445" y="10363"/>
                  </a:lnTo>
                  <a:lnTo>
                    <a:pt x="31445" y="5477"/>
                  </a:lnTo>
                  <a:close/>
                  <a:moveTo>
                    <a:pt x="12979" y="5477"/>
                  </a:moveTo>
                  <a:lnTo>
                    <a:pt x="12979" y="13779"/>
                  </a:lnTo>
                  <a:lnTo>
                    <a:pt x="12542" y="13779"/>
                  </a:lnTo>
                  <a:lnTo>
                    <a:pt x="9775" y="5477"/>
                  </a:lnTo>
                  <a:close/>
                  <a:moveTo>
                    <a:pt x="18491" y="5477"/>
                  </a:moveTo>
                  <a:lnTo>
                    <a:pt x="18490" y="13779"/>
                  </a:lnTo>
                  <a:lnTo>
                    <a:pt x="14913" y="13779"/>
                  </a:lnTo>
                  <a:lnTo>
                    <a:pt x="14913" y="5477"/>
                  </a:lnTo>
                  <a:close/>
                  <a:moveTo>
                    <a:pt x="24001" y="5477"/>
                  </a:moveTo>
                  <a:lnTo>
                    <a:pt x="24001" y="13779"/>
                  </a:lnTo>
                  <a:lnTo>
                    <a:pt x="20423" y="13779"/>
                  </a:lnTo>
                  <a:lnTo>
                    <a:pt x="20423" y="5477"/>
                  </a:lnTo>
                  <a:close/>
                  <a:moveTo>
                    <a:pt x="29513" y="5477"/>
                  </a:moveTo>
                  <a:lnTo>
                    <a:pt x="29513" y="13779"/>
                  </a:lnTo>
                  <a:lnTo>
                    <a:pt x="25935" y="13779"/>
                  </a:lnTo>
                  <a:lnTo>
                    <a:pt x="25935" y="5477"/>
                  </a:lnTo>
                  <a:close/>
                  <a:moveTo>
                    <a:pt x="16702" y="21222"/>
                  </a:moveTo>
                  <a:cubicBezTo>
                    <a:pt x="16881" y="21222"/>
                    <a:pt x="17063" y="21257"/>
                    <a:pt x="17235" y="21328"/>
                  </a:cubicBezTo>
                  <a:cubicBezTo>
                    <a:pt x="17757" y="21544"/>
                    <a:pt x="18097" y="22054"/>
                    <a:pt x="18097" y="22619"/>
                  </a:cubicBezTo>
                  <a:cubicBezTo>
                    <a:pt x="18095" y="23389"/>
                    <a:pt x="17472" y="24012"/>
                    <a:pt x="16702" y="24014"/>
                  </a:cubicBezTo>
                  <a:cubicBezTo>
                    <a:pt x="16137" y="24014"/>
                    <a:pt x="15627" y="23674"/>
                    <a:pt x="15411" y="23152"/>
                  </a:cubicBezTo>
                  <a:cubicBezTo>
                    <a:pt x="15195" y="22631"/>
                    <a:pt x="15315" y="22030"/>
                    <a:pt x="15713" y="21630"/>
                  </a:cubicBezTo>
                  <a:cubicBezTo>
                    <a:pt x="15981" y="21364"/>
                    <a:pt x="16338" y="21222"/>
                    <a:pt x="16702" y="21222"/>
                  </a:cubicBezTo>
                  <a:close/>
                  <a:moveTo>
                    <a:pt x="26937" y="21222"/>
                  </a:moveTo>
                  <a:cubicBezTo>
                    <a:pt x="27116" y="21222"/>
                    <a:pt x="27298" y="21257"/>
                    <a:pt x="27470" y="21328"/>
                  </a:cubicBezTo>
                  <a:cubicBezTo>
                    <a:pt x="27992" y="21544"/>
                    <a:pt x="28331" y="22054"/>
                    <a:pt x="28331" y="22619"/>
                  </a:cubicBezTo>
                  <a:cubicBezTo>
                    <a:pt x="28330" y="23388"/>
                    <a:pt x="27706" y="24012"/>
                    <a:pt x="26938" y="24014"/>
                  </a:cubicBezTo>
                  <a:lnTo>
                    <a:pt x="26936" y="24014"/>
                  </a:lnTo>
                  <a:cubicBezTo>
                    <a:pt x="26371" y="24014"/>
                    <a:pt x="25863" y="23674"/>
                    <a:pt x="25646" y="23152"/>
                  </a:cubicBezTo>
                  <a:cubicBezTo>
                    <a:pt x="25430" y="22631"/>
                    <a:pt x="25550" y="22030"/>
                    <a:pt x="25949" y="21630"/>
                  </a:cubicBezTo>
                  <a:cubicBezTo>
                    <a:pt x="26216" y="21364"/>
                    <a:pt x="26573" y="21222"/>
                    <a:pt x="26937" y="21222"/>
                  </a:cubicBezTo>
                  <a:close/>
                  <a:moveTo>
                    <a:pt x="955" y="1"/>
                  </a:moveTo>
                  <a:cubicBezTo>
                    <a:pt x="426" y="7"/>
                    <a:pt x="1" y="437"/>
                    <a:pt x="1" y="966"/>
                  </a:cubicBezTo>
                  <a:cubicBezTo>
                    <a:pt x="1" y="1496"/>
                    <a:pt x="426" y="1927"/>
                    <a:pt x="955" y="1933"/>
                  </a:cubicBezTo>
                  <a:lnTo>
                    <a:pt x="6557" y="1933"/>
                  </a:lnTo>
                  <a:lnTo>
                    <a:pt x="12635" y="20168"/>
                  </a:lnTo>
                  <a:cubicBezTo>
                    <a:pt x="12766" y="20563"/>
                    <a:pt x="13136" y="20829"/>
                    <a:pt x="13552" y="20829"/>
                  </a:cubicBezTo>
                  <a:lnTo>
                    <a:pt x="13903" y="20829"/>
                  </a:lnTo>
                  <a:cubicBezTo>
                    <a:pt x="13571" y="21347"/>
                    <a:pt x="13373" y="21959"/>
                    <a:pt x="13373" y="22617"/>
                  </a:cubicBezTo>
                  <a:cubicBezTo>
                    <a:pt x="13373" y="24454"/>
                    <a:pt x="14866" y="25946"/>
                    <a:pt x="16702" y="25946"/>
                  </a:cubicBezTo>
                  <a:cubicBezTo>
                    <a:pt x="18537" y="25946"/>
                    <a:pt x="20030" y="24454"/>
                    <a:pt x="20030" y="22617"/>
                  </a:cubicBezTo>
                  <a:cubicBezTo>
                    <a:pt x="20029" y="21983"/>
                    <a:pt x="19844" y="21362"/>
                    <a:pt x="19499" y="20829"/>
                  </a:cubicBezTo>
                  <a:lnTo>
                    <a:pt x="24139" y="20829"/>
                  </a:lnTo>
                  <a:cubicBezTo>
                    <a:pt x="23807" y="21347"/>
                    <a:pt x="23608" y="21959"/>
                    <a:pt x="23608" y="22617"/>
                  </a:cubicBezTo>
                  <a:cubicBezTo>
                    <a:pt x="23608" y="24454"/>
                    <a:pt x="25101" y="25946"/>
                    <a:pt x="26936" y="25946"/>
                  </a:cubicBezTo>
                  <a:cubicBezTo>
                    <a:pt x="28772" y="25946"/>
                    <a:pt x="30265" y="24454"/>
                    <a:pt x="30265" y="22617"/>
                  </a:cubicBezTo>
                  <a:cubicBezTo>
                    <a:pt x="30264" y="21983"/>
                    <a:pt x="30079" y="21362"/>
                    <a:pt x="29735" y="20829"/>
                  </a:cubicBezTo>
                  <a:lnTo>
                    <a:pt x="30480" y="20829"/>
                  </a:lnTo>
                  <a:cubicBezTo>
                    <a:pt x="31013" y="20829"/>
                    <a:pt x="31446" y="20396"/>
                    <a:pt x="31446" y="19862"/>
                  </a:cubicBezTo>
                  <a:cubicBezTo>
                    <a:pt x="31446" y="19329"/>
                    <a:pt x="31013" y="18896"/>
                    <a:pt x="30480" y="18896"/>
                  </a:cubicBezTo>
                  <a:lnTo>
                    <a:pt x="14249" y="18896"/>
                  </a:lnTo>
                  <a:lnTo>
                    <a:pt x="13187" y="15711"/>
                  </a:lnTo>
                  <a:lnTo>
                    <a:pt x="31266" y="15711"/>
                  </a:lnTo>
                  <a:cubicBezTo>
                    <a:pt x="31703" y="15711"/>
                    <a:pt x="32086" y="15418"/>
                    <a:pt x="32200" y="14996"/>
                  </a:cubicBezTo>
                  <a:lnTo>
                    <a:pt x="34955" y="4761"/>
                  </a:lnTo>
                  <a:cubicBezTo>
                    <a:pt x="35034" y="4471"/>
                    <a:pt x="34971" y="4160"/>
                    <a:pt x="34789" y="3922"/>
                  </a:cubicBezTo>
                  <a:cubicBezTo>
                    <a:pt x="34606" y="3684"/>
                    <a:pt x="34325" y="3544"/>
                    <a:pt x="34025" y="3544"/>
                  </a:cubicBezTo>
                  <a:cubicBezTo>
                    <a:pt x="34024" y="3544"/>
                    <a:pt x="34023" y="3544"/>
                    <a:pt x="34022" y="3544"/>
                  </a:cubicBezTo>
                  <a:lnTo>
                    <a:pt x="9131" y="3544"/>
                  </a:lnTo>
                  <a:lnTo>
                    <a:pt x="8170" y="662"/>
                  </a:lnTo>
                  <a:cubicBezTo>
                    <a:pt x="8039" y="267"/>
                    <a:pt x="7670" y="1"/>
                    <a:pt x="7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3926;p64">
              <a:extLst>
                <a:ext uri="{FF2B5EF4-FFF2-40B4-BE49-F238E27FC236}">
                  <a16:creationId xmlns:a16="http://schemas.microsoft.com/office/drawing/2014/main" id="{F4F93F2C-71FF-34E9-B5F5-7419EECF405F}"/>
                </a:ext>
              </a:extLst>
            </p:cNvPr>
            <p:cNvSpPr/>
            <p:nvPr/>
          </p:nvSpPr>
          <p:spPr>
            <a:xfrm>
              <a:off x="5604225" y="3056750"/>
              <a:ext cx="696275" cy="696225"/>
            </a:xfrm>
            <a:custGeom>
              <a:avLst/>
              <a:gdLst/>
              <a:ahLst/>
              <a:cxnLst/>
              <a:rect l="l" t="t" r="r" b="b"/>
              <a:pathLst>
                <a:path w="27851" h="27849" extrusionOk="0">
                  <a:moveTo>
                    <a:pt x="10436" y="2243"/>
                  </a:moveTo>
                  <a:lnTo>
                    <a:pt x="10436" y="2243"/>
                  </a:lnTo>
                  <a:cubicBezTo>
                    <a:pt x="9791" y="3179"/>
                    <a:pt x="9237" y="4378"/>
                    <a:pt x="8796" y="5784"/>
                  </a:cubicBezTo>
                  <a:lnTo>
                    <a:pt x="4868" y="5784"/>
                  </a:lnTo>
                  <a:cubicBezTo>
                    <a:pt x="6351" y="4138"/>
                    <a:pt x="8263" y="2893"/>
                    <a:pt x="10436" y="2243"/>
                  </a:cubicBezTo>
                  <a:close/>
                  <a:moveTo>
                    <a:pt x="13925" y="1729"/>
                  </a:moveTo>
                  <a:cubicBezTo>
                    <a:pt x="15095" y="1729"/>
                    <a:pt x="16336" y="3240"/>
                    <a:pt x="17221" y="5784"/>
                  </a:cubicBezTo>
                  <a:lnTo>
                    <a:pt x="10630" y="5784"/>
                  </a:lnTo>
                  <a:cubicBezTo>
                    <a:pt x="11514" y="3241"/>
                    <a:pt x="12756" y="1729"/>
                    <a:pt x="13925" y="1729"/>
                  </a:cubicBezTo>
                  <a:close/>
                  <a:moveTo>
                    <a:pt x="17414" y="2243"/>
                  </a:moveTo>
                  <a:cubicBezTo>
                    <a:pt x="19588" y="2893"/>
                    <a:pt x="21501" y="4138"/>
                    <a:pt x="22981" y="5784"/>
                  </a:cubicBezTo>
                  <a:lnTo>
                    <a:pt x="19053" y="5784"/>
                  </a:lnTo>
                  <a:cubicBezTo>
                    <a:pt x="18614" y="4378"/>
                    <a:pt x="18058" y="3179"/>
                    <a:pt x="17414" y="2243"/>
                  </a:cubicBezTo>
                  <a:close/>
                  <a:moveTo>
                    <a:pt x="8341" y="7512"/>
                  </a:moveTo>
                  <a:cubicBezTo>
                    <a:pt x="7971" y="9176"/>
                    <a:pt x="7746" y="11047"/>
                    <a:pt x="7695" y="13060"/>
                  </a:cubicBezTo>
                  <a:lnTo>
                    <a:pt x="1774" y="13060"/>
                  </a:lnTo>
                  <a:cubicBezTo>
                    <a:pt x="1910" y="11092"/>
                    <a:pt x="2528" y="9188"/>
                    <a:pt x="3570" y="7512"/>
                  </a:cubicBezTo>
                  <a:close/>
                  <a:moveTo>
                    <a:pt x="17724" y="7512"/>
                  </a:moveTo>
                  <a:cubicBezTo>
                    <a:pt x="18111" y="9112"/>
                    <a:pt x="18364" y="10984"/>
                    <a:pt x="18421" y="13060"/>
                  </a:cubicBezTo>
                  <a:lnTo>
                    <a:pt x="9431" y="13060"/>
                  </a:lnTo>
                  <a:cubicBezTo>
                    <a:pt x="9487" y="10984"/>
                    <a:pt x="9740" y="9111"/>
                    <a:pt x="10128" y="7512"/>
                  </a:cubicBezTo>
                  <a:close/>
                  <a:moveTo>
                    <a:pt x="24280" y="7512"/>
                  </a:moveTo>
                  <a:cubicBezTo>
                    <a:pt x="25322" y="9188"/>
                    <a:pt x="25939" y="11093"/>
                    <a:pt x="26077" y="13060"/>
                  </a:cubicBezTo>
                  <a:lnTo>
                    <a:pt x="20155" y="13060"/>
                  </a:lnTo>
                  <a:cubicBezTo>
                    <a:pt x="20105" y="11047"/>
                    <a:pt x="19879" y="9176"/>
                    <a:pt x="19510" y="7512"/>
                  </a:cubicBezTo>
                  <a:close/>
                  <a:moveTo>
                    <a:pt x="7695" y="14789"/>
                  </a:moveTo>
                  <a:cubicBezTo>
                    <a:pt x="7754" y="17158"/>
                    <a:pt x="8055" y="19334"/>
                    <a:pt x="8548" y="21202"/>
                  </a:cubicBezTo>
                  <a:lnTo>
                    <a:pt x="4162" y="21202"/>
                  </a:lnTo>
                  <a:cubicBezTo>
                    <a:pt x="2766" y="19338"/>
                    <a:pt x="1936" y="17112"/>
                    <a:pt x="1772" y="14789"/>
                  </a:cubicBezTo>
                  <a:close/>
                  <a:moveTo>
                    <a:pt x="18421" y="14789"/>
                  </a:moveTo>
                  <a:cubicBezTo>
                    <a:pt x="18355" y="17252"/>
                    <a:pt x="18009" y="19429"/>
                    <a:pt x="17495" y="21202"/>
                  </a:cubicBezTo>
                  <a:lnTo>
                    <a:pt x="10356" y="21202"/>
                  </a:lnTo>
                  <a:cubicBezTo>
                    <a:pt x="9841" y="19429"/>
                    <a:pt x="9497" y="17252"/>
                    <a:pt x="9430" y="14789"/>
                  </a:cubicBezTo>
                  <a:close/>
                  <a:moveTo>
                    <a:pt x="26077" y="14788"/>
                  </a:moveTo>
                  <a:cubicBezTo>
                    <a:pt x="25914" y="17112"/>
                    <a:pt x="25085" y="19338"/>
                    <a:pt x="23689" y="21202"/>
                  </a:cubicBezTo>
                  <a:lnTo>
                    <a:pt x="19302" y="21202"/>
                  </a:lnTo>
                  <a:cubicBezTo>
                    <a:pt x="19795" y="19334"/>
                    <a:pt x="20096" y="17158"/>
                    <a:pt x="20155" y="14788"/>
                  </a:cubicBezTo>
                  <a:close/>
                  <a:moveTo>
                    <a:pt x="9090" y="22930"/>
                  </a:moveTo>
                  <a:cubicBezTo>
                    <a:pt x="9474" y="23968"/>
                    <a:pt x="9926" y="24868"/>
                    <a:pt x="10436" y="25606"/>
                  </a:cubicBezTo>
                  <a:cubicBezTo>
                    <a:pt x="8662" y="25075"/>
                    <a:pt x="7064" y="24146"/>
                    <a:pt x="5729" y="22930"/>
                  </a:cubicBezTo>
                  <a:close/>
                  <a:moveTo>
                    <a:pt x="22121" y="22930"/>
                  </a:moveTo>
                  <a:cubicBezTo>
                    <a:pt x="20786" y="24146"/>
                    <a:pt x="19187" y="25075"/>
                    <a:pt x="17414" y="25606"/>
                  </a:cubicBezTo>
                  <a:cubicBezTo>
                    <a:pt x="17924" y="24868"/>
                    <a:pt x="18376" y="23968"/>
                    <a:pt x="18760" y="22930"/>
                  </a:cubicBezTo>
                  <a:close/>
                  <a:moveTo>
                    <a:pt x="16889" y="22930"/>
                  </a:moveTo>
                  <a:cubicBezTo>
                    <a:pt x="16040" y="24945"/>
                    <a:pt x="14954" y="26121"/>
                    <a:pt x="13925" y="26121"/>
                  </a:cubicBezTo>
                  <a:cubicBezTo>
                    <a:pt x="12895" y="26121"/>
                    <a:pt x="11811" y="24945"/>
                    <a:pt x="10961" y="22930"/>
                  </a:cubicBezTo>
                  <a:close/>
                  <a:moveTo>
                    <a:pt x="13925" y="0"/>
                  </a:moveTo>
                  <a:cubicBezTo>
                    <a:pt x="6248" y="0"/>
                    <a:pt x="1" y="6246"/>
                    <a:pt x="1" y="13925"/>
                  </a:cubicBezTo>
                  <a:cubicBezTo>
                    <a:pt x="1" y="21602"/>
                    <a:pt x="6248" y="27849"/>
                    <a:pt x="13925" y="27849"/>
                  </a:cubicBezTo>
                  <a:cubicBezTo>
                    <a:pt x="21604" y="27849"/>
                    <a:pt x="27851" y="21603"/>
                    <a:pt x="27851" y="13925"/>
                  </a:cubicBezTo>
                  <a:cubicBezTo>
                    <a:pt x="27851" y="6246"/>
                    <a:pt x="21605" y="0"/>
                    <a:pt x="13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4938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sp>
        <p:nvSpPr>
          <p:cNvPr id="2198" name="Google Shape;2198;p5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n-lt"/>
              </a:rPr>
              <a:t>CÁCH THỨC HOẠT ĐỘNG</a:t>
            </a:r>
            <a:endParaRPr b="1" dirty="0">
              <a:latin typeface="+mn-lt"/>
            </a:endParaRPr>
          </a:p>
        </p:txBody>
      </p:sp>
      <p:sp>
        <p:nvSpPr>
          <p:cNvPr id="2298" name="Google Shape;2298;p52"/>
          <p:cNvSpPr txBox="1">
            <a:spLocks noGrp="1"/>
          </p:cNvSpPr>
          <p:nvPr>
            <p:ph type="body" idx="4294967295"/>
          </p:nvPr>
        </p:nvSpPr>
        <p:spPr>
          <a:xfrm>
            <a:off x="433085" y="1101979"/>
            <a:ext cx="3479039" cy="3272058"/>
          </a:xfrm>
          <a:prstGeom prst="rect">
            <a:avLst/>
          </a:prstGeom>
        </p:spPr>
        <p:txBody>
          <a:bodyPr spcFirstLastPara="1" wrap="square" lIns="91425" tIns="91425" rIns="91425" bIns="91425" anchor="t" anchorCtr="0">
            <a:noAutofit/>
          </a:bodyPr>
          <a:lstStyle/>
          <a:p>
            <a:pPr marL="0" marR="0" lvl="0" indent="0" algn="just">
              <a:lnSpc>
                <a:spcPct val="120000"/>
              </a:lnSpc>
              <a:spcBef>
                <a:spcPts val="600"/>
              </a:spcBef>
              <a:spcAft>
                <a:spcPts val="600"/>
              </a:spcAft>
              <a:buNone/>
            </a:pP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Cập</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nhật</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tài</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khoản</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của</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qdpm</a:t>
            </a:r>
            <a:endParaRPr lang="en-US" sz="1800" kern="100" dirty="0">
              <a:effectLst/>
              <a:latin typeface="Times New Roman" panose="02020603050405020304" pitchFamily="18" charset="0"/>
              <a:ea typeface="Calibri" panose="020F0502020204030204" pitchFamily="34" charset="0"/>
              <a:cs typeface="Angsana New" panose="02020603050405020304" pitchFamily="18" charset="-34"/>
            </a:endParaRPr>
          </a:p>
          <a:p>
            <a:pPr marL="0" marR="0" lvl="0" indent="0" algn="just">
              <a:lnSpc>
                <a:spcPct val="120000"/>
              </a:lnSpc>
              <a:spcBef>
                <a:spcPts val="600"/>
              </a:spcBef>
              <a:spcAft>
                <a:spcPts val="600"/>
              </a:spcAft>
              <a:buNone/>
            </a:pPr>
            <a:r>
              <a:rPr lang="en-US" kern="100" dirty="0">
                <a:latin typeface="Times New Roman" panose="02020603050405020304" pitchFamily="18" charset="0"/>
                <a:ea typeface="Calibri" panose="020F0502020204030204" pitchFamily="34" charset="0"/>
                <a:cs typeface="Angsana New" panose="02020603050405020304" pitchFamily="18" charset="-34"/>
              </a:rPr>
              <a:t>-</a:t>
            </a:r>
            <a:r>
              <a:rPr lang="en-US" kern="100" dirty="0" err="1">
                <a:latin typeface="Times New Roman" panose="02020603050405020304" pitchFamily="18" charset="0"/>
                <a:ea typeface="Calibri" panose="020F0502020204030204" pitchFamily="34" charset="0"/>
                <a:cs typeface="Angsana New" panose="02020603050405020304" pitchFamily="18" charset="-34"/>
              </a:rPr>
              <a:t>Kiểm</a:t>
            </a:r>
            <a:r>
              <a:rPr lang="en-US" kern="100" dirty="0">
                <a:latin typeface="Times New Roman" panose="02020603050405020304" pitchFamily="18" charset="0"/>
                <a:ea typeface="Calibri" panose="020F0502020204030204" pitchFamily="34" charset="0"/>
                <a:cs typeface="Angsana New" panose="02020603050405020304" pitchFamily="18" charset="-34"/>
              </a:rPr>
              <a:t> </a:t>
            </a:r>
            <a:r>
              <a:rPr lang="en-US" kern="100" dirty="0" err="1">
                <a:latin typeface="Times New Roman" panose="02020603050405020304" pitchFamily="18" charset="0"/>
                <a:ea typeface="Calibri" panose="020F0502020204030204" pitchFamily="34" charset="0"/>
                <a:cs typeface="Angsana New" panose="02020603050405020304" pitchFamily="18" charset="-34"/>
              </a:rPr>
              <a:t>tra</a:t>
            </a:r>
            <a:r>
              <a:rPr lang="en-US" kern="100" dirty="0">
                <a:latin typeface="Times New Roman" panose="02020603050405020304" pitchFamily="18" charset="0"/>
                <a:ea typeface="Calibri" panose="020F0502020204030204" pitchFamily="34" charset="0"/>
                <a:cs typeface="Angsana New" panose="02020603050405020304" pitchFamily="18" charset="-34"/>
              </a:rPr>
              <a:t> </a:t>
            </a:r>
            <a:r>
              <a:rPr lang="en-US" kern="100" dirty="0" err="1">
                <a:latin typeface="Times New Roman" panose="02020603050405020304" pitchFamily="18" charset="0"/>
                <a:ea typeface="Calibri" panose="020F0502020204030204" pitchFamily="34" charset="0"/>
                <a:cs typeface="Angsana New" panose="02020603050405020304" pitchFamily="18" charset="-34"/>
              </a:rPr>
              <a:t>độ</a:t>
            </a:r>
            <a:r>
              <a:rPr lang="en-US" kern="100" dirty="0">
                <a:latin typeface="Times New Roman" panose="02020603050405020304" pitchFamily="18" charset="0"/>
                <a:ea typeface="Calibri" panose="020F0502020204030204" pitchFamily="34" charset="0"/>
                <a:cs typeface="Angsana New" panose="02020603050405020304" pitchFamily="18" charset="-34"/>
              </a:rPr>
              <a:t> </a:t>
            </a:r>
            <a:r>
              <a:rPr lang="en-US" kern="100" dirty="0" err="1">
                <a:latin typeface="Times New Roman" panose="02020603050405020304" pitchFamily="18" charset="0"/>
                <a:ea typeface="Calibri" panose="020F0502020204030204" pitchFamily="34" charset="0"/>
                <a:cs typeface="Angsana New" panose="02020603050405020304" pitchFamily="18" charset="-34"/>
              </a:rPr>
              <a:t>dài</a:t>
            </a:r>
            <a:r>
              <a:rPr lang="en-US" kern="100" dirty="0">
                <a:latin typeface="Times New Roman" panose="02020603050405020304" pitchFamily="18" charset="0"/>
                <a:ea typeface="Calibri" panose="020F0502020204030204" pitchFamily="34" charset="0"/>
                <a:cs typeface="Angsana New" panose="02020603050405020304" pitchFamily="18" charset="-34"/>
              </a:rPr>
              <a:t> </a:t>
            </a:r>
            <a:r>
              <a:rPr lang="en-US" kern="100" dirty="0" err="1">
                <a:latin typeface="Times New Roman" panose="02020603050405020304" pitchFamily="18" charset="0"/>
                <a:ea typeface="Calibri" panose="020F0502020204030204" pitchFamily="34" charset="0"/>
                <a:cs typeface="Angsana New" panose="02020603050405020304" pitchFamily="18" charset="-34"/>
              </a:rPr>
              <a:t>tên</a:t>
            </a:r>
            <a:endParaRPr lang="en-US" kern="100" dirty="0">
              <a:latin typeface="Times New Roman" panose="02020603050405020304" pitchFamily="18" charset="0"/>
              <a:ea typeface="Calibri" panose="020F0502020204030204" pitchFamily="34" charset="0"/>
              <a:cs typeface="Angsana New" panose="02020603050405020304" pitchFamily="18" charset="-34"/>
            </a:endParaRPr>
          </a:p>
          <a:p>
            <a:pPr marL="0" marR="0" lvl="0" indent="0" algn="just">
              <a:lnSpc>
                <a:spcPct val="120000"/>
              </a:lnSpc>
              <a:spcBef>
                <a:spcPts val="600"/>
              </a:spcBef>
              <a:spcAft>
                <a:spcPts val="600"/>
              </a:spcAft>
              <a:buNone/>
            </a:pP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Tạo</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tệp</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mới</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nếu</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có</a:t>
            </a:r>
            <a:endParaRPr lang="en-US" sz="1800" kern="100" dirty="0">
              <a:effectLst/>
              <a:latin typeface="Times New Roman" panose="02020603050405020304" pitchFamily="18" charset="0"/>
              <a:ea typeface="Calibri" panose="020F0502020204030204" pitchFamily="34" charset="0"/>
              <a:cs typeface="Angsana New" panose="02020603050405020304" pitchFamily="18" charset="-34"/>
            </a:endParaRPr>
          </a:p>
          <a:p>
            <a:pPr marL="0" marR="0" lvl="0" indent="0" algn="just">
              <a:lnSpc>
                <a:spcPct val="120000"/>
              </a:lnSpc>
              <a:spcBef>
                <a:spcPts val="600"/>
              </a:spcBef>
              <a:spcAft>
                <a:spcPts val="600"/>
              </a:spcAft>
              <a:buNone/>
            </a:pPr>
            <a:r>
              <a:rPr lang="en-US" kern="100" dirty="0">
                <a:latin typeface="Times New Roman" panose="02020603050405020304" pitchFamily="18" charset="0"/>
                <a:ea typeface="Calibri" panose="020F0502020204030204" pitchFamily="34" charset="0"/>
                <a:cs typeface="Angsana New" panose="02020603050405020304" pitchFamily="18" charset="-34"/>
              </a:rPr>
              <a:t>-</a:t>
            </a:r>
            <a:r>
              <a:rPr lang="en-US" kern="100" dirty="0" err="1">
                <a:latin typeface="Times New Roman" panose="02020603050405020304" pitchFamily="18" charset="0"/>
                <a:ea typeface="Calibri" panose="020F0502020204030204" pitchFamily="34" charset="0"/>
                <a:cs typeface="Angsana New" panose="02020603050405020304" pitchFamily="18" charset="-34"/>
              </a:rPr>
              <a:t>Xác</a:t>
            </a:r>
            <a:r>
              <a:rPr lang="en-US" kern="100" dirty="0">
                <a:latin typeface="Times New Roman" panose="02020603050405020304" pitchFamily="18" charset="0"/>
                <a:ea typeface="Calibri" panose="020F0502020204030204" pitchFamily="34" charset="0"/>
                <a:cs typeface="Angsana New" panose="02020603050405020304" pitchFamily="18" charset="-34"/>
              </a:rPr>
              <a:t> </a:t>
            </a:r>
            <a:r>
              <a:rPr lang="en-US" kern="100" dirty="0" err="1">
                <a:latin typeface="Times New Roman" panose="02020603050405020304" pitchFamily="18" charset="0"/>
                <a:ea typeface="Calibri" panose="020F0502020204030204" pitchFamily="34" charset="0"/>
                <a:cs typeface="Angsana New" panose="02020603050405020304" pitchFamily="18" charset="-34"/>
              </a:rPr>
              <a:t>định</a:t>
            </a:r>
            <a:r>
              <a:rPr lang="en-US" kern="100" dirty="0">
                <a:latin typeface="Times New Roman" panose="02020603050405020304" pitchFamily="18" charset="0"/>
                <a:ea typeface="Calibri" panose="020F0502020204030204" pitchFamily="34" charset="0"/>
                <a:cs typeface="Angsana New" panose="02020603050405020304" pitchFamily="18" charset="-34"/>
              </a:rPr>
              <a:t> </a:t>
            </a:r>
            <a:r>
              <a:rPr lang="en-US" kern="100" dirty="0" err="1">
                <a:latin typeface="Times New Roman" panose="02020603050405020304" pitchFamily="18" charset="0"/>
                <a:ea typeface="Calibri" panose="020F0502020204030204" pitchFamily="34" charset="0"/>
                <a:cs typeface="Angsana New" panose="02020603050405020304" pitchFamily="18" charset="-34"/>
              </a:rPr>
              <a:t>đường</a:t>
            </a:r>
            <a:r>
              <a:rPr lang="en-US" kern="100" dirty="0">
                <a:latin typeface="Times New Roman" panose="02020603050405020304" pitchFamily="18" charset="0"/>
                <a:ea typeface="Calibri" panose="020F0502020204030204" pitchFamily="34" charset="0"/>
                <a:cs typeface="Angsana New" panose="02020603050405020304" pitchFamily="18" charset="-34"/>
              </a:rPr>
              <a:t> </a:t>
            </a:r>
            <a:r>
              <a:rPr lang="en-US" kern="100" dirty="0" err="1">
                <a:latin typeface="Times New Roman" panose="02020603050405020304" pitchFamily="18" charset="0"/>
                <a:ea typeface="Calibri" panose="020F0502020204030204" pitchFamily="34" charset="0"/>
                <a:cs typeface="Angsana New" panose="02020603050405020304" pitchFamily="18" charset="-34"/>
              </a:rPr>
              <a:t>dẫn</a:t>
            </a:r>
            <a:r>
              <a:rPr lang="en-US" kern="100" dirty="0">
                <a:latin typeface="Times New Roman" panose="02020603050405020304" pitchFamily="18" charset="0"/>
                <a:ea typeface="Calibri" panose="020F0502020204030204" pitchFamily="34" charset="0"/>
                <a:cs typeface="Angsana New" panose="02020603050405020304" pitchFamily="18" charset="-34"/>
              </a:rPr>
              <a:t> </a:t>
            </a:r>
            <a:r>
              <a:rPr lang="en-US" kern="100" dirty="0" err="1">
                <a:latin typeface="Times New Roman" panose="02020603050405020304" pitchFamily="18" charset="0"/>
                <a:ea typeface="Calibri" panose="020F0502020204030204" pitchFamily="34" charset="0"/>
                <a:cs typeface="Angsana New" panose="02020603050405020304" pitchFamily="18" charset="-34"/>
              </a:rPr>
              <a:t>và</a:t>
            </a:r>
            <a:r>
              <a:rPr lang="en-US" kern="100" dirty="0">
                <a:latin typeface="Times New Roman" panose="02020603050405020304" pitchFamily="18" charset="0"/>
                <a:ea typeface="Calibri" panose="020F0502020204030204" pitchFamily="34" charset="0"/>
                <a:cs typeface="Angsana New" panose="02020603050405020304" pitchFamily="18" charset="-34"/>
              </a:rPr>
              <a:t> di </a:t>
            </a:r>
            <a:r>
              <a:rPr lang="en-US" kern="100" dirty="0" err="1">
                <a:latin typeface="Times New Roman" panose="02020603050405020304" pitchFamily="18" charset="0"/>
                <a:ea typeface="Calibri" panose="020F0502020204030204" pitchFamily="34" charset="0"/>
                <a:cs typeface="Angsana New" panose="02020603050405020304" pitchFamily="18" charset="-34"/>
              </a:rPr>
              <a:t>chuyển</a:t>
            </a:r>
            <a:r>
              <a:rPr lang="en-US" kern="100" dirty="0">
                <a:latin typeface="Times New Roman" panose="02020603050405020304" pitchFamily="18" charset="0"/>
                <a:ea typeface="Calibri" panose="020F0502020204030204" pitchFamily="34" charset="0"/>
                <a:cs typeface="Angsana New" panose="02020603050405020304" pitchFamily="18" charset="-34"/>
              </a:rPr>
              <a:t> </a:t>
            </a:r>
            <a:r>
              <a:rPr lang="en-US" kern="100" dirty="0" err="1">
                <a:latin typeface="Times New Roman" panose="02020603050405020304" pitchFamily="18" charset="0"/>
                <a:ea typeface="Calibri" panose="020F0502020204030204" pitchFamily="34" charset="0"/>
                <a:cs typeface="Angsana New" panose="02020603050405020304" pitchFamily="18" charset="-34"/>
              </a:rPr>
              <a:t>tệp</a:t>
            </a:r>
            <a:r>
              <a:rPr lang="en-US" kern="100" dirty="0">
                <a:latin typeface="Times New Roman" panose="02020603050405020304" pitchFamily="18" charset="0"/>
                <a:ea typeface="Calibri" panose="020F0502020204030204" pitchFamily="34" charset="0"/>
                <a:cs typeface="Angsana New" panose="02020603050405020304" pitchFamily="18" charset="-34"/>
              </a:rPr>
              <a:t> </a:t>
            </a:r>
            <a:r>
              <a:rPr lang="en-US" kern="100" dirty="0" err="1">
                <a:latin typeface="Times New Roman" panose="02020603050405020304" pitchFamily="18" charset="0"/>
                <a:ea typeface="Calibri" panose="020F0502020204030204" pitchFamily="34" charset="0"/>
                <a:cs typeface="Angsana New" panose="02020603050405020304" pitchFamily="18" charset="-34"/>
              </a:rPr>
              <a:t>lên</a:t>
            </a:r>
            <a:r>
              <a:rPr lang="en-US" kern="100" dirty="0">
                <a:latin typeface="Times New Roman" panose="02020603050405020304" pitchFamily="18" charset="0"/>
                <a:ea typeface="Calibri" panose="020F0502020204030204" pitchFamily="34" charset="0"/>
                <a:cs typeface="Angsana New" panose="02020603050405020304" pitchFamily="18" charset="-34"/>
              </a:rPr>
              <a:t> server</a:t>
            </a:r>
          </a:p>
          <a:p>
            <a:pPr marL="0" marR="0" lvl="0" indent="0" algn="just">
              <a:lnSpc>
                <a:spcPct val="120000"/>
              </a:lnSpc>
              <a:spcBef>
                <a:spcPts val="600"/>
              </a:spcBef>
              <a:spcAft>
                <a:spcPts val="600"/>
              </a:spcAft>
              <a:buNone/>
            </a:pP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Xác</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định</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đường</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dẫn</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đầy</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đủ</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của</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tệp</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máy</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chủ</a:t>
            </a:r>
            <a:endParaRPr lang="en-US" sz="1800" kern="100" dirty="0">
              <a:effectLst/>
              <a:latin typeface="Times New Roman" panose="02020603050405020304" pitchFamily="18" charset="0"/>
              <a:ea typeface="Calibri" panose="020F0502020204030204" pitchFamily="34" charset="0"/>
              <a:cs typeface="Angsana New" panose="02020603050405020304" pitchFamily="18" charset="-34"/>
            </a:endParaRPr>
          </a:p>
        </p:txBody>
      </p:sp>
      <p:pic>
        <p:nvPicPr>
          <p:cNvPr id="2" name="Picture 1">
            <a:extLst>
              <a:ext uri="{FF2B5EF4-FFF2-40B4-BE49-F238E27FC236}">
                <a16:creationId xmlns:a16="http://schemas.microsoft.com/office/drawing/2014/main" id="{819D86A7-EE00-DF2B-88B2-438DC66D0B75}"/>
              </a:ext>
            </a:extLst>
          </p:cNvPr>
          <p:cNvPicPr>
            <a:picLocks noChangeAspect="1"/>
          </p:cNvPicPr>
          <p:nvPr/>
        </p:nvPicPr>
        <p:blipFill rotWithShape="1">
          <a:blip r:embed="rId3">
            <a:extLst>
              <a:ext uri="{28A0092B-C50C-407E-A947-70E740481C1C}">
                <a14:useLocalDpi xmlns:a14="http://schemas.microsoft.com/office/drawing/2010/main" val="0"/>
              </a:ext>
            </a:extLst>
          </a:blip>
          <a:srcRect t="30515"/>
          <a:stretch/>
        </p:blipFill>
        <p:spPr bwMode="auto">
          <a:xfrm>
            <a:off x="4082613" y="1268222"/>
            <a:ext cx="4854922" cy="2964413"/>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sp>
        <p:nvSpPr>
          <p:cNvPr id="2198" name="Google Shape;2198;p5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n-lt"/>
              </a:rPr>
              <a:t>CÁCH THỨC HOẠT ĐỘNG</a:t>
            </a:r>
            <a:endParaRPr b="1" dirty="0">
              <a:latin typeface="+mn-lt"/>
            </a:endParaRPr>
          </a:p>
        </p:txBody>
      </p:sp>
      <p:sp>
        <p:nvSpPr>
          <p:cNvPr id="2298" name="Google Shape;2298;p52"/>
          <p:cNvSpPr txBox="1">
            <a:spLocks noGrp="1"/>
          </p:cNvSpPr>
          <p:nvPr>
            <p:ph type="body" idx="4294967295"/>
          </p:nvPr>
        </p:nvSpPr>
        <p:spPr>
          <a:xfrm>
            <a:off x="433085" y="1101979"/>
            <a:ext cx="7975624" cy="3272058"/>
          </a:xfrm>
          <a:prstGeom prst="rect">
            <a:avLst/>
          </a:prstGeom>
        </p:spPr>
        <p:txBody>
          <a:bodyPr spcFirstLastPara="1" wrap="square" lIns="91425" tIns="91425" rIns="91425" bIns="91425" anchor="t" anchorCtr="0">
            <a:noAutofit/>
          </a:bodyPr>
          <a:lstStyle/>
          <a:p>
            <a:pPr marL="0" marR="0" lvl="0" indent="0" algn="just">
              <a:lnSpc>
                <a:spcPct val="120000"/>
              </a:lnSpc>
              <a:spcBef>
                <a:spcPts val="600"/>
              </a:spcBef>
              <a:spcAft>
                <a:spcPts val="600"/>
              </a:spcAft>
              <a:buNone/>
            </a:pP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Kiểm</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tra</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xem</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tệp</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đã</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được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tải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lên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có</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phải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là</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một</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hình</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ảnh</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hợp</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lệ</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không</a:t>
            </a:r>
            <a:endParaRPr lang="en-US" sz="1800" dirty="0">
              <a:effectLst/>
              <a:latin typeface="Times New Roman" panose="02020603050405020304" pitchFamily="18" charset="0"/>
              <a:ea typeface="Calibri" panose="020F0502020204030204" pitchFamily="34" charset="0"/>
              <a:cs typeface="Angsana New" panose="02020603050405020304" pitchFamily="18" charset="-34"/>
            </a:endParaRPr>
          </a:p>
          <a:p>
            <a:pPr marL="0" marR="0" lvl="0" indent="0" algn="just">
              <a:lnSpc>
                <a:spcPct val="120000"/>
              </a:lnSpc>
              <a:spcBef>
                <a:spcPts val="600"/>
              </a:spcBef>
              <a:spcAft>
                <a:spcPts val="600"/>
              </a:spcAft>
              <a:buNone/>
            </a:pPr>
            <a:r>
              <a:rPr lang="en-US" dirty="0">
                <a:latin typeface="Times New Roman" panose="02020603050405020304" pitchFamily="18" charset="0"/>
                <a:ea typeface="Calibri" panose="020F0502020204030204" pitchFamily="34" charset="0"/>
                <a:cs typeface="Angsana New" panose="02020603050405020304" pitchFamily="18" charset="-34"/>
              </a:rPr>
              <a:t>+</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Nếu</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có</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di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chuyển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tệp</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từ</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thư</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mục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tạm</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thời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tmp_name</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đến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thư</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mục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đích</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($filename)=&gt;</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Thiết</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lập</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giá</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trị</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của</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trường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photo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trong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biểu</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mẫu</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bằng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tên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tệp</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ảnh</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mới</a:t>
            </a:r>
            <a:endParaRPr lang="en-US" sz="1800" dirty="0">
              <a:effectLst/>
              <a:latin typeface="Times New Roman" panose="02020603050405020304" pitchFamily="18" charset="0"/>
              <a:ea typeface="Calibri" panose="020F0502020204030204" pitchFamily="34" charset="0"/>
              <a:cs typeface="Angsana New" panose="02020603050405020304" pitchFamily="18" charset="-34"/>
            </a:endParaRPr>
          </a:p>
          <a:p>
            <a:pPr marL="0" marR="0" lvl="0" indent="0" algn="just">
              <a:lnSpc>
                <a:spcPct val="120000"/>
              </a:lnSpc>
              <a:spcBef>
                <a:spcPts val="600"/>
              </a:spcBef>
              <a:spcAft>
                <a:spcPts val="600"/>
              </a:spcAft>
              <a:buNone/>
            </a:pPr>
            <a:r>
              <a:rPr lang="en-US" dirty="0">
                <a:latin typeface="Times New Roman" panose="02020603050405020304" pitchFamily="18" charset="0"/>
                <a:ea typeface="Calibri" panose="020F0502020204030204" pitchFamily="34" charset="0"/>
                <a:cs typeface="Angsana New" panose="02020603050405020304" pitchFamily="18" charset="-34"/>
              </a:rPr>
              <a:t>+</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Nếu</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tệp</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không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phải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là</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hình</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ảnh</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hợp</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lệ</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đã</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kiểm</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tra</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bởi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getimagesize</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sử</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dụng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giá</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trị</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của</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trường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photo_preview</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trong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biểu</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mẫu</a:t>
            </a:r>
            <a:endParaRPr lang="en-US" sz="1800" dirty="0">
              <a:effectLst/>
              <a:latin typeface="Times New Roman" panose="02020603050405020304" pitchFamily="18" charset="0"/>
              <a:ea typeface="Calibri" panose="020F0502020204030204" pitchFamily="34" charset="0"/>
              <a:cs typeface="Angsana New" panose="02020603050405020304" pitchFamily="18" charset="-34"/>
            </a:endParaRPr>
          </a:p>
          <a:p>
            <a:pPr marL="0" marR="0" lvl="0" indent="0" algn="just">
              <a:lnSpc>
                <a:spcPct val="120000"/>
              </a:lnSpc>
              <a:spcBef>
                <a:spcPts val="600"/>
              </a:spcBef>
              <a:spcAft>
                <a:spcPts val="600"/>
              </a:spcAft>
              <a:buNone/>
            </a:pPr>
            <a:r>
              <a:rPr lang="en-US" kern="100" dirty="0">
                <a:latin typeface="Times New Roman" panose="02020603050405020304" pitchFamily="18" charset="0"/>
                <a:ea typeface="Calibri" panose="020F0502020204030204" pitchFamily="34" charset="0"/>
                <a:cs typeface="Angsana New" panose="02020603050405020304" pitchFamily="18" charset="-34"/>
              </a:rPr>
              <a:t>=&gt;</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Kiểm</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Tra</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và</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Xử</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Lý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Yêu</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Cầu</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Xóa</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Ảnh</a:t>
            </a:r>
            <a:r>
              <a:rPr lang="en-US" dirty="0">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Nếu</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người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dùng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đã</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chọn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yêu</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cầu</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xóa</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ảnh</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và</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có</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một</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ảnh</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đại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diện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hiện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đang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tồn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tại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thì</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sẽ</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xóa</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ảnh</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từ</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thư</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mục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trên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máy</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chủ</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và</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thiết</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lập</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giá</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trị</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của</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trường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photo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trong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biểu</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mẫu</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thành</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rỗng</a:t>
            </a:r>
            <a:endParaRPr lang="en-US" sz="1800" kern="100" dirty="0">
              <a:effectLst/>
              <a:latin typeface="Times New Roman" panose="02020603050405020304" pitchFamily="18" charset="0"/>
              <a:ea typeface="Calibri" panose="020F0502020204030204" pitchFamily="34" charset="0"/>
              <a:cs typeface="Angsana New" panose="02020603050405020304" pitchFamily="18" charset="-34"/>
            </a:endParaRPr>
          </a:p>
        </p:txBody>
      </p:sp>
    </p:spTree>
    <p:extLst>
      <p:ext uri="{BB962C8B-B14F-4D97-AF65-F5344CB8AC3E}">
        <p14:creationId xmlns:p14="http://schemas.microsoft.com/office/powerpoint/2010/main" val="3477205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sp>
        <p:nvSpPr>
          <p:cNvPr id="2198" name="Google Shape;2198;p5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n-lt"/>
              </a:rPr>
              <a:t>CÁCH THỨC KHAI THÁC</a:t>
            </a:r>
            <a:endParaRPr b="1" dirty="0">
              <a:latin typeface="+mn-lt"/>
            </a:endParaRPr>
          </a:p>
        </p:txBody>
      </p:sp>
      <p:pic>
        <p:nvPicPr>
          <p:cNvPr id="3" name="Picture 2">
            <a:extLst>
              <a:ext uri="{FF2B5EF4-FFF2-40B4-BE49-F238E27FC236}">
                <a16:creationId xmlns:a16="http://schemas.microsoft.com/office/drawing/2014/main" id="{8AD2F989-C965-BE94-C171-9C2BD7563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7405" y="893948"/>
            <a:ext cx="3462824" cy="2037380"/>
          </a:xfrm>
          <a:prstGeom prst="rect">
            <a:avLst/>
          </a:prstGeom>
        </p:spPr>
      </p:pic>
      <p:sp>
        <p:nvSpPr>
          <p:cNvPr id="5" name="TextBox 4">
            <a:extLst>
              <a:ext uri="{FF2B5EF4-FFF2-40B4-BE49-F238E27FC236}">
                <a16:creationId xmlns:a16="http://schemas.microsoft.com/office/drawing/2014/main" id="{251939C9-EE59-1853-30A7-6C1FEB3668F6}"/>
              </a:ext>
            </a:extLst>
          </p:cNvPr>
          <p:cNvSpPr txBox="1"/>
          <p:nvPr/>
        </p:nvSpPr>
        <p:spPr>
          <a:xfrm>
            <a:off x="3480412" y="3060966"/>
            <a:ext cx="2396810" cy="369332"/>
          </a:xfrm>
          <a:prstGeom prst="rect">
            <a:avLst/>
          </a:prstGeom>
          <a:noFill/>
        </p:spPr>
        <p:txBody>
          <a:bodyPr wrap="none" rtlCol="0">
            <a:spAutoFit/>
          </a:bodyPr>
          <a:lstStyle/>
          <a:p>
            <a:r>
              <a:rPr lang="en-US" sz="1800" kern="100" dirty="0">
                <a:effectLst/>
                <a:latin typeface="+mj-lt"/>
                <a:ea typeface="Calibri" panose="020F0502020204030204" pitchFamily="34" charset="0"/>
                <a:cs typeface="Angsana New" panose="02020603050405020304" pitchFamily="18" charset="-34"/>
              </a:rPr>
              <a:t>+</a:t>
            </a:r>
            <a:r>
              <a:rPr lang="en-US" sz="1800" kern="100" dirty="0" err="1">
                <a:latin typeface="+mj-lt"/>
                <a:ea typeface="Calibri" panose="020F0502020204030204" pitchFamily="34" charset="0"/>
                <a:cs typeface="Angsana New" panose="02020603050405020304" pitchFamily="18" charset="-34"/>
              </a:rPr>
              <a:t>Đăng</a:t>
            </a:r>
            <a:r>
              <a:rPr lang="en-US" sz="1800" kern="100" dirty="0">
                <a:latin typeface="+mj-lt"/>
                <a:ea typeface="Calibri" panose="020F0502020204030204" pitchFamily="34" charset="0"/>
                <a:cs typeface="Angsana New" panose="02020603050405020304" pitchFamily="18" charset="-34"/>
              </a:rPr>
              <a:t> </a:t>
            </a:r>
            <a:r>
              <a:rPr lang="en-US" sz="1800" kern="100" dirty="0" err="1">
                <a:latin typeface="+mj-lt"/>
                <a:ea typeface="Calibri" panose="020F0502020204030204" pitchFamily="34" charset="0"/>
                <a:cs typeface="Angsana New" panose="02020603050405020304" pitchFamily="18" charset="-34"/>
              </a:rPr>
              <a:t>nhập</a:t>
            </a:r>
            <a:r>
              <a:rPr lang="en-US" sz="1800" kern="100" dirty="0">
                <a:latin typeface="+mj-lt"/>
                <a:ea typeface="Calibri" panose="020F0502020204030204" pitchFamily="34" charset="0"/>
                <a:cs typeface="Angsana New" panose="02020603050405020304" pitchFamily="18" charset="-34"/>
              </a:rPr>
              <a:t> </a:t>
            </a:r>
            <a:r>
              <a:rPr lang="en-US" sz="1800" kern="100" dirty="0" err="1">
                <a:latin typeface="+mj-lt"/>
                <a:ea typeface="Calibri" panose="020F0502020204030204" pitchFamily="34" charset="0"/>
                <a:cs typeface="Angsana New" panose="02020603050405020304" pitchFamily="18" charset="-34"/>
              </a:rPr>
              <a:t>vào</a:t>
            </a:r>
            <a:r>
              <a:rPr lang="en-US" sz="1800" kern="100" dirty="0">
                <a:latin typeface="+mj-lt"/>
                <a:ea typeface="Calibri" panose="020F0502020204030204" pitchFamily="34" charset="0"/>
                <a:cs typeface="Angsana New" panose="02020603050405020304" pitchFamily="18" charset="-34"/>
              </a:rPr>
              <a:t> user</a:t>
            </a:r>
          </a:p>
        </p:txBody>
      </p:sp>
      <p:sp>
        <p:nvSpPr>
          <p:cNvPr id="6" name="TextBox 5">
            <a:extLst>
              <a:ext uri="{FF2B5EF4-FFF2-40B4-BE49-F238E27FC236}">
                <a16:creationId xmlns:a16="http://schemas.microsoft.com/office/drawing/2014/main" id="{70A1EDB0-3B19-5F86-0C47-431EFEE36AF8}"/>
              </a:ext>
            </a:extLst>
          </p:cNvPr>
          <p:cNvSpPr txBox="1"/>
          <p:nvPr/>
        </p:nvSpPr>
        <p:spPr>
          <a:xfrm>
            <a:off x="2657052" y="4349303"/>
            <a:ext cx="3829895" cy="369332"/>
          </a:xfrm>
          <a:prstGeom prst="rect">
            <a:avLst/>
          </a:prstGeom>
          <a:noFill/>
        </p:spPr>
        <p:txBody>
          <a:bodyPr wrap="none" rtlCol="0">
            <a:spAutoFit/>
          </a:bodyPr>
          <a:lstStyle/>
          <a:p>
            <a:r>
              <a:rPr lang="en-US" sz="1800" dirty="0">
                <a:effectLst/>
                <a:latin typeface="Times New Roman" panose="02020603050405020304" pitchFamily="18" charset="0"/>
                <a:ea typeface="Calibri" panose="020F0502020204030204" pitchFamily="34" charset="0"/>
                <a:cs typeface="Angsana New" panose="02020603050405020304" pitchFamily="18" charset="-34"/>
              </a:rPr>
              <a:t>+</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Tải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các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loại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file +  Reverse Web Shell</a:t>
            </a:r>
            <a:endParaRPr lang="en-US" sz="1800" kern="100" dirty="0">
              <a:latin typeface="+mj-lt"/>
              <a:ea typeface="Calibri" panose="020F0502020204030204" pitchFamily="34" charset="0"/>
              <a:cs typeface="Angsana New" panose="02020603050405020304" pitchFamily="18" charset="-34"/>
            </a:endParaRPr>
          </a:p>
        </p:txBody>
      </p:sp>
      <p:pic>
        <p:nvPicPr>
          <p:cNvPr id="7" name="Picture 6">
            <a:extLst>
              <a:ext uri="{FF2B5EF4-FFF2-40B4-BE49-F238E27FC236}">
                <a16:creationId xmlns:a16="http://schemas.microsoft.com/office/drawing/2014/main" id="{B13941AF-DA29-BC12-02E3-58D28656F9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6636" y="3586544"/>
            <a:ext cx="6270728" cy="606513"/>
          </a:xfrm>
          <a:prstGeom prst="rect">
            <a:avLst/>
          </a:prstGeom>
        </p:spPr>
      </p:pic>
    </p:spTree>
    <p:extLst>
      <p:ext uri="{BB962C8B-B14F-4D97-AF65-F5344CB8AC3E}">
        <p14:creationId xmlns:p14="http://schemas.microsoft.com/office/powerpoint/2010/main" val="1386704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sp>
        <p:nvSpPr>
          <p:cNvPr id="2198" name="Google Shape;2198;p5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n-lt"/>
              </a:rPr>
              <a:t>CÁCH THỨC KHAI THÁC</a:t>
            </a:r>
            <a:endParaRPr b="1" dirty="0">
              <a:latin typeface="+mn-lt"/>
            </a:endParaRPr>
          </a:p>
        </p:txBody>
      </p:sp>
      <p:sp>
        <p:nvSpPr>
          <p:cNvPr id="5" name="TextBox 4">
            <a:extLst>
              <a:ext uri="{FF2B5EF4-FFF2-40B4-BE49-F238E27FC236}">
                <a16:creationId xmlns:a16="http://schemas.microsoft.com/office/drawing/2014/main" id="{251939C9-EE59-1853-30A7-6C1FEB3668F6}"/>
              </a:ext>
            </a:extLst>
          </p:cNvPr>
          <p:cNvSpPr txBox="1"/>
          <p:nvPr/>
        </p:nvSpPr>
        <p:spPr>
          <a:xfrm>
            <a:off x="303579" y="2482847"/>
            <a:ext cx="2948668" cy="646331"/>
          </a:xfrm>
          <a:prstGeom prst="rect">
            <a:avLst/>
          </a:prstGeom>
          <a:noFill/>
        </p:spPr>
        <p:txBody>
          <a:bodyPr wrap="square" rtlCol="0">
            <a:spAutoFit/>
          </a:bodyPr>
          <a:lstStyle/>
          <a:p>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Bật</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burpsuite</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chặn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tất</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cả</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các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lưu</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lượng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HTTP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tới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proxy </a:t>
            </a:r>
            <a:endParaRPr lang="en-US" sz="1800" kern="100" dirty="0">
              <a:latin typeface="+mj-lt"/>
              <a:ea typeface="Calibri" panose="020F0502020204030204" pitchFamily="34" charset="0"/>
              <a:cs typeface="Angsana New" panose="02020603050405020304" pitchFamily="18" charset="-34"/>
            </a:endParaRPr>
          </a:p>
        </p:txBody>
      </p:sp>
      <p:sp>
        <p:nvSpPr>
          <p:cNvPr id="6" name="TextBox 5">
            <a:extLst>
              <a:ext uri="{FF2B5EF4-FFF2-40B4-BE49-F238E27FC236}">
                <a16:creationId xmlns:a16="http://schemas.microsoft.com/office/drawing/2014/main" id="{70A1EDB0-3B19-5F86-0C47-431EFEE36AF8}"/>
              </a:ext>
            </a:extLst>
          </p:cNvPr>
          <p:cNvSpPr txBox="1"/>
          <p:nvPr/>
        </p:nvSpPr>
        <p:spPr>
          <a:xfrm>
            <a:off x="5397545" y="4033294"/>
            <a:ext cx="2178802" cy="369332"/>
          </a:xfrm>
          <a:prstGeom prst="rect">
            <a:avLst/>
          </a:prstGeom>
          <a:noFill/>
        </p:spPr>
        <p:txBody>
          <a:bodyPr wrap="none" rtlCol="0">
            <a:spAutoFit/>
          </a:bodyPr>
          <a:lstStyle/>
          <a:p>
            <a:r>
              <a:rPr lang="en-US" sz="1800" dirty="0">
                <a:effectLst/>
                <a:latin typeface="Times New Roman" panose="02020603050405020304" pitchFamily="18" charset="0"/>
                <a:ea typeface="Calibri" panose="020F0502020204030204" pitchFamily="34" charset="0"/>
                <a:cs typeface="Angsana New" panose="02020603050405020304" pitchFamily="18" charset="-34"/>
              </a:rPr>
              <a:t>Request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xóa</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hình</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ảnh</a:t>
            </a:r>
            <a:endParaRPr lang="en-US" sz="1800" kern="100" dirty="0">
              <a:latin typeface="+mj-lt"/>
              <a:ea typeface="Calibri" panose="020F0502020204030204" pitchFamily="34" charset="0"/>
              <a:cs typeface="Angsana New" panose="02020603050405020304" pitchFamily="18" charset="-34"/>
            </a:endParaRPr>
          </a:p>
        </p:txBody>
      </p:sp>
      <p:sp>
        <p:nvSpPr>
          <p:cNvPr id="2" name="TextBox 1">
            <a:extLst>
              <a:ext uri="{FF2B5EF4-FFF2-40B4-BE49-F238E27FC236}">
                <a16:creationId xmlns:a16="http://schemas.microsoft.com/office/drawing/2014/main" id="{81576D26-38A7-7A4C-2368-EA7CFA322A38}"/>
              </a:ext>
            </a:extLst>
          </p:cNvPr>
          <p:cNvSpPr txBox="1"/>
          <p:nvPr/>
        </p:nvSpPr>
        <p:spPr>
          <a:xfrm>
            <a:off x="192916" y="877875"/>
            <a:ext cx="2464136" cy="369332"/>
          </a:xfrm>
          <a:prstGeom prst="rect">
            <a:avLst/>
          </a:prstGeom>
          <a:noFill/>
        </p:spPr>
        <p:txBody>
          <a:bodyPr wrap="none" rtlCol="0">
            <a:spAutoFit/>
          </a:bodyPr>
          <a:lstStyle/>
          <a:p>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Thực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hiện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xóa</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ảnh</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hồ</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sơ</a:t>
            </a:r>
            <a:endParaRPr lang="en-US" dirty="0"/>
          </a:p>
        </p:txBody>
      </p:sp>
      <p:pic>
        <p:nvPicPr>
          <p:cNvPr id="4" name="Picture 3">
            <a:extLst>
              <a:ext uri="{FF2B5EF4-FFF2-40B4-BE49-F238E27FC236}">
                <a16:creationId xmlns:a16="http://schemas.microsoft.com/office/drawing/2014/main" id="{D6A15FBE-995B-4928-47A0-099A828A62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199" y="1308788"/>
            <a:ext cx="2381250" cy="1028700"/>
          </a:xfrm>
          <a:prstGeom prst="rect">
            <a:avLst/>
          </a:prstGeom>
        </p:spPr>
      </p:pic>
      <p:pic>
        <p:nvPicPr>
          <p:cNvPr id="8" name="Picture 7">
            <a:extLst>
              <a:ext uri="{FF2B5EF4-FFF2-40B4-BE49-F238E27FC236}">
                <a16:creationId xmlns:a16="http://schemas.microsoft.com/office/drawing/2014/main" id="{B8AAE951-0F7C-E553-E08A-3573ED6DCB7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07714" y="925540"/>
            <a:ext cx="2958465" cy="2933700"/>
          </a:xfrm>
          <a:prstGeom prst="rect">
            <a:avLst/>
          </a:prstGeom>
          <a:noFill/>
        </p:spPr>
      </p:pic>
    </p:spTree>
    <p:extLst>
      <p:ext uri="{BB962C8B-B14F-4D97-AF65-F5344CB8AC3E}">
        <p14:creationId xmlns:p14="http://schemas.microsoft.com/office/powerpoint/2010/main" val="1189032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sp>
        <p:nvSpPr>
          <p:cNvPr id="2198" name="Google Shape;2198;p5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n-lt"/>
              </a:rPr>
              <a:t>CÁCH THỨC KHAI THÁC</a:t>
            </a:r>
            <a:endParaRPr b="1" dirty="0">
              <a:latin typeface="+mn-lt"/>
            </a:endParaRPr>
          </a:p>
        </p:txBody>
      </p:sp>
      <p:sp>
        <p:nvSpPr>
          <p:cNvPr id="5" name="TextBox 4">
            <a:extLst>
              <a:ext uri="{FF2B5EF4-FFF2-40B4-BE49-F238E27FC236}">
                <a16:creationId xmlns:a16="http://schemas.microsoft.com/office/drawing/2014/main" id="{251939C9-EE59-1853-30A7-6C1FEB3668F6}"/>
              </a:ext>
            </a:extLst>
          </p:cNvPr>
          <p:cNvSpPr txBox="1"/>
          <p:nvPr/>
        </p:nvSpPr>
        <p:spPr>
          <a:xfrm>
            <a:off x="1757553" y="2362430"/>
            <a:ext cx="5344998" cy="369332"/>
          </a:xfrm>
          <a:prstGeom prst="rect">
            <a:avLst/>
          </a:prstGeom>
          <a:noFill/>
        </p:spPr>
        <p:txBody>
          <a:bodyPr wrap="square" rtlCol="0">
            <a:spAutoFit/>
          </a:bodyPr>
          <a:lstStyle/>
          <a:p>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Thay</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đổi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giá</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trị</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b="1" dirty="0">
                <a:effectLst/>
                <a:latin typeface="Times New Roman" panose="02020603050405020304" pitchFamily="18" charset="0"/>
                <a:ea typeface="Calibri" panose="020F0502020204030204" pitchFamily="34" charset="0"/>
                <a:cs typeface="Angsana New" panose="02020603050405020304" pitchFamily="18" charset="-34"/>
              </a:rPr>
              <a:t>users[</a:t>
            </a:r>
            <a:r>
              <a:rPr lang="en-US" sz="1800" b="1" dirty="0" err="1">
                <a:effectLst/>
                <a:latin typeface="Times New Roman" panose="02020603050405020304" pitchFamily="18" charset="0"/>
                <a:ea typeface="Calibri" panose="020F0502020204030204" pitchFamily="34" charset="0"/>
                <a:cs typeface="Angsana New" panose="02020603050405020304" pitchFamily="18" charset="-34"/>
              </a:rPr>
              <a:t>photo_preview</a:t>
            </a:r>
            <a:r>
              <a:rPr lang="en-US" sz="1800" b="1"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thành</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htaccess</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endParaRPr lang="en-US" sz="1800" kern="100" dirty="0">
              <a:latin typeface="+mj-lt"/>
              <a:ea typeface="Calibri" panose="020F0502020204030204" pitchFamily="34" charset="0"/>
              <a:cs typeface="Angsana New" panose="02020603050405020304" pitchFamily="18" charset="-34"/>
            </a:endParaRPr>
          </a:p>
        </p:txBody>
      </p:sp>
      <p:sp>
        <p:nvSpPr>
          <p:cNvPr id="6" name="TextBox 5">
            <a:extLst>
              <a:ext uri="{FF2B5EF4-FFF2-40B4-BE49-F238E27FC236}">
                <a16:creationId xmlns:a16="http://schemas.microsoft.com/office/drawing/2014/main" id="{70A1EDB0-3B19-5F86-0C47-431EFEE36AF8}"/>
              </a:ext>
            </a:extLst>
          </p:cNvPr>
          <p:cNvSpPr txBox="1"/>
          <p:nvPr/>
        </p:nvSpPr>
        <p:spPr>
          <a:xfrm>
            <a:off x="2184886" y="3825904"/>
            <a:ext cx="4490332" cy="369332"/>
          </a:xfrm>
          <a:prstGeom prst="rect">
            <a:avLst/>
          </a:prstGeom>
          <a:noFill/>
        </p:spPr>
        <p:txBody>
          <a:bodyPr wrap="none" rtlCol="0">
            <a:spAutoFit/>
          </a:bodyPr>
          <a:lstStyle/>
          <a:p>
            <a:r>
              <a:rPr lang="en-US" sz="1800" dirty="0">
                <a:effectLst/>
                <a:latin typeface="Times New Roman" panose="02020603050405020304" pitchFamily="18" charset="0"/>
                <a:ea typeface="Calibri" panose="020F0502020204030204" pitchFamily="34" charset="0"/>
                <a:cs typeface="Angsana New" panose="02020603050405020304" pitchFamily="18" charset="-34"/>
              </a:rPr>
              <a:t>.</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htaccess</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đã</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bị</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xóa</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khỏi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thư</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mục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/uploads/user</a:t>
            </a:r>
            <a:endParaRPr lang="en-US" sz="1800" kern="100" dirty="0">
              <a:latin typeface="+mj-lt"/>
              <a:ea typeface="Calibri" panose="020F0502020204030204" pitchFamily="34" charset="0"/>
              <a:cs typeface="Angsana New" panose="02020603050405020304" pitchFamily="18" charset="-34"/>
            </a:endParaRPr>
          </a:p>
        </p:txBody>
      </p:sp>
      <p:sp>
        <p:nvSpPr>
          <p:cNvPr id="2" name="TextBox 1">
            <a:extLst>
              <a:ext uri="{FF2B5EF4-FFF2-40B4-BE49-F238E27FC236}">
                <a16:creationId xmlns:a16="http://schemas.microsoft.com/office/drawing/2014/main" id="{81576D26-38A7-7A4C-2368-EA7CFA322A38}"/>
              </a:ext>
            </a:extLst>
          </p:cNvPr>
          <p:cNvSpPr txBox="1"/>
          <p:nvPr/>
        </p:nvSpPr>
        <p:spPr>
          <a:xfrm>
            <a:off x="192916" y="877875"/>
            <a:ext cx="2464136" cy="369332"/>
          </a:xfrm>
          <a:prstGeom prst="rect">
            <a:avLst/>
          </a:prstGeom>
          <a:noFill/>
        </p:spPr>
        <p:txBody>
          <a:bodyPr wrap="none" rtlCol="0">
            <a:spAutoFit/>
          </a:bodyPr>
          <a:lstStyle/>
          <a:p>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Thực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hiện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xóa</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ảnh</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hồ</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sơ</a:t>
            </a:r>
            <a:endParaRPr lang="en-US" dirty="0"/>
          </a:p>
        </p:txBody>
      </p:sp>
      <p:pic>
        <p:nvPicPr>
          <p:cNvPr id="3" name="Picture 2">
            <a:extLst>
              <a:ext uri="{FF2B5EF4-FFF2-40B4-BE49-F238E27FC236}">
                <a16:creationId xmlns:a16="http://schemas.microsoft.com/office/drawing/2014/main" id="{27CA6CD8-8C7E-3CD3-08E6-2875EF014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2651" y="1588112"/>
            <a:ext cx="5594803" cy="646331"/>
          </a:xfrm>
          <a:prstGeom prst="rect">
            <a:avLst/>
          </a:prstGeom>
        </p:spPr>
      </p:pic>
      <p:pic>
        <p:nvPicPr>
          <p:cNvPr id="7" name="Picture 6">
            <a:extLst>
              <a:ext uri="{FF2B5EF4-FFF2-40B4-BE49-F238E27FC236}">
                <a16:creationId xmlns:a16="http://schemas.microsoft.com/office/drawing/2014/main" id="{FE70F972-3AA1-974E-2979-24975DD0BE3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83759" y="3139920"/>
            <a:ext cx="6292588" cy="580721"/>
          </a:xfrm>
          <a:prstGeom prst="rect">
            <a:avLst/>
          </a:prstGeom>
          <a:noFill/>
        </p:spPr>
      </p:pic>
    </p:spTree>
    <p:extLst>
      <p:ext uri="{BB962C8B-B14F-4D97-AF65-F5344CB8AC3E}">
        <p14:creationId xmlns:p14="http://schemas.microsoft.com/office/powerpoint/2010/main" val="1896834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sp>
        <p:nvSpPr>
          <p:cNvPr id="2198" name="Google Shape;2198;p5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n-lt"/>
              </a:rPr>
              <a:t>CÁCH THỨC KHAI THÁC</a:t>
            </a:r>
            <a:endParaRPr b="1" dirty="0">
              <a:latin typeface="+mn-lt"/>
            </a:endParaRPr>
          </a:p>
        </p:txBody>
      </p:sp>
      <p:sp>
        <p:nvSpPr>
          <p:cNvPr id="5" name="TextBox 4">
            <a:extLst>
              <a:ext uri="{FF2B5EF4-FFF2-40B4-BE49-F238E27FC236}">
                <a16:creationId xmlns:a16="http://schemas.microsoft.com/office/drawing/2014/main" id="{251939C9-EE59-1853-30A7-6C1FEB3668F6}"/>
              </a:ext>
            </a:extLst>
          </p:cNvPr>
          <p:cNvSpPr txBox="1"/>
          <p:nvPr/>
        </p:nvSpPr>
        <p:spPr>
          <a:xfrm>
            <a:off x="2504354" y="2914988"/>
            <a:ext cx="4002224" cy="369332"/>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Angsana New" panose="02020603050405020304" pitchFamily="18" charset="-34"/>
              </a:rPr>
              <a:t>File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htaccess</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tồn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tại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trong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thư</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mục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gốc</a:t>
            </a:r>
            <a:endParaRPr lang="en-US" sz="1800" kern="100" dirty="0">
              <a:latin typeface="+mj-lt"/>
              <a:ea typeface="Calibri" panose="020F0502020204030204" pitchFamily="34" charset="0"/>
              <a:cs typeface="Angsana New" panose="02020603050405020304" pitchFamily="18" charset="-34"/>
            </a:endParaRPr>
          </a:p>
        </p:txBody>
      </p:sp>
      <p:sp>
        <p:nvSpPr>
          <p:cNvPr id="6" name="TextBox 5">
            <a:extLst>
              <a:ext uri="{FF2B5EF4-FFF2-40B4-BE49-F238E27FC236}">
                <a16:creationId xmlns:a16="http://schemas.microsoft.com/office/drawing/2014/main" id="{70A1EDB0-3B19-5F86-0C47-431EFEE36AF8}"/>
              </a:ext>
            </a:extLst>
          </p:cNvPr>
          <p:cNvSpPr txBox="1"/>
          <p:nvPr/>
        </p:nvSpPr>
        <p:spPr>
          <a:xfrm>
            <a:off x="443635" y="3825904"/>
            <a:ext cx="7859145" cy="395749"/>
          </a:xfrm>
          <a:prstGeom prst="rect">
            <a:avLst/>
          </a:prstGeom>
          <a:noFill/>
        </p:spPr>
        <p:txBody>
          <a:bodyPr wrap="square" rtlCol="0">
            <a:spAutoFit/>
          </a:bodyPr>
          <a:lstStyle/>
          <a:p>
            <a:pPr marL="0" marR="0" indent="457200" algn="just">
              <a:lnSpc>
                <a:spcPct val="120000"/>
              </a:lnSpc>
              <a:spcBef>
                <a:spcPts val="600"/>
              </a:spcBef>
              <a:spcAft>
                <a:spcPts val="600"/>
              </a:spcAft>
            </a:pP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=&gt;</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Giờ</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chúng</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ta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có</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khả</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năng</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bỏ</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qua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việc</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truy</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cập</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các</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tập</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lệnh</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PHP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đã</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tải</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lên</a:t>
            </a:r>
            <a:endParaRPr lang="en-US" sz="1800" kern="100" dirty="0">
              <a:effectLst/>
              <a:latin typeface="Times New Roman" panose="02020603050405020304" pitchFamily="18" charset="0"/>
              <a:ea typeface="Calibri" panose="020F0502020204030204" pitchFamily="34" charset="0"/>
              <a:cs typeface="Angsana New" panose="02020603050405020304" pitchFamily="18" charset="-34"/>
            </a:endParaRPr>
          </a:p>
        </p:txBody>
      </p:sp>
      <p:sp>
        <p:nvSpPr>
          <p:cNvPr id="2" name="TextBox 1">
            <a:extLst>
              <a:ext uri="{FF2B5EF4-FFF2-40B4-BE49-F238E27FC236}">
                <a16:creationId xmlns:a16="http://schemas.microsoft.com/office/drawing/2014/main" id="{81576D26-38A7-7A4C-2368-EA7CFA322A38}"/>
              </a:ext>
            </a:extLst>
          </p:cNvPr>
          <p:cNvSpPr txBox="1"/>
          <p:nvPr/>
        </p:nvSpPr>
        <p:spPr>
          <a:xfrm>
            <a:off x="192916" y="877875"/>
            <a:ext cx="2464136" cy="369332"/>
          </a:xfrm>
          <a:prstGeom prst="rect">
            <a:avLst/>
          </a:prstGeom>
          <a:noFill/>
        </p:spPr>
        <p:txBody>
          <a:bodyPr wrap="none" rtlCol="0">
            <a:spAutoFit/>
          </a:bodyPr>
          <a:lstStyle/>
          <a:p>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Thực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hiện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xóa</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ảnh</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hồ</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sơ</a:t>
            </a:r>
            <a:endParaRPr lang="en-US" dirty="0"/>
          </a:p>
        </p:txBody>
      </p:sp>
      <p:pic>
        <p:nvPicPr>
          <p:cNvPr id="4" name="Picture 3">
            <a:extLst>
              <a:ext uri="{FF2B5EF4-FFF2-40B4-BE49-F238E27FC236}">
                <a16:creationId xmlns:a16="http://schemas.microsoft.com/office/drawing/2014/main" id="{599E35DA-3123-D94E-FDD5-283F370675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7841" y="1986129"/>
            <a:ext cx="7859145" cy="725293"/>
          </a:xfrm>
          <a:prstGeom prst="rect">
            <a:avLst/>
          </a:prstGeom>
          <a:noFill/>
        </p:spPr>
      </p:pic>
    </p:spTree>
    <p:extLst>
      <p:ext uri="{BB962C8B-B14F-4D97-AF65-F5344CB8AC3E}">
        <p14:creationId xmlns:p14="http://schemas.microsoft.com/office/powerpoint/2010/main" val="862776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sp>
        <p:nvSpPr>
          <p:cNvPr id="2198" name="Google Shape;2198;p5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n-lt"/>
              </a:rPr>
              <a:t>Biện pháp khắc phục</a:t>
            </a:r>
            <a:endParaRPr b="1" dirty="0">
              <a:latin typeface="+mn-lt"/>
            </a:endParaRPr>
          </a:p>
        </p:txBody>
      </p:sp>
      <p:sp>
        <p:nvSpPr>
          <p:cNvPr id="2298" name="Google Shape;2298;p52"/>
          <p:cNvSpPr txBox="1">
            <a:spLocks noGrp="1"/>
          </p:cNvSpPr>
          <p:nvPr>
            <p:ph type="body" idx="4294967295"/>
          </p:nvPr>
        </p:nvSpPr>
        <p:spPr>
          <a:xfrm>
            <a:off x="348243" y="1142406"/>
            <a:ext cx="4148343" cy="2995961"/>
          </a:xfrm>
          <a:prstGeom prst="rect">
            <a:avLst/>
          </a:prstGeom>
        </p:spPr>
        <p:txBody>
          <a:bodyPr spcFirstLastPara="1" wrap="square" lIns="91425" tIns="91425" rIns="91425" bIns="91425" anchor="t" anchorCtr="0">
            <a:noAutofit/>
          </a:bodyPr>
          <a:lstStyle/>
          <a:p>
            <a:pPr marL="0" marR="0" lvl="0" indent="0" algn="just">
              <a:lnSpc>
                <a:spcPct val="120000"/>
              </a:lnSpc>
              <a:spcBef>
                <a:spcPts val="600"/>
              </a:spcBef>
              <a:spcAft>
                <a:spcPts val="600"/>
              </a:spcAft>
              <a:buNone/>
            </a:pP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a:t>
            </a:r>
            <a:r>
              <a:rPr lang="en-US" sz="1600" dirty="0" err="1">
                <a:effectLst/>
                <a:latin typeface="Times New Roman" panose="02020603050405020304" pitchFamily="18" charset="0"/>
                <a:ea typeface="Calibri" panose="020F0502020204030204" pitchFamily="34" charset="0"/>
                <a:cs typeface="Angsana New" panose="02020603050405020304" pitchFamily="18" charset="-34"/>
              </a:rPr>
              <a:t>Chỉnh</a:t>
            </a:r>
            <a:r>
              <a:rPr lang="en-US" sz="16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dirty="0" err="1">
                <a:effectLst/>
                <a:latin typeface="Times New Roman" panose="02020603050405020304" pitchFamily="18" charset="0"/>
                <a:ea typeface="Calibri" panose="020F0502020204030204" pitchFamily="34" charset="0"/>
                <a:cs typeface="Angsana New" panose="02020603050405020304" pitchFamily="18" charset="-34"/>
              </a:rPr>
              <a:t>sửa</a:t>
            </a:r>
            <a:r>
              <a:rPr lang="en-US" sz="16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dirty="0" err="1">
                <a:effectLst/>
                <a:latin typeface="Times New Roman" panose="02020603050405020304" pitchFamily="18" charset="0"/>
                <a:ea typeface="Calibri" panose="020F0502020204030204" pitchFamily="34" charset="0"/>
                <a:cs typeface="Angsana New" panose="02020603050405020304" pitchFamily="18" charset="-34"/>
              </a:rPr>
              <a:t>mã</a:t>
            </a:r>
            <a:r>
              <a:rPr lang="en-US" sz="16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dirty="0" err="1">
                <a:effectLst/>
                <a:latin typeface="Times New Roman" panose="02020603050405020304" pitchFamily="18" charset="0"/>
                <a:ea typeface="Calibri" panose="020F0502020204030204" pitchFamily="34" charset="0"/>
                <a:cs typeface="Angsana New" panose="02020603050405020304" pitchFamily="18" charset="-34"/>
              </a:rPr>
              <a:t>nguồn</a:t>
            </a:r>
            <a:r>
              <a:rPr lang="en-US" sz="16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dirty="0" err="1">
                <a:effectLst/>
                <a:latin typeface="Times New Roman" panose="02020603050405020304" pitchFamily="18" charset="0"/>
                <a:ea typeface="Calibri" panose="020F0502020204030204" pitchFamily="34" charset="0"/>
                <a:cs typeface="Angsana New" panose="02020603050405020304" pitchFamily="18" charset="-34"/>
              </a:rPr>
              <a:t>ngăn</a:t>
            </a:r>
            <a:r>
              <a:rPr lang="en-US" sz="16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dirty="0" err="1">
                <a:effectLst/>
                <a:latin typeface="Times New Roman" panose="02020603050405020304" pitchFamily="18" charset="0"/>
                <a:ea typeface="Calibri" panose="020F0502020204030204" pitchFamily="34" charset="0"/>
                <a:cs typeface="Angsana New" panose="02020603050405020304" pitchFamily="18" charset="-34"/>
              </a:rPr>
              <a:t>chặn</a:t>
            </a:r>
            <a:r>
              <a:rPr lang="en-US" sz="16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dirty="0" err="1">
                <a:effectLst/>
                <a:latin typeface="Times New Roman" panose="02020603050405020304" pitchFamily="18" charset="0"/>
                <a:ea typeface="Calibri" panose="020F0502020204030204" pitchFamily="34" charset="0"/>
                <a:cs typeface="Angsana New" panose="02020603050405020304" pitchFamily="18" charset="-34"/>
              </a:rPr>
              <a:t>việc</a:t>
            </a:r>
            <a:r>
              <a:rPr lang="en-US" sz="16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dirty="0" err="1">
                <a:effectLst/>
                <a:latin typeface="Times New Roman" panose="02020603050405020304" pitchFamily="18" charset="0"/>
                <a:ea typeface="Calibri" panose="020F0502020204030204" pitchFamily="34" charset="0"/>
                <a:cs typeface="Angsana New" panose="02020603050405020304" pitchFamily="18" charset="-34"/>
              </a:rPr>
              <a:t>tải</a:t>
            </a:r>
            <a:r>
              <a:rPr lang="en-US" sz="16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dirty="0" err="1">
                <a:effectLst/>
                <a:latin typeface="Times New Roman" panose="02020603050405020304" pitchFamily="18" charset="0"/>
                <a:ea typeface="Calibri" panose="020F0502020204030204" pitchFamily="34" charset="0"/>
                <a:cs typeface="Angsana New" panose="02020603050405020304" pitchFamily="18" charset="-34"/>
              </a:rPr>
              <a:t>lên</a:t>
            </a:r>
            <a:r>
              <a:rPr lang="en-US" sz="16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dirty="0" err="1">
                <a:effectLst/>
                <a:latin typeface="Times New Roman" panose="02020603050405020304" pitchFamily="18" charset="0"/>
                <a:ea typeface="Calibri" panose="020F0502020204030204" pitchFamily="34" charset="0"/>
                <a:cs typeface="Angsana New" panose="02020603050405020304" pitchFamily="18" charset="-34"/>
              </a:rPr>
              <a:t>độc</a:t>
            </a:r>
            <a:r>
              <a:rPr lang="en-US" sz="16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dirty="0" err="1">
                <a:effectLst/>
                <a:latin typeface="Times New Roman" panose="02020603050405020304" pitchFamily="18" charset="0"/>
                <a:ea typeface="Calibri" panose="020F0502020204030204" pitchFamily="34" charset="0"/>
                <a:cs typeface="Angsana New" panose="02020603050405020304" pitchFamily="18" charset="-34"/>
              </a:rPr>
              <a:t>hại</a:t>
            </a:r>
            <a:r>
              <a:rPr lang="en-US" sz="1600" dirty="0">
                <a:effectLst/>
                <a:latin typeface="Times New Roman" panose="02020603050405020304" pitchFamily="18" charset="0"/>
                <a:ea typeface="Calibri" panose="020F0502020204030204" pitchFamily="34" charset="0"/>
                <a:cs typeface="Angsana New" panose="02020603050405020304" pitchFamily="18" charset="-34"/>
              </a:rPr>
              <a:t> :</a:t>
            </a:r>
          </a:p>
          <a:p>
            <a:pPr marL="0" marR="0" indent="0" algn="just">
              <a:lnSpc>
                <a:spcPct val="120000"/>
              </a:lnSpc>
              <a:spcBef>
                <a:spcPts val="600"/>
              </a:spcBef>
              <a:spcAft>
                <a:spcPts val="600"/>
              </a:spcAft>
              <a:buNone/>
            </a:pP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+Danh </a:t>
            </a:r>
            <a:r>
              <a:rPr lang="en-US" sz="1600" kern="100" dirty="0" err="1">
                <a:effectLst/>
                <a:latin typeface="Times New Roman" panose="02020603050405020304" pitchFamily="18" charset="0"/>
                <a:ea typeface="Calibri" panose="020F0502020204030204" pitchFamily="34" charset="0"/>
                <a:cs typeface="Angsana New" panose="02020603050405020304" pitchFamily="18" charset="-34"/>
              </a:rPr>
              <a:t>sách</a:t>
            </a: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kern="100" dirty="0" err="1">
                <a:effectLst/>
                <a:latin typeface="Times New Roman" panose="02020603050405020304" pitchFamily="18" charset="0"/>
                <a:ea typeface="Calibri" panose="020F0502020204030204" pitchFamily="34" charset="0"/>
                <a:cs typeface="Angsana New" panose="02020603050405020304" pitchFamily="18" charset="-34"/>
              </a:rPr>
              <a:t>trắng</a:t>
            </a: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kern="100" dirty="0" err="1">
                <a:effectLst/>
                <a:latin typeface="Times New Roman" panose="02020603050405020304" pitchFamily="18" charset="0"/>
                <a:ea typeface="Calibri" panose="020F0502020204030204" pitchFamily="34" charset="0"/>
                <a:cs typeface="Angsana New" panose="02020603050405020304" pitchFamily="18" charset="-34"/>
              </a:rPr>
              <a:t>tiện</a:t>
            </a: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kern="100" dirty="0" err="1">
                <a:effectLst/>
                <a:latin typeface="Times New Roman" panose="02020603050405020304" pitchFamily="18" charset="0"/>
                <a:ea typeface="Calibri" panose="020F0502020204030204" pitchFamily="34" charset="0"/>
                <a:cs typeface="Angsana New" panose="02020603050405020304" pitchFamily="18" charset="-34"/>
              </a:rPr>
              <a:t>ích</a:t>
            </a: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kern="100" dirty="0" err="1">
                <a:effectLst/>
                <a:latin typeface="Times New Roman" panose="02020603050405020304" pitchFamily="18" charset="0"/>
                <a:ea typeface="Calibri" panose="020F0502020204030204" pitchFamily="34" charset="0"/>
                <a:cs typeface="Angsana New" panose="02020603050405020304" pitchFamily="18" charset="-34"/>
              </a:rPr>
              <a:t>mở</a:t>
            </a: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kern="100" dirty="0" err="1">
                <a:effectLst/>
                <a:latin typeface="Times New Roman" panose="02020603050405020304" pitchFamily="18" charset="0"/>
                <a:ea typeface="Calibri" panose="020F0502020204030204" pitchFamily="34" charset="0"/>
                <a:cs typeface="Angsana New" panose="02020603050405020304" pitchFamily="18" charset="-34"/>
              </a:rPr>
              <a:t>rộng</a:t>
            </a: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kern="100" dirty="0" err="1">
                <a:effectLst/>
                <a:latin typeface="Times New Roman" panose="02020603050405020304" pitchFamily="18" charset="0"/>
                <a:ea typeface="Calibri" panose="020F0502020204030204" pitchFamily="34" charset="0"/>
                <a:cs typeface="Angsana New" panose="02020603050405020304" pitchFamily="18" charset="-34"/>
              </a:rPr>
              <a:t>chỉ</a:t>
            </a: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kern="100" dirty="0" err="1">
                <a:effectLst/>
                <a:latin typeface="Times New Roman" panose="02020603050405020304" pitchFamily="18" charset="0"/>
                <a:ea typeface="Calibri" panose="020F0502020204030204" pitchFamily="34" charset="0"/>
                <a:cs typeface="Angsana New" panose="02020603050405020304" pitchFamily="18" charset="-34"/>
              </a:rPr>
              <a:t>cho</a:t>
            </a: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kern="100" dirty="0" err="1">
                <a:effectLst/>
                <a:latin typeface="Times New Roman" panose="02020603050405020304" pitchFamily="18" charset="0"/>
                <a:ea typeface="Calibri" panose="020F0502020204030204" pitchFamily="34" charset="0"/>
                <a:cs typeface="Angsana New" panose="02020603050405020304" pitchFamily="18" charset="-34"/>
              </a:rPr>
              <a:t>phép</a:t>
            </a: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kern="100" dirty="0" err="1">
                <a:effectLst/>
                <a:latin typeface="Times New Roman" panose="02020603050405020304" pitchFamily="18" charset="0"/>
                <a:ea typeface="Calibri" panose="020F0502020204030204" pitchFamily="34" charset="0"/>
                <a:cs typeface="Angsana New" panose="02020603050405020304" pitchFamily="18" charset="-34"/>
              </a:rPr>
              <a:t>png</a:t>
            </a: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 .jpg, .gif, v.v.)</a:t>
            </a:r>
          </a:p>
          <a:p>
            <a:pPr marL="0" marR="0" indent="0" algn="just">
              <a:lnSpc>
                <a:spcPct val="120000"/>
              </a:lnSpc>
              <a:spcBef>
                <a:spcPts val="600"/>
              </a:spcBef>
              <a:spcAft>
                <a:spcPts val="600"/>
              </a:spcAft>
              <a:buNone/>
            </a:pP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a:t>
            </a:r>
            <a:r>
              <a:rPr lang="en-US" sz="1600" kern="100" dirty="0" err="1">
                <a:effectLst/>
                <a:latin typeface="Times New Roman" panose="02020603050405020304" pitchFamily="18" charset="0"/>
                <a:ea typeface="Calibri" panose="020F0502020204030204" pitchFamily="34" charset="0"/>
                <a:cs typeface="Angsana New" panose="02020603050405020304" pitchFamily="18" charset="-34"/>
              </a:rPr>
              <a:t>Kiểm</a:t>
            </a: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kern="100" dirty="0" err="1">
                <a:effectLst/>
                <a:latin typeface="Times New Roman" panose="02020603050405020304" pitchFamily="18" charset="0"/>
                <a:ea typeface="Calibri" panose="020F0502020204030204" pitchFamily="34" charset="0"/>
                <a:cs typeface="Angsana New" panose="02020603050405020304" pitchFamily="18" charset="-34"/>
              </a:rPr>
              <a:t>tra</a:t>
            </a: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kern="100" dirty="0" err="1">
                <a:effectLst/>
                <a:latin typeface="Times New Roman" panose="02020603050405020304" pitchFamily="18" charset="0"/>
                <a:ea typeface="Calibri" panose="020F0502020204030204" pitchFamily="34" charset="0"/>
                <a:cs typeface="Angsana New" panose="02020603050405020304" pitchFamily="18" charset="-34"/>
              </a:rPr>
              <a:t>loại</a:t>
            </a: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kern="100" dirty="0" err="1">
                <a:effectLst/>
                <a:latin typeface="Times New Roman" panose="02020603050405020304" pitchFamily="18" charset="0"/>
                <a:ea typeface="Calibri" panose="020F0502020204030204" pitchFamily="34" charset="0"/>
                <a:cs typeface="Angsana New" panose="02020603050405020304" pitchFamily="18" charset="-34"/>
              </a:rPr>
              <a:t>nội</a:t>
            </a: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 dung </a:t>
            </a:r>
            <a:r>
              <a:rPr lang="en-US" sz="1600" kern="100" dirty="0" err="1">
                <a:effectLst/>
                <a:latin typeface="Times New Roman" panose="02020603050405020304" pitchFamily="18" charset="0"/>
                <a:ea typeface="Calibri" panose="020F0502020204030204" pitchFamily="34" charset="0"/>
                <a:cs typeface="Angsana New" panose="02020603050405020304" pitchFamily="18" charset="-34"/>
              </a:rPr>
              <a:t>của</a:t>
            </a: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kern="100" dirty="0" err="1">
                <a:effectLst/>
                <a:latin typeface="Times New Roman" panose="02020603050405020304" pitchFamily="18" charset="0"/>
                <a:ea typeface="Calibri" panose="020F0502020204030204" pitchFamily="34" charset="0"/>
                <a:cs typeface="Angsana New" panose="02020603050405020304" pitchFamily="18" charset="-34"/>
              </a:rPr>
              <a:t>tệp</a:t>
            </a: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kern="100" dirty="0" err="1">
                <a:effectLst/>
                <a:latin typeface="Times New Roman" panose="02020603050405020304" pitchFamily="18" charset="0"/>
                <a:ea typeface="Calibri" panose="020F0502020204030204" pitchFamily="34" charset="0"/>
                <a:cs typeface="Angsana New" panose="02020603050405020304" pitchFamily="18" charset="-34"/>
              </a:rPr>
              <a:t>được</a:t>
            </a: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kern="100" dirty="0" err="1">
                <a:effectLst/>
                <a:latin typeface="Times New Roman" panose="02020603050405020304" pitchFamily="18" charset="0"/>
                <a:ea typeface="Calibri" panose="020F0502020204030204" pitchFamily="34" charset="0"/>
                <a:cs typeface="Angsana New" panose="02020603050405020304" pitchFamily="18" charset="-34"/>
              </a:rPr>
              <a:t>tải</a:t>
            </a: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kern="100" dirty="0" err="1">
                <a:effectLst/>
                <a:latin typeface="Times New Roman" panose="02020603050405020304" pitchFamily="18" charset="0"/>
                <a:ea typeface="Calibri" panose="020F0502020204030204" pitchFamily="34" charset="0"/>
                <a:cs typeface="Angsana New" panose="02020603050405020304" pitchFamily="18" charset="-34"/>
              </a:rPr>
              <a:t>lên</a:t>
            </a:r>
            <a:endParaRPr lang="en-US" sz="1600" kern="100" dirty="0">
              <a:latin typeface="Times New Roman" panose="02020603050405020304" pitchFamily="18" charset="0"/>
              <a:ea typeface="Calibri" panose="020F0502020204030204" pitchFamily="34" charset="0"/>
              <a:cs typeface="Angsana New" panose="02020603050405020304" pitchFamily="18" charset="-34"/>
            </a:endParaRPr>
          </a:p>
          <a:p>
            <a:pPr marL="0" marR="0" indent="0" algn="just">
              <a:lnSpc>
                <a:spcPct val="120000"/>
              </a:lnSpc>
              <a:spcBef>
                <a:spcPts val="600"/>
              </a:spcBef>
              <a:spcAft>
                <a:spcPts val="600"/>
              </a:spcAft>
              <a:buNone/>
            </a:pP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a:t>
            </a:r>
            <a:r>
              <a:rPr lang="en-US" sz="1600" kern="100" dirty="0" err="1">
                <a:effectLst/>
                <a:latin typeface="Times New Roman" panose="02020603050405020304" pitchFamily="18" charset="0"/>
                <a:ea typeface="Calibri" panose="020F0502020204030204" pitchFamily="34" charset="0"/>
                <a:cs typeface="Angsana New" panose="02020603050405020304" pitchFamily="18" charset="-34"/>
              </a:rPr>
              <a:t>Sử</a:t>
            </a: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kern="100" dirty="0" err="1">
                <a:effectLst/>
                <a:latin typeface="Times New Roman" panose="02020603050405020304" pitchFamily="18" charset="0"/>
                <a:ea typeface="Calibri" panose="020F0502020204030204" pitchFamily="34" charset="0"/>
                <a:cs typeface="Angsana New" panose="02020603050405020304" pitchFamily="18" charset="-34"/>
              </a:rPr>
              <a:t>dụng</a:t>
            </a: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kern="100" dirty="0" err="1">
                <a:effectLst/>
                <a:latin typeface="Times New Roman" panose="02020603050405020304" pitchFamily="18" charset="0"/>
                <a:ea typeface="Calibri" panose="020F0502020204030204" pitchFamily="34" charset="0"/>
                <a:cs typeface="Angsana New" panose="02020603050405020304" pitchFamily="18" charset="-34"/>
              </a:rPr>
              <a:t>thư</a:t>
            </a: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kern="100" dirty="0" err="1">
                <a:effectLst/>
                <a:latin typeface="Times New Roman" panose="02020603050405020304" pitchFamily="18" charset="0"/>
                <a:ea typeface="Calibri" panose="020F0502020204030204" pitchFamily="34" charset="0"/>
                <a:cs typeface="Angsana New" panose="02020603050405020304" pitchFamily="18" charset="-34"/>
              </a:rPr>
              <a:t>viện</a:t>
            </a: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 PHP GD </a:t>
            </a:r>
            <a:r>
              <a:rPr lang="en-US" sz="1600" kern="100" dirty="0" err="1">
                <a:effectLst/>
                <a:latin typeface="Times New Roman" panose="02020603050405020304" pitchFamily="18" charset="0"/>
                <a:ea typeface="Calibri" panose="020F0502020204030204" pitchFamily="34" charset="0"/>
                <a:cs typeface="Angsana New" panose="02020603050405020304" pitchFamily="18" charset="-34"/>
              </a:rPr>
              <a:t>để</a:t>
            </a: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kern="100" dirty="0" err="1">
                <a:effectLst/>
                <a:latin typeface="Times New Roman" panose="02020603050405020304" pitchFamily="18" charset="0"/>
                <a:ea typeface="Calibri" panose="020F0502020204030204" pitchFamily="34" charset="0"/>
                <a:cs typeface="Angsana New" panose="02020603050405020304" pitchFamily="18" charset="-34"/>
              </a:rPr>
              <a:t>xác</a:t>
            </a: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kern="100" dirty="0" err="1">
                <a:effectLst/>
                <a:latin typeface="Times New Roman" panose="02020603050405020304" pitchFamily="18" charset="0"/>
                <a:ea typeface="Calibri" panose="020F0502020204030204" pitchFamily="34" charset="0"/>
                <a:cs typeface="Angsana New" panose="02020603050405020304" pitchFamily="18" charset="-34"/>
              </a:rPr>
              <a:t>thực</a:t>
            </a: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kern="100" dirty="0" err="1">
                <a:effectLst/>
                <a:latin typeface="Times New Roman" panose="02020603050405020304" pitchFamily="18" charset="0"/>
                <a:ea typeface="Calibri" panose="020F0502020204030204" pitchFamily="34" charset="0"/>
                <a:cs typeface="Angsana New" panose="02020603050405020304" pitchFamily="18" charset="-34"/>
              </a:rPr>
              <a:t>hình</a:t>
            </a: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kern="100" dirty="0" err="1">
                <a:effectLst/>
                <a:latin typeface="Times New Roman" panose="02020603050405020304" pitchFamily="18" charset="0"/>
                <a:ea typeface="Calibri" panose="020F0502020204030204" pitchFamily="34" charset="0"/>
                <a:cs typeface="Angsana New" panose="02020603050405020304" pitchFamily="18" charset="-34"/>
              </a:rPr>
              <a:t>ảnh</a:t>
            </a: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kern="100" dirty="0" err="1">
                <a:effectLst/>
                <a:latin typeface="Times New Roman" panose="02020603050405020304" pitchFamily="18" charset="0"/>
                <a:ea typeface="Calibri" panose="020F0502020204030204" pitchFamily="34" charset="0"/>
                <a:cs typeface="Angsana New" panose="02020603050405020304" pitchFamily="18" charset="-34"/>
              </a:rPr>
              <a:t>mạnh</a:t>
            </a: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kern="100" dirty="0" err="1">
                <a:effectLst/>
                <a:latin typeface="Times New Roman" panose="02020603050405020304" pitchFamily="18" charset="0"/>
                <a:ea typeface="Calibri" panose="020F0502020204030204" pitchFamily="34" charset="0"/>
                <a:cs typeface="Angsana New" panose="02020603050405020304" pitchFamily="18" charset="-34"/>
              </a:rPr>
              <a:t>mẽ</a:t>
            </a: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kern="100" dirty="0" err="1">
                <a:effectLst/>
                <a:latin typeface="Times New Roman" panose="02020603050405020304" pitchFamily="18" charset="0"/>
                <a:ea typeface="Calibri" panose="020F0502020204030204" pitchFamily="34" charset="0"/>
                <a:cs typeface="Angsana New" panose="02020603050405020304" pitchFamily="18" charset="-34"/>
              </a:rPr>
              <a:t>hơn</a:t>
            </a:r>
            <a:r>
              <a:rPr lang="en-US" sz="16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600" kern="100" dirty="0" err="1">
                <a:effectLst/>
                <a:latin typeface="Times New Roman" panose="02020603050405020304" pitchFamily="18" charset="0"/>
                <a:ea typeface="Calibri" panose="020F0502020204030204" pitchFamily="34" charset="0"/>
                <a:cs typeface="Angsana New" panose="02020603050405020304" pitchFamily="18" charset="-34"/>
              </a:rPr>
              <a:t>nữa</a:t>
            </a:r>
            <a:endParaRPr lang="en-US" sz="1600" kern="100" dirty="0">
              <a:effectLst/>
              <a:latin typeface="Times New Roman" panose="02020603050405020304" pitchFamily="18" charset="0"/>
              <a:ea typeface="Calibri" panose="020F0502020204030204" pitchFamily="34" charset="0"/>
              <a:cs typeface="Angsana New" panose="02020603050405020304" pitchFamily="18" charset="-34"/>
            </a:endParaRPr>
          </a:p>
        </p:txBody>
      </p:sp>
      <p:pic>
        <p:nvPicPr>
          <p:cNvPr id="2" name="Picture 1">
            <a:extLst>
              <a:ext uri="{FF2B5EF4-FFF2-40B4-BE49-F238E27FC236}">
                <a16:creationId xmlns:a16="http://schemas.microsoft.com/office/drawing/2014/main" id="{33F6F8BD-FD0C-E585-C2C2-CFDDD9E51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4074" y="1142406"/>
            <a:ext cx="4283684" cy="2703730"/>
          </a:xfrm>
          <a:prstGeom prst="rect">
            <a:avLst/>
          </a:prstGeom>
        </p:spPr>
      </p:pic>
    </p:spTree>
    <p:extLst>
      <p:ext uri="{BB962C8B-B14F-4D97-AF65-F5344CB8AC3E}">
        <p14:creationId xmlns:p14="http://schemas.microsoft.com/office/powerpoint/2010/main" val="397992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4594144" y="381492"/>
            <a:ext cx="5171361"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latin typeface="+mj-lt"/>
              </a:rPr>
              <a:t>Nội dung báo cáo</a:t>
            </a:r>
            <a:endParaRPr dirty="0">
              <a:solidFill>
                <a:schemeClr val="lt2"/>
              </a:solidFill>
              <a:latin typeface="+mj-lt"/>
            </a:endParaRPr>
          </a:p>
        </p:txBody>
      </p:sp>
      <p:grpSp>
        <p:nvGrpSpPr>
          <p:cNvPr id="161" name="Google Shape;161;p29"/>
          <p:cNvGrpSpPr/>
          <p:nvPr/>
        </p:nvGrpSpPr>
        <p:grpSpPr>
          <a:xfrm>
            <a:off x="196269" y="-35131"/>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TextBox 4">
            <a:extLst>
              <a:ext uri="{FF2B5EF4-FFF2-40B4-BE49-F238E27FC236}">
                <a16:creationId xmlns:a16="http://schemas.microsoft.com/office/drawing/2014/main" id="{AB37715C-72DF-D8F8-1CB4-D576D7ABC8A0}"/>
              </a:ext>
            </a:extLst>
          </p:cNvPr>
          <p:cNvSpPr txBox="1"/>
          <p:nvPr/>
        </p:nvSpPr>
        <p:spPr>
          <a:xfrm>
            <a:off x="4624281" y="1163060"/>
            <a:ext cx="494046" cy="461665"/>
          </a:xfrm>
          <a:prstGeom prst="rect">
            <a:avLst/>
          </a:prstGeom>
          <a:noFill/>
        </p:spPr>
        <p:txBody>
          <a:bodyPr wrap="none" rtlCol="0">
            <a:spAutoFit/>
          </a:bodyPr>
          <a:lstStyle/>
          <a:p>
            <a:r>
              <a:rPr lang="en-US" sz="2400" dirty="0">
                <a:latin typeface="Viga" panose="020B0604020202020204" charset="0"/>
              </a:rPr>
              <a:t>01</a:t>
            </a:r>
          </a:p>
        </p:txBody>
      </p:sp>
      <p:sp>
        <p:nvSpPr>
          <p:cNvPr id="6" name="TextBox 5">
            <a:extLst>
              <a:ext uri="{FF2B5EF4-FFF2-40B4-BE49-F238E27FC236}">
                <a16:creationId xmlns:a16="http://schemas.microsoft.com/office/drawing/2014/main" id="{0DB109EB-D18C-0575-56C9-5DAEF59F8001}"/>
              </a:ext>
            </a:extLst>
          </p:cNvPr>
          <p:cNvSpPr txBox="1"/>
          <p:nvPr/>
        </p:nvSpPr>
        <p:spPr>
          <a:xfrm>
            <a:off x="5075964" y="1104775"/>
            <a:ext cx="2832827" cy="523220"/>
          </a:xfrm>
          <a:prstGeom prst="rect">
            <a:avLst/>
          </a:prstGeom>
          <a:noFill/>
        </p:spPr>
        <p:txBody>
          <a:bodyPr wrap="none" rtlCol="0">
            <a:spAutoFit/>
          </a:bodyPr>
          <a:lstStyle/>
          <a:p>
            <a:r>
              <a:rPr lang="en-US" sz="2800" b="1" dirty="0" err="1"/>
              <a:t>Cơ</a:t>
            </a:r>
            <a:r>
              <a:rPr lang="en-US" sz="2800" b="1" dirty="0"/>
              <a:t> </a:t>
            </a:r>
            <a:r>
              <a:rPr lang="en-US" sz="2800" b="1" dirty="0" err="1"/>
              <a:t>sở</a:t>
            </a:r>
            <a:r>
              <a:rPr lang="en-US" sz="2800" b="1" dirty="0"/>
              <a:t> </a:t>
            </a:r>
            <a:r>
              <a:rPr lang="en-US" sz="2800" b="1" dirty="0" err="1"/>
              <a:t>lý</a:t>
            </a:r>
            <a:r>
              <a:rPr lang="en-US" sz="2800" b="1" dirty="0"/>
              <a:t> </a:t>
            </a:r>
            <a:r>
              <a:rPr lang="en-US" sz="2800" b="1" dirty="0" err="1"/>
              <a:t>thuyết</a:t>
            </a:r>
            <a:endParaRPr lang="en-US" sz="2800" b="1" dirty="0"/>
          </a:p>
        </p:txBody>
      </p:sp>
      <p:sp>
        <p:nvSpPr>
          <p:cNvPr id="7" name="TextBox 6">
            <a:extLst>
              <a:ext uri="{FF2B5EF4-FFF2-40B4-BE49-F238E27FC236}">
                <a16:creationId xmlns:a16="http://schemas.microsoft.com/office/drawing/2014/main" id="{15F2CA6B-59CC-169D-BCA6-7C1F6583C107}"/>
              </a:ext>
            </a:extLst>
          </p:cNvPr>
          <p:cNvSpPr txBox="1"/>
          <p:nvPr/>
        </p:nvSpPr>
        <p:spPr>
          <a:xfrm>
            <a:off x="5064642" y="1571875"/>
            <a:ext cx="4493538" cy="830997"/>
          </a:xfrm>
          <a:prstGeom prst="rect">
            <a:avLst/>
          </a:prstGeom>
          <a:noFill/>
        </p:spPr>
        <p:txBody>
          <a:bodyPr wrap="none" rtlCol="0">
            <a:spAutoFit/>
          </a:bodyPr>
          <a:lstStyle/>
          <a:p>
            <a:r>
              <a:rPr lang="en-US" sz="1600" dirty="0"/>
              <a:t>-</a:t>
            </a:r>
            <a:r>
              <a:rPr lang="en-US" sz="1600" dirty="0" err="1"/>
              <a:t>Giới</a:t>
            </a:r>
            <a:r>
              <a:rPr lang="en-US" sz="1600" dirty="0"/>
              <a:t> </a:t>
            </a:r>
            <a:r>
              <a:rPr lang="en-US" sz="1600" dirty="0" err="1"/>
              <a:t>thiệu</a:t>
            </a:r>
            <a:r>
              <a:rPr lang="en-US" sz="1600" dirty="0"/>
              <a:t> </a:t>
            </a:r>
            <a:r>
              <a:rPr lang="en-US" sz="1600" dirty="0" err="1"/>
              <a:t>về</a:t>
            </a:r>
            <a:r>
              <a:rPr lang="en-US" sz="1600" dirty="0"/>
              <a:t> </a:t>
            </a:r>
            <a:r>
              <a:rPr lang="en-US" sz="1600" dirty="0" err="1"/>
              <a:t>lỗ</a:t>
            </a:r>
            <a:r>
              <a:rPr lang="en-US" sz="1600" dirty="0"/>
              <a:t> </a:t>
            </a:r>
            <a:r>
              <a:rPr lang="en-US" sz="1600" dirty="0" err="1"/>
              <a:t>hổng</a:t>
            </a:r>
            <a:r>
              <a:rPr lang="en-US" sz="1600" dirty="0"/>
              <a:t> RCE</a:t>
            </a:r>
          </a:p>
          <a:p>
            <a:r>
              <a:rPr lang="en-US" sz="1600" dirty="0"/>
              <a:t>-</a:t>
            </a:r>
            <a:r>
              <a:rPr lang="en-US" sz="1600" dirty="0" err="1"/>
              <a:t>Giới</a:t>
            </a:r>
            <a:r>
              <a:rPr lang="en-US" sz="1600" dirty="0"/>
              <a:t> </a:t>
            </a:r>
            <a:r>
              <a:rPr lang="en-US" sz="1600" dirty="0" err="1"/>
              <a:t>thiệu</a:t>
            </a:r>
            <a:r>
              <a:rPr lang="en-US" sz="1600" dirty="0"/>
              <a:t> </a:t>
            </a:r>
            <a:r>
              <a:rPr lang="en-US" sz="1600" dirty="0" err="1"/>
              <a:t>về</a:t>
            </a:r>
            <a:r>
              <a:rPr lang="en-US" sz="1600" dirty="0"/>
              <a:t> </a:t>
            </a:r>
            <a:r>
              <a:rPr lang="en-US" sz="1600" dirty="0" err="1"/>
              <a:t>Wpanel</a:t>
            </a:r>
            <a:r>
              <a:rPr lang="en-US" sz="1600" dirty="0"/>
              <a:t> CMS </a:t>
            </a:r>
            <a:r>
              <a:rPr lang="en-US" sz="1600" dirty="0" err="1"/>
              <a:t>và</a:t>
            </a:r>
            <a:r>
              <a:rPr lang="en-US" sz="1600" dirty="0"/>
              <a:t> </a:t>
            </a:r>
            <a:r>
              <a:rPr lang="en-US" sz="1600" dirty="0" err="1"/>
              <a:t>những</a:t>
            </a:r>
            <a:r>
              <a:rPr lang="en-US" sz="1600" dirty="0"/>
              <a:t> </a:t>
            </a:r>
            <a:r>
              <a:rPr lang="en-US" sz="1600" dirty="0" err="1"/>
              <a:t>điểm</a:t>
            </a:r>
            <a:r>
              <a:rPr lang="en-US" sz="1600" dirty="0"/>
              <a:t> </a:t>
            </a:r>
            <a:r>
              <a:rPr lang="en-US" sz="1600" dirty="0" err="1"/>
              <a:t>yếu</a:t>
            </a:r>
            <a:endParaRPr lang="en-US" sz="1600" dirty="0"/>
          </a:p>
          <a:p>
            <a:r>
              <a:rPr lang="en-US" sz="1600" dirty="0"/>
              <a:t>-</a:t>
            </a:r>
            <a:r>
              <a:rPr lang="en-US" sz="1600" dirty="0" err="1"/>
              <a:t>Giới</a:t>
            </a:r>
            <a:r>
              <a:rPr lang="en-US" sz="1600" dirty="0"/>
              <a:t> </a:t>
            </a:r>
            <a:r>
              <a:rPr lang="en-US" sz="1600" dirty="0" err="1"/>
              <a:t>thiệu</a:t>
            </a:r>
            <a:r>
              <a:rPr lang="en-US" sz="1600" dirty="0"/>
              <a:t> </a:t>
            </a:r>
            <a:r>
              <a:rPr lang="en-US" sz="1600" dirty="0" err="1"/>
              <a:t>về</a:t>
            </a:r>
            <a:r>
              <a:rPr lang="en-US" sz="1600" dirty="0"/>
              <a:t> </a:t>
            </a:r>
            <a:r>
              <a:rPr lang="en-US" sz="1600" dirty="0" err="1"/>
              <a:t>qdPM</a:t>
            </a:r>
            <a:r>
              <a:rPr lang="en-US" sz="1600" dirty="0"/>
              <a:t> v9.1 </a:t>
            </a:r>
            <a:r>
              <a:rPr lang="en-US" sz="1600" dirty="0" err="1"/>
              <a:t>và</a:t>
            </a:r>
            <a:r>
              <a:rPr lang="en-US" sz="1600" dirty="0"/>
              <a:t> </a:t>
            </a:r>
            <a:r>
              <a:rPr lang="en-US" sz="1600" dirty="0" err="1"/>
              <a:t>những</a:t>
            </a:r>
            <a:r>
              <a:rPr lang="en-US" sz="1600" dirty="0"/>
              <a:t> </a:t>
            </a:r>
            <a:r>
              <a:rPr lang="en-US" sz="1600" dirty="0" err="1"/>
              <a:t>điểm</a:t>
            </a:r>
            <a:r>
              <a:rPr lang="en-US" sz="1600" dirty="0"/>
              <a:t> </a:t>
            </a:r>
            <a:r>
              <a:rPr lang="en-US" sz="1600" dirty="0" err="1"/>
              <a:t>yếu</a:t>
            </a:r>
            <a:endParaRPr lang="en-US" sz="1600" dirty="0"/>
          </a:p>
        </p:txBody>
      </p:sp>
      <p:sp>
        <p:nvSpPr>
          <p:cNvPr id="8" name="TextBox 7">
            <a:extLst>
              <a:ext uri="{FF2B5EF4-FFF2-40B4-BE49-F238E27FC236}">
                <a16:creationId xmlns:a16="http://schemas.microsoft.com/office/drawing/2014/main" id="{FE67A9E4-78DE-510F-3FEA-254E20BFBF7B}"/>
              </a:ext>
            </a:extLst>
          </p:cNvPr>
          <p:cNvSpPr txBox="1"/>
          <p:nvPr/>
        </p:nvSpPr>
        <p:spPr>
          <a:xfrm>
            <a:off x="4666951" y="2423071"/>
            <a:ext cx="527709" cy="461665"/>
          </a:xfrm>
          <a:prstGeom prst="rect">
            <a:avLst/>
          </a:prstGeom>
          <a:noFill/>
        </p:spPr>
        <p:txBody>
          <a:bodyPr wrap="none" rtlCol="0">
            <a:spAutoFit/>
          </a:bodyPr>
          <a:lstStyle/>
          <a:p>
            <a:r>
              <a:rPr lang="en-US" sz="2400" dirty="0">
                <a:latin typeface="Viga" panose="020B0604020202020204" charset="0"/>
              </a:rPr>
              <a:t>02</a:t>
            </a:r>
          </a:p>
        </p:txBody>
      </p:sp>
      <p:sp>
        <p:nvSpPr>
          <p:cNvPr id="9" name="TextBox 8">
            <a:extLst>
              <a:ext uri="{FF2B5EF4-FFF2-40B4-BE49-F238E27FC236}">
                <a16:creationId xmlns:a16="http://schemas.microsoft.com/office/drawing/2014/main" id="{581DDC31-25A3-93EC-64BE-DA5E06139182}"/>
              </a:ext>
            </a:extLst>
          </p:cNvPr>
          <p:cNvSpPr txBox="1"/>
          <p:nvPr/>
        </p:nvSpPr>
        <p:spPr>
          <a:xfrm>
            <a:off x="5113269" y="3305530"/>
            <a:ext cx="4652236" cy="954107"/>
          </a:xfrm>
          <a:prstGeom prst="rect">
            <a:avLst/>
          </a:prstGeom>
          <a:noFill/>
        </p:spPr>
        <p:txBody>
          <a:bodyPr wrap="none" rtlCol="0">
            <a:spAutoFit/>
          </a:bodyPr>
          <a:lstStyle/>
          <a:p>
            <a:r>
              <a:rPr lang="en-US" sz="2800" b="1" dirty="0" err="1"/>
              <a:t>Giới</a:t>
            </a:r>
            <a:r>
              <a:rPr lang="en-US" sz="2800" b="1" dirty="0"/>
              <a:t> </a:t>
            </a:r>
            <a:r>
              <a:rPr lang="en-US" sz="2800" b="1" dirty="0" err="1"/>
              <a:t>thiệu</a:t>
            </a:r>
            <a:r>
              <a:rPr lang="en-US" sz="2800" b="1" dirty="0"/>
              <a:t> </a:t>
            </a:r>
            <a:r>
              <a:rPr lang="en-US" sz="2800" b="1" dirty="0" err="1"/>
              <a:t>và</a:t>
            </a:r>
            <a:r>
              <a:rPr lang="en-US" sz="2800" b="1" dirty="0"/>
              <a:t> </a:t>
            </a:r>
            <a:r>
              <a:rPr lang="en-US" sz="2800" b="1" dirty="0" err="1"/>
              <a:t>thực</a:t>
            </a:r>
            <a:r>
              <a:rPr lang="en-US" sz="2800" b="1" dirty="0"/>
              <a:t> </a:t>
            </a:r>
            <a:r>
              <a:rPr lang="en-US" sz="2800" b="1" dirty="0" err="1"/>
              <a:t>nghiệm</a:t>
            </a:r>
            <a:endParaRPr lang="en-US" sz="2800" b="1" dirty="0"/>
          </a:p>
          <a:p>
            <a:r>
              <a:rPr lang="en-US" sz="2800" b="1" dirty="0"/>
              <a:t>CVE-2021-34257</a:t>
            </a:r>
          </a:p>
        </p:txBody>
      </p:sp>
      <p:sp>
        <p:nvSpPr>
          <p:cNvPr id="12" name="TextBox 11">
            <a:extLst>
              <a:ext uri="{FF2B5EF4-FFF2-40B4-BE49-F238E27FC236}">
                <a16:creationId xmlns:a16="http://schemas.microsoft.com/office/drawing/2014/main" id="{BFD674AF-8D69-B6E9-238E-52BAE76EA60C}"/>
              </a:ext>
            </a:extLst>
          </p:cNvPr>
          <p:cNvSpPr txBox="1"/>
          <p:nvPr/>
        </p:nvSpPr>
        <p:spPr>
          <a:xfrm>
            <a:off x="4666951" y="3349210"/>
            <a:ext cx="524503" cy="461665"/>
          </a:xfrm>
          <a:prstGeom prst="rect">
            <a:avLst/>
          </a:prstGeom>
          <a:noFill/>
        </p:spPr>
        <p:txBody>
          <a:bodyPr wrap="none" rtlCol="0">
            <a:spAutoFit/>
          </a:bodyPr>
          <a:lstStyle/>
          <a:p>
            <a:r>
              <a:rPr lang="en-US" sz="2400" dirty="0">
                <a:latin typeface="Viga" panose="020B0604020202020204" charset="0"/>
              </a:rPr>
              <a:t>03</a:t>
            </a:r>
          </a:p>
        </p:txBody>
      </p:sp>
      <p:sp>
        <p:nvSpPr>
          <p:cNvPr id="13" name="TextBox 12">
            <a:extLst>
              <a:ext uri="{FF2B5EF4-FFF2-40B4-BE49-F238E27FC236}">
                <a16:creationId xmlns:a16="http://schemas.microsoft.com/office/drawing/2014/main" id="{64EE1356-3EAB-3830-84E8-083E4F6476AE}"/>
              </a:ext>
            </a:extLst>
          </p:cNvPr>
          <p:cNvSpPr txBox="1"/>
          <p:nvPr/>
        </p:nvSpPr>
        <p:spPr>
          <a:xfrm>
            <a:off x="5104724" y="2380692"/>
            <a:ext cx="4652236" cy="954107"/>
          </a:xfrm>
          <a:prstGeom prst="rect">
            <a:avLst/>
          </a:prstGeom>
          <a:noFill/>
        </p:spPr>
        <p:txBody>
          <a:bodyPr wrap="none" rtlCol="0">
            <a:spAutoFit/>
          </a:bodyPr>
          <a:lstStyle/>
          <a:p>
            <a:r>
              <a:rPr lang="en-US" sz="2800" b="1" dirty="0" err="1"/>
              <a:t>Giới</a:t>
            </a:r>
            <a:r>
              <a:rPr lang="en-US" sz="2800" b="1" dirty="0"/>
              <a:t> </a:t>
            </a:r>
            <a:r>
              <a:rPr lang="en-US" sz="2800" b="1" dirty="0" err="1"/>
              <a:t>thiệu</a:t>
            </a:r>
            <a:r>
              <a:rPr lang="en-US" sz="2800" b="1" dirty="0"/>
              <a:t> </a:t>
            </a:r>
            <a:r>
              <a:rPr lang="en-US" sz="2800" b="1" dirty="0" err="1"/>
              <a:t>và</a:t>
            </a:r>
            <a:r>
              <a:rPr lang="en-US" sz="2800" b="1" dirty="0"/>
              <a:t> </a:t>
            </a:r>
            <a:r>
              <a:rPr lang="en-US" sz="2800" b="1" dirty="0" err="1"/>
              <a:t>thực</a:t>
            </a:r>
            <a:r>
              <a:rPr lang="en-US" sz="2800" b="1" dirty="0"/>
              <a:t> </a:t>
            </a:r>
            <a:r>
              <a:rPr lang="en-US" sz="2800" b="1" dirty="0" err="1"/>
              <a:t>nghiệm</a:t>
            </a:r>
            <a:endParaRPr lang="en-US" sz="2800" b="1" dirty="0"/>
          </a:p>
          <a:p>
            <a:r>
              <a:rPr lang="en-US" sz="2800" b="1" dirty="0"/>
              <a:t>CVE-2020-7246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grpSp>
        <p:nvGrpSpPr>
          <p:cNvPr id="1025" name="Google Shape;1025;p39"/>
          <p:cNvGrpSpPr/>
          <p:nvPr/>
        </p:nvGrpSpPr>
        <p:grpSpPr>
          <a:xfrm>
            <a:off x="289932" y="695155"/>
            <a:ext cx="3765950" cy="3236246"/>
            <a:chOff x="815175" y="238100"/>
            <a:chExt cx="6094825" cy="5237550"/>
          </a:xfrm>
        </p:grpSpPr>
        <p:sp>
          <p:nvSpPr>
            <p:cNvPr id="1026" name="Google Shape;1026;p39"/>
            <p:cNvSpPr/>
            <p:nvPr/>
          </p:nvSpPr>
          <p:spPr>
            <a:xfrm>
              <a:off x="972950" y="418450"/>
              <a:ext cx="5471300" cy="4680625"/>
            </a:xfrm>
            <a:custGeom>
              <a:avLst/>
              <a:gdLst/>
              <a:ahLst/>
              <a:cxnLst/>
              <a:rect l="l" t="t" r="r" b="b"/>
              <a:pathLst>
                <a:path w="218852" h="187225" extrusionOk="0">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9"/>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9"/>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9"/>
            <p:cNvSpPr/>
            <p:nvPr/>
          </p:nvSpPr>
          <p:spPr>
            <a:xfrm>
              <a:off x="3175500" y="281600"/>
              <a:ext cx="2179050" cy="1184950"/>
            </a:xfrm>
            <a:custGeom>
              <a:avLst/>
              <a:gdLst/>
              <a:ahLst/>
              <a:cxnLst/>
              <a:rect l="l" t="t" r="r" b="b"/>
              <a:pathLst>
                <a:path w="87162" h="47398" extrusionOk="0">
                  <a:moveTo>
                    <a:pt x="23130" y="1"/>
                  </a:moveTo>
                  <a:cubicBezTo>
                    <a:pt x="14624" y="1"/>
                    <a:pt x="6604" y="5264"/>
                    <a:pt x="3559" y="13823"/>
                  </a:cubicBezTo>
                  <a:cubicBezTo>
                    <a:pt x="0" y="23827"/>
                    <a:pt x="4699" y="35089"/>
                    <a:pt x="14326" y="39572"/>
                  </a:cubicBezTo>
                  <a:cubicBezTo>
                    <a:pt x="17191" y="40905"/>
                    <a:pt x="20181" y="41531"/>
                    <a:pt x="23113" y="41531"/>
                  </a:cubicBezTo>
                  <a:cubicBezTo>
                    <a:pt x="26942" y="41531"/>
                    <a:pt x="30673" y="40463"/>
                    <a:pt x="33896" y="38509"/>
                  </a:cubicBezTo>
                  <a:cubicBezTo>
                    <a:pt x="35493" y="37540"/>
                    <a:pt x="37299" y="37026"/>
                    <a:pt x="39112" y="37026"/>
                  </a:cubicBezTo>
                  <a:cubicBezTo>
                    <a:pt x="40269" y="37026"/>
                    <a:pt x="41428" y="37235"/>
                    <a:pt x="42538" y="37668"/>
                  </a:cubicBezTo>
                  <a:lnTo>
                    <a:pt x="47403" y="39565"/>
                  </a:lnTo>
                  <a:lnTo>
                    <a:pt x="48631" y="36416"/>
                  </a:lnTo>
                  <a:lnTo>
                    <a:pt x="55734" y="39188"/>
                  </a:lnTo>
                  <a:lnTo>
                    <a:pt x="56870" y="38823"/>
                  </a:lnTo>
                  <a:cubicBezTo>
                    <a:pt x="57551" y="38605"/>
                    <a:pt x="58249" y="38499"/>
                    <a:pt x="58943" y="38499"/>
                  </a:cubicBezTo>
                  <a:cubicBezTo>
                    <a:pt x="60672" y="38499"/>
                    <a:pt x="62368" y="39159"/>
                    <a:pt x="63655" y="40392"/>
                  </a:cubicBezTo>
                  <a:lnTo>
                    <a:pt x="66499" y="43119"/>
                  </a:lnTo>
                  <a:lnTo>
                    <a:pt x="70358" y="43137"/>
                  </a:lnTo>
                  <a:cubicBezTo>
                    <a:pt x="72434" y="43148"/>
                    <a:pt x="74425" y="43960"/>
                    <a:pt x="75914" y="45406"/>
                  </a:cubicBezTo>
                  <a:lnTo>
                    <a:pt x="76257" y="45738"/>
                  </a:lnTo>
                  <a:cubicBezTo>
                    <a:pt x="77370" y="46818"/>
                    <a:pt x="78845" y="47397"/>
                    <a:pt x="80350" y="47397"/>
                  </a:cubicBezTo>
                  <a:cubicBezTo>
                    <a:pt x="80936" y="47397"/>
                    <a:pt x="81526" y="47310"/>
                    <a:pt x="82102" y="47130"/>
                  </a:cubicBezTo>
                  <a:lnTo>
                    <a:pt x="85978" y="45919"/>
                  </a:lnTo>
                  <a:cubicBezTo>
                    <a:pt x="86804" y="45660"/>
                    <a:pt x="87161" y="44687"/>
                    <a:pt x="86696" y="43956"/>
                  </a:cubicBezTo>
                  <a:lnTo>
                    <a:pt x="83942" y="39622"/>
                  </a:lnTo>
                  <a:cubicBezTo>
                    <a:pt x="83201" y="38456"/>
                    <a:pt x="82107" y="37556"/>
                    <a:pt x="80819" y="37054"/>
                  </a:cubicBezTo>
                  <a:lnTo>
                    <a:pt x="52667" y="26071"/>
                  </a:lnTo>
                  <a:lnTo>
                    <a:pt x="53719" y="23373"/>
                  </a:lnTo>
                  <a:lnTo>
                    <a:pt x="52699" y="21945"/>
                  </a:lnTo>
                  <a:lnTo>
                    <a:pt x="48852" y="21474"/>
                  </a:lnTo>
                  <a:cubicBezTo>
                    <a:pt x="46067" y="20388"/>
                    <a:pt x="43923" y="18074"/>
                    <a:pt x="43118" y="15194"/>
                  </a:cubicBezTo>
                  <a:cubicBezTo>
                    <a:pt x="41423" y="9123"/>
                    <a:pt x="36995" y="3893"/>
                    <a:pt x="30669" y="1426"/>
                  </a:cubicBezTo>
                  <a:cubicBezTo>
                    <a:pt x="28190" y="459"/>
                    <a:pt x="25639" y="1"/>
                    <a:pt x="23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9"/>
            <p:cNvSpPr/>
            <p:nvPr/>
          </p:nvSpPr>
          <p:spPr>
            <a:xfrm>
              <a:off x="3167325" y="273825"/>
              <a:ext cx="2196275" cy="1200300"/>
            </a:xfrm>
            <a:custGeom>
              <a:avLst/>
              <a:gdLst/>
              <a:ahLst/>
              <a:cxnLst/>
              <a:rect l="l" t="t" r="r" b="b"/>
              <a:pathLst>
                <a:path w="87851" h="48012" extrusionOk="0">
                  <a:moveTo>
                    <a:pt x="23442" y="607"/>
                  </a:moveTo>
                  <a:cubicBezTo>
                    <a:pt x="25953" y="607"/>
                    <a:pt x="28469" y="1077"/>
                    <a:pt x="30885" y="2019"/>
                  </a:cubicBezTo>
                  <a:cubicBezTo>
                    <a:pt x="36933" y="4378"/>
                    <a:pt x="41405" y="9324"/>
                    <a:pt x="43154" y="15587"/>
                  </a:cubicBezTo>
                  <a:cubicBezTo>
                    <a:pt x="43972" y="18519"/>
                    <a:pt x="46184" y="20942"/>
                    <a:pt x="49069" y="22068"/>
                  </a:cubicBezTo>
                  <a:cubicBezTo>
                    <a:pt x="49092" y="22077"/>
                    <a:pt x="49117" y="22083"/>
                    <a:pt x="49143" y="22086"/>
                  </a:cubicBezTo>
                  <a:lnTo>
                    <a:pt x="52857" y="22540"/>
                  </a:lnTo>
                  <a:lnTo>
                    <a:pt x="53703" y="23727"/>
                  </a:lnTo>
                  <a:lnTo>
                    <a:pt x="52711" y="26273"/>
                  </a:lnTo>
                  <a:cubicBezTo>
                    <a:pt x="52650" y="26428"/>
                    <a:pt x="52727" y="26603"/>
                    <a:pt x="52883" y="26665"/>
                  </a:cubicBezTo>
                  <a:lnTo>
                    <a:pt x="81037" y="37648"/>
                  </a:lnTo>
                  <a:cubicBezTo>
                    <a:pt x="82265" y="38125"/>
                    <a:pt x="83309" y="38983"/>
                    <a:pt x="84014" y="40096"/>
                  </a:cubicBezTo>
                  <a:lnTo>
                    <a:pt x="86768" y="44430"/>
                  </a:lnTo>
                  <a:cubicBezTo>
                    <a:pt x="87125" y="44993"/>
                    <a:pt x="86851" y="45743"/>
                    <a:pt x="86215" y="45941"/>
                  </a:cubicBezTo>
                  <a:lnTo>
                    <a:pt x="82338" y="47152"/>
                  </a:lnTo>
                  <a:cubicBezTo>
                    <a:pt x="81792" y="47323"/>
                    <a:pt x="81232" y="47406"/>
                    <a:pt x="80676" y="47406"/>
                  </a:cubicBezTo>
                  <a:cubicBezTo>
                    <a:pt x="79248" y="47406"/>
                    <a:pt x="77850" y="46857"/>
                    <a:pt x="76795" y="45833"/>
                  </a:cubicBezTo>
                  <a:lnTo>
                    <a:pt x="76453" y="45499"/>
                  </a:lnTo>
                  <a:cubicBezTo>
                    <a:pt x="74908" y="43997"/>
                    <a:pt x="72840" y="43151"/>
                    <a:pt x="70686" y="43146"/>
                  </a:cubicBezTo>
                  <a:lnTo>
                    <a:pt x="66949" y="43128"/>
                  </a:lnTo>
                  <a:lnTo>
                    <a:pt x="64192" y="40484"/>
                  </a:lnTo>
                  <a:cubicBezTo>
                    <a:pt x="62849" y="39196"/>
                    <a:pt x="61079" y="38507"/>
                    <a:pt x="59273" y="38507"/>
                  </a:cubicBezTo>
                  <a:cubicBezTo>
                    <a:pt x="58548" y="38507"/>
                    <a:pt x="57818" y="38618"/>
                    <a:pt x="57106" y="38846"/>
                  </a:cubicBezTo>
                  <a:lnTo>
                    <a:pt x="56071" y="39177"/>
                  </a:lnTo>
                  <a:lnTo>
                    <a:pt x="49067" y="36445"/>
                  </a:lnTo>
                  <a:cubicBezTo>
                    <a:pt x="49031" y="36431"/>
                    <a:pt x="48994" y="36424"/>
                    <a:pt x="48958" y="36424"/>
                  </a:cubicBezTo>
                  <a:cubicBezTo>
                    <a:pt x="48836" y="36424"/>
                    <a:pt x="48721" y="36498"/>
                    <a:pt x="48675" y="36618"/>
                  </a:cubicBezTo>
                  <a:lnTo>
                    <a:pt x="47557" y="39483"/>
                  </a:lnTo>
                  <a:lnTo>
                    <a:pt x="42975" y="37696"/>
                  </a:lnTo>
                  <a:cubicBezTo>
                    <a:pt x="41830" y="37250"/>
                    <a:pt x="40631" y="37029"/>
                    <a:pt x="39427" y="37029"/>
                  </a:cubicBezTo>
                  <a:cubicBezTo>
                    <a:pt x="37587" y="37029"/>
                    <a:pt x="35739" y="37545"/>
                    <a:pt x="34066" y="38560"/>
                  </a:cubicBezTo>
                  <a:cubicBezTo>
                    <a:pt x="30812" y="40533"/>
                    <a:pt x="27139" y="41531"/>
                    <a:pt x="23451" y="41531"/>
                  </a:cubicBezTo>
                  <a:cubicBezTo>
                    <a:pt x="20502" y="41531"/>
                    <a:pt x="17544" y="40893"/>
                    <a:pt x="14781" y="39607"/>
                  </a:cubicBezTo>
                  <a:cubicBezTo>
                    <a:pt x="5336" y="35210"/>
                    <a:pt x="675" y="24065"/>
                    <a:pt x="4173" y="14236"/>
                  </a:cubicBezTo>
                  <a:cubicBezTo>
                    <a:pt x="6047" y="8968"/>
                    <a:pt x="9873" y="4789"/>
                    <a:pt x="14949" y="2471"/>
                  </a:cubicBezTo>
                  <a:cubicBezTo>
                    <a:pt x="17667" y="1230"/>
                    <a:pt x="20551" y="607"/>
                    <a:pt x="23442" y="607"/>
                  </a:cubicBezTo>
                  <a:close/>
                  <a:moveTo>
                    <a:pt x="23443" y="1"/>
                  </a:moveTo>
                  <a:cubicBezTo>
                    <a:pt x="20466" y="1"/>
                    <a:pt x="17496" y="642"/>
                    <a:pt x="14698" y="1920"/>
                  </a:cubicBezTo>
                  <a:cubicBezTo>
                    <a:pt x="9472" y="4307"/>
                    <a:pt x="5531" y="8609"/>
                    <a:pt x="3601" y="14033"/>
                  </a:cubicBezTo>
                  <a:cubicBezTo>
                    <a:pt x="0" y="24154"/>
                    <a:pt x="4799" y="35628"/>
                    <a:pt x="14526" y="40156"/>
                  </a:cubicBezTo>
                  <a:cubicBezTo>
                    <a:pt x="17371" y="41481"/>
                    <a:pt x="20417" y="42137"/>
                    <a:pt x="23452" y="42137"/>
                  </a:cubicBezTo>
                  <a:cubicBezTo>
                    <a:pt x="27249" y="42137"/>
                    <a:pt x="31030" y="41110"/>
                    <a:pt x="34380" y="39078"/>
                  </a:cubicBezTo>
                  <a:cubicBezTo>
                    <a:pt x="35957" y="38122"/>
                    <a:pt x="37698" y="37636"/>
                    <a:pt x="39429" y="37636"/>
                  </a:cubicBezTo>
                  <a:cubicBezTo>
                    <a:pt x="40558" y="37636"/>
                    <a:pt x="41683" y="37842"/>
                    <a:pt x="42755" y="38260"/>
                  </a:cubicBezTo>
                  <a:lnTo>
                    <a:pt x="47621" y="40157"/>
                  </a:lnTo>
                  <a:cubicBezTo>
                    <a:pt x="47657" y="40172"/>
                    <a:pt x="47694" y="40179"/>
                    <a:pt x="47731" y="40179"/>
                  </a:cubicBezTo>
                  <a:cubicBezTo>
                    <a:pt x="47852" y="40179"/>
                    <a:pt x="47966" y="40105"/>
                    <a:pt x="48012" y="39986"/>
                  </a:cubicBezTo>
                  <a:lnTo>
                    <a:pt x="49129" y="37119"/>
                  </a:lnTo>
                  <a:lnTo>
                    <a:pt x="55950" y="39780"/>
                  </a:lnTo>
                  <a:cubicBezTo>
                    <a:pt x="55985" y="39794"/>
                    <a:pt x="56022" y="39801"/>
                    <a:pt x="56059" y="39801"/>
                  </a:cubicBezTo>
                  <a:cubicBezTo>
                    <a:pt x="56090" y="39801"/>
                    <a:pt x="56122" y="39796"/>
                    <a:pt x="56152" y="39786"/>
                  </a:cubicBezTo>
                  <a:lnTo>
                    <a:pt x="57290" y="39423"/>
                  </a:lnTo>
                  <a:cubicBezTo>
                    <a:pt x="57940" y="39215"/>
                    <a:pt x="58608" y="39114"/>
                    <a:pt x="59271" y="39114"/>
                  </a:cubicBezTo>
                  <a:cubicBezTo>
                    <a:pt x="60924" y="39114"/>
                    <a:pt x="62544" y="39744"/>
                    <a:pt x="63773" y="40923"/>
                  </a:cubicBezTo>
                  <a:lnTo>
                    <a:pt x="66617" y="43650"/>
                  </a:lnTo>
                  <a:cubicBezTo>
                    <a:pt x="66673" y="43704"/>
                    <a:pt x="66748" y="43734"/>
                    <a:pt x="66825" y="43734"/>
                  </a:cubicBezTo>
                  <a:lnTo>
                    <a:pt x="70684" y="43752"/>
                  </a:lnTo>
                  <a:cubicBezTo>
                    <a:pt x="72681" y="43758"/>
                    <a:pt x="74598" y="44541"/>
                    <a:pt x="76030" y="45934"/>
                  </a:cubicBezTo>
                  <a:lnTo>
                    <a:pt x="76373" y="46268"/>
                  </a:lnTo>
                  <a:cubicBezTo>
                    <a:pt x="77526" y="47386"/>
                    <a:pt x="79068" y="48011"/>
                    <a:pt x="80675" y="48011"/>
                  </a:cubicBezTo>
                  <a:cubicBezTo>
                    <a:pt x="81300" y="48011"/>
                    <a:pt x="81921" y="47916"/>
                    <a:pt x="82519" y="47730"/>
                  </a:cubicBezTo>
                  <a:lnTo>
                    <a:pt x="86396" y="46519"/>
                  </a:lnTo>
                  <a:cubicBezTo>
                    <a:pt x="87413" y="46201"/>
                    <a:pt x="87850" y="45005"/>
                    <a:pt x="87279" y="44105"/>
                  </a:cubicBezTo>
                  <a:lnTo>
                    <a:pt x="84526" y="39772"/>
                  </a:lnTo>
                  <a:cubicBezTo>
                    <a:pt x="83752" y="38548"/>
                    <a:pt x="82606" y="37606"/>
                    <a:pt x="81257" y="37083"/>
                  </a:cubicBezTo>
                  <a:lnTo>
                    <a:pt x="53386" y="26210"/>
                  </a:lnTo>
                  <a:lnTo>
                    <a:pt x="54329" y="23794"/>
                  </a:lnTo>
                  <a:cubicBezTo>
                    <a:pt x="54365" y="23698"/>
                    <a:pt x="54352" y="23591"/>
                    <a:pt x="54293" y="23508"/>
                  </a:cubicBezTo>
                  <a:lnTo>
                    <a:pt x="53275" y="22079"/>
                  </a:lnTo>
                  <a:cubicBezTo>
                    <a:pt x="53225" y="22010"/>
                    <a:pt x="53149" y="21965"/>
                    <a:pt x="53064" y="21956"/>
                  </a:cubicBezTo>
                  <a:lnTo>
                    <a:pt x="49255" y="21489"/>
                  </a:lnTo>
                  <a:cubicBezTo>
                    <a:pt x="46563" y="20427"/>
                    <a:pt x="44502" y="18162"/>
                    <a:pt x="43738" y="15425"/>
                  </a:cubicBezTo>
                  <a:cubicBezTo>
                    <a:pt x="41936" y="8976"/>
                    <a:pt x="37333" y="3883"/>
                    <a:pt x="31106" y="1455"/>
                  </a:cubicBezTo>
                  <a:cubicBezTo>
                    <a:pt x="28618" y="484"/>
                    <a:pt x="26028" y="1"/>
                    <a:pt x="23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9"/>
            <p:cNvSpPr/>
            <p:nvPr/>
          </p:nvSpPr>
          <p:spPr>
            <a:xfrm>
              <a:off x="3150025" y="245925"/>
              <a:ext cx="2179025" cy="1184950"/>
            </a:xfrm>
            <a:custGeom>
              <a:avLst/>
              <a:gdLst/>
              <a:ahLst/>
              <a:cxnLst/>
              <a:rect l="l" t="t" r="r" b="b"/>
              <a:pathLst>
                <a:path w="87161" h="47398" extrusionOk="0">
                  <a:moveTo>
                    <a:pt x="23129" y="0"/>
                  </a:moveTo>
                  <a:cubicBezTo>
                    <a:pt x="14624" y="0"/>
                    <a:pt x="6604" y="5264"/>
                    <a:pt x="3560" y="13822"/>
                  </a:cubicBezTo>
                  <a:cubicBezTo>
                    <a:pt x="1" y="23827"/>
                    <a:pt x="4699" y="35088"/>
                    <a:pt x="14327" y="39570"/>
                  </a:cubicBezTo>
                  <a:cubicBezTo>
                    <a:pt x="17191" y="40903"/>
                    <a:pt x="20181" y="41530"/>
                    <a:pt x="23113" y="41530"/>
                  </a:cubicBezTo>
                  <a:cubicBezTo>
                    <a:pt x="26942" y="41530"/>
                    <a:pt x="30672" y="40462"/>
                    <a:pt x="33895" y="38507"/>
                  </a:cubicBezTo>
                  <a:cubicBezTo>
                    <a:pt x="35493" y="37538"/>
                    <a:pt x="37299" y="37024"/>
                    <a:pt x="39112" y="37024"/>
                  </a:cubicBezTo>
                  <a:cubicBezTo>
                    <a:pt x="40268" y="37024"/>
                    <a:pt x="41427" y="37233"/>
                    <a:pt x="42537" y="37666"/>
                  </a:cubicBezTo>
                  <a:lnTo>
                    <a:pt x="47402" y="39564"/>
                  </a:lnTo>
                  <a:lnTo>
                    <a:pt x="48630" y="36416"/>
                  </a:lnTo>
                  <a:lnTo>
                    <a:pt x="55733" y="39186"/>
                  </a:lnTo>
                  <a:lnTo>
                    <a:pt x="56870" y="38823"/>
                  </a:lnTo>
                  <a:cubicBezTo>
                    <a:pt x="57551" y="38604"/>
                    <a:pt x="58250" y="38498"/>
                    <a:pt x="58944" y="38498"/>
                  </a:cubicBezTo>
                  <a:cubicBezTo>
                    <a:pt x="60674" y="38498"/>
                    <a:pt x="62368" y="39158"/>
                    <a:pt x="63655" y="40392"/>
                  </a:cubicBezTo>
                  <a:lnTo>
                    <a:pt x="66499" y="43119"/>
                  </a:lnTo>
                  <a:lnTo>
                    <a:pt x="70357" y="43137"/>
                  </a:lnTo>
                  <a:cubicBezTo>
                    <a:pt x="72433" y="43147"/>
                    <a:pt x="74424" y="43960"/>
                    <a:pt x="75914" y="45406"/>
                  </a:cubicBezTo>
                  <a:lnTo>
                    <a:pt x="76257" y="45738"/>
                  </a:lnTo>
                  <a:cubicBezTo>
                    <a:pt x="77370" y="46818"/>
                    <a:pt x="78844" y="47397"/>
                    <a:pt x="80350" y="47397"/>
                  </a:cubicBezTo>
                  <a:cubicBezTo>
                    <a:pt x="80935" y="47397"/>
                    <a:pt x="81526" y="47310"/>
                    <a:pt x="82101" y="47130"/>
                  </a:cubicBezTo>
                  <a:lnTo>
                    <a:pt x="85978" y="45919"/>
                  </a:lnTo>
                  <a:cubicBezTo>
                    <a:pt x="86805" y="45660"/>
                    <a:pt x="87161" y="44687"/>
                    <a:pt x="86697" y="43956"/>
                  </a:cubicBezTo>
                  <a:lnTo>
                    <a:pt x="83943" y="39622"/>
                  </a:lnTo>
                  <a:cubicBezTo>
                    <a:pt x="83202" y="38455"/>
                    <a:pt x="82106" y="37555"/>
                    <a:pt x="80820" y="37053"/>
                  </a:cubicBezTo>
                  <a:lnTo>
                    <a:pt x="52666" y="26071"/>
                  </a:lnTo>
                  <a:lnTo>
                    <a:pt x="53718" y="23372"/>
                  </a:lnTo>
                  <a:lnTo>
                    <a:pt x="48852" y="21474"/>
                  </a:lnTo>
                  <a:cubicBezTo>
                    <a:pt x="46066" y="20388"/>
                    <a:pt x="43921" y="18073"/>
                    <a:pt x="43118" y="15194"/>
                  </a:cubicBezTo>
                  <a:cubicBezTo>
                    <a:pt x="41422" y="9122"/>
                    <a:pt x="36994" y="3893"/>
                    <a:pt x="30668" y="1425"/>
                  </a:cubicBezTo>
                  <a:cubicBezTo>
                    <a:pt x="28190" y="458"/>
                    <a:pt x="25638" y="0"/>
                    <a:pt x="231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9"/>
            <p:cNvSpPr/>
            <p:nvPr/>
          </p:nvSpPr>
          <p:spPr>
            <a:xfrm>
              <a:off x="3141850" y="238100"/>
              <a:ext cx="2196250" cy="1200350"/>
            </a:xfrm>
            <a:custGeom>
              <a:avLst/>
              <a:gdLst/>
              <a:ahLst/>
              <a:cxnLst/>
              <a:rect l="l" t="t" r="r" b="b"/>
              <a:pathLst>
                <a:path w="87850" h="48014" extrusionOk="0">
                  <a:moveTo>
                    <a:pt x="23441" y="607"/>
                  </a:moveTo>
                  <a:cubicBezTo>
                    <a:pt x="25952" y="607"/>
                    <a:pt x="28469" y="1077"/>
                    <a:pt x="30886" y="2020"/>
                  </a:cubicBezTo>
                  <a:cubicBezTo>
                    <a:pt x="36933" y="4379"/>
                    <a:pt x="41404" y="9324"/>
                    <a:pt x="43154" y="15588"/>
                  </a:cubicBezTo>
                  <a:cubicBezTo>
                    <a:pt x="43973" y="18519"/>
                    <a:pt x="46185" y="20943"/>
                    <a:pt x="49071" y="22068"/>
                  </a:cubicBezTo>
                  <a:lnTo>
                    <a:pt x="53655" y="23857"/>
                  </a:lnTo>
                  <a:lnTo>
                    <a:pt x="52710" y="26273"/>
                  </a:lnTo>
                  <a:cubicBezTo>
                    <a:pt x="52651" y="26429"/>
                    <a:pt x="52727" y="26604"/>
                    <a:pt x="52882" y="26665"/>
                  </a:cubicBezTo>
                  <a:lnTo>
                    <a:pt x="81035" y="37648"/>
                  </a:lnTo>
                  <a:cubicBezTo>
                    <a:pt x="82264" y="38124"/>
                    <a:pt x="83309" y="38983"/>
                    <a:pt x="84014" y="40097"/>
                  </a:cubicBezTo>
                  <a:lnTo>
                    <a:pt x="86767" y="44432"/>
                  </a:lnTo>
                  <a:cubicBezTo>
                    <a:pt x="87126" y="44995"/>
                    <a:pt x="86851" y="45743"/>
                    <a:pt x="86214" y="45943"/>
                  </a:cubicBezTo>
                  <a:lnTo>
                    <a:pt x="82337" y="47154"/>
                  </a:lnTo>
                  <a:cubicBezTo>
                    <a:pt x="81791" y="47324"/>
                    <a:pt x="81231" y="47408"/>
                    <a:pt x="80676" y="47408"/>
                  </a:cubicBezTo>
                  <a:cubicBezTo>
                    <a:pt x="79248" y="47408"/>
                    <a:pt x="77851" y="46858"/>
                    <a:pt x="76796" y="45833"/>
                  </a:cubicBezTo>
                  <a:lnTo>
                    <a:pt x="76452" y="45501"/>
                  </a:lnTo>
                  <a:cubicBezTo>
                    <a:pt x="74909" y="43997"/>
                    <a:pt x="72841" y="43153"/>
                    <a:pt x="70686" y="43147"/>
                  </a:cubicBezTo>
                  <a:lnTo>
                    <a:pt x="66948" y="43130"/>
                  </a:lnTo>
                  <a:lnTo>
                    <a:pt x="64191" y="40486"/>
                  </a:lnTo>
                  <a:cubicBezTo>
                    <a:pt x="62848" y="39197"/>
                    <a:pt x="61078" y="38508"/>
                    <a:pt x="59272" y="38508"/>
                  </a:cubicBezTo>
                  <a:cubicBezTo>
                    <a:pt x="58547" y="38508"/>
                    <a:pt x="57817" y="38619"/>
                    <a:pt x="57106" y="38846"/>
                  </a:cubicBezTo>
                  <a:lnTo>
                    <a:pt x="56070" y="39177"/>
                  </a:lnTo>
                  <a:lnTo>
                    <a:pt x="49068" y="36446"/>
                  </a:lnTo>
                  <a:cubicBezTo>
                    <a:pt x="49032" y="36433"/>
                    <a:pt x="48995" y="36426"/>
                    <a:pt x="48957" y="36426"/>
                  </a:cubicBezTo>
                  <a:cubicBezTo>
                    <a:pt x="48916" y="36426"/>
                    <a:pt x="48875" y="36434"/>
                    <a:pt x="48836" y="36452"/>
                  </a:cubicBezTo>
                  <a:cubicBezTo>
                    <a:pt x="48762" y="36483"/>
                    <a:pt x="48705" y="36544"/>
                    <a:pt x="48676" y="36618"/>
                  </a:cubicBezTo>
                  <a:lnTo>
                    <a:pt x="47557" y="39485"/>
                  </a:lnTo>
                  <a:lnTo>
                    <a:pt x="42975" y="37697"/>
                  </a:lnTo>
                  <a:cubicBezTo>
                    <a:pt x="41831" y="37251"/>
                    <a:pt x="40631" y="37030"/>
                    <a:pt x="39428" y="37030"/>
                  </a:cubicBezTo>
                  <a:cubicBezTo>
                    <a:pt x="37588" y="37030"/>
                    <a:pt x="35739" y="37546"/>
                    <a:pt x="34066" y="38561"/>
                  </a:cubicBezTo>
                  <a:cubicBezTo>
                    <a:pt x="30813" y="40535"/>
                    <a:pt x="27140" y="41533"/>
                    <a:pt x="23452" y="41533"/>
                  </a:cubicBezTo>
                  <a:cubicBezTo>
                    <a:pt x="20504" y="41533"/>
                    <a:pt x="17545" y="40895"/>
                    <a:pt x="14782" y="39608"/>
                  </a:cubicBezTo>
                  <a:cubicBezTo>
                    <a:pt x="5335" y="35212"/>
                    <a:pt x="675" y="24066"/>
                    <a:pt x="4173" y="14236"/>
                  </a:cubicBezTo>
                  <a:cubicBezTo>
                    <a:pt x="6046" y="8968"/>
                    <a:pt x="9872" y="4791"/>
                    <a:pt x="14950" y="2471"/>
                  </a:cubicBezTo>
                  <a:cubicBezTo>
                    <a:pt x="17666" y="1230"/>
                    <a:pt x="20550" y="607"/>
                    <a:pt x="23441" y="607"/>
                  </a:cubicBezTo>
                  <a:close/>
                  <a:moveTo>
                    <a:pt x="23441" y="1"/>
                  </a:moveTo>
                  <a:cubicBezTo>
                    <a:pt x="20464" y="1"/>
                    <a:pt x="17494" y="642"/>
                    <a:pt x="14697" y="1921"/>
                  </a:cubicBezTo>
                  <a:cubicBezTo>
                    <a:pt x="9471" y="4308"/>
                    <a:pt x="5530" y="8609"/>
                    <a:pt x="3602" y="14033"/>
                  </a:cubicBezTo>
                  <a:cubicBezTo>
                    <a:pt x="1" y="24154"/>
                    <a:pt x="4800" y="35630"/>
                    <a:pt x="14525" y="40158"/>
                  </a:cubicBezTo>
                  <a:cubicBezTo>
                    <a:pt x="17369" y="41482"/>
                    <a:pt x="20415" y="42138"/>
                    <a:pt x="23451" y="42138"/>
                  </a:cubicBezTo>
                  <a:cubicBezTo>
                    <a:pt x="27248" y="42138"/>
                    <a:pt x="31029" y="41111"/>
                    <a:pt x="34380" y="39080"/>
                  </a:cubicBezTo>
                  <a:cubicBezTo>
                    <a:pt x="35956" y="38123"/>
                    <a:pt x="37697" y="37637"/>
                    <a:pt x="39428" y="37637"/>
                  </a:cubicBezTo>
                  <a:cubicBezTo>
                    <a:pt x="40557" y="37637"/>
                    <a:pt x="41681" y="37843"/>
                    <a:pt x="42753" y="38262"/>
                  </a:cubicBezTo>
                  <a:lnTo>
                    <a:pt x="47619" y="40159"/>
                  </a:lnTo>
                  <a:cubicBezTo>
                    <a:pt x="47655" y="40173"/>
                    <a:pt x="47692" y="40180"/>
                    <a:pt x="47728" y="40180"/>
                  </a:cubicBezTo>
                  <a:cubicBezTo>
                    <a:pt x="47850" y="40180"/>
                    <a:pt x="47965" y="40107"/>
                    <a:pt x="48012" y="39987"/>
                  </a:cubicBezTo>
                  <a:lnTo>
                    <a:pt x="49129" y="37121"/>
                  </a:lnTo>
                  <a:lnTo>
                    <a:pt x="55949" y="39782"/>
                  </a:lnTo>
                  <a:cubicBezTo>
                    <a:pt x="55984" y="39795"/>
                    <a:pt x="56022" y="39802"/>
                    <a:pt x="56059" y="39802"/>
                  </a:cubicBezTo>
                  <a:cubicBezTo>
                    <a:pt x="56090" y="39802"/>
                    <a:pt x="56122" y="39797"/>
                    <a:pt x="56152" y="39787"/>
                  </a:cubicBezTo>
                  <a:lnTo>
                    <a:pt x="57289" y="39423"/>
                  </a:lnTo>
                  <a:cubicBezTo>
                    <a:pt x="57940" y="39215"/>
                    <a:pt x="58608" y="39113"/>
                    <a:pt x="59271" y="39113"/>
                  </a:cubicBezTo>
                  <a:cubicBezTo>
                    <a:pt x="60924" y="39113"/>
                    <a:pt x="62543" y="39744"/>
                    <a:pt x="63772" y="40924"/>
                  </a:cubicBezTo>
                  <a:lnTo>
                    <a:pt x="66616" y="43649"/>
                  </a:lnTo>
                  <a:cubicBezTo>
                    <a:pt x="66672" y="43704"/>
                    <a:pt x="66746" y="43734"/>
                    <a:pt x="66824" y="43734"/>
                  </a:cubicBezTo>
                  <a:lnTo>
                    <a:pt x="70683" y="43752"/>
                  </a:lnTo>
                  <a:cubicBezTo>
                    <a:pt x="72681" y="43759"/>
                    <a:pt x="74599" y="44541"/>
                    <a:pt x="76030" y="45935"/>
                  </a:cubicBezTo>
                  <a:lnTo>
                    <a:pt x="76373" y="46268"/>
                  </a:lnTo>
                  <a:cubicBezTo>
                    <a:pt x="77525" y="47387"/>
                    <a:pt x="79068" y="48013"/>
                    <a:pt x="80674" y="48013"/>
                  </a:cubicBezTo>
                  <a:cubicBezTo>
                    <a:pt x="81299" y="48012"/>
                    <a:pt x="81922" y="47917"/>
                    <a:pt x="82518" y="47731"/>
                  </a:cubicBezTo>
                  <a:lnTo>
                    <a:pt x="86395" y="46519"/>
                  </a:lnTo>
                  <a:cubicBezTo>
                    <a:pt x="87412" y="46202"/>
                    <a:pt x="87850" y="45005"/>
                    <a:pt x="87278" y="44105"/>
                  </a:cubicBezTo>
                  <a:lnTo>
                    <a:pt x="84525" y="39772"/>
                  </a:lnTo>
                  <a:cubicBezTo>
                    <a:pt x="83751" y="38548"/>
                    <a:pt x="82605" y="37605"/>
                    <a:pt x="81256" y="37083"/>
                  </a:cubicBezTo>
                  <a:lnTo>
                    <a:pt x="53385" y="26211"/>
                  </a:lnTo>
                  <a:lnTo>
                    <a:pt x="54328" y="23795"/>
                  </a:lnTo>
                  <a:cubicBezTo>
                    <a:pt x="54389" y="23639"/>
                    <a:pt x="54312" y="23463"/>
                    <a:pt x="54156" y="23402"/>
                  </a:cubicBezTo>
                  <a:lnTo>
                    <a:pt x="49289" y="21504"/>
                  </a:lnTo>
                  <a:cubicBezTo>
                    <a:pt x="46581" y="20447"/>
                    <a:pt x="44505" y="18174"/>
                    <a:pt x="43736" y="15425"/>
                  </a:cubicBezTo>
                  <a:cubicBezTo>
                    <a:pt x="41935" y="8975"/>
                    <a:pt x="37333" y="3884"/>
                    <a:pt x="31106" y="1456"/>
                  </a:cubicBezTo>
                  <a:cubicBezTo>
                    <a:pt x="28617" y="485"/>
                    <a:pt x="26026" y="1"/>
                    <a:pt x="23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9"/>
            <p:cNvSpPr/>
            <p:nvPr/>
          </p:nvSpPr>
          <p:spPr>
            <a:xfrm>
              <a:off x="4509900" y="1092275"/>
              <a:ext cx="780875" cy="313250"/>
            </a:xfrm>
            <a:custGeom>
              <a:avLst/>
              <a:gdLst/>
              <a:ahLst/>
              <a:cxnLst/>
              <a:rect l="l" t="t" r="r" b="b"/>
              <a:pathLst>
                <a:path w="31235" h="12530" extrusionOk="0">
                  <a:moveTo>
                    <a:pt x="345" y="1"/>
                  </a:moveTo>
                  <a:cubicBezTo>
                    <a:pt x="224" y="1"/>
                    <a:pt x="109" y="74"/>
                    <a:pt x="63" y="194"/>
                  </a:cubicBezTo>
                  <a:cubicBezTo>
                    <a:pt x="0" y="352"/>
                    <a:pt x="81" y="530"/>
                    <a:pt x="240" y="589"/>
                  </a:cubicBezTo>
                  <a:lnTo>
                    <a:pt x="30799" y="12509"/>
                  </a:lnTo>
                  <a:cubicBezTo>
                    <a:pt x="30834" y="12523"/>
                    <a:pt x="30872" y="12530"/>
                    <a:pt x="30910" y="12530"/>
                  </a:cubicBezTo>
                  <a:cubicBezTo>
                    <a:pt x="31056" y="12530"/>
                    <a:pt x="31181" y="12427"/>
                    <a:pt x="31207" y="12283"/>
                  </a:cubicBezTo>
                  <a:cubicBezTo>
                    <a:pt x="31234" y="12140"/>
                    <a:pt x="31155" y="11997"/>
                    <a:pt x="31019" y="11945"/>
                  </a:cubicBezTo>
                  <a:lnTo>
                    <a:pt x="460" y="24"/>
                  </a:lnTo>
                  <a:cubicBezTo>
                    <a:pt x="422" y="8"/>
                    <a:pt x="383"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9"/>
            <p:cNvSpPr/>
            <p:nvPr/>
          </p:nvSpPr>
          <p:spPr>
            <a:xfrm>
              <a:off x="4230200" y="1003925"/>
              <a:ext cx="237625" cy="193250"/>
            </a:xfrm>
            <a:custGeom>
              <a:avLst/>
              <a:gdLst/>
              <a:ahLst/>
              <a:cxnLst/>
              <a:rect l="l" t="t" r="r" b="b"/>
              <a:pathLst>
                <a:path w="9505" h="7730" extrusionOk="0">
                  <a:moveTo>
                    <a:pt x="2473" y="0"/>
                  </a:moveTo>
                  <a:cubicBezTo>
                    <a:pt x="2351" y="0"/>
                    <a:pt x="2237" y="74"/>
                    <a:pt x="2191" y="193"/>
                  </a:cubicBezTo>
                  <a:lnTo>
                    <a:pt x="62" y="5649"/>
                  </a:lnTo>
                  <a:cubicBezTo>
                    <a:pt x="1" y="5806"/>
                    <a:pt x="79" y="5981"/>
                    <a:pt x="234" y="6043"/>
                  </a:cubicBezTo>
                  <a:lnTo>
                    <a:pt x="4504" y="7708"/>
                  </a:lnTo>
                  <a:cubicBezTo>
                    <a:pt x="4539" y="7721"/>
                    <a:pt x="4577" y="7729"/>
                    <a:pt x="4615" y="7729"/>
                  </a:cubicBezTo>
                  <a:lnTo>
                    <a:pt x="4615" y="7728"/>
                  </a:lnTo>
                  <a:cubicBezTo>
                    <a:pt x="4615" y="7728"/>
                    <a:pt x="4616" y="7728"/>
                    <a:pt x="4617" y="7728"/>
                  </a:cubicBezTo>
                  <a:cubicBezTo>
                    <a:pt x="4762" y="7728"/>
                    <a:pt x="4886" y="7624"/>
                    <a:pt x="4913" y="7482"/>
                  </a:cubicBezTo>
                  <a:cubicBezTo>
                    <a:pt x="4940" y="7338"/>
                    <a:pt x="4861" y="7196"/>
                    <a:pt x="4725" y="7143"/>
                  </a:cubicBezTo>
                  <a:lnTo>
                    <a:pt x="736" y="5588"/>
                  </a:lnTo>
                  <a:lnTo>
                    <a:pt x="2646" y="695"/>
                  </a:lnTo>
                  <a:lnTo>
                    <a:pt x="9045" y="3192"/>
                  </a:lnTo>
                  <a:cubicBezTo>
                    <a:pt x="9083" y="3208"/>
                    <a:pt x="9122" y="3215"/>
                    <a:pt x="9161" y="3215"/>
                  </a:cubicBezTo>
                  <a:cubicBezTo>
                    <a:pt x="9282" y="3215"/>
                    <a:pt x="9397" y="3142"/>
                    <a:pt x="9443" y="3023"/>
                  </a:cubicBezTo>
                  <a:cubicBezTo>
                    <a:pt x="9505" y="2865"/>
                    <a:pt x="9425" y="2687"/>
                    <a:pt x="9265" y="2628"/>
                  </a:cubicBezTo>
                  <a:lnTo>
                    <a:pt x="2583" y="21"/>
                  </a:lnTo>
                  <a:cubicBezTo>
                    <a:pt x="2547" y="7"/>
                    <a:pt x="2510" y="0"/>
                    <a:pt x="2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9"/>
            <p:cNvSpPr/>
            <p:nvPr/>
          </p:nvSpPr>
          <p:spPr>
            <a:xfrm>
              <a:off x="4248275" y="790575"/>
              <a:ext cx="717675" cy="399425"/>
            </a:xfrm>
            <a:custGeom>
              <a:avLst/>
              <a:gdLst/>
              <a:ahLst/>
              <a:cxnLst/>
              <a:rect l="l" t="t" r="r" b="b"/>
              <a:pathLst>
                <a:path w="28707" h="15977" extrusionOk="0">
                  <a:moveTo>
                    <a:pt x="2072" y="0"/>
                  </a:moveTo>
                  <a:cubicBezTo>
                    <a:pt x="1951" y="0"/>
                    <a:pt x="1836" y="74"/>
                    <a:pt x="1790" y="194"/>
                  </a:cubicBezTo>
                  <a:lnTo>
                    <a:pt x="60" y="4625"/>
                  </a:lnTo>
                  <a:cubicBezTo>
                    <a:pt x="0" y="4781"/>
                    <a:pt x="77" y="4957"/>
                    <a:pt x="233" y="5018"/>
                  </a:cubicBezTo>
                  <a:lnTo>
                    <a:pt x="28271" y="15954"/>
                  </a:lnTo>
                  <a:cubicBezTo>
                    <a:pt x="28305" y="15969"/>
                    <a:pt x="28343" y="15975"/>
                    <a:pt x="28381" y="15975"/>
                  </a:cubicBezTo>
                  <a:lnTo>
                    <a:pt x="28381" y="15977"/>
                  </a:lnTo>
                  <a:cubicBezTo>
                    <a:pt x="28527" y="15977"/>
                    <a:pt x="28652" y="15872"/>
                    <a:pt x="28679" y="15729"/>
                  </a:cubicBezTo>
                  <a:cubicBezTo>
                    <a:pt x="28706" y="15586"/>
                    <a:pt x="28627" y="15444"/>
                    <a:pt x="28491" y="15392"/>
                  </a:cubicBezTo>
                  <a:lnTo>
                    <a:pt x="735" y="4563"/>
                  </a:lnTo>
                  <a:lnTo>
                    <a:pt x="2244" y="696"/>
                  </a:lnTo>
                  <a:lnTo>
                    <a:pt x="9093" y="3368"/>
                  </a:lnTo>
                  <a:cubicBezTo>
                    <a:pt x="9131" y="3384"/>
                    <a:pt x="9170" y="3391"/>
                    <a:pt x="9209" y="3391"/>
                  </a:cubicBezTo>
                  <a:cubicBezTo>
                    <a:pt x="9330" y="3391"/>
                    <a:pt x="9444" y="3318"/>
                    <a:pt x="9491" y="3199"/>
                  </a:cubicBezTo>
                  <a:cubicBezTo>
                    <a:pt x="9553" y="3040"/>
                    <a:pt x="9472" y="2863"/>
                    <a:pt x="9313" y="2804"/>
                  </a:cubicBezTo>
                  <a:lnTo>
                    <a:pt x="2182" y="21"/>
                  </a:lnTo>
                  <a:cubicBezTo>
                    <a:pt x="2146" y="7"/>
                    <a:pt x="2109"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9"/>
            <p:cNvSpPr/>
            <p:nvPr/>
          </p:nvSpPr>
          <p:spPr>
            <a:xfrm>
              <a:off x="5012325" y="1199425"/>
              <a:ext cx="293425" cy="123125"/>
            </a:xfrm>
            <a:custGeom>
              <a:avLst/>
              <a:gdLst/>
              <a:ahLst/>
              <a:cxnLst/>
              <a:rect l="l" t="t" r="r" b="b"/>
              <a:pathLst>
                <a:path w="11737" h="4925" extrusionOk="0">
                  <a:moveTo>
                    <a:pt x="341" y="1"/>
                  </a:moveTo>
                  <a:cubicBezTo>
                    <a:pt x="220" y="1"/>
                    <a:pt x="106" y="74"/>
                    <a:pt x="60" y="193"/>
                  </a:cubicBezTo>
                  <a:cubicBezTo>
                    <a:pt x="0" y="347"/>
                    <a:pt x="74" y="521"/>
                    <a:pt x="227" y="584"/>
                  </a:cubicBezTo>
                  <a:lnTo>
                    <a:pt x="11301" y="4903"/>
                  </a:lnTo>
                  <a:cubicBezTo>
                    <a:pt x="11336" y="4916"/>
                    <a:pt x="11373" y="4924"/>
                    <a:pt x="11411" y="4924"/>
                  </a:cubicBezTo>
                  <a:cubicBezTo>
                    <a:pt x="11556" y="4924"/>
                    <a:pt x="11681" y="4821"/>
                    <a:pt x="11709" y="4678"/>
                  </a:cubicBezTo>
                  <a:cubicBezTo>
                    <a:pt x="11736" y="4535"/>
                    <a:pt x="11657" y="4393"/>
                    <a:pt x="11521" y="4339"/>
                  </a:cubicBezTo>
                  <a:lnTo>
                    <a:pt x="447" y="20"/>
                  </a:lnTo>
                  <a:cubicBezTo>
                    <a:pt x="412" y="7"/>
                    <a:pt x="376" y="1"/>
                    <a:pt x="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9"/>
            <p:cNvSpPr/>
            <p:nvPr/>
          </p:nvSpPr>
          <p:spPr>
            <a:xfrm>
              <a:off x="3389750" y="542875"/>
              <a:ext cx="292875" cy="292875"/>
            </a:xfrm>
            <a:custGeom>
              <a:avLst/>
              <a:gdLst/>
              <a:ahLst/>
              <a:cxnLst/>
              <a:rect l="l" t="t" r="r" b="b"/>
              <a:pathLst>
                <a:path w="11715" h="11715" extrusionOk="0">
                  <a:moveTo>
                    <a:pt x="5858" y="1"/>
                  </a:moveTo>
                  <a:cubicBezTo>
                    <a:pt x="4304" y="1"/>
                    <a:pt x="2815" y="618"/>
                    <a:pt x="1716" y="1717"/>
                  </a:cubicBezTo>
                  <a:cubicBezTo>
                    <a:pt x="618" y="2815"/>
                    <a:pt x="0" y="4305"/>
                    <a:pt x="0" y="5858"/>
                  </a:cubicBezTo>
                  <a:cubicBezTo>
                    <a:pt x="0" y="7412"/>
                    <a:pt x="618" y="8902"/>
                    <a:pt x="1716" y="9999"/>
                  </a:cubicBezTo>
                  <a:cubicBezTo>
                    <a:pt x="2815" y="11097"/>
                    <a:pt x="4304" y="11715"/>
                    <a:pt x="5858" y="11715"/>
                  </a:cubicBezTo>
                  <a:cubicBezTo>
                    <a:pt x="7410" y="11715"/>
                    <a:pt x="8900" y="11097"/>
                    <a:pt x="9999" y="9999"/>
                  </a:cubicBezTo>
                  <a:cubicBezTo>
                    <a:pt x="11097" y="8902"/>
                    <a:pt x="11714" y="7412"/>
                    <a:pt x="11714" y="5858"/>
                  </a:cubicBezTo>
                  <a:cubicBezTo>
                    <a:pt x="11714" y="4305"/>
                    <a:pt x="11097" y="2815"/>
                    <a:pt x="9999" y="1717"/>
                  </a:cubicBezTo>
                  <a:cubicBezTo>
                    <a:pt x="8900" y="618"/>
                    <a:pt x="7410" y="1"/>
                    <a:pt x="58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9"/>
            <p:cNvSpPr/>
            <p:nvPr/>
          </p:nvSpPr>
          <p:spPr>
            <a:xfrm>
              <a:off x="3374225" y="535300"/>
              <a:ext cx="326825" cy="308100"/>
            </a:xfrm>
            <a:custGeom>
              <a:avLst/>
              <a:gdLst/>
              <a:ahLst/>
              <a:cxnLst/>
              <a:rect l="l" t="t" r="r" b="b"/>
              <a:pathLst>
                <a:path w="13073" h="12324" extrusionOk="0">
                  <a:moveTo>
                    <a:pt x="6486" y="607"/>
                  </a:moveTo>
                  <a:cubicBezTo>
                    <a:pt x="7173" y="607"/>
                    <a:pt x="7856" y="736"/>
                    <a:pt x="8496" y="987"/>
                  </a:cubicBezTo>
                  <a:cubicBezTo>
                    <a:pt x="10589" y="1804"/>
                    <a:pt x="11984" y="3800"/>
                    <a:pt x="12031" y="6047"/>
                  </a:cubicBezTo>
                  <a:cubicBezTo>
                    <a:pt x="12078" y="8292"/>
                    <a:pt x="10766" y="10345"/>
                    <a:pt x="8709" y="11248"/>
                  </a:cubicBezTo>
                  <a:cubicBezTo>
                    <a:pt x="7991" y="11563"/>
                    <a:pt x="7232" y="11716"/>
                    <a:pt x="6479" y="11716"/>
                  </a:cubicBezTo>
                  <a:cubicBezTo>
                    <a:pt x="5073" y="11716"/>
                    <a:pt x="3688" y="11182"/>
                    <a:pt x="2632" y="10170"/>
                  </a:cubicBezTo>
                  <a:cubicBezTo>
                    <a:pt x="1012" y="8613"/>
                    <a:pt x="487" y="6235"/>
                    <a:pt x="1304" y="4143"/>
                  </a:cubicBezTo>
                  <a:cubicBezTo>
                    <a:pt x="2159" y="1951"/>
                    <a:pt x="4263" y="607"/>
                    <a:pt x="6484" y="607"/>
                  </a:cubicBezTo>
                  <a:close/>
                  <a:moveTo>
                    <a:pt x="6486" y="1"/>
                  </a:moveTo>
                  <a:cubicBezTo>
                    <a:pt x="4021" y="1"/>
                    <a:pt x="1689" y="1492"/>
                    <a:pt x="740" y="3923"/>
                  </a:cubicBezTo>
                  <a:cubicBezTo>
                    <a:pt x="0" y="5819"/>
                    <a:pt x="245" y="7957"/>
                    <a:pt x="1394" y="9637"/>
                  </a:cubicBezTo>
                  <a:cubicBezTo>
                    <a:pt x="2541" y="11318"/>
                    <a:pt x="4445" y="12324"/>
                    <a:pt x="6480" y="12324"/>
                  </a:cubicBezTo>
                  <a:cubicBezTo>
                    <a:pt x="9440" y="12320"/>
                    <a:pt x="11980" y="10210"/>
                    <a:pt x="12527" y="7299"/>
                  </a:cubicBezTo>
                  <a:cubicBezTo>
                    <a:pt x="13072" y="4390"/>
                    <a:pt x="11473" y="1502"/>
                    <a:pt x="8716" y="422"/>
                  </a:cubicBezTo>
                  <a:cubicBezTo>
                    <a:pt x="7984" y="136"/>
                    <a:pt x="7229" y="1"/>
                    <a:pt x="64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9"/>
            <p:cNvSpPr/>
            <p:nvPr/>
          </p:nvSpPr>
          <p:spPr>
            <a:xfrm>
              <a:off x="3409050" y="549675"/>
              <a:ext cx="277925" cy="288525"/>
            </a:xfrm>
            <a:custGeom>
              <a:avLst/>
              <a:gdLst/>
              <a:ahLst/>
              <a:cxnLst/>
              <a:rect l="l" t="t" r="r" b="b"/>
              <a:pathLst>
                <a:path w="11117" h="11541" extrusionOk="0">
                  <a:moveTo>
                    <a:pt x="5877" y="1"/>
                  </a:moveTo>
                  <a:cubicBezTo>
                    <a:pt x="5085" y="1"/>
                    <a:pt x="4284" y="187"/>
                    <a:pt x="3535" y="556"/>
                  </a:cubicBezTo>
                  <a:cubicBezTo>
                    <a:pt x="2203" y="1209"/>
                    <a:pt x="1139" y="2387"/>
                    <a:pt x="578" y="3827"/>
                  </a:cubicBezTo>
                  <a:cubicBezTo>
                    <a:pt x="15" y="5268"/>
                    <a:pt x="1" y="6855"/>
                    <a:pt x="539" y="8238"/>
                  </a:cubicBezTo>
                  <a:cubicBezTo>
                    <a:pt x="1075" y="9621"/>
                    <a:pt x="2118" y="10687"/>
                    <a:pt x="3440" y="11203"/>
                  </a:cubicBezTo>
                  <a:cubicBezTo>
                    <a:pt x="4018" y="11428"/>
                    <a:pt x="4627" y="11540"/>
                    <a:pt x="5242" y="11540"/>
                  </a:cubicBezTo>
                  <a:cubicBezTo>
                    <a:pt x="6034" y="11540"/>
                    <a:pt x="6834" y="11354"/>
                    <a:pt x="7584" y="10985"/>
                  </a:cubicBezTo>
                  <a:cubicBezTo>
                    <a:pt x="8915" y="10332"/>
                    <a:pt x="9979" y="9154"/>
                    <a:pt x="10541" y="7714"/>
                  </a:cubicBezTo>
                  <a:cubicBezTo>
                    <a:pt x="11103" y="6274"/>
                    <a:pt x="11117" y="4686"/>
                    <a:pt x="10580" y="3303"/>
                  </a:cubicBezTo>
                  <a:cubicBezTo>
                    <a:pt x="10044" y="1920"/>
                    <a:pt x="8999" y="854"/>
                    <a:pt x="7678" y="338"/>
                  </a:cubicBezTo>
                  <a:cubicBezTo>
                    <a:pt x="7101" y="113"/>
                    <a:pt x="6491" y="1"/>
                    <a:pt x="58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a:off x="3387675" y="544725"/>
              <a:ext cx="320775" cy="298450"/>
            </a:xfrm>
            <a:custGeom>
              <a:avLst/>
              <a:gdLst/>
              <a:ahLst/>
              <a:cxnLst/>
              <a:rect l="l" t="t" r="r" b="b"/>
              <a:pathLst>
                <a:path w="12831" h="11938" extrusionOk="0">
                  <a:moveTo>
                    <a:pt x="6909" y="596"/>
                  </a:moveTo>
                  <a:cubicBezTo>
                    <a:pt x="7413" y="596"/>
                    <a:pt x="7915" y="668"/>
                    <a:pt x="8401" y="808"/>
                  </a:cubicBezTo>
                  <a:cubicBezTo>
                    <a:pt x="10960" y="2070"/>
                    <a:pt x="12153" y="5142"/>
                    <a:pt x="11115" y="7803"/>
                  </a:cubicBezTo>
                  <a:cubicBezTo>
                    <a:pt x="10267" y="9976"/>
                    <a:pt x="8140" y="11343"/>
                    <a:pt x="5923" y="11343"/>
                  </a:cubicBezTo>
                  <a:cubicBezTo>
                    <a:pt x="5425" y="11343"/>
                    <a:pt x="4923" y="11274"/>
                    <a:pt x="4430" y="11130"/>
                  </a:cubicBezTo>
                  <a:cubicBezTo>
                    <a:pt x="1870" y="9868"/>
                    <a:pt x="679" y="6796"/>
                    <a:pt x="1715" y="4136"/>
                  </a:cubicBezTo>
                  <a:cubicBezTo>
                    <a:pt x="2563" y="1963"/>
                    <a:pt x="4691" y="596"/>
                    <a:pt x="6909" y="596"/>
                  </a:cubicBezTo>
                  <a:close/>
                  <a:moveTo>
                    <a:pt x="6911" y="1"/>
                  </a:moveTo>
                  <a:cubicBezTo>
                    <a:pt x="4433" y="1"/>
                    <a:pt x="2088" y="1516"/>
                    <a:pt x="1151" y="3915"/>
                  </a:cubicBezTo>
                  <a:cubicBezTo>
                    <a:pt x="0" y="6866"/>
                    <a:pt x="1323" y="10273"/>
                    <a:pt x="4210" y="11693"/>
                  </a:cubicBezTo>
                  <a:cubicBezTo>
                    <a:pt x="4761" y="11854"/>
                    <a:pt x="5331" y="11937"/>
                    <a:pt x="5904" y="11937"/>
                  </a:cubicBezTo>
                  <a:cubicBezTo>
                    <a:pt x="5909" y="11937"/>
                    <a:pt x="5913" y="11937"/>
                    <a:pt x="5918" y="11937"/>
                  </a:cubicBezTo>
                  <a:cubicBezTo>
                    <a:pt x="8396" y="11937"/>
                    <a:pt x="10743" y="10423"/>
                    <a:pt x="11679" y="8023"/>
                  </a:cubicBezTo>
                  <a:cubicBezTo>
                    <a:pt x="12830" y="5072"/>
                    <a:pt x="11507" y="1665"/>
                    <a:pt x="8620" y="247"/>
                  </a:cubicBezTo>
                  <a:cubicBezTo>
                    <a:pt x="8054" y="80"/>
                    <a:pt x="7479" y="1"/>
                    <a:pt x="6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9"/>
            <p:cNvSpPr/>
            <p:nvPr/>
          </p:nvSpPr>
          <p:spPr>
            <a:xfrm>
              <a:off x="3423825" y="641300"/>
              <a:ext cx="784350" cy="594650"/>
            </a:xfrm>
            <a:custGeom>
              <a:avLst/>
              <a:gdLst/>
              <a:ahLst/>
              <a:cxnLst/>
              <a:rect l="l" t="t" r="r" b="b"/>
              <a:pathLst>
                <a:path w="31374" h="23786" extrusionOk="0">
                  <a:moveTo>
                    <a:pt x="30102" y="0"/>
                  </a:moveTo>
                  <a:cubicBezTo>
                    <a:pt x="30077" y="0"/>
                    <a:pt x="30052" y="3"/>
                    <a:pt x="30027" y="9"/>
                  </a:cubicBezTo>
                  <a:cubicBezTo>
                    <a:pt x="29871" y="50"/>
                    <a:pt x="29773" y="205"/>
                    <a:pt x="29805" y="362"/>
                  </a:cubicBezTo>
                  <a:cubicBezTo>
                    <a:pt x="30758" y="4080"/>
                    <a:pt x="30521" y="7942"/>
                    <a:pt x="29121" y="11528"/>
                  </a:cubicBezTo>
                  <a:cubicBezTo>
                    <a:pt x="27346" y="16078"/>
                    <a:pt x="23907" y="19666"/>
                    <a:pt x="19432" y="21628"/>
                  </a:cubicBezTo>
                  <a:cubicBezTo>
                    <a:pt x="17078" y="22661"/>
                    <a:pt x="14586" y="23178"/>
                    <a:pt x="12090" y="23178"/>
                  </a:cubicBezTo>
                  <a:cubicBezTo>
                    <a:pt x="9844" y="23178"/>
                    <a:pt x="7595" y="22759"/>
                    <a:pt x="5440" y="21919"/>
                  </a:cubicBezTo>
                  <a:cubicBezTo>
                    <a:pt x="3667" y="21229"/>
                    <a:pt x="2013" y="20266"/>
                    <a:pt x="536" y="19067"/>
                  </a:cubicBezTo>
                  <a:cubicBezTo>
                    <a:pt x="480" y="19019"/>
                    <a:pt x="410" y="18996"/>
                    <a:pt x="342" y="18996"/>
                  </a:cubicBezTo>
                  <a:cubicBezTo>
                    <a:pt x="254" y="18996"/>
                    <a:pt x="167" y="19034"/>
                    <a:pt x="108" y="19107"/>
                  </a:cubicBezTo>
                  <a:cubicBezTo>
                    <a:pt x="1" y="19239"/>
                    <a:pt x="22" y="19432"/>
                    <a:pt x="155" y="19536"/>
                  </a:cubicBezTo>
                  <a:cubicBezTo>
                    <a:pt x="1680" y="20776"/>
                    <a:pt x="3388" y="21770"/>
                    <a:pt x="5220" y="22483"/>
                  </a:cubicBezTo>
                  <a:cubicBezTo>
                    <a:pt x="7447" y="23351"/>
                    <a:pt x="9771" y="23785"/>
                    <a:pt x="12091" y="23785"/>
                  </a:cubicBezTo>
                  <a:cubicBezTo>
                    <a:pt x="14670" y="23785"/>
                    <a:pt x="17244" y="23251"/>
                    <a:pt x="19674" y="22182"/>
                  </a:cubicBezTo>
                  <a:cubicBezTo>
                    <a:pt x="24295" y="20156"/>
                    <a:pt x="27850" y="16449"/>
                    <a:pt x="29685" y="11748"/>
                  </a:cubicBezTo>
                  <a:cubicBezTo>
                    <a:pt x="31130" y="8042"/>
                    <a:pt x="31374" y="4054"/>
                    <a:pt x="30391" y="213"/>
                  </a:cubicBezTo>
                  <a:cubicBezTo>
                    <a:pt x="30350" y="83"/>
                    <a:pt x="30231" y="0"/>
                    <a:pt x="30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9"/>
            <p:cNvSpPr/>
            <p:nvPr/>
          </p:nvSpPr>
          <p:spPr>
            <a:xfrm>
              <a:off x="3238175" y="688775"/>
              <a:ext cx="151500" cy="392200"/>
            </a:xfrm>
            <a:custGeom>
              <a:avLst/>
              <a:gdLst/>
              <a:ahLst/>
              <a:cxnLst/>
              <a:rect l="l" t="t" r="r" b="b"/>
              <a:pathLst>
                <a:path w="6060" h="15688" extrusionOk="0">
                  <a:moveTo>
                    <a:pt x="1110" y="0"/>
                  </a:moveTo>
                  <a:cubicBezTo>
                    <a:pt x="963" y="0"/>
                    <a:pt x="834" y="109"/>
                    <a:pt x="813" y="259"/>
                  </a:cubicBezTo>
                  <a:cubicBezTo>
                    <a:pt x="0" y="5806"/>
                    <a:pt x="1684" y="11392"/>
                    <a:pt x="5433" y="15587"/>
                  </a:cubicBezTo>
                  <a:cubicBezTo>
                    <a:pt x="5490" y="15651"/>
                    <a:pt x="5572" y="15687"/>
                    <a:pt x="5658" y="15687"/>
                  </a:cubicBezTo>
                  <a:cubicBezTo>
                    <a:pt x="5920" y="15687"/>
                    <a:pt x="6060" y="15379"/>
                    <a:pt x="5885" y="15183"/>
                  </a:cubicBezTo>
                  <a:cubicBezTo>
                    <a:pt x="2256" y="11124"/>
                    <a:pt x="626" y="5716"/>
                    <a:pt x="1413" y="348"/>
                  </a:cubicBezTo>
                  <a:cubicBezTo>
                    <a:pt x="1436" y="182"/>
                    <a:pt x="1322" y="29"/>
                    <a:pt x="1156" y="4"/>
                  </a:cubicBezTo>
                  <a:cubicBezTo>
                    <a:pt x="1141" y="2"/>
                    <a:pt x="1125" y="0"/>
                    <a:pt x="1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9"/>
            <p:cNvSpPr/>
            <p:nvPr/>
          </p:nvSpPr>
          <p:spPr>
            <a:xfrm>
              <a:off x="3264075" y="291050"/>
              <a:ext cx="826975" cy="377825"/>
            </a:xfrm>
            <a:custGeom>
              <a:avLst/>
              <a:gdLst/>
              <a:ahLst/>
              <a:cxnLst/>
              <a:rect l="l" t="t" r="r" b="b"/>
              <a:pathLst>
                <a:path w="33079" h="15113" extrusionOk="0">
                  <a:moveTo>
                    <a:pt x="18499" y="0"/>
                  </a:moveTo>
                  <a:cubicBezTo>
                    <a:pt x="10938" y="0"/>
                    <a:pt x="3785" y="4570"/>
                    <a:pt x="876" y="12027"/>
                  </a:cubicBezTo>
                  <a:cubicBezTo>
                    <a:pt x="531" y="12910"/>
                    <a:pt x="252" y="13818"/>
                    <a:pt x="42" y="14744"/>
                  </a:cubicBezTo>
                  <a:cubicBezTo>
                    <a:pt x="1" y="14932"/>
                    <a:pt x="144" y="15112"/>
                    <a:pt x="339" y="15112"/>
                  </a:cubicBezTo>
                  <a:cubicBezTo>
                    <a:pt x="480" y="15112"/>
                    <a:pt x="602" y="15014"/>
                    <a:pt x="634" y="14876"/>
                  </a:cubicBezTo>
                  <a:cubicBezTo>
                    <a:pt x="837" y="13982"/>
                    <a:pt x="1106" y="13103"/>
                    <a:pt x="1440" y="12247"/>
                  </a:cubicBezTo>
                  <a:cubicBezTo>
                    <a:pt x="4256" y="5029"/>
                    <a:pt x="11181" y="606"/>
                    <a:pt x="18499" y="606"/>
                  </a:cubicBezTo>
                  <a:cubicBezTo>
                    <a:pt x="20705" y="606"/>
                    <a:pt x="22946" y="1008"/>
                    <a:pt x="25121" y="1856"/>
                  </a:cubicBezTo>
                  <a:cubicBezTo>
                    <a:pt x="27992" y="2976"/>
                    <a:pt x="30547" y="4811"/>
                    <a:pt x="32509" y="7162"/>
                  </a:cubicBezTo>
                  <a:cubicBezTo>
                    <a:pt x="32569" y="7232"/>
                    <a:pt x="32653" y="7268"/>
                    <a:pt x="32739" y="7268"/>
                  </a:cubicBezTo>
                  <a:cubicBezTo>
                    <a:pt x="32807" y="7268"/>
                    <a:pt x="32876" y="7245"/>
                    <a:pt x="32933" y="7198"/>
                  </a:cubicBezTo>
                  <a:cubicBezTo>
                    <a:pt x="33060" y="7091"/>
                    <a:pt x="33078" y="6903"/>
                    <a:pt x="32974" y="6774"/>
                  </a:cubicBezTo>
                  <a:cubicBezTo>
                    <a:pt x="30947" y="4345"/>
                    <a:pt x="28308" y="2449"/>
                    <a:pt x="25343" y="1292"/>
                  </a:cubicBezTo>
                  <a:cubicBezTo>
                    <a:pt x="23095" y="415"/>
                    <a:pt x="20778" y="0"/>
                    <a:pt x="18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9"/>
            <p:cNvSpPr/>
            <p:nvPr/>
          </p:nvSpPr>
          <p:spPr>
            <a:xfrm>
              <a:off x="4104700" y="498900"/>
              <a:ext cx="60550" cy="96325"/>
            </a:xfrm>
            <a:custGeom>
              <a:avLst/>
              <a:gdLst/>
              <a:ahLst/>
              <a:cxnLst/>
              <a:rect l="l" t="t" r="r" b="b"/>
              <a:pathLst>
                <a:path w="2422" h="3853" extrusionOk="0">
                  <a:moveTo>
                    <a:pt x="344" y="0"/>
                  </a:moveTo>
                  <a:cubicBezTo>
                    <a:pt x="286" y="0"/>
                    <a:pt x="228" y="17"/>
                    <a:pt x="176" y="51"/>
                  </a:cubicBezTo>
                  <a:cubicBezTo>
                    <a:pt x="41" y="140"/>
                    <a:pt x="0" y="321"/>
                    <a:pt x="84" y="460"/>
                  </a:cubicBezTo>
                  <a:cubicBezTo>
                    <a:pt x="753" y="1469"/>
                    <a:pt x="1321" y="2542"/>
                    <a:pt x="1779" y="3663"/>
                  </a:cubicBezTo>
                  <a:cubicBezTo>
                    <a:pt x="1826" y="3777"/>
                    <a:pt x="1937" y="3852"/>
                    <a:pt x="2061" y="3852"/>
                  </a:cubicBezTo>
                  <a:lnTo>
                    <a:pt x="2059" y="3851"/>
                  </a:lnTo>
                  <a:cubicBezTo>
                    <a:pt x="2274" y="3851"/>
                    <a:pt x="2421" y="3634"/>
                    <a:pt x="2339" y="3434"/>
                  </a:cubicBezTo>
                  <a:cubicBezTo>
                    <a:pt x="1866" y="2275"/>
                    <a:pt x="1280" y="1167"/>
                    <a:pt x="589" y="124"/>
                  </a:cubicBezTo>
                  <a:cubicBezTo>
                    <a:pt x="529" y="43"/>
                    <a:pt x="437"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9"/>
            <p:cNvSpPr/>
            <p:nvPr/>
          </p:nvSpPr>
          <p:spPr>
            <a:xfrm>
              <a:off x="2846275" y="456450"/>
              <a:ext cx="833700" cy="837800"/>
            </a:xfrm>
            <a:custGeom>
              <a:avLst/>
              <a:gdLst/>
              <a:ahLst/>
              <a:cxnLst/>
              <a:rect l="l" t="t" r="r" b="b"/>
              <a:pathLst>
                <a:path w="33348" h="33512" extrusionOk="0">
                  <a:moveTo>
                    <a:pt x="18026" y="1"/>
                  </a:moveTo>
                  <a:cubicBezTo>
                    <a:pt x="9981" y="1"/>
                    <a:pt x="2862" y="5829"/>
                    <a:pt x="1507" y="14022"/>
                  </a:cubicBezTo>
                  <a:cubicBezTo>
                    <a:pt x="1" y="23135"/>
                    <a:pt x="6189" y="31775"/>
                    <a:pt x="15302" y="33282"/>
                  </a:cubicBezTo>
                  <a:cubicBezTo>
                    <a:pt x="16229" y="33435"/>
                    <a:pt x="17155" y="33511"/>
                    <a:pt x="18075" y="33511"/>
                  </a:cubicBezTo>
                  <a:cubicBezTo>
                    <a:pt x="20814" y="33511"/>
                    <a:pt x="23496" y="32838"/>
                    <a:pt x="25954" y="31518"/>
                  </a:cubicBezTo>
                  <a:cubicBezTo>
                    <a:pt x="26132" y="31421"/>
                    <a:pt x="26277" y="31273"/>
                    <a:pt x="26368" y="31092"/>
                  </a:cubicBezTo>
                  <a:cubicBezTo>
                    <a:pt x="25701" y="30777"/>
                    <a:pt x="25067" y="30421"/>
                    <a:pt x="24451" y="30043"/>
                  </a:cubicBezTo>
                  <a:cubicBezTo>
                    <a:pt x="22434" y="31022"/>
                    <a:pt x="20263" y="31525"/>
                    <a:pt x="18049" y="31525"/>
                  </a:cubicBezTo>
                  <a:cubicBezTo>
                    <a:pt x="17245" y="31525"/>
                    <a:pt x="16436" y="31459"/>
                    <a:pt x="15627" y="31325"/>
                  </a:cubicBezTo>
                  <a:cubicBezTo>
                    <a:pt x="7592" y="29997"/>
                    <a:pt x="2136" y="22380"/>
                    <a:pt x="3465" y="14346"/>
                  </a:cubicBezTo>
                  <a:cubicBezTo>
                    <a:pt x="4659" y="7123"/>
                    <a:pt x="10934" y="1985"/>
                    <a:pt x="18027" y="1985"/>
                  </a:cubicBezTo>
                  <a:cubicBezTo>
                    <a:pt x="18824" y="1985"/>
                    <a:pt x="19632" y="2050"/>
                    <a:pt x="20444" y="2184"/>
                  </a:cubicBezTo>
                  <a:cubicBezTo>
                    <a:pt x="26015" y="3106"/>
                    <a:pt x="30505" y="7034"/>
                    <a:pt x="32162" y="12437"/>
                  </a:cubicBezTo>
                  <a:cubicBezTo>
                    <a:pt x="32197" y="12551"/>
                    <a:pt x="32254" y="12658"/>
                    <a:pt x="32328" y="12752"/>
                  </a:cubicBezTo>
                  <a:cubicBezTo>
                    <a:pt x="32632" y="12231"/>
                    <a:pt x="33000" y="11368"/>
                    <a:pt x="33348" y="9972"/>
                  </a:cubicBezTo>
                  <a:cubicBezTo>
                    <a:pt x="31079" y="4828"/>
                    <a:pt x="26417" y="1162"/>
                    <a:pt x="20768" y="227"/>
                  </a:cubicBezTo>
                  <a:cubicBezTo>
                    <a:pt x="19847" y="74"/>
                    <a:pt x="18931" y="1"/>
                    <a:pt x="18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p:nvPr/>
          </p:nvSpPr>
          <p:spPr>
            <a:xfrm>
              <a:off x="4326550" y="1227500"/>
              <a:ext cx="43775" cy="50800"/>
            </a:xfrm>
            <a:custGeom>
              <a:avLst/>
              <a:gdLst/>
              <a:ahLst/>
              <a:cxnLst/>
              <a:rect l="l" t="t" r="r" b="b"/>
              <a:pathLst>
                <a:path w="1751" h="2032" extrusionOk="0">
                  <a:moveTo>
                    <a:pt x="343" y="1"/>
                  </a:moveTo>
                  <a:cubicBezTo>
                    <a:pt x="282" y="1"/>
                    <a:pt x="221" y="19"/>
                    <a:pt x="168" y="57"/>
                  </a:cubicBezTo>
                  <a:cubicBezTo>
                    <a:pt x="33" y="153"/>
                    <a:pt x="0" y="341"/>
                    <a:pt x="95" y="476"/>
                  </a:cubicBezTo>
                  <a:lnTo>
                    <a:pt x="1113" y="1905"/>
                  </a:lnTo>
                  <a:cubicBezTo>
                    <a:pt x="1171" y="1984"/>
                    <a:pt x="1263" y="2031"/>
                    <a:pt x="1361" y="2031"/>
                  </a:cubicBezTo>
                  <a:cubicBezTo>
                    <a:pt x="1607" y="2031"/>
                    <a:pt x="1750" y="1754"/>
                    <a:pt x="1607" y="1553"/>
                  </a:cubicBezTo>
                  <a:lnTo>
                    <a:pt x="589" y="125"/>
                  </a:lnTo>
                  <a:cubicBezTo>
                    <a:pt x="529" y="44"/>
                    <a:pt x="437" y="1"/>
                    <a:pt x="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1089175" y="2557725"/>
              <a:ext cx="2847675" cy="2684500"/>
            </a:xfrm>
            <a:custGeom>
              <a:avLst/>
              <a:gdLst/>
              <a:ahLst/>
              <a:cxnLst/>
              <a:rect l="l" t="t" r="r" b="b"/>
              <a:pathLst>
                <a:path w="113907" h="107380" extrusionOk="0">
                  <a:moveTo>
                    <a:pt x="34572" y="0"/>
                  </a:moveTo>
                  <a:lnTo>
                    <a:pt x="1" y="41864"/>
                  </a:lnTo>
                  <a:lnTo>
                    <a:pt x="79335" y="107379"/>
                  </a:lnTo>
                  <a:lnTo>
                    <a:pt x="113907" y="65515"/>
                  </a:lnTo>
                  <a:lnTo>
                    <a:pt x="34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1080425" y="2550050"/>
              <a:ext cx="2864625" cy="2699725"/>
            </a:xfrm>
            <a:custGeom>
              <a:avLst/>
              <a:gdLst/>
              <a:ahLst/>
              <a:cxnLst/>
              <a:rect l="l" t="t" r="r" b="b"/>
              <a:pathLst>
                <a:path w="114585" h="107989" extrusionOk="0">
                  <a:moveTo>
                    <a:pt x="34956" y="729"/>
                  </a:moveTo>
                  <a:lnTo>
                    <a:pt x="113819" y="65865"/>
                  </a:lnTo>
                  <a:lnTo>
                    <a:pt x="79631" y="107259"/>
                  </a:lnTo>
                  <a:lnTo>
                    <a:pt x="768" y="42125"/>
                  </a:lnTo>
                  <a:lnTo>
                    <a:pt x="34956" y="729"/>
                  </a:lnTo>
                  <a:close/>
                  <a:moveTo>
                    <a:pt x="34911" y="0"/>
                  </a:moveTo>
                  <a:cubicBezTo>
                    <a:pt x="34903" y="0"/>
                    <a:pt x="34894" y="1"/>
                    <a:pt x="34886" y="1"/>
                  </a:cubicBezTo>
                  <a:cubicBezTo>
                    <a:pt x="34805" y="9"/>
                    <a:pt x="34732" y="48"/>
                    <a:pt x="34681" y="111"/>
                  </a:cubicBezTo>
                  <a:lnTo>
                    <a:pt x="106" y="41972"/>
                  </a:lnTo>
                  <a:cubicBezTo>
                    <a:pt x="1" y="42101"/>
                    <a:pt x="19" y="42293"/>
                    <a:pt x="148" y="42399"/>
                  </a:cubicBezTo>
                  <a:lnTo>
                    <a:pt x="79478" y="107919"/>
                  </a:lnTo>
                  <a:cubicBezTo>
                    <a:pt x="79533" y="107964"/>
                    <a:pt x="79601" y="107988"/>
                    <a:pt x="79671" y="107988"/>
                  </a:cubicBezTo>
                  <a:cubicBezTo>
                    <a:pt x="79681" y="107988"/>
                    <a:pt x="79691" y="107988"/>
                    <a:pt x="79700" y="107987"/>
                  </a:cubicBezTo>
                  <a:cubicBezTo>
                    <a:pt x="79780" y="107981"/>
                    <a:pt x="79853" y="107940"/>
                    <a:pt x="79905" y="107879"/>
                  </a:cubicBezTo>
                  <a:lnTo>
                    <a:pt x="114480" y="66016"/>
                  </a:lnTo>
                  <a:cubicBezTo>
                    <a:pt x="114585" y="65887"/>
                    <a:pt x="114567" y="65696"/>
                    <a:pt x="114438" y="65590"/>
                  </a:cubicBezTo>
                  <a:lnTo>
                    <a:pt x="35107" y="69"/>
                  </a:lnTo>
                  <a:cubicBezTo>
                    <a:pt x="35051" y="25"/>
                    <a:pt x="34982" y="0"/>
                    <a:pt x="34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p:nvPr/>
          </p:nvSpPr>
          <p:spPr>
            <a:xfrm>
              <a:off x="1334525" y="2787450"/>
              <a:ext cx="2353700" cy="2207400"/>
            </a:xfrm>
            <a:custGeom>
              <a:avLst/>
              <a:gdLst/>
              <a:ahLst/>
              <a:cxnLst/>
              <a:rect l="l" t="t" r="r" b="b"/>
              <a:pathLst>
                <a:path w="94148" h="88296" extrusionOk="0">
                  <a:moveTo>
                    <a:pt x="29039" y="0"/>
                  </a:moveTo>
                  <a:cubicBezTo>
                    <a:pt x="27913" y="1364"/>
                    <a:pt x="26285" y="2068"/>
                    <a:pt x="24645" y="2068"/>
                  </a:cubicBezTo>
                  <a:cubicBezTo>
                    <a:pt x="23722" y="2068"/>
                    <a:pt x="22795" y="1845"/>
                    <a:pt x="21951" y="1391"/>
                  </a:cubicBezTo>
                  <a:lnTo>
                    <a:pt x="253" y="27660"/>
                  </a:lnTo>
                  <a:cubicBezTo>
                    <a:pt x="1936" y="29725"/>
                    <a:pt x="1987" y="32754"/>
                    <a:pt x="227" y="34884"/>
                  </a:cubicBezTo>
                  <a:cubicBezTo>
                    <a:pt x="155" y="34971"/>
                    <a:pt x="76" y="35051"/>
                    <a:pt x="1" y="35132"/>
                  </a:cubicBezTo>
                  <a:lnTo>
                    <a:pt x="64370" y="88296"/>
                  </a:lnTo>
                  <a:cubicBezTo>
                    <a:pt x="64436" y="88206"/>
                    <a:pt x="64499" y="88115"/>
                    <a:pt x="64570" y="88027"/>
                  </a:cubicBezTo>
                  <a:cubicBezTo>
                    <a:pt x="65697" y="86663"/>
                    <a:pt x="67326" y="85958"/>
                    <a:pt x="68968" y="85958"/>
                  </a:cubicBezTo>
                  <a:cubicBezTo>
                    <a:pt x="70245" y="85958"/>
                    <a:pt x="71530" y="86385"/>
                    <a:pt x="72592" y="87262"/>
                  </a:cubicBezTo>
                  <a:lnTo>
                    <a:pt x="94147" y="61163"/>
                  </a:lnTo>
                  <a:cubicBezTo>
                    <a:pt x="91721" y="59159"/>
                    <a:pt x="91379" y="55568"/>
                    <a:pt x="93382" y="53142"/>
                  </a:cubicBezTo>
                  <a:lnTo>
                    <a:pt x="29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a:off x="1326025" y="2779850"/>
              <a:ext cx="2370700" cy="2222575"/>
            </a:xfrm>
            <a:custGeom>
              <a:avLst/>
              <a:gdLst/>
              <a:ahLst/>
              <a:cxnLst/>
              <a:rect l="l" t="t" r="r" b="b"/>
              <a:pathLst>
                <a:path w="94828" h="88903" extrusionOk="0">
                  <a:moveTo>
                    <a:pt x="29414" y="725"/>
                  </a:moveTo>
                  <a:lnTo>
                    <a:pt x="93302" y="53492"/>
                  </a:lnTo>
                  <a:cubicBezTo>
                    <a:pt x="92410" y="54686"/>
                    <a:pt x="92000" y="56150"/>
                    <a:pt x="92142" y="57643"/>
                  </a:cubicBezTo>
                  <a:cubicBezTo>
                    <a:pt x="92285" y="59138"/>
                    <a:pt x="92964" y="60497"/>
                    <a:pt x="94065" y="61502"/>
                  </a:cubicBezTo>
                  <a:lnTo>
                    <a:pt x="72887" y="87145"/>
                  </a:lnTo>
                  <a:cubicBezTo>
                    <a:pt x="71845" y="86368"/>
                    <a:pt x="70600" y="85959"/>
                    <a:pt x="69308" y="85959"/>
                  </a:cubicBezTo>
                  <a:cubicBezTo>
                    <a:pt x="69118" y="85959"/>
                    <a:pt x="68926" y="85968"/>
                    <a:pt x="68734" y="85986"/>
                  </a:cubicBezTo>
                  <a:cubicBezTo>
                    <a:pt x="67149" y="86132"/>
                    <a:pt x="65688" y="86907"/>
                    <a:pt x="64677" y="88137"/>
                  </a:cubicBezTo>
                  <a:cubicBezTo>
                    <a:pt x="64669" y="88146"/>
                    <a:pt x="64663" y="88154"/>
                    <a:pt x="64656" y="88163"/>
                  </a:cubicBezTo>
                  <a:lnTo>
                    <a:pt x="780" y="35406"/>
                  </a:lnTo>
                  <a:cubicBezTo>
                    <a:pt x="788" y="35398"/>
                    <a:pt x="794" y="35389"/>
                    <a:pt x="801" y="35381"/>
                  </a:cubicBezTo>
                  <a:cubicBezTo>
                    <a:pt x="2564" y="33246"/>
                    <a:pt x="2626" y="30168"/>
                    <a:pt x="983" y="27971"/>
                  </a:cubicBezTo>
                  <a:lnTo>
                    <a:pt x="22370" y="2075"/>
                  </a:lnTo>
                  <a:cubicBezTo>
                    <a:pt x="23201" y="2478"/>
                    <a:pt x="24092" y="2674"/>
                    <a:pt x="24977" y="2674"/>
                  </a:cubicBezTo>
                  <a:cubicBezTo>
                    <a:pt x="26626" y="2674"/>
                    <a:pt x="28252" y="1995"/>
                    <a:pt x="29414" y="725"/>
                  </a:cubicBezTo>
                  <a:close/>
                  <a:moveTo>
                    <a:pt x="29379" y="0"/>
                  </a:moveTo>
                  <a:cubicBezTo>
                    <a:pt x="29292" y="0"/>
                    <a:pt x="29205" y="38"/>
                    <a:pt x="29145" y="111"/>
                  </a:cubicBezTo>
                  <a:cubicBezTo>
                    <a:pt x="28092" y="1385"/>
                    <a:pt x="26546" y="2068"/>
                    <a:pt x="24976" y="2068"/>
                  </a:cubicBezTo>
                  <a:cubicBezTo>
                    <a:pt x="24110" y="2068"/>
                    <a:pt x="23236" y="1860"/>
                    <a:pt x="22434" y="1428"/>
                  </a:cubicBezTo>
                  <a:cubicBezTo>
                    <a:pt x="22389" y="1404"/>
                    <a:pt x="22340" y="1392"/>
                    <a:pt x="22291" y="1392"/>
                  </a:cubicBezTo>
                  <a:cubicBezTo>
                    <a:pt x="22204" y="1392"/>
                    <a:pt x="22117" y="1431"/>
                    <a:pt x="22058" y="1502"/>
                  </a:cubicBezTo>
                  <a:lnTo>
                    <a:pt x="360" y="27773"/>
                  </a:lnTo>
                  <a:cubicBezTo>
                    <a:pt x="268" y="27885"/>
                    <a:pt x="268" y="28046"/>
                    <a:pt x="359" y="28158"/>
                  </a:cubicBezTo>
                  <a:cubicBezTo>
                    <a:pt x="1978" y="30143"/>
                    <a:pt x="1967" y="33019"/>
                    <a:pt x="333" y="34997"/>
                  </a:cubicBezTo>
                  <a:cubicBezTo>
                    <a:pt x="285" y="35055"/>
                    <a:pt x="233" y="35110"/>
                    <a:pt x="181" y="35165"/>
                  </a:cubicBezTo>
                  <a:lnTo>
                    <a:pt x="119" y="35230"/>
                  </a:lnTo>
                  <a:cubicBezTo>
                    <a:pt x="1" y="35357"/>
                    <a:pt x="14" y="35558"/>
                    <a:pt x="148" y="35670"/>
                  </a:cubicBezTo>
                  <a:lnTo>
                    <a:pt x="64517" y="88833"/>
                  </a:lnTo>
                  <a:cubicBezTo>
                    <a:pt x="64572" y="88878"/>
                    <a:pt x="64639" y="88903"/>
                    <a:pt x="64710" y="88903"/>
                  </a:cubicBezTo>
                  <a:cubicBezTo>
                    <a:pt x="64723" y="88903"/>
                    <a:pt x="64736" y="88902"/>
                    <a:pt x="64747" y="88900"/>
                  </a:cubicBezTo>
                  <a:cubicBezTo>
                    <a:pt x="64831" y="88890"/>
                    <a:pt x="64905" y="88846"/>
                    <a:pt x="64954" y="88779"/>
                  </a:cubicBezTo>
                  <a:lnTo>
                    <a:pt x="65007" y="88706"/>
                  </a:lnTo>
                  <a:cubicBezTo>
                    <a:pt x="65051" y="88645"/>
                    <a:pt x="65095" y="88583"/>
                    <a:pt x="65145" y="88523"/>
                  </a:cubicBezTo>
                  <a:cubicBezTo>
                    <a:pt x="66055" y="87420"/>
                    <a:pt x="67368" y="86724"/>
                    <a:pt x="68791" y="86588"/>
                  </a:cubicBezTo>
                  <a:cubicBezTo>
                    <a:pt x="68961" y="86571"/>
                    <a:pt x="69132" y="86563"/>
                    <a:pt x="69302" y="86563"/>
                  </a:cubicBezTo>
                  <a:cubicBezTo>
                    <a:pt x="70551" y="86563"/>
                    <a:pt x="71767" y="86997"/>
                    <a:pt x="72738" y="87800"/>
                  </a:cubicBezTo>
                  <a:cubicBezTo>
                    <a:pt x="72793" y="87845"/>
                    <a:pt x="72861" y="87869"/>
                    <a:pt x="72931" y="87869"/>
                  </a:cubicBezTo>
                  <a:cubicBezTo>
                    <a:pt x="72941" y="87869"/>
                    <a:pt x="72951" y="87869"/>
                    <a:pt x="72961" y="87868"/>
                  </a:cubicBezTo>
                  <a:cubicBezTo>
                    <a:pt x="73040" y="87860"/>
                    <a:pt x="73114" y="87821"/>
                    <a:pt x="73165" y="87760"/>
                  </a:cubicBezTo>
                  <a:lnTo>
                    <a:pt x="94720" y="61659"/>
                  </a:lnTo>
                  <a:cubicBezTo>
                    <a:pt x="94827" y="61531"/>
                    <a:pt x="94809" y="61339"/>
                    <a:pt x="94680" y="61234"/>
                  </a:cubicBezTo>
                  <a:cubicBezTo>
                    <a:pt x="93577" y="60322"/>
                    <a:pt x="92882" y="59011"/>
                    <a:pt x="92745" y="57586"/>
                  </a:cubicBezTo>
                  <a:cubicBezTo>
                    <a:pt x="92609" y="56161"/>
                    <a:pt x="93044" y="54742"/>
                    <a:pt x="93956" y="53639"/>
                  </a:cubicBezTo>
                  <a:cubicBezTo>
                    <a:pt x="94063" y="53510"/>
                    <a:pt x="94045" y="53318"/>
                    <a:pt x="93916" y="53212"/>
                  </a:cubicBezTo>
                  <a:lnTo>
                    <a:pt x="29572" y="70"/>
                  </a:lnTo>
                  <a:cubicBezTo>
                    <a:pt x="29515" y="23"/>
                    <a:pt x="29447" y="0"/>
                    <a:pt x="29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2027825" y="3702725"/>
              <a:ext cx="811500" cy="635825"/>
            </a:xfrm>
            <a:custGeom>
              <a:avLst/>
              <a:gdLst/>
              <a:ahLst/>
              <a:cxnLst/>
              <a:rect l="l" t="t" r="r" b="b"/>
              <a:pathLst>
                <a:path w="32460" h="25433" extrusionOk="0">
                  <a:moveTo>
                    <a:pt x="3322" y="0"/>
                  </a:moveTo>
                  <a:cubicBezTo>
                    <a:pt x="3199" y="0"/>
                    <a:pt x="3083" y="75"/>
                    <a:pt x="3038" y="197"/>
                  </a:cubicBezTo>
                  <a:cubicBezTo>
                    <a:pt x="1" y="7659"/>
                    <a:pt x="2136" y="16123"/>
                    <a:pt x="8354" y="21258"/>
                  </a:cubicBezTo>
                  <a:cubicBezTo>
                    <a:pt x="11730" y="24046"/>
                    <a:pt x="15888" y="25432"/>
                    <a:pt x="20039" y="25432"/>
                  </a:cubicBezTo>
                  <a:cubicBezTo>
                    <a:pt x="24460" y="25432"/>
                    <a:pt x="28872" y="23862"/>
                    <a:pt x="32326" y="20740"/>
                  </a:cubicBezTo>
                  <a:cubicBezTo>
                    <a:pt x="32449" y="20627"/>
                    <a:pt x="32460" y="20435"/>
                    <a:pt x="32347" y="20312"/>
                  </a:cubicBezTo>
                  <a:cubicBezTo>
                    <a:pt x="32287" y="20245"/>
                    <a:pt x="32205" y="20211"/>
                    <a:pt x="32122" y="20211"/>
                  </a:cubicBezTo>
                  <a:cubicBezTo>
                    <a:pt x="32050" y="20211"/>
                    <a:pt x="31977" y="20237"/>
                    <a:pt x="31919" y="20289"/>
                  </a:cubicBezTo>
                  <a:cubicBezTo>
                    <a:pt x="28581" y="23308"/>
                    <a:pt x="24313" y="24827"/>
                    <a:pt x="20039" y="24827"/>
                  </a:cubicBezTo>
                  <a:cubicBezTo>
                    <a:pt x="16025" y="24827"/>
                    <a:pt x="12004" y="23487"/>
                    <a:pt x="8739" y="20791"/>
                  </a:cubicBezTo>
                  <a:cubicBezTo>
                    <a:pt x="2728" y="15825"/>
                    <a:pt x="661" y="7640"/>
                    <a:pt x="3599" y="425"/>
                  </a:cubicBezTo>
                  <a:cubicBezTo>
                    <a:pt x="3668" y="268"/>
                    <a:pt x="3594" y="87"/>
                    <a:pt x="3436" y="22"/>
                  </a:cubicBezTo>
                  <a:cubicBezTo>
                    <a:pt x="3399" y="7"/>
                    <a:pt x="3360" y="0"/>
                    <a:pt x="33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2158525" y="3472850"/>
              <a:ext cx="170225" cy="143975"/>
            </a:xfrm>
            <a:custGeom>
              <a:avLst/>
              <a:gdLst/>
              <a:ahLst/>
              <a:cxnLst/>
              <a:rect l="l" t="t" r="r" b="b"/>
              <a:pathLst>
                <a:path w="6809" h="5759" extrusionOk="0">
                  <a:moveTo>
                    <a:pt x="6462" y="1"/>
                  </a:moveTo>
                  <a:cubicBezTo>
                    <a:pt x="6415" y="1"/>
                    <a:pt x="6367" y="12"/>
                    <a:pt x="6323" y="35"/>
                  </a:cubicBezTo>
                  <a:cubicBezTo>
                    <a:pt x="4145" y="1170"/>
                    <a:pt x="2240" y="2714"/>
                    <a:pt x="663" y="4624"/>
                  </a:cubicBezTo>
                  <a:cubicBezTo>
                    <a:pt x="487" y="4838"/>
                    <a:pt x="315" y="5054"/>
                    <a:pt x="150" y="5274"/>
                  </a:cubicBezTo>
                  <a:cubicBezTo>
                    <a:pt x="0" y="5473"/>
                    <a:pt x="142" y="5758"/>
                    <a:pt x="392" y="5758"/>
                  </a:cubicBezTo>
                  <a:cubicBezTo>
                    <a:pt x="487" y="5758"/>
                    <a:pt x="577" y="5714"/>
                    <a:pt x="634" y="5638"/>
                  </a:cubicBezTo>
                  <a:cubicBezTo>
                    <a:pt x="794" y="5426"/>
                    <a:pt x="960" y="5217"/>
                    <a:pt x="1130" y="5009"/>
                  </a:cubicBezTo>
                  <a:cubicBezTo>
                    <a:pt x="2655" y="3163"/>
                    <a:pt x="4497" y="1670"/>
                    <a:pt x="6603" y="573"/>
                  </a:cubicBezTo>
                  <a:cubicBezTo>
                    <a:pt x="6751" y="496"/>
                    <a:pt x="6808" y="312"/>
                    <a:pt x="6732" y="164"/>
                  </a:cubicBezTo>
                  <a:cubicBezTo>
                    <a:pt x="6677" y="60"/>
                    <a:pt x="6571" y="1"/>
                    <a:pt x="64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2371800" y="3421450"/>
              <a:ext cx="660850" cy="655850"/>
            </a:xfrm>
            <a:custGeom>
              <a:avLst/>
              <a:gdLst/>
              <a:ahLst/>
              <a:cxnLst/>
              <a:rect l="l" t="t" r="r" b="b"/>
              <a:pathLst>
                <a:path w="26434" h="26234" extrusionOk="0">
                  <a:moveTo>
                    <a:pt x="6321" y="1"/>
                  </a:moveTo>
                  <a:cubicBezTo>
                    <a:pt x="4289" y="1"/>
                    <a:pt x="2236" y="341"/>
                    <a:pt x="239" y="1035"/>
                  </a:cubicBezTo>
                  <a:cubicBezTo>
                    <a:pt x="82" y="1091"/>
                    <a:pt x="0" y="1263"/>
                    <a:pt x="55" y="1420"/>
                  </a:cubicBezTo>
                  <a:cubicBezTo>
                    <a:pt x="99" y="1545"/>
                    <a:pt x="216" y="1624"/>
                    <a:pt x="341" y="1624"/>
                  </a:cubicBezTo>
                  <a:cubicBezTo>
                    <a:pt x="373" y="1624"/>
                    <a:pt x="406" y="1618"/>
                    <a:pt x="438" y="1608"/>
                  </a:cubicBezTo>
                  <a:cubicBezTo>
                    <a:pt x="2370" y="936"/>
                    <a:pt x="4355" y="606"/>
                    <a:pt x="6321" y="606"/>
                  </a:cubicBezTo>
                  <a:cubicBezTo>
                    <a:pt x="10369" y="606"/>
                    <a:pt x="14333" y="2004"/>
                    <a:pt x="17577" y="4684"/>
                  </a:cubicBezTo>
                  <a:cubicBezTo>
                    <a:pt x="23789" y="9816"/>
                    <a:pt x="25768" y="18501"/>
                    <a:pt x="22389" y="25804"/>
                  </a:cubicBezTo>
                  <a:cubicBezTo>
                    <a:pt x="22297" y="26004"/>
                    <a:pt x="22442" y="26234"/>
                    <a:pt x="22662" y="26234"/>
                  </a:cubicBezTo>
                  <a:cubicBezTo>
                    <a:pt x="22662" y="26234"/>
                    <a:pt x="22663" y="26234"/>
                    <a:pt x="22664" y="26234"/>
                  </a:cubicBezTo>
                  <a:cubicBezTo>
                    <a:pt x="22665" y="26234"/>
                    <a:pt x="22666" y="26234"/>
                    <a:pt x="22667" y="26234"/>
                  </a:cubicBezTo>
                  <a:cubicBezTo>
                    <a:pt x="22784" y="26234"/>
                    <a:pt x="22889" y="26165"/>
                    <a:pt x="22938" y="26058"/>
                  </a:cubicBezTo>
                  <a:cubicBezTo>
                    <a:pt x="26434" y="18505"/>
                    <a:pt x="24388" y="9523"/>
                    <a:pt x="17963" y="4216"/>
                  </a:cubicBezTo>
                  <a:cubicBezTo>
                    <a:pt x="14607" y="1445"/>
                    <a:pt x="10508" y="1"/>
                    <a:pt x="6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2115450" y="3467225"/>
              <a:ext cx="826625" cy="826625"/>
            </a:xfrm>
            <a:custGeom>
              <a:avLst/>
              <a:gdLst/>
              <a:ahLst/>
              <a:cxnLst/>
              <a:rect l="l" t="t" r="r" b="b"/>
              <a:pathLst>
                <a:path w="33065" h="33065" extrusionOk="0">
                  <a:moveTo>
                    <a:pt x="16533" y="1"/>
                  </a:moveTo>
                  <a:cubicBezTo>
                    <a:pt x="12148" y="1"/>
                    <a:pt x="7943" y="1742"/>
                    <a:pt x="4842" y="4842"/>
                  </a:cubicBezTo>
                  <a:cubicBezTo>
                    <a:pt x="1743" y="7942"/>
                    <a:pt x="0" y="12147"/>
                    <a:pt x="0" y="16532"/>
                  </a:cubicBezTo>
                  <a:cubicBezTo>
                    <a:pt x="0" y="20916"/>
                    <a:pt x="1743" y="25121"/>
                    <a:pt x="4842" y="28222"/>
                  </a:cubicBezTo>
                  <a:cubicBezTo>
                    <a:pt x="7943" y="31322"/>
                    <a:pt x="12148" y="33064"/>
                    <a:pt x="16533" y="33064"/>
                  </a:cubicBezTo>
                  <a:cubicBezTo>
                    <a:pt x="20917" y="33064"/>
                    <a:pt x="25122" y="31322"/>
                    <a:pt x="28222" y="28222"/>
                  </a:cubicBezTo>
                  <a:cubicBezTo>
                    <a:pt x="31322" y="25121"/>
                    <a:pt x="33065" y="20916"/>
                    <a:pt x="33065" y="16532"/>
                  </a:cubicBezTo>
                  <a:cubicBezTo>
                    <a:pt x="33065" y="12147"/>
                    <a:pt x="31322" y="7942"/>
                    <a:pt x="28222" y="4842"/>
                  </a:cubicBezTo>
                  <a:cubicBezTo>
                    <a:pt x="25122" y="1742"/>
                    <a:pt x="20917" y="1"/>
                    <a:pt x="165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2270700" y="3606375"/>
              <a:ext cx="470450" cy="543075"/>
            </a:xfrm>
            <a:custGeom>
              <a:avLst/>
              <a:gdLst/>
              <a:ahLst/>
              <a:cxnLst/>
              <a:rect l="l" t="t" r="r" b="b"/>
              <a:pathLst>
                <a:path w="18818" h="21723" extrusionOk="0">
                  <a:moveTo>
                    <a:pt x="17553" y="0"/>
                  </a:moveTo>
                  <a:cubicBezTo>
                    <a:pt x="17543" y="0"/>
                    <a:pt x="17532" y="0"/>
                    <a:pt x="17521" y="1"/>
                  </a:cubicBezTo>
                  <a:cubicBezTo>
                    <a:pt x="17197" y="7"/>
                    <a:pt x="16909" y="161"/>
                    <a:pt x="16662" y="462"/>
                  </a:cubicBezTo>
                  <a:lnTo>
                    <a:pt x="14380" y="3224"/>
                  </a:lnTo>
                  <a:lnTo>
                    <a:pt x="14380" y="3224"/>
                  </a:lnTo>
                  <a:cubicBezTo>
                    <a:pt x="13065" y="2252"/>
                    <a:pt x="11770" y="1686"/>
                    <a:pt x="10496" y="1525"/>
                  </a:cubicBezTo>
                  <a:cubicBezTo>
                    <a:pt x="10256" y="1496"/>
                    <a:pt x="10022" y="1481"/>
                    <a:pt x="9795" y="1481"/>
                  </a:cubicBezTo>
                  <a:cubicBezTo>
                    <a:pt x="8412" y="1481"/>
                    <a:pt x="7264" y="2035"/>
                    <a:pt x="6348" y="3143"/>
                  </a:cubicBezTo>
                  <a:cubicBezTo>
                    <a:pt x="5910" y="3673"/>
                    <a:pt x="5597" y="4193"/>
                    <a:pt x="5409" y="4699"/>
                  </a:cubicBezTo>
                  <a:cubicBezTo>
                    <a:pt x="5222" y="5206"/>
                    <a:pt x="5126" y="5685"/>
                    <a:pt x="5125" y="6137"/>
                  </a:cubicBezTo>
                  <a:cubicBezTo>
                    <a:pt x="5123" y="6590"/>
                    <a:pt x="5241" y="7103"/>
                    <a:pt x="5479" y="7680"/>
                  </a:cubicBezTo>
                  <a:cubicBezTo>
                    <a:pt x="5706" y="8231"/>
                    <a:pt x="5973" y="8766"/>
                    <a:pt x="6279" y="9278"/>
                  </a:cubicBezTo>
                  <a:cubicBezTo>
                    <a:pt x="6575" y="9766"/>
                    <a:pt x="6986" y="10393"/>
                    <a:pt x="7516" y="11157"/>
                  </a:cubicBezTo>
                  <a:lnTo>
                    <a:pt x="8940" y="13160"/>
                  </a:lnTo>
                  <a:cubicBezTo>
                    <a:pt x="9342" y="13700"/>
                    <a:pt x="9591" y="14191"/>
                    <a:pt x="9686" y="14634"/>
                  </a:cubicBezTo>
                  <a:cubicBezTo>
                    <a:pt x="9781" y="15077"/>
                    <a:pt x="9734" y="15414"/>
                    <a:pt x="9544" y="15643"/>
                  </a:cubicBezTo>
                  <a:cubicBezTo>
                    <a:pt x="9303" y="15936"/>
                    <a:pt x="9011" y="16101"/>
                    <a:pt x="8669" y="16137"/>
                  </a:cubicBezTo>
                  <a:cubicBezTo>
                    <a:pt x="8604" y="16144"/>
                    <a:pt x="8539" y="16147"/>
                    <a:pt x="8474" y="16147"/>
                  </a:cubicBezTo>
                  <a:cubicBezTo>
                    <a:pt x="8197" y="16147"/>
                    <a:pt x="7925" y="16084"/>
                    <a:pt x="7655" y="15957"/>
                  </a:cubicBezTo>
                  <a:cubicBezTo>
                    <a:pt x="7303" y="15791"/>
                    <a:pt x="6963" y="15597"/>
                    <a:pt x="6641" y="15376"/>
                  </a:cubicBezTo>
                  <a:cubicBezTo>
                    <a:pt x="6297" y="15145"/>
                    <a:pt x="6002" y="14897"/>
                    <a:pt x="5758" y="14635"/>
                  </a:cubicBezTo>
                  <a:cubicBezTo>
                    <a:pt x="5382" y="14297"/>
                    <a:pt x="5042" y="13921"/>
                    <a:pt x="4746" y="13509"/>
                  </a:cubicBezTo>
                  <a:cubicBezTo>
                    <a:pt x="4454" y="13105"/>
                    <a:pt x="4247" y="12775"/>
                    <a:pt x="4126" y="12518"/>
                  </a:cubicBezTo>
                  <a:cubicBezTo>
                    <a:pt x="4004" y="12261"/>
                    <a:pt x="3868" y="11948"/>
                    <a:pt x="3719" y="11579"/>
                  </a:cubicBezTo>
                  <a:cubicBezTo>
                    <a:pt x="3569" y="11210"/>
                    <a:pt x="3475" y="10988"/>
                    <a:pt x="3435" y="10910"/>
                  </a:cubicBezTo>
                  <a:cubicBezTo>
                    <a:pt x="3239" y="10480"/>
                    <a:pt x="2992" y="10165"/>
                    <a:pt x="2691" y="9960"/>
                  </a:cubicBezTo>
                  <a:cubicBezTo>
                    <a:pt x="2444" y="9794"/>
                    <a:pt x="2183" y="9710"/>
                    <a:pt x="1909" y="9710"/>
                  </a:cubicBezTo>
                  <a:cubicBezTo>
                    <a:pt x="1849" y="9710"/>
                    <a:pt x="1789" y="9714"/>
                    <a:pt x="1728" y="9722"/>
                  </a:cubicBezTo>
                  <a:cubicBezTo>
                    <a:pt x="1395" y="9764"/>
                    <a:pt x="1076" y="9877"/>
                    <a:pt x="794" y="10055"/>
                  </a:cubicBezTo>
                  <a:cubicBezTo>
                    <a:pt x="514" y="10232"/>
                    <a:pt x="304" y="10486"/>
                    <a:pt x="163" y="10819"/>
                  </a:cubicBezTo>
                  <a:cubicBezTo>
                    <a:pt x="24" y="11151"/>
                    <a:pt x="1" y="11504"/>
                    <a:pt x="93" y="11877"/>
                  </a:cubicBezTo>
                  <a:cubicBezTo>
                    <a:pt x="642" y="13851"/>
                    <a:pt x="1708" y="15613"/>
                    <a:pt x="3291" y="17163"/>
                  </a:cubicBezTo>
                  <a:lnTo>
                    <a:pt x="3291" y="17163"/>
                  </a:lnTo>
                  <a:lnTo>
                    <a:pt x="1161" y="19742"/>
                  </a:lnTo>
                  <a:cubicBezTo>
                    <a:pt x="833" y="20139"/>
                    <a:pt x="756" y="20541"/>
                    <a:pt x="933" y="20949"/>
                  </a:cubicBezTo>
                  <a:cubicBezTo>
                    <a:pt x="1110" y="21355"/>
                    <a:pt x="1421" y="21605"/>
                    <a:pt x="1867" y="21696"/>
                  </a:cubicBezTo>
                  <a:cubicBezTo>
                    <a:pt x="1953" y="21714"/>
                    <a:pt x="2037" y="21723"/>
                    <a:pt x="2118" y="21723"/>
                  </a:cubicBezTo>
                  <a:cubicBezTo>
                    <a:pt x="2456" y="21723"/>
                    <a:pt x="2751" y="21570"/>
                    <a:pt x="3005" y="21264"/>
                  </a:cubicBezTo>
                  <a:lnTo>
                    <a:pt x="5126" y="18695"/>
                  </a:lnTo>
                  <a:lnTo>
                    <a:pt x="5126" y="18695"/>
                  </a:lnTo>
                  <a:cubicBezTo>
                    <a:pt x="5797" y="19157"/>
                    <a:pt x="6477" y="19515"/>
                    <a:pt x="7163" y="19769"/>
                  </a:cubicBezTo>
                  <a:cubicBezTo>
                    <a:pt x="7868" y="20028"/>
                    <a:pt x="8564" y="20158"/>
                    <a:pt x="9250" y="20158"/>
                  </a:cubicBezTo>
                  <a:cubicBezTo>
                    <a:pt x="9674" y="20158"/>
                    <a:pt x="10094" y="20109"/>
                    <a:pt x="10510" y="20010"/>
                  </a:cubicBezTo>
                  <a:cubicBezTo>
                    <a:pt x="11601" y="19752"/>
                    <a:pt x="12543" y="19124"/>
                    <a:pt x="13336" y="18128"/>
                  </a:cubicBezTo>
                  <a:cubicBezTo>
                    <a:pt x="13831" y="17511"/>
                    <a:pt x="14162" y="16895"/>
                    <a:pt x="14327" y="16280"/>
                  </a:cubicBezTo>
                  <a:cubicBezTo>
                    <a:pt x="14492" y="15666"/>
                    <a:pt x="14499" y="15035"/>
                    <a:pt x="14348" y="14391"/>
                  </a:cubicBezTo>
                  <a:cubicBezTo>
                    <a:pt x="14192" y="13732"/>
                    <a:pt x="13947" y="13097"/>
                    <a:pt x="13619" y="12505"/>
                  </a:cubicBezTo>
                  <a:cubicBezTo>
                    <a:pt x="13284" y="11893"/>
                    <a:pt x="12825" y="11183"/>
                    <a:pt x="12243" y="10376"/>
                  </a:cubicBezTo>
                  <a:lnTo>
                    <a:pt x="10798" y="8425"/>
                  </a:lnTo>
                  <a:cubicBezTo>
                    <a:pt x="10362" y="7856"/>
                    <a:pt x="10099" y="7386"/>
                    <a:pt x="10010" y="7016"/>
                  </a:cubicBezTo>
                  <a:cubicBezTo>
                    <a:pt x="9921" y="6645"/>
                    <a:pt x="10009" y="6301"/>
                    <a:pt x="10272" y="5982"/>
                  </a:cubicBezTo>
                  <a:cubicBezTo>
                    <a:pt x="10440" y="5780"/>
                    <a:pt x="10667" y="5678"/>
                    <a:pt x="10953" y="5678"/>
                  </a:cubicBezTo>
                  <a:cubicBezTo>
                    <a:pt x="11042" y="5678"/>
                    <a:pt x="11136" y="5688"/>
                    <a:pt x="11235" y="5707"/>
                  </a:cubicBezTo>
                  <a:cubicBezTo>
                    <a:pt x="11659" y="5789"/>
                    <a:pt x="12056" y="5971"/>
                    <a:pt x="12424" y="6254"/>
                  </a:cubicBezTo>
                  <a:cubicBezTo>
                    <a:pt x="12793" y="6537"/>
                    <a:pt x="13130" y="6818"/>
                    <a:pt x="13434" y="7098"/>
                  </a:cubicBezTo>
                  <a:cubicBezTo>
                    <a:pt x="14270" y="7960"/>
                    <a:pt x="14996" y="8921"/>
                    <a:pt x="15601" y="9959"/>
                  </a:cubicBezTo>
                  <a:cubicBezTo>
                    <a:pt x="15851" y="10359"/>
                    <a:pt x="16140" y="10643"/>
                    <a:pt x="16469" y="10811"/>
                  </a:cubicBezTo>
                  <a:cubicBezTo>
                    <a:pt x="16667" y="10911"/>
                    <a:pt x="16863" y="10962"/>
                    <a:pt x="17059" y="10962"/>
                  </a:cubicBezTo>
                  <a:cubicBezTo>
                    <a:pt x="17189" y="10962"/>
                    <a:pt x="17319" y="10939"/>
                    <a:pt x="17449" y="10894"/>
                  </a:cubicBezTo>
                  <a:cubicBezTo>
                    <a:pt x="17762" y="10789"/>
                    <a:pt x="18049" y="10613"/>
                    <a:pt x="18286" y="10381"/>
                  </a:cubicBezTo>
                  <a:cubicBezTo>
                    <a:pt x="18520" y="10150"/>
                    <a:pt x="18670" y="9839"/>
                    <a:pt x="18734" y="9446"/>
                  </a:cubicBezTo>
                  <a:cubicBezTo>
                    <a:pt x="18799" y="9053"/>
                    <a:pt x="18734" y="8658"/>
                    <a:pt x="18541" y="8261"/>
                  </a:cubicBezTo>
                  <a:cubicBezTo>
                    <a:pt x="18298" y="7746"/>
                    <a:pt x="18087" y="7335"/>
                    <a:pt x="17911" y="7026"/>
                  </a:cubicBezTo>
                  <a:cubicBezTo>
                    <a:pt x="17735" y="6718"/>
                    <a:pt x="17451" y="6309"/>
                    <a:pt x="17060" y="5800"/>
                  </a:cubicBezTo>
                  <a:cubicBezTo>
                    <a:pt x="16784" y="5444"/>
                    <a:pt x="16487" y="5104"/>
                    <a:pt x="16171" y="4783"/>
                  </a:cubicBezTo>
                  <a:lnTo>
                    <a:pt x="16171" y="4783"/>
                  </a:lnTo>
                  <a:lnTo>
                    <a:pt x="18492" y="1972"/>
                  </a:lnTo>
                  <a:cubicBezTo>
                    <a:pt x="18726" y="1690"/>
                    <a:pt x="18817" y="1386"/>
                    <a:pt x="18765" y="1061"/>
                  </a:cubicBezTo>
                  <a:cubicBezTo>
                    <a:pt x="18714" y="736"/>
                    <a:pt x="18575" y="476"/>
                    <a:pt x="18350" y="282"/>
                  </a:cubicBezTo>
                  <a:cubicBezTo>
                    <a:pt x="18130" y="94"/>
                    <a:pt x="17865" y="0"/>
                    <a:pt x="175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2262950" y="3598725"/>
              <a:ext cx="486000" cy="558300"/>
            </a:xfrm>
            <a:custGeom>
              <a:avLst/>
              <a:gdLst/>
              <a:ahLst/>
              <a:cxnLst/>
              <a:rect l="l" t="t" r="r" b="b"/>
              <a:pathLst>
                <a:path w="19440" h="22332" extrusionOk="0">
                  <a:moveTo>
                    <a:pt x="17838" y="610"/>
                  </a:moveTo>
                  <a:cubicBezTo>
                    <a:pt x="18087" y="614"/>
                    <a:pt x="18292" y="674"/>
                    <a:pt x="18462" y="818"/>
                  </a:cubicBezTo>
                  <a:cubicBezTo>
                    <a:pt x="18634" y="965"/>
                    <a:pt x="18735" y="1161"/>
                    <a:pt x="18776" y="1415"/>
                  </a:cubicBezTo>
                  <a:cubicBezTo>
                    <a:pt x="18813" y="1653"/>
                    <a:pt x="18746" y="1872"/>
                    <a:pt x="18569" y="2087"/>
                  </a:cubicBezTo>
                  <a:lnTo>
                    <a:pt x="16458" y="4640"/>
                  </a:lnTo>
                  <a:cubicBezTo>
                    <a:pt x="16378" y="4564"/>
                    <a:pt x="16297" y="4488"/>
                    <a:pt x="16214" y="4413"/>
                  </a:cubicBezTo>
                  <a:cubicBezTo>
                    <a:pt x="15851" y="4073"/>
                    <a:pt x="15487" y="3761"/>
                    <a:pt x="15124" y="3480"/>
                  </a:cubicBezTo>
                  <a:lnTo>
                    <a:pt x="17205" y="962"/>
                  </a:lnTo>
                  <a:cubicBezTo>
                    <a:pt x="17397" y="730"/>
                    <a:pt x="17604" y="614"/>
                    <a:pt x="17838" y="610"/>
                  </a:cubicBezTo>
                  <a:close/>
                  <a:moveTo>
                    <a:pt x="14737" y="3948"/>
                  </a:moveTo>
                  <a:cubicBezTo>
                    <a:pt x="15091" y="4221"/>
                    <a:pt x="15447" y="4525"/>
                    <a:pt x="15804" y="4858"/>
                  </a:cubicBezTo>
                  <a:cubicBezTo>
                    <a:pt x="15895" y="4941"/>
                    <a:pt x="15985" y="5025"/>
                    <a:pt x="16071" y="5109"/>
                  </a:cubicBezTo>
                  <a:lnTo>
                    <a:pt x="16000" y="5194"/>
                  </a:lnTo>
                  <a:lnTo>
                    <a:pt x="14637" y="4069"/>
                  </a:lnTo>
                  <a:lnTo>
                    <a:pt x="14737" y="3948"/>
                  </a:lnTo>
                  <a:close/>
                  <a:moveTo>
                    <a:pt x="4250" y="17159"/>
                  </a:moveTo>
                  <a:lnTo>
                    <a:pt x="5627" y="18295"/>
                  </a:lnTo>
                  <a:lnTo>
                    <a:pt x="5383" y="18590"/>
                  </a:lnTo>
                  <a:cubicBezTo>
                    <a:pt x="5013" y="18321"/>
                    <a:pt x="4658" y="18032"/>
                    <a:pt x="4320" y="17723"/>
                  </a:cubicBezTo>
                  <a:cubicBezTo>
                    <a:pt x="4216" y="17632"/>
                    <a:pt x="4115" y="17538"/>
                    <a:pt x="4014" y="17444"/>
                  </a:cubicBezTo>
                  <a:lnTo>
                    <a:pt x="4250" y="17159"/>
                  </a:lnTo>
                  <a:close/>
                  <a:moveTo>
                    <a:pt x="10096" y="2088"/>
                  </a:moveTo>
                  <a:cubicBezTo>
                    <a:pt x="10313" y="2088"/>
                    <a:pt x="10537" y="2102"/>
                    <a:pt x="10768" y="2131"/>
                  </a:cubicBezTo>
                  <a:cubicBezTo>
                    <a:pt x="11900" y="2274"/>
                    <a:pt x="13066" y="2761"/>
                    <a:pt x="14250" y="3587"/>
                  </a:cubicBezTo>
                  <a:lnTo>
                    <a:pt x="13785" y="4150"/>
                  </a:lnTo>
                  <a:lnTo>
                    <a:pt x="16083" y="6047"/>
                  </a:lnTo>
                  <a:lnTo>
                    <a:pt x="16498" y="5544"/>
                  </a:lnTo>
                  <a:cubicBezTo>
                    <a:pt x="16726" y="5788"/>
                    <a:pt x="16937" y="6038"/>
                    <a:pt x="17131" y="6289"/>
                  </a:cubicBezTo>
                  <a:cubicBezTo>
                    <a:pt x="17511" y="6784"/>
                    <a:pt x="17790" y="7185"/>
                    <a:pt x="17958" y="7481"/>
                  </a:cubicBezTo>
                  <a:cubicBezTo>
                    <a:pt x="18131" y="7785"/>
                    <a:pt x="18339" y="8194"/>
                    <a:pt x="18579" y="8698"/>
                  </a:cubicBezTo>
                  <a:cubicBezTo>
                    <a:pt x="18746" y="9042"/>
                    <a:pt x="18800" y="9372"/>
                    <a:pt x="18746" y="9702"/>
                  </a:cubicBezTo>
                  <a:cubicBezTo>
                    <a:pt x="18691" y="10033"/>
                    <a:pt x="18572" y="10285"/>
                    <a:pt x="18384" y="10469"/>
                  </a:cubicBezTo>
                  <a:cubicBezTo>
                    <a:pt x="18178" y="10670"/>
                    <a:pt x="17930" y="10821"/>
                    <a:pt x="17660" y="10914"/>
                  </a:cubicBezTo>
                  <a:cubicBezTo>
                    <a:pt x="17563" y="10947"/>
                    <a:pt x="17467" y="10964"/>
                    <a:pt x="17370" y="10964"/>
                  </a:cubicBezTo>
                  <a:cubicBezTo>
                    <a:pt x="17222" y="10964"/>
                    <a:pt x="17072" y="10925"/>
                    <a:pt x="16917" y="10846"/>
                  </a:cubicBezTo>
                  <a:cubicBezTo>
                    <a:pt x="16639" y="10704"/>
                    <a:pt x="16386" y="10454"/>
                    <a:pt x="16172" y="10113"/>
                  </a:cubicBezTo>
                  <a:cubicBezTo>
                    <a:pt x="15568" y="9070"/>
                    <a:pt x="14825" y="8088"/>
                    <a:pt x="13949" y="7181"/>
                  </a:cubicBezTo>
                  <a:cubicBezTo>
                    <a:pt x="13638" y="6895"/>
                    <a:pt x="13292" y="6604"/>
                    <a:pt x="12919" y="6319"/>
                  </a:cubicBezTo>
                  <a:cubicBezTo>
                    <a:pt x="12514" y="6008"/>
                    <a:pt x="12072" y="5806"/>
                    <a:pt x="11604" y="5715"/>
                  </a:cubicBezTo>
                  <a:cubicBezTo>
                    <a:pt x="11482" y="5691"/>
                    <a:pt x="11370" y="5681"/>
                    <a:pt x="11267" y="5681"/>
                  </a:cubicBezTo>
                  <a:cubicBezTo>
                    <a:pt x="10801" y="5681"/>
                    <a:pt x="10514" y="5894"/>
                    <a:pt x="10349" y="6095"/>
                  </a:cubicBezTo>
                  <a:cubicBezTo>
                    <a:pt x="10023" y="6488"/>
                    <a:pt x="9915" y="6925"/>
                    <a:pt x="10026" y="7391"/>
                  </a:cubicBezTo>
                  <a:cubicBezTo>
                    <a:pt x="10125" y="7806"/>
                    <a:pt x="10401" y="8305"/>
                    <a:pt x="10866" y="8911"/>
                  </a:cubicBezTo>
                  <a:lnTo>
                    <a:pt x="12307" y="10859"/>
                  </a:lnTo>
                  <a:cubicBezTo>
                    <a:pt x="12880" y="11655"/>
                    <a:pt x="13337" y="12360"/>
                    <a:pt x="13663" y="12957"/>
                  </a:cubicBezTo>
                  <a:cubicBezTo>
                    <a:pt x="13978" y="13525"/>
                    <a:pt x="14214" y="14134"/>
                    <a:pt x="14364" y="14766"/>
                  </a:cubicBezTo>
                  <a:cubicBezTo>
                    <a:pt x="14502" y="15360"/>
                    <a:pt x="14495" y="15946"/>
                    <a:pt x="14344" y="16508"/>
                  </a:cubicBezTo>
                  <a:cubicBezTo>
                    <a:pt x="14190" y="17079"/>
                    <a:pt x="13876" y="17663"/>
                    <a:pt x="13409" y="18247"/>
                  </a:cubicBezTo>
                  <a:cubicBezTo>
                    <a:pt x="12664" y="19183"/>
                    <a:pt x="11769" y="19781"/>
                    <a:pt x="10750" y="20023"/>
                  </a:cubicBezTo>
                  <a:cubicBezTo>
                    <a:pt x="10360" y="20115"/>
                    <a:pt x="9966" y="20161"/>
                    <a:pt x="9567" y="20161"/>
                  </a:cubicBezTo>
                  <a:cubicBezTo>
                    <a:pt x="8912" y="20161"/>
                    <a:pt x="8247" y="20037"/>
                    <a:pt x="7577" y="19790"/>
                  </a:cubicBezTo>
                  <a:cubicBezTo>
                    <a:pt x="7011" y="19580"/>
                    <a:pt x="6446" y="19295"/>
                    <a:pt x="5884" y="18934"/>
                  </a:cubicBezTo>
                  <a:lnTo>
                    <a:pt x="6481" y="18213"/>
                  </a:lnTo>
                  <a:lnTo>
                    <a:pt x="4169" y="16305"/>
                  </a:lnTo>
                  <a:lnTo>
                    <a:pt x="3582" y="17017"/>
                  </a:lnTo>
                  <a:cubicBezTo>
                    <a:pt x="2170" y="15567"/>
                    <a:pt x="1201" y="13918"/>
                    <a:pt x="697" y="12105"/>
                  </a:cubicBezTo>
                  <a:cubicBezTo>
                    <a:pt x="621" y="11795"/>
                    <a:pt x="640" y="11513"/>
                    <a:pt x="753" y="11242"/>
                  </a:cubicBezTo>
                  <a:cubicBezTo>
                    <a:pt x="869" y="10968"/>
                    <a:pt x="1037" y="10764"/>
                    <a:pt x="1265" y="10618"/>
                  </a:cubicBezTo>
                  <a:cubicBezTo>
                    <a:pt x="1511" y="10464"/>
                    <a:pt x="1789" y="10365"/>
                    <a:pt x="2078" y="10330"/>
                  </a:cubicBezTo>
                  <a:cubicBezTo>
                    <a:pt x="2128" y="10323"/>
                    <a:pt x="2177" y="10320"/>
                    <a:pt x="2225" y="10320"/>
                  </a:cubicBezTo>
                  <a:cubicBezTo>
                    <a:pt x="2437" y="10320"/>
                    <a:pt x="2637" y="10385"/>
                    <a:pt x="2832" y="10518"/>
                  </a:cubicBezTo>
                  <a:cubicBezTo>
                    <a:pt x="3083" y="10688"/>
                    <a:pt x="3298" y="10966"/>
                    <a:pt x="3477" y="11355"/>
                  </a:cubicBezTo>
                  <a:cubicBezTo>
                    <a:pt x="3516" y="11429"/>
                    <a:pt x="3605" y="11644"/>
                    <a:pt x="3749" y="12000"/>
                  </a:cubicBezTo>
                  <a:cubicBezTo>
                    <a:pt x="3901" y="12375"/>
                    <a:pt x="4039" y="12692"/>
                    <a:pt x="4163" y="12954"/>
                  </a:cubicBezTo>
                  <a:cubicBezTo>
                    <a:pt x="4294" y="13230"/>
                    <a:pt x="4507" y="13570"/>
                    <a:pt x="4811" y="13993"/>
                  </a:cubicBezTo>
                  <a:cubicBezTo>
                    <a:pt x="5113" y="14414"/>
                    <a:pt x="5461" y="14801"/>
                    <a:pt x="5847" y="15147"/>
                  </a:cubicBezTo>
                  <a:cubicBezTo>
                    <a:pt x="6107" y="15427"/>
                    <a:pt x="6422" y="15692"/>
                    <a:pt x="6782" y="15933"/>
                  </a:cubicBezTo>
                  <a:cubicBezTo>
                    <a:pt x="7118" y="16162"/>
                    <a:pt x="7471" y="16364"/>
                    <a:pt x="7838" y="16538"/>
                  </a:cubicBezTo>
                  <a:cubicBezTo>
                    <a:pt x="8145" y="16682"/>
                    <a:pt x="8462" y="16755"/>
                    <a:pt x="8781" y="16755"/>
                  </a:cubicBezTo>
                  <a:cubicBezTo>
                    <a:pt x="8857" y="16755"/>
                    <a:pt x="8934" y="16751"/>
                    <a:pt x="9011" y="16743"/>
                  </a:cubicBezTo>
                  <a:cubicBezTo>
                    <a:pt x="9433" y="16698"/>
                    <a:pt x="9795" y="16496"/>
                    <a:pt x="10088" y="16142"/>
                  </a:cubicBezTo>
                  <a:cubicBezTo>
                    <a:pt x="10338" y="15837"/>
                    <a:pt x="10407" y="15413"/>
                    <a:pt x="10293" y="14875"/>
                  </a:cubicBezTo>
                  <a:cubicBezTo>
                    <a:pt x="10188" y="14392"/>
                    <a:pt x="9920" y="13857"/>
                    <a:pt x="9497" y="13290"/>
                  </a:cubicBezTo>
                  <a:lnTo>
                    <a:pt x="8075" y="11290"/>
                  </a:lnTo>
                  <a:cubicBezTo>
                    <a:pt x="7553" y="10536"/>
                    <a:pt x="7140" y="9908"/>
                    <a:pt x="6848" y="9425"/>
                  </a:cubicBezTo>
                  <a:cubicBezTo>
                    <a:pt x="6550" y="8928"/>
                    <a:pt x="6289" y="8407"/>
                    <a:pt x="6069" y="7869"/>
                  </a:cubicBezTo>
                  <a:cubicBezTo>
                    <a:pt x="5848" y="7334"/>
                    <a:pt x="5736" y="6853"/>
                    <a:pt x="5739" y="6443"/>
                  </a:cubicBezTo>
                  <a:cubicBezTo>
                    <a:pt x="5739" y="6029"/>
                    <a:pt x="5828" y="5581"/>
                    <a:pt x="6003" y="5109"/>
                  </a:cubicBezTo>
                  <a:cubicBezTo>
                    <a:pt x="6179" y="4638"/>
                    <a:pt x="6477" y="4144"/>
                    <a:pt x="6892" y="3642"/>
                  </a:cubicBezTo>
                  <a:cubicBezTo>
                    <a:pt x="7752" y="2599"/>
                    <a:pt x="8804" y="2088"/>
                    <a:pt x="10096" y="2088"/>
                  </a:cubicBezTo>
                  <a:close/>
                  <a:moveTo>
                    <a:pt x="3628" y="17912"/>
                  </a:moveTo>
                  <a:cubicBezTo>
                    <a:pt x="3721" y="18001"/>
                    <a:pt x="3818" y="18088"/>
                    <a:pt x="3915" y="18174"/>
                  </a:cubicBezTo>
                  <a:cubicBezTo>
                    <a:pt x="4259" y="18488"/>
                    <a:pt x="4620" y="18783"/>
                    <a:pt x="4996" y="19058"/>
                  </a:cubicBezTo>
                  <a:lnTo>
                    <a:pt x="3082" y="21377"/>
                  </a:lnTo>
                  <a:cubicBezTo>
                    <a:pt x="2888" y="21612"/>
                    <a:pt x="2678" y="21726"/>
                    <a:pt x="2430" y="21726"/>
                  </a:cubicBezTo>
                  <a:cubicBezTo>
                    <a:pt x="2368" y="21726"/>
                    <a:pt x="2305" y="21719"/>
                    <a:pt x="2238" y="21705"/>
                  </a:cubicBezTo>
                  <a:cubicBezTo>
                    <a:pt x="1888" y="21634"/>
                    <a:pt x="1661" y="21452"/>
                    <a:pt x="1522" y="21134"/>
                  </a:cubicBezTo>
                  <a:cubicBezTo>
                    <a:pt x="1440" y="20944"/>
                    <a:pt x="1369" y="20647"/>
                    <a:pt x="1704" y="20240"/>
                  </a:cubicBezTo>
                  <a:lnTo>
                    <a:pt x="3628" y="17912"/>
                  </a:lnTo>
                  <a:close/>
                  <a:moveTo>
                    <a:pt x="17840" y="0"/>
                  </a:moveTo>
                  <a:cubicBezTo>
                    <a:pt x="17835" y="0"/>
                    <a:pt x="17831" y="0"/>
                    <a:pt x="17826" y="1"/>
                  </a:cubicBezTo>
                  <a:cubicBezTo>
                    <a:pt x="17410" y="8"/>
                    <a:pt x="17044" y="201"/>
                    <a:pt x="16738" y="572"/>
                  </a:cubicBezTo>
                  <a:lnTo>
                    <a:pt x="14636" y="3117"/>
                  </a:lnTo>
                  <a:cubicBezTo>
                    <a:pt x="13357" y="2217"/>
                    <a:pt x="12087" y="1684"/>
                    <a:pt x="10842" y="1528"/>
                  </a:cubicBezTo>
                  <a:cubicBezTo>
                    <a:pt x="10590" y="1496"/>
                    <a:pt x="10343" y="1480"/>
                    <a:pt x="10103" y="1480"/>
                  </a:cubicBezTo>
                  <a:cubicBezTo>
                    <a:pt x="8633" y="1480"/>
                    <a:pt x="7397" y="2076"/>
                    <a:pt x="6425" y="3254"/>
                  </a:cubicBezTo>
                  <a:cubicBezTo>
                    <a:pt x="5966" y="3810"/>
                    <a:pt x="5634" y="4361"/>
                    <a:pt x="5435" y="4898"/>
                  </a:cubicBezTo>
                  <a:cubicBezTo>
                    <a:pt x="5235" y="5436"/>
                    <a:pt x="5133" y="5956"/>
                    <a:pt x="5132" y="6440"/>
                  </a:cubicBezTo>
                  <a:cubicBezTo>
                    <a:pt x="5129" y="6931"/>
                    <a:pt x="5257" y="7490"/>
                    <a:pt x="5509" y="8101"/>
                  </a:cubicBezTo>
                  <a:cubicBezTo>
                    <a:pt x="5741" y="8667"/>
                    <a:pt x="6016" y="9214"/>
                    <a:pt x="6330" y="9738"/>
                  </a:cubicBezTo>
                  <a:cubicBezTo>
                    <a:pt x="6627" y="10231"/>
                    <a:pt x="7046" y="10871"/>
                    <a:pt x="7579" y="11638"/>
                  </a:cubicBezTo>
                  <a:lnTo>
                    <a:pt x="9007" y="13646"/>
                  </a:lnTo>
                  <a:cubicBezTo>
                    <a:pt x="9381" y="14148"/>
                    <a:pt x="9614" y="14605"/>
                    <a:pt x="9700" y="15003"/>
                  </a:cubicBezTo>
                  <a:cubicBezTo>
                    <a:pt x="9774" y="15349"/>
                    <a:pt x="9747" y="15602"/>
                    <a:pt x="9621" y="15757"/>
                  </a:cubicBezTo>
                  <a:cubicBezTo>
                    <a:pt x="9429" y="15987"/>
                    <a:pt x="9209" y="16112"/>
                    <a:pt x="8946" y="16141"/>
                  </a:cubicBezTo>
                  <a:cubicBezTo>
                    <a:pt x="8891" y="16147"/>
                    <a:pt x="8836" y="16150"/>
                    <a:pt x="8782" y="16150"/>
                  </a:cubicBezTo>
                  <a:cubicBezTo>
                    <a:pt x="8551" y="16150"/>
                    <a:pt x="8324" y="16096"/>
                    <a:pt x="8093" y="15989"/>
                  </a:cubicBezTo>
                  <a:cubicBezTo>
                    <a:pt x="7754" y="15828"/>
                    <a:pt x="7429" y="15642"/>
                    <a:pt x="7119" y="15430"/>
                  </a:cubicBezTo>
                  <a:cubicBezTo>
                    <a:pt x="6810" y="15225"/>
                    <a:pt x="6525" y="14986"/>
                    <a:pt x="6270" y="14716"/>
                  </a:cubicBezTo>
                  <a:cubicBezTo>
                    <a:pt x="5910" y="14392"/>
                    <a:pt x="5586" y="14031"/>
                    <a:pt x="5302" y="13639"/>
                  </a:cubicBezTo>
                  <a:cubicBezTo>
                    <a:pt x="5022" y="13252"/>
                    <a:pt x="4823" y="12935"/>
                    <a:pt x="4710" y="12695"/>
                  </a:cubicBezTo>
                  <a:cubicBezTo>
                    <a:pt x="4590" y="12442"/>
                    <a:pt x="4456" y="12135"/>
                    <a:pt x="4310" y="11773"/>
                  </a:cubicBezTo>
                  <a:cubicBezTo>
                    <a:pt x="4155" y="11389"/>
                    <a:pt x="4056" y="11158"/>
                    <a:pt x="4021" y="11092"/>
                  </a:cubicBezTo>
                  <a:cubicBezTo>
                    <a:pt x="3802" y="10613"/>
                    <a:pt x="3517" y="10251"/>
                    <a:pt x="3170" y="10018"/>
                  </a:cubicBezTo>
                  <a:cubicBezTo>
                    <a:pt x="2873" y="9816"/>
                    <a:pt x="2555" y="9715"/>
                    <a:pt x="2219" y="9715"/>
                  </a:cubicBezTo>
                  <a:cubicBezTo>
                    <a:pt x="2146" y="9715"/>
                    <a:pt x="2072" y="9720"/>
                    <a:pt x="1997" y="9730"/>
                  </a:cubicBezTo>
                  <a:cubicBezTo>
                    <a:pt x="1622" y="9777"/>
                    <a:pt x="1261" y="9906"/>
                    <a:pt x="941" y="10107"/>
                  </a:cubicBezTo>
                  <a:cubicBezTo>
                    <a:pt x="609" y="10318"/>
                    <a:pt x="358" y="10622"/>
                    <a:pt x="195" y="11009"/>
                  </a:cubicBezTo>
                  <a:cubicBezTo>
                    <a:pt x="29" y="11399"/>
                    <a:pt x="1" y="11819"/>
                    <a:pt x="110" y="12256"/>
                  </a:cubicBezTo>
                  <a:lnTo>
                    <a:pt x="111" y="12264"/>
                  </a:lnTo>
                  <a:cubicBezTo>
                    <a:pt x="651" y="14198"/>
                    <a:pt x="1685" y="15952"/>
                    <a:pt x="3193" y="17489"/>
                  </a:cubicBezTo>
                  <a:lnTo>
                    <a:pt x="1238" y="19856"/>
                  </a:lnTo>
                  <a:cubicBezTo>
                    <a:pt x="733" y="20467"/>
                    <a:pt x="811" y="21020"/>
                    <a:pt x="967" y="21376"/>
                  </a:cubicBezTo>
                  <a:cubicBezTo>
                    <a:pt x="1185" y="21877"/>
                    <a:pt x="1571" y="22187"/>
                    <a:pt x="2116" y="22299"/>
                  </a:cubicBezTo>
                  <a:cubicBezTo>
                    <a:pt x="2219" y="22321"/>
                    <a:pt x="2323" y="22332"/>
                    <a:pt x="2428" y="22332"/>
                  </a:cubicBezTo>
                  <a:cubicBezTo>
                    <a:pt x="2855" y="22332"/>
                    <a:pt x="3238" y="22139"/>
                    <a:pt x="3548" y="21764"/>
                  </a:cubicBezTo>
                  <a:lnTo>
                    <a:pt x="5496" y="19406"/>
                  </a:lnTo>
                  <a:cubicBezTo>
                    <a:pt x="6115" y="19808"/>
                    <a:pt x="6740" y="20127"/>
                    <a:pt x="7368" y="20359"/>
                  </a:cubicBezTo>
                  <a:cubicBezTo>
                    <a:pt x="8105" y="20631"/>
                    <a:pt x="8841" y="20768"/>
                    <a:pt x="9565" y="20768"/>
                  </a:cubicBezTo>
                  <a:cubicBezTo>
                    <a:pt x="10012" y="20768"/>
                    <a:pt x="10454" y="20716"/>
                    <a:pt x="10890" y="20613"/>
                  </a:cubicBezTo>
                  <a:cubicBezTo>
                    <a:pt x="12044" y="20338"/>
                    <a:pt x="13051" y="19670"/>
                    <a:pt x="13883" y="18624"/>
                  </a:cubicBezTo>
                  <a:cubicBezTo>
                    <a:pt x="14401" y="17977"/>
                    <a:pt x="14754" y="17318"/>
                    <a:pt x="14929" y="16666"/>
                  </a:cubicBezTo>
                  <a:cubicBezTo>
                    <a:pt x="15107" y="16007"/>
                    <a:pt x="15115" y="15320"/>
                    <a:pt x="14953" y="14629"/>
                  </a:cubicBezTo>
                  <a:cubicBezTo>
                    <a:pt x="14791" y="13944"/>
                    <a:pt x="14535" y="13284"/>
                    <a:pt x="14194" y="12666"/>
                  </a:cubicBezTo>
                  <a:cubicBezTo>
                    <a:pt x="13856" y="12049"/>
                    <a:pt x="13387" y="11322"/>
                    <a:pt x="12796" y="10503"/>
                  </a:cubicBezTo>
                  <a:lnTo>
                    <a:pt x="11349" y="8546"/>
                  </a:lnTo>
                  <a:cubicBezTo>
                    <a:pt x="10940" y="8013"/>
                    <a:pt x="10692" y="7578"/>
                    <a:pt x="10614" y="7250"/>
                  </a:cubicBezTo>
                  <a:cubicBezTo>
                    <a:pt x="10548" y="6972"/>
                    <a:pt x="10612" y="6728"/>
                    <a:pt x="10816" y="6481"/>
                  </a:cubicBezTo>
                  <a:cubicBezTo>
                    <a:pt x="10888" y="6393"/>
                    <a:pt x="11010" y="6287"/>
                    <a:pt x="11261" y="6287"/>
                  </a:cubicBezTo>
                  <a:cubicBezTo>
                    <a:pt x="11328" y="6287"/>
                    <a:pt x="11403" y="6295"/>
                    <a:pt x="11488" y="6311"/>
                  </a:cubicBezTo>
                  <a:cubicBezTo>
                    <a:pt x="11863" y="6383"/>
                    <a:pt x="12221" y="6547"/>
                    <a:pt x="12549" y="6798"/>
                  </a:cubicBezTo>
                  <a:cubicBezTo>
                    <a:pt x="12908" y="7072"/>
                    <a:pt x="13241" y="7349"/>
                    <a:pt x="13525" y="7612"/>
                  </a:cubicBezTo>
                  <a:cubicBezTo>
                    <a:pt x="14345" y="8460"/>
                    <a:pt x="15060" y="9403"/>
                    <a:pt x="15653" y="10423"/>
                  </a:cubicBezTo>
                  <a:cubicBezTo>
                    <a:pt x="15931" y="10868"/>
                    <a:pt x="16264" y="11191"/>
                    <a:pt x="16641" y="11384"/>
                  </a:cubicBezTo>
                  <a:cubicBezTo>
                    <a:pt x="16883" y="11506"/>
                    <a:pt x="17126" y="11568"/>
                    <a:pt x="17368" y="11568"/>
                  </a:cubicBezTo>
                  <a:cubicBezTo>
                    <a:pt x="17532" y="11568"/>
                    <a:pt x="17695" y="11540"/>
                    <a:pt x="17858" y="11484"/>
                  </a:cubicBezTo>
                  <a:cubicBezTo>
                    <a:pt x="18213" y="11362"/>
                    <a:pt x="18539" y="11162"/>
                    <a:pt x="18807" y="10899"/>
                  </a:cubicBezTo>
                  <a:cubicBezTo>
                    <a:pt x="19088" y="10626"/>
                    <a:pt x="19268" y="10255"/>
                    <a:pt x="19342" y="9799"/>
                  </a:cubicBezTo>
                  <a:cubicBezTo>
                    <a:pt x="19416" y="9344"/>
                    <a:pt x="19343" y="8885"/>
                    <a:pt x="19125" y="8434"/>
                  </a:cubicBezTo>
                  <a:cubicBezTo>
                    <a:pt x="18880" y="7918"/>
                    <a:pt x="18664" y="7496"/>
                    <a:pt x="18484" y="7180"/>
                  </a:cubicBezTo>
                  <a:cubicBezTo>
                    <a:pt x="18302" y="6860"/>
                    <a:pt x="18007" y="6435"/>
                    <a:pt x="17610" y="5918"/>
                  </a:cubicBezTo>
                  <a:cubicBezTo>
                    <a:pt x="17389" y="5630"/>
                    <a:pt x="17146" y="5348"/>
                    <a:pt x="16886" y="5070"/>
                  </a:cubicBezTo>
                  <a:lnTo>
                    <a:pt x="19035" y="2470"/>
                  </a:lnTo>
                  <a:cubicBezTo>
                    <a:pt x="19325" y="2118"/>
                    <a:pt x="19440" y="1730"/>
                    <a:pt x="19375" y="1317"/>
                  </a:cubicBezTo>
                  <a:cubicBezTo>
                    <a:pt x="19312" y="920"/>
                    <a:pt x="19139" y="600"/>
                    <a:pt x="18856" y="356"/>
                  </a:cubicBezTo>
                  <a:cubicBezTo>
                    <a:pt x="18577" y="115"/>
                    <a:pt x="18238" y="0"/>
                    <a:pt x="178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967075" y="2556650"/>
              <a:ext cx="2732675" cy="2817825"/>
            </a:xfrm>
            <a:custGeom>
              <a:avLst/>
              <a:gdLst/>
              <a:ahLst/>
              <a:cxnLst/>
              <a:rect l="l" t="t" r="r" b="b"/>
              <a:pathLst>
                <a:path w="109307" h="112713" extrusionOk="0">
                  <a:moveTo>
                    <a:pt x="40247" y="0"/>
                  </a:moveTo>
                  <a:lnTo>
                    <a:pt x="0" y="36443"/>
                  </a:lnTo>
                  <a:lnTo>
                    <a:pt x="69061" y="112712"/>
                  </a:lnTo>
                  <a:lnTo>
                    <a:pt x="109306" y="76271"/>
                  </a:lnTo>
                  <a:lnTo>
                    <a:pt x="402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958900" y="2549250"/>
              <a:ext cx="2749600" cy="2832900"/>
            </a:xfrm>
            <a:custGeom>
              <a:avLst/>
              <a:gdLst/>
              <a:ahLst/>
              <a:cxnLst/>
              <a:rect l="l" t="t" r="r" b="b"/>
              <a:pathLst>
                <a:path w="109984" h="113316" extrusionOk="0">
                  <a:moveTo>
                    <a:pt x="40560" y="731"/>
                  </a:moveTo>
                  <a:lnTo>
                    <a:pt x="109219" y="76546"/>
                  </a:lnTo>
                  <a:lnTo>
                    <a:pt x="69426" y="112585"/>
                  </a:lnTo>
                  <a:lnTo>
                    <a:pt x="765" y="36770"/>
                  </a:lnTo>
                  <a:lnTo>
                    <a:pt x="40560" y="731"/>
                  </a:lnTo>
                  <a:close/>
                  <a:moveTo>
                    <a:pt x="40581" y="0"/>
                  </a:moveTo>
                  <a:cubicBezTo>
                    <a:pt x="40509" y="0"/>
                    <a:pt x="40436" y="26"/>
                    <a:pt x="40378" y="79"/>
                  </a:cubicBezTo>
                  <a:lnTo>
                    <a:pt x="134" y="36524"/>
                  </a:lnTo>
                  <a:cubicBezTo>
                    <a:pt x="11" y="36636"/>
                    <a:pt x="0" y="36828"/>
                    <a:pt x="114" y="36953"/>
                  </a:cubicBezTo>
                  <a:lnTo>
                    <a:pt x="69180" y="113216"/>
                  </a:lnTo>
                  <a:cubicBezTo>
                    <a:pt x="69233" y="113276"/>
                    <a:pt x="69308" y="113311"/>
                    <a:pt x="69388" y="113315"/>
                  </a:cubicBezTo>
                  <a:lnTo>
                    <a:pt x="69404" y="113315"/>
                  </a:lnTo>
                  <a:cubicBezTo>
                    <a:pt x="69479" y="113315"/>
                    <a:pt x="69551" y="113288"/>
                    <a:pt x="69607" y="113237"/>
                  </a:cubicBezTo>
                  <a:lnTo>
                    <a:pt x="109851" y="76792"/>
                  </a:lnTo>
                  <a:cubicBezTo>
                    <a:pt x="109975" y="76680"/>
                    <a:pt x="109984" y="76488"/>
                    <a:pt x="109872" y="76365"/>
                  </a:cubicBezTo>
                  <a:lnTo>
                    <a:pt x="40806" y="100"/>
                  </a:lnTo>
                  <a:cubicBezTo>
                    <a:pt x="40746" y="34"/>
                    <a:pt x="40664" y="0"/>
                    <a:pt x="40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1201475" y="2799675"/>
              <a:ext cx="2245400" cy="2315675"/>
            </a:xfrm>
            <a:custGeom>
              <a:avLst/>
              <a:gdLst/>
              <a:ahLst/>
              <a:cxnLst/>
              <a:rect l="l" t="t" r="r" b="b"/>
              <a:pathLst>
                <a:path w="89816" h="92627" extrusionOk="0">
                  <a:moveTo>
                    <a:pt x="33797" y="1"/>
                  </a:moveTo>
                  <a:cubicBezTo>
                    <a:pt x="32707" y="988"/>
                    <a:pt x="31339" y="1474"/>
                    <a:pt x="29976" y="1474"/>
                  </a:cubicBezTo>
                  <a:cubicBezTo>
                    <a:pt x="28778" y="1474"/>
                    <a:pt x="27583" y="1098"/>
                    <a:pt x="26584" y="356"/>
                  </a:cubicBezTo>
                  <a:lnTo>
                    <a:pt x="1329" y="23227"/>
                  </a:lnTo>
                  <a:cubicBezTo>
                    <a:pt x="2696" y="25511"/>
                    <a:pt x="2309" y="28517"/>
                    <a:pt x="261" y="30371"/>
                  </a:cubicBezTo>
                  <a:cubicBezTo>
                    <a:pt x="178" y="30448"/>
                    <a:pt x="89" y="30514"/>
                    <a:pt x="0" y="30583"/>
                  </a:cubicBezTo>
                  <a:lnTo>
                    <a:pt x="56041" y="92465"/>
                  </a:lnTo>
                  <a:cubicBezTo>
                    <a:pt x="56119" y="92385"/>
                    <a:pt x="56195" y="92303"/>
                    <a:pt x="56278" y="92228"/>
                  </a:cubicBezTo>
                  <a:cubicBezTo>
                    <a:pt x="57369" y="91240"/>
                    <a:pt x="58737" y="90753"/>
                    <a:pt x="60101" y="90753"/>
                  </a:cubicBezTo>
                  <a:cubicBezTo>
                    <a:pt x="61654" y="90753"/>
                    <a:pt x="63202" y="91384"/>
                    <a:pt x="64326" y="92626"/>
                  </a:cubicBezTo>
                  <a:lnTo>
                    <a:pt x="89416" y="69904"/>
                  </a:lnTo>
                  <a:cubicBezTo>
                    <a:pt x="87304" y="67572"/>
                    <a:pt x="87483" y="63968"/>
                    <a:pt x="89816" y="61856"/>
                  </a:cubicBezTo>
                  <a:lnTo>
                    <a:pt x="337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1192950" y="2792100"/>
              <a:ext cx="2262350" cy="2330800"/>
            </a:xfrm>
            <a:custGeom>
              <a:avLst/>
              <a:gdLst/>
              <a:ahLst/>
              <a:cxnLst/>
              <a:rect l="l" t="t" r="r" b="b"/>
              <a:pathLst>
                <a:path w="90494" h="93232" extrusionOk="0">
                  <a:moveTo>
                    <a:pt x="34112" y="726"/>
                  </a:moveTo>
                  <a:lnTo>
                    <a:pt x="89733" y="62144"/>
                  </a:lnTo>
                  <a:cubicBezTo>
                    <a:pt x="88680" y="63197"/>
                    <a:pt x="88063" y="64587"/>
                    <a:pt x="87988" y="66086"/>
                  </a:cubicBezTo>
                  <a:cubicBezTo>
                    <a:pt x="87914" y="67586"/>
                    <a:pt x="88391" y="69027"/>
                    <a:pt x="89336" y="70181"/>
                  </a:cubicBezTo>
                  <a:lnTo>
                    <a:pt x="64683" y="92506"/>
                  </a:lnTo>
                  <a:cubicBezTo>
                    <a:pt x="63521" y="91346"/>
                    <a:pt x="61985" y="90756"/>
                    <a:pt x="60441" y="90756"/>
                  </a:cubicBezTo>
                  <a:cubicBezTo>
                    <a:pt x="60438" y="90756"/>
                    <a:pt x="60434" y="90756"/>
                    <a:pt x="60431" y="90756"/>
                  </a:cubicBezTo>
                  <a:cubicBezTo>
                    <a:pt x="58947" y="90756"/>
                    <a:pt x="57516" y="91309"/>
                    <a:pt x="56416" y="92305"/>
                  </a:cubicBezTo>
                  <a:cubicBezTo>
                    <a:pt x="56410" y="92313"/>
                    <a:pt x="56400" y="92320"/>
                    <a:pt x="56393" y="92328"/>
                  </a:cubicBezTo>
                  <a:lnTo>
                    <a:pt x="782" y="30920"/>
                  </a:lnTo>
                  <a:cubicBezTo>
                    <a:pt x="789" y="30914"/>
                    <a:pt x="797" y="30906"/>
                    <a:pt x="805" y="30899"/>
                  </a:cubicBezTo>
                  <a:cubicBezTo>
                    <a:pt x="2857" y="29041"/>
                    <a:pt x="3363" y="26004"/>
                    <a:pt x="2053" y="23592"/>
                  </a:cubicBezTo>
                  <a:lnTo>
                    <a:pt x="26947" y="1046"/>
                  </a:lnTo>
                  <a:cubicBezTo>
                    <a:pt x="27962" y="1736"/>
                    <a:pt x="29137" y="2077"/>
                    <a:pt x="30310" y="2077"/>
                  </a:cubicBezTo>
                  <a:cubicBezTo>
                    <a:pt x="31664" y="2077"/>
                    <a:pt x="33015" y="1622"/>
                    <a:pt x="34112" y="726"/>
                  </a:cubicBezTo>
                  <a:close/>
                  <a:moveTo>
                    <a:pt x="34138" y="0"/>
                  </a:moveTo>
                  <a:cubicBezTo>
                    <a:pt x="34066" y="0"/>
                    <a:pt x="33993" y="26"/>
                    <a:pt x="33935" y="79"/>
                  </a:cubicBezTo>
                  <a:cubicBezTo>
                    <a:pt x="32914" y="1002"/>
                    <a:pt x="31613" y="1471"/>
                    <a:pt x="30309" y="1471"/>
                  </a:cubicBezTo>
                  <a:cubicBezTo>
                    <a:pt x="29184" y="1471"/>
                    <a:pt x="28057" y="1123"/>
                    <a:pt x="27104" y="416"/>
                  </a:cubicBezTo>
                  <a:cubicBezTo>
                    <a:pt x="27051" y="375"/>
                    <a:pt x="26987" y="355"/>
                    <a:pt x="26923" y="355"/>
                  </a:cubicBezTo>
                  <a:cubicBezTo>
                    <a:pt x="26850" y="355"/>
                    <a:pt x="26777" y="382"/>
                    <a:pt x="26720" y="434"/>
                  </a:cubicBezTo>
                  <a:lnTo>
                    <a:pt x="1465" y="23306"/>
                  </a:lnTo>
                  <a:cubicBezTo>
                    <a:pt x="1359" y="23402"/>
                    <a:pt x="1335" y="23561"/>
                    <a:pt x="1409" y="23686"/>
                  </a:cubicBezTo>
                  <a:cubicBezTo>
                    <a:pt x="2725" y="25884"/>
                    <a:pt x="2300" y="28729"/>
                    <a:pt x="397" y="30451"/>
                  </a:cubicBezTo>
                  <a:cubicBezTo>
                    <a:pt x="343" y="30502"/>
                    <a:pt x="284" y="30548"/>
                    <a:pt x="226" y="30593"/>
                  </a:cubicBezTo>
                  <a:lnTo>
                    <a:pt x="153" y="30651"/>
                  </a:lnTo>
                  <a:cubicBezTo>
                    <a:pt x="17" y="30760"/>
                    <a:pt x="0" y="30961"/>
                    <a:pt x="117" y="31091"/>
                  </a:cubicBezTo>
                  <a:lnTo>
                    <a:pt x="56158" y="92972"/>
                  </a:lnTo>
                  <a:cubicBezTo>
                    <a:pt x="56214" y="93033"/>
                    <a:pt x="56292" y="93070"/>
                    <a:pt x="56376" y="93071"/>
                  </a:cubicBezTo>
                  <a:cubicBezTo>
                    <a:pt x="56380" y="93071"/>
                    <a:pt x="56385" y="93072"/>
                    <a:pt x="56389" y="93072"/>
                  </a:cubicBezTo>
                  <a:cubicBezTo>
                    <a:pt x="56469" y="93072"/>
                    <a:pt x="56544" y="93039"/>
                    <a:pt x="56598" y="92981"/>
                  </a:cubicBezTo>
                  <a:lnTo>
                    <a:pt x="56663" y="92914"/>
                  </a:lnTo>
                  <a:cubicBezTo>
                    <a:pt x="56716" y="92860"/>
                    <a:pt x="56768" y="92807"/>
                    <a:pt x="56824" y="92756"/>
                  </a:cubicBezTo>
                  <a:cubicBezTo>
                    <a:pt x="57855" y="91822"/>
                    <a:pt x="59151" y="91362"/>
                    <a:pt x="60443" y="91362"/>
                  </a:cubicBezTo>
                  <a:cubicBezTo>
                    <a:pt x="61915" y="91362"/>
                    <a:pt x="63380" y="91959"/>
                    <a:pt x="64443" y="93132"/>
                  </a:cubicBezTo>
                  <a:cubicBezTo>
                    <a:pt x="64497" y="93192"/>
                    <a:pt x="64572" y="93227"/>
                    <a:pt x="64653" y="93231"/>
                  </a:cubicBezTo>
                  <a:lnTo>
                    <a:pt x="64667" y="93231"/>
                  </a:lnTo>
                  <a:cubicBezTo>
                    <a:pt x="64743" y="93231"/>
                    <a:pt x="64816" y="93204"/>
                    <a:pt x="64870" y="93153"/>
                  </a:cubicBezTo>
                  <a:lnTo>
                    <a:pt x="89961" y="70431"/>
                  </a:lnTo>
                  <a:cubicBezTo>
                    <a:pt x="90021" y="70377"/>
                    <a:pt x="90056" y="70302"/>
                    <a:pt x="90060" y="70222"/>
                  </a:cubicBezTo>
                  <a:cubicBezTo>
                    <a:pt x="90064" y="70141"/>
                    <a:pt x="90035" y="70063"/>
                    <a:pt x="89982" y="70003"/>
                  </a:cubicBezTo>
                  <a:cubicBezTo>
                    <a:pt x="89022" y="68943"/>
                    <a:pt x="88522" y="67544"/>
                    <a:pt x="88593" y="66115"/>
                  </a:cubicBezTo>
                  <a:cubicBezTo>
                    <a:pt x="88664" y="64686"/>
                    <a:pt x="89300" y="63344"/>
                    <a:pt x="90360" y="62383"/>
                  </a:cubicBezTo>
                  <a:cubicBezTo>
                    <a:pt x="90483" y="62271"/>
                    <a:pt x="90494" y="62080"/>
                    <a:pt x="90381" y="61956"/>
                  </a:cubicBezTo>
                  <a:lnTo>
                    <a:pt x="34363" y="101"/>
                  </a:lnTo>
                  <a:cubicBezTo>
                    <a:pt x="34304" y="34"/>
                    <a:pt x="34221" y="0"/>
                    <a:pt x="3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1854650" y="3712800"/>
              <a:ext cx="757200" cy="694100"/>
            </a:xfrm>
            <a:custGeom>
              <a:avLst/>
              <a:gdLst/>
              <a:ahLst/>
              <a:cxnLst/>
              <a:rect l="l" t="t" r="r" b="b"/>
              <a:pathLst>
                <a:path w="30288" h="27764" extrusionOk="0">
                  <a:moveTo>
                    <a:pt x="4343" y="1"/>
                  </a:moveTo>
                  <a:cubicBezTo>
                    <a:pt x="4239" y="1"/>
                    <a:pt x="4137" y="54"/>
                    <a:pt x="4081" y="150"/>
                  </a:cubicBezTo>
                  <a:cubicBezTo>
                    <a:pt x="1" y="7095"/>
                    <a:pt x="896" y="15779"/>
                    <a:pt x="6308" y="21758"/>
                  </a:cubicBezTo>
                  <a:cubicBezTo>
                    <a:pt x="9883" y="25705"/>
                    <a:pt x="14902" y="27764"/>
                    <a:pt x="19954" y="27764"/>
                  </a:cubicBezTo>
                  <a:cubicBezTo>
                    <a:pt x="23480" y="27764"/>
                    <a:pt x="27024" y="26761"/>
                    <a:pt x="30104" y="24697"/>
                  </a:cubicBezTo>
                  <a:cubicBezTo>
                    <a:pt x="30248" y="24605"/>
                    <a:pt x="30288" y="24413"/>
                    <a:pt x="30193" y="24272"/>
                  </a:cubicBezTo>
                  <a:cubicBezTo>
                    <a:pt x="30135" y="24186"/>
                    <a:pt x="30039" y="24138"/>
                    <a:pt x="29942" y="24138"/>
                  </a:cubicBezTo>
                  <a:cubicBezTo>
                    <a:pt x="29881" y="24138"/>
                    <a:pt x="29820" y="24156"/>
                    <a:pt x="29767" y="24194"/>
                  </a:cubicBezTo>
                  <a:cubicBezTo>
                    <a:pt x="26788" y="26190"/>
                    <a:pt x="23363" y="27160"/>
                    <a:pt x="19955" y="27160"/>
                  </a:cubicBezTo>
                  <a:cubicBezTo>
                    <a:pt x="15068" y="27160"/>
                    <a:pt x="10214" y="25167"/>
                    <a:pt x="6757" y="21350"/>
                  </a:cubicBezTo>
                  <a:cubicBezTo>
                    <a:pt x="1523" y="15571"/>
                    <a:pt x="657" y="7174"/>
                    <a:pt x="4604" y="456"/>
                  </a:cubicBezTo>
                  <a:cubicBezTo>
                    <a:pt x="4688" y="312"/>
                    <a:pt x="4640" y="127"/>
                    <a:pt x="4496" y="42"/>
                  </a:cubicBezTo>
                  <a:cubicBezTo>
                    <a:pt x="4448" y="14"/>
                    <a:pt x="4395" y="1"/>
                    <a:pt x="4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2024600" y="3515250"/>
              <a:ext cx="187400" cy="120775"/>
            </a:xfrm>
            <a:custGeom>
              <a:avLst/>
              <a:gdLst/>
              <a:ahLst/>
              <a:cxnLst/>
              <a:rect l="l" t="t" r="r" b="b"/>
              <a:pathLst>
                <a:path w="7496" h="4831" extrusionOk="0">
                  <a:moveTo>
                    <a:pt x="7154" y="1"/>
                  </a:moveTo>
                  <a:cubicBezTo>
                    <a:pt x="7121" y="1"/>
                    <a:pt x="7088" y="6"/>
                    <a:pt x="7055" y="17"/>
                  </a:cubicBezTo>
                  <a:cubicBezTo>
                    <a:pt x="4736" y="827"/>
                    <a:pt x="2629" y="2080"/>
                    <a:pt x="794" y="3743"/>
                  </a:cubicBezTo>
                  <a:cubicBezTo>
                    <a:pt x="588" y="3929"/>
                    <a:pt x="388" y="4120"/>
                    <a:pt x="192" y="4312"/>
                  </a:cubicBezTo>
                  <a:cubicBezTo>
                    <a:pt x="1" y="4502"/>
                    <a:pt x="135" y="4831"/>
                    <a:pt x="406" y="4831"/>
                  </a:cubicBezTo>
                  <a:cubicBezTo>
                    <a:pt x="485" y="4831"/>
                    <a:pt x="562" y="4799"/>
                    <a:pt x="618" y="4742"/>
                  </a:cubicBezTo>
                  <a:cubicBezTo>
                    <a:pt x="808" y="4556"/>
                    <a:pt x="1001" y="4372"/>
                    <a:pt x="1200" y="4192"/>
                  </a:cubicBezTo>
                  <a:cubicBezTo>
                    <a:pt x="2975" y="2585"/>
                    <a:pt x="5012" y="1373"/>
                    <a:pt x="7254" y="589"/>
                  </a:cubicBezTo>
                  <a:cubicBezTo>
                    <a:pt x="7413" y="534"/>
                    <a:pt x="7495" y="361"/>
                    <a:pt x="7441" y="204"/>
                  </a:cubicBezTo>
                  <a:cubicBezTo>
                    <a:pt x="7397" y="79"/>
                    <a:pt x="7280" y="1"/>
                    <a:pt x="71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2258500" y="3489950"/>
              <a:ext cx="591975" cy="712700"/>
            </a:xfrm>
            <a:custGeom>
              <a:avLst/>
              <a:gdLst/>
              <a:ahLst/>
              <a:cxnLst/>
              <a:rect l="l" t="t" r="r" b="b"/>
              <a:pathLst>
                <a:path w="23679" h="28508" extrusionOk="0">
                  <a:moveTo>
                    <a:pt x="3802" y="0"/>
                  </a:moveTo>
                  <a:cubicBezTo>
                    <a:pt x="2633" y="0"/>
                    <a:pt x="1452" y="111"/>
                    <a:pt x="273" y="338"/>
                  </a:cubicBezTo>
                  <a:cubicBezTo>
                    <a:pt x="108" y="369"/>
                    <a:pt x="0" y="528"/>
                    <a:pt x="33" y="692"/>
                  </a:cubicBezTo>
                  <a:cubicBezTo>
                    <a:pt x="61" y="837"/>
                    <a:pt x="188" y="938"/>
                    <a:pt x="330" y="938"/>
                  </a:cubicBezTo>
                  <a:cubicBezTo>
                    <a:pt x="349" y="938"/>
                    <a:pt x="368" y="937"/>
                    <a:pt x="387" y="933"/>
                  </a:cubicBezTo>
                  <a:cubicBezTo>
                    <a:pt x="1529" y="714"/>
                    <a:pt x="2672" y="606"/>
                    <a:pt x="3803" y="606"/>
                  </a:cubicBezTo>
                  <a:cubicBezTo>
                    <a:pt x="8759" y="606"/>
                    <a:pt x="13487" y="2673"/>
                    <a:pt x="16904" y="6446"/>
                  </a:cubicBezTo>
                  <a:cubicBezTo>
                    <a:pt x="22313" y="12419"/>
                    <a:pt x="23021" y="21298"/>
                    <a:pt x="18624" y="28039"/>
                  </a:cubicBezTo>
                  <a:cubicBezTo>
                    <a:pt x="18493" y="28240"/>
                    <a:pt x="18637" y="28507"/>
                    <a:pt x="18878" y="28507"/>
                  </a:cubicBezTo>
                  <a:cubicBezTo>
                    <a:pt x="18980" y="28507"/>
                    <a:pt x="19076" y="28455"/>
                    <a:pt x="19132" y="28371"/>
                  </a:cubicBezTo>
                  <a:cubicBezTo>
                    <a:pt x="23678" y="21400"/>
                    <a:pt x="22948" y="12216"/>
                    <a:pt x="17353" y="6039"/>
                  </a:cubicBezTo>
                  <a:cubicBezTo>
                    <a:pt x="13819" y="2138"/>
                    <a:pt x="8928" y="0"/>
                    <a:pt x="38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1939025" y="3535500"/>
              <a:ext cx="826625" cy="826650"/>
            </a:xfrm>
            <a:custGeom>
              <a:avLst/>
              <a:gdLst/>
              <a:ahLst/>
              <a:cxnLst/>
              <a:rect l="l" t="t" r="r" b="b"/>
              <a:pathLst>
                <a:path w="33065" h="33066" extrusionOk="0">
                  <a:moveTo>
                    <a:pt x="16532" y="0"/>
                  </a:moveTo>
                  <a:cubicBezTo>
                    <a:pt x="12148" y="0"/>
                    <a:pt x="7943" y="1743"/>
                    <a:pt x="4843" y="4844"/>
                  </a:cubicBezTo>
                  <a:cubicBezTo>
                    <a:pt x="1743" y="7943"/>
                    <a:pt x="0" y="12148"/>
                    <a:pt x="0" y="16533"/>
                  </a:cubicBezTo>
                  <a:cubicBezTo>
                    <a:pt x="0" y="20918"/>
                    <a:pt x="1743" y="25123"/>
                    <a:pt x="4843" y="28222"/>
                  </a:cubicBezTo>
                  <a:cubicBezTo>
                    <a:pt x="7943" y="31323"/>
                    <a:pt x="12148" y="33065"/>
                    <a:pt x="16532" y="33065"/>
                  </a:cubicBezTo>
                  <a:cubicBezTo>
                    <a:pt x="20917" y="33065"/>
                    <a:pt x="25122" y="31323"/>
                    <a:pt x="28222" y="28222"/>
                  </a:cubicBezTo>
                  <a:cubicBezTo>
                    <a:pt x="31322" y="25123"/>
                    <a:pt x="33065" y="20918"/>
                    <a:pt x="33065" y="16533"/>
                  </a:cubicBezTo>
                  <a:cubicBezTo>
                    <a:pt x="33065" y="12148"/>
                    <a:pt x="31322" y="7943"/>
                    <a:pt x="28222" y="4844"/>
                  </a:cubicBezTo>
                  <a:cubicBezTo>
                    <a:pt x="25122" y="1743"/>
                    <a:pt x="20917" y="0"/>
                    <a:pt x="165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2081225" y="3703250"/>
              <a:ext cx="515800" cy="482450"/>
            </a:xfrm>
            <a:custGeom>
              <a:avLst/>
              <a:gdLst/>
              <a:ahLst/>
              <a:cxnLst/>
              <a:rect l="l" t="t" r="r" b="b"/>
              <a:pathLst>
                <a:path w="20632" h="19298" extrusionOk="0">
                  <a:moveTo>
                    <a:pt x="19420" y="1"/>
                  </a:moveTo>
                  <a:cubicBezTo>
                    <a:pt x="19144" y="1"/>
                    <a:pt x="18881" y="114"/>
                    <a:pt x="18631" y="341"/>
                  </a:cubicBezTo>
                  <a:lnTo>
                    <a:pt x="15974" y="2746"/>
                  </a:lnTo>
                  <a:lnTo>
                    <a:pt x="15974" y="2746"/>
                  </a:lnTo>
                  <a:cubicBezTo>
                    <a:pt x="14812" y="1594"/>
                    <a:pt x="13613" y="847"/>
                    <a:pt x="12375" y="505"/>
                  </a:cubicBezTo>
                  <a:cubicBezTo>
                    <a:pt x="11900" y="374"/>
                    <a:pt x="11441" y="309"/>
                    <a:pt x="11000" y="309"/>
                  </a:cubicBezTo>
                  <a:cubicBezTo>
                    <a:pt x="9909" y="309"/>
                    <a:pt x="8922" y="709"/>
                    <a:pt x="8038" y="1509"/>
                  </a:cubicBezTo>
                  <a:cubicBezTo>
                    <a:pt x="7528" y="1970"/>
                    <a:pt x="7143" y="2439"/>
                    <a:pt x="6884" y="2913"/>
                  </a:cubicBezTo>
                  <a:cubicBezTo>
                    <a:pt x="6625" y="3387"/>
                    <a:pt x="6462" y="3848"/>
                    <a:pt x="6396" y="4296"/>
                  </a:cubicBezTo>
                  <a:cubicBezTo>
                    <a:pt x="6330" y="4743"/>
                    <a:pt x="6372" y="5269"/>
                    <a:pt x="6525" y="5873"/>
                  </a:cubicBezTo>
                  <a:cubicBezTo>
                    <a:pt x="6669" y="6451"/>
                    <a:pt x="6857" y="7019"/>
                    <a:pt x="7086" y="7569"/>
                  </a:cubicBezTo>
                  <a:cubicBezTo>
                    <a:pt x="7308" y="8096"/>
                    <a:pt x="7625" y="8775"/>
                    <a:pt x="8038" y="9608"/>
                  </a:cubicBezTo>
                  <a:lnTo>
                    <a:pt x="9161" y="11794"/>
                  </a:lnTo>
                  <a:cubicBezTo>
                    <a:pt x="9481" y="12387"/>
                    <a:pt x="9656" y="12909"/>
                    <a:pt x="9685" y="13361"/>
                  </a:cubicBezTo>
                  <a:cubicBezTo>
                    <a:pt x="9717" y="13813"/>
                    <a:pt x="9620" y="14139"/>
                    <a:pt x="9400" y="14339"/>
                  </a:cubicBezTo>
                  <a:cubicBezTo>
                    <a:pt x="9133" y="14581"/>
                    <a:pt x="8837" y="14702"/>
                    <a:pt x="8512" y="14702"/>
                  </a:cubicBezTo>
                  <a:cubicBezTo>
                    <a:pt x="8496" y="14702"/>
                    <a:pt x="8479" y="14702"/>
                    <a:pt x="8463" y="14701"/>
                  </a:cubicBezTo>
                  <a:cubicBezTo>
                    <a:pt x="8118" y="14688"/>
                    <a:pt x="7792" y="14580"/>
                    <a:pt x="7486" y="14378"/>
                  </a:cubicBezTo>
                  <a:cubicBezTo>
                    <a:pt x="7160" y="14162"/>
                    <a:pt x="6853" y="13921"/>
                    <a:pt x="6565" y="13657"/>
                  </a:cubicBezTo>
                  <a:cubicBezTo>
                    <a:pt x="6258" y="13378"/>
                    <a:pt x="6003" y="13092"/>
                    <a:pt x="5798" y="12797"/>
                  </a:cubicBezTo>
                  <a:cubicBezTo>
                    <a:pt x="5474" y="12408"/>
                    <a:pt x="5193" y="11986"/>
                    <a:pt x="4960" y="11538"/>
                  </a:cubicBezTo>
                  <a:cubicBezTo>
                    <a:pt x="4729" y="11095"/>
                    <a:pt x="4573" y="10738"/>
                    <a:pt x="4488" y="10467"/>
                  </a:cubicBezTo>
                  <a:cubicBezTo>
                    <a:pt x="4405" y="10195"/>
                    <a:pt x="4315" y="9866"/>
                    <a:pt x="4221" y="9479"/>
                  </a:cubicBezTo>
                  <a:cubicBezTo>
                    <a:pt x="4126" y="9092"/>
                    <a:pt x="4065" y="8858"/>
                    <a:pt x="4036" y="8776"/>
                  </a:cubicBezTo>
                  <a:cubicBezTo>
                    <a:pt x="3905" y="8323"/>
                    <a:pt x="3705" y="7974"/>
                    <a:pt x="3437" y="7730"/>
                  </a:cubicBezTo>
                  <a:cubicBezTo>
                    <a:pt x="3169" y="7485"/>
                    <a:pt x="2862" y="7360"/>
                    <a:pt x="2518" y="7355"/>
                  </a:cubicBezTo>
                  <a:cubicBezTo>
                    <a:pt x="2503" y="7355"/>
                    <a:pt x="2488" y="7355"/>
                    <a:pt x="2473" y="7355"/>
                  </a:cubicBezTo>
                  <a:cubicBezTo>
                    <a:pt x="2153" y="7355"/>
                    <a:pt x="1837" y="7421"/>
                    <a:pt x="1546" y="7550"/>
                  </a:cubicBezTo>
                  <a:cubicBezTo>
                    <a:pt x="1243" y="7686"/>
                    <a:pt x="999" y="7907"/>
                    <a:pt x="813" y="8215"/>
                  </a:cubicBezTo>
                  <a:cubicBezTo>
                    <a:pt x="627" y="8522"/>
                    <a:pt x="554" y="8867"/>
                    <a:pt x="592" y="9251"/>
                  </a:cubicBezTo>
                  <a:cubicBezTo>
                    <a:pt x="851" y="11284"/>
                    <a:pt x="1652" y="13181"/>
                    <a:pt x="2995" y="14942"/>
                  </a:cubicBezTo>
                  <a:lnTo>
                    <a:pt x="2995" y="14942"/>
                  </a:lnTo>
                  <a:lnTo>
                    <a:pt x="516" y="17187"/>
                  </a:lnTo>
                  <a:cubicBezTo>
                    <a:pt x="133" y="17534"/>
                    <a:pt x="0" y="17920"/>
                    <a:pt x="118" y="18349"/>
                  </a:cubicBezTo>
                  <a:cubicBezTo>
                    <a:pt x="234" y="18777"/>
                    <a:pt x="506" y="19069"/>
                    <a:pt x="933" y="19224"/>
                  </a:cubicBezTo>
                  <a:cubicBezTo>
                    <a:pt x="1069" y="19273"/>
                    <a:pt x="1201" y="19298"/>
                    <a:pt x="1331" y="19298"/>
                  </a:cubicBezTo>
                  <a:cubicBezTo>
                    <a:pt x="1608" y="19298"/>
                    <a:pt x="1872" y="19185"/>
                    <a:pt x="2121" y="18960"/>
                  </a:cubicBezTo>
                  <a:lnTo>
                    <a:pt x="4590" y="16723"/>
                  </a:lnTo>
                  <a:lnTo>
                    <a:pt x="4590" y="16723"/>
                  </a:lnTo>
                  <a:cubicBezTo>
                    <a:pt x="5187" y="17277"/>
                    <a:pt x="5807" y="17728"/>
                    <a:pt x="6451" y="18078"/>
                  </a:cubicBezTo>
                  <a:cubicBezTo>
                    <a:pt x="7363" y="18574"/>
                    <a:pt x="8293" y="18822"/>
                    <a:pt x="9242" y="18822"/>
                  </a:cubicBezTo>
                  <a:cubicBezTo>
                    <a:pt x="9404" y="18822"/>
                    <a:pt x="9566" y="18815"/>
                    <a:pt x="9728" y="18801"/>
                  </a:cubicBezTo>
                  <a:cubicBezTo>
                    <a:pt x="10846" y="18702"/>
                    <a:pt x="11868" y="18216"/>
                    <a:pt x="12797" y="17345"/>
                  </a:cubicBezTo>
                  <a:cubicBezTo>
                    <a:pt x="13376" y="16806"/>
                    <a:pt x="13792" y="16243"/>
                    <a:pt x="14043" y="15660"/>
                  </a:cubicBezTo>
                  <a:cubicBezTo>
                    <a:pt x="14294" y="15075"/>
                    <a:pt x="14392" y="14452"/>
                    <a:pt x="14336" y="13792"/>
                  </a:cubicBezTo>
                  <a:cubicBezTo>
                    <a:pt x="14276" y="13118"/>
                    <a:pt x="14125" y="12455"/>
                    <a:pt x="13885" y="11822"/>
                  </a:cubicBezTo>
                  <a:cubicBezTo>
                    <a:pt x="13642" y="11168"/>
                    <a:pt x="13290" y="10400"/>
                    <a:pt x="12830" y="9516"/>
                  </a:cubicBezTo>
                  <a:lnTo>
                    <a:pt x="11682" y="7376"/>
                  </a:lnTo>
                  <a:cubicBezTo>
                    <a:pt x="11332" y="6751"/>
                    <a:pt x="11139" y="6247"/>
                    <a:pt x="11105" y="5868"/>
                  </a:cubicBezTo>
                  <a:cubicBezTo>
                    <a:pt x="11071" y="5489"/>
                    <a:pt x="11208" y="5161"/>
                    <a:pt x="11514" y="4883"/>
                  </a:cubicBezTo>
                  <a:cubicBezTo>
                    <a:pt x="11671" y="4741"/>
                    <a:pt x="11858" y="4669"/>
                    <a:pt x="12074" y="4669"/>
                  </a:cubicBezTo>
                  <a:cubicBezTo>
                    <a:pt x="12207" y="4669"/>
                    <a:pt x="12351" y="4696"/>
                    <a:pt x="12506" y="4750"/>
                  </a:cubicBezTo>
                  <a:cubicBezTo>
                    <a:pt x="12914" y="4892"/>
                    <a:pt x="13278" y="5131"/>
                    <a:pt x="13603" y="5463"/>
                  </a:cubicBezTo>
                  <a:cubicBezTo>
                    <a:pt x="13927" y="5796"/>
                    <a:pt x="14220" y="6123"/>
                    <a:pt x="14480" y="6445"/>
                  </a:cubicBezTo>
                  <a:cubicBezTo>
                    <a:pt x="15182" y="7418"/>
                    <a:pt x="15764" y="8472"/>
                    <a:pt x="16212" y="9587"/>
                  </a:cubicBezTo>
                  <a:cubicBezTo>
                    <a:pt x="16403" y="10018"/>
                    <a:pt x="16647" y="10341"/>
                    <a:pt x="16950" y="10555"/>
                  </a:cubicBezTo>
                  <a:cubicBezTo>
                    <a:pt x="17182" y="10719"/>
                    <a:pt x="17424" y="10801"/>
                    <a:pt x="17676" y="10801"/>
                  </a:cubicBezTo>
                  <a:cubicBezTo>
                    <a:pt x="17752" y="10801"/>
                    <a:pt x="17829" y="10794"/>
                    <a:pt x="17907" y="10779"/>
                  </a:cubicBezTo>
                  <a:cubicBezTo>
                    <a:pt x="18232" y="10719"/>
                    <a:pt x="18541" y="10586"/>
                    <a:pt x="18809" y="10392"/>
                  </a:cubicBezTo>
                  <a:cubicBezTo>
                    <a:pt x="19074" y="10197"/>
                    <a:pt x="19266" y="9910"/>
                    <a:pt x="19386" y="9530"/>
                  </a:cubicBezTo>
                  <a:cubicBezTo>
                    <a:pt x="19507" y="9151"/>
                    <a:pt x="19501" y="8750"/>
                    <a:pt x="19367" y="8329"/>
                  </a:cubicBezTo>
                  <a:cubicBezTo>
                    <a:pt x="19200" y="7785"/>
                    <a:pt x="19050" y="7347"/>
                    <a:pt x="18921" y="7016"/>
                  </a:cubicBezTo>
                  <a:cubicBezTo>
                    <a:pt x="18791" y="6686"/>
                    <a:pt x="18570" y="6240"/>
                    <a:pt x="18256" y="5680"/>
                  </a:cubicBezTo>
                  <a:cubicBezTo>
                    <a:pt x="18034" y="5288"/>
                    <a:pt x="17789" y="4909"/>
                    <a:pt x="17522" y="4545"/>
                  </a:cubicBezTo>
                  <a:lnTo>
                    <a:pt x="17522" y="4545"/>
                  </a:lnTo>
                  <a:lnTo>
                    <a:pt x="20225" y="2099"/>
                  </a:lnTo>
                  <a:cubicBezTo>
                    <a:pt x="20497" y="1853"/>
                    <a:pt x="20631" y="1565"/>
                    <a:pt x="20626" y="1237"/>
                  </a:cubicBezTo>
                  <a:cubicBezTo>
                    <a:pt x="20622" y="907"/>
                    <a:pt x="20522" y="631"/>
                    <a:pt x="20326" y="406"/>
                  </a:cubicBezTo>
                  <a:cubicBezTo>
                    <a:pt x="20131" y="181"/>
                    <a:pt x="19871" y="48"/>
                    <a:pt x="19549" y="9"/>
                  </a:cubicBezTo>
                  <a:cubicBezTo>
                    <a:pt x="19506" y="4"/>
                    <a:pt x="19463" y="1"/>
                    <a:pt x="19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2074250" y="3695675"/>
              <a:ext cx="530325" cy="497600"/>
            </a:xfrm>
            <a:custGeom>
              <a:avLst/>
              <a:gdLst/>
              <a:ahLst/>
              <a:cxnLst/>
              <a:rect l="l" t="t" r="r" b="b"/>
              <a:pathLst>
                <a:path w="21213" h="19904" extrusionOk="0">
                  <a:moveTo>
                    <a:pt x="19708" y="607"/>
                  </a:moveTo>
                  <a:cubicBezTo>
                    <a:pt x="19735" y="607"/>
                    <a:pt x="19763" y="608"/>
                    <a:pt x="19791" y="611"/>
                  </a:cubicBezTo>
                  <a:cubicBezTo>
                    <a:pt x="20039" y="643"/>
                    <a:pt x="20230" y="740"/>
                    <a:pt x="20377" y="907"/>
                  </a:cubicBezTo>
                  <a:cubicBezTo>
                    <a:pt x="20526" y="1079"/>
                    <a:pt x="20599" y="1287"/>
                    <a:pt x="20603" y="1544"/>
                  </a:cubicBezTo>
                  <a:cubicBezTo>
                    <a:pt x="20605" y="1783"/>
                    <a:pt x="20506" y="1992"/>
                    <a:pt x="20301" y="2178"/>
                  </a:cubicBezTo>
                  <a:lnTo>
                    <a:pt x="17845" y="4402"/>
                  </a:lnTo>
                  <a:cubicBezTo>
                    <a:pt x="17777" y="4315"/>
                    <a:pt x="17708" y="4229"/>
                    <a:pt x="17636" y="4142"/>
                  </a:cubicBezTo>
                  <a:cubicBezTo>
                    <a:pt x="17325" y="3753"/>
                    <a:pt x="17010" y="3393"/>
                    <a:pt x="16691" y="3061"/>
                  </a:cubicBezTo>
                  <a:lnTo>
                    <a:pt x="19114" y="868"/>
                  </a:lnTo>
                  <a:cubicBezTo>
                    <a:pt x="19310" y="691"/>
                    <a:pt x="19506" y="607"/>
                    <a:pt x="19708" y="607"/>
                  </a:cubicBezTo>
                  <a:close/>
                  <a:moveTo>
                    <a:pt x="16241" y="3469"/>
                  </a:moveTo>
                  <a:cubicBezTo>
                    <a:pt x="16553" y="3790"/>
                    <a:pt x="16861" y="4142"/>
                    <a:pt x="17166" y="4523"/>
                  </a:cubicBezTo>
                  <a:cubicBezTo>
                    <a:pt x="17244" y="4619"/>
                    <a:pt x="17320" y="4715"/>
                    <a:pt x="17394" y="4811"/>
                  </a:cubicBezTo>
                  <a:lnTo>
                    <a:pt x="17312" y="4885"/>
                  </a:lnTo>
                  <a:lnTo>
                    <a:pt x="16126" y="3574"/>
                  </a:lnTo>
                  <a:lnTo>
                    <a:pt x="16241" y="3469"/>
                  </a:lnTo>
                  <a:close/>
                  <a:moveTo>
                    <a:pt x="3961" y="15032"/>
                  </a:moveTo>
                  <a:lnTo>
                    <a:pt x="5160" y="16355"/>
                  </a:lnTo>
                  <a:lnTo>
                    <a:pt x="4875" y="16612"/>
                  </a:lnTo>
                  <a:cubicBezTo>
                    <a:pt x="4548" y="16292"/>
                    <a:pt x="4238" y="15955"/>
                    <a:pt x="3948" y="15601"/>
                  </a:cubicBezTo>
                  <a:cubicBezTo>
                    <a:pt x="3858" y="15495"/>
                    <a:pt x="3771" y="15388"/>
                    <a:pt x="3686" y="15280"/>
                  </a:cubicBezTo>
                  <a:lnTo>
                    <a:pt x="3961" y="15032"/>
                  </a:lnTo>
                  <a:close/>
                  <a:moveTo>
                    <a:pt x="11271" y="913"/>
                  </a:moveTo>
                  <a:cubicBezTo>
                    <a:pt x="11687" y="913"/>
                    <a:pt x="12120" y="976"/>
                    <a:pt x="12573" y="1101"/>
                  </a:cubicBezTo>
                  <a:cubicBezTo>
                    <a:pt x="13673" y="1405"/>
                    <a:pt x="14757" y="2056"/>
                    <a:pt x="15809" y="3044"/>
                  </a:cubicBezTo>
                  <a:lnTo>
                    <a:pt x="15269" y="3532"/>
                  </a:lnTo>
                  <a:lnTo>
                    <a:pt x="17270" y="5740"/>
                  </a:lnTo>
                  <a:lnTo>
                    <a:pt x="17753" y="5301"/>
                  </a:lnTo>
                  <a:cubicBezTo>
                    <a:pt x="17945" y="5577"/>
                    <a:pt x="18117" y="5853"/>
                    <a:pt x="18272" y="6130"/>
                  </a:cubicBezTo>
                  <a:cubicBezTo>
                    <a:pt x="18578" y="6675"/>
                    <a:pt x="18795" y="7112"/>
                    <a:pt x="18919" y="7429"/>
                  </a:cubicBezTo>
                  <a:cubicBezTo>
                    <a:pt x="19047" y="7757"/>
                    <a:pt x="19194" y="8191"/>
                    <a:pt x="19359" y="8723"/>
                  </a:cubicBezTo>
                  <a:cubicBezTo>
                    <a:pt x="19474" y="9087"/>
                    <a:pt x="19480" y="9420"/>
                    <a:pt x="19379" y="9740"/>
                  </a:cubicBezTo>
                  <a:cubicBezTo>
                    <a:pt x="19277" y="10061"/>
                    <a:pt x="19123" y="10291"/>
                    <a:pt x="18910" y="10448"/>
                  </a:cubicBezTo>
                  <a:cubicBezTo>
                    <a:pt x="18678" y="10617"/>
                    <a:pt x="18411" y="10731"/>
                    <a:pt x="18128" y="10782"/>
                  </a:cubicBezTo>
                  <a:cubicBezTo>
                    <a:pt x="18070" y="10794"/>
                    <a:pt x="18012" y="10799"/>
                    <a:pt x="17955" y="10799"/>
                  </a:cubicBezTo>
                  <a:cubicBezTo>
                    <a:pt x="17765" y="10799"/>
                    <a:pt x="17583" y="10736"/>
                    <a:pt x="17403" y="10609"/>
                  </a:cubicBezTo>
                  <a:cubicBezTo>
                    <a:pt x="17148" y="10428"/>
                    <a:pt x="16936" y="10145"/>
                    <a:pt x="16773" y="9776"/>
                  </a:cubicBezTo>
                  <a:cubicBezTo>
                    <a:pt x="16325" y="8657"/>
                    <a:pt x="15730" y="7577"/>
                    <a:pt x="14994" y="6555"/>
                  </a:cubicBezTo>
                  <a:cubicBezTo>
                    <a:pt x="14729" y="6227"/>
                    <a:pt x="14427" y="5890"/>
                    <a:pt x="14099" y="5552"/>
                  </a:cubicBezTo>
                  <a:cubicBezTo>
                    <a:pt x="13742" y="5188"/>
                    <a:pt x="13335" y="4923"/>
                    <a:pt x="12884" y="4767"/>
                  </a:cubicBezTo>
                  <a:cubicBezTo>
                    <a:pt x="12686" y="4698"/>
                    <a:pt x="12510" y="4669"/>
                    <a:pt x="12354" y="4669"/>
                  </a:cubicBezTo>
                  <a:cubicBezTo>
                    <a:pt x="12001" y="4669"/>
                    <a:pt x="11752" y="4814"/>
                    <a:pt x="11588" y="4962"/>
                  </a:cubicBezTo>
                  <a:cubicBezTo>
                    <a:pt x="11209" y="5305"/>
                    <a:pt x="11039" y="5722"/>
                    <a:pt x="11082" y="6198"/>
                  </a:cubicBezTo>
                  <a:cubicBezTo>
                    <a:pt x="11120" y="6624"/>
                    <a:pt x="11321" y="7157"/>
                    <a:pt x="11694" y="7822"/>
                  </a:cubicBezTo>
                  <a:lnTo>
                    <a:pt x="12840" y="9958"/>
                  </a:lnTo>
                  <a:cubicBezTo>
                    <a:pt x="13292" y="10826"/>
                    <a:pt x="13642" y="11591"/>
                    <a:pt x="13880" y="12230"/>
                  </a:cubicBezTo>
                  <a:cubicBezTo>
                    <a:pt x="14110" y="12837"/>
                    <a:pt x="14254" y="13474"/>
                    <a:pt x="14313" y="14121"/>
                  </a:cubicBezTo>
                  <a:cubicBezTo>
                    <a:pt x="14365" y="14728"/>
                    <a:pt x="14274" y="15306"/>
                    <a:pt x="14043" y="15842"/>
                  </a:cubicBezTo>
                  <a:cubicBezTo>
                    <a:pt x="13809" y="16386"/>
                    <a:pt x="13413" y="16918"/>
                    <a:pt x="12867" y="17428"/>
                  </a:cubicBezTo>
                  <a:cubicBezTo>
                    <a:pt x="11993" y="18247"/>
                    <a:pt x="11022" y="18709"/>
                    <a:pt x="9979" y="18802"/>
                  </a:cubicBezTo>
                  <a:cubicBezTo>
                    <a:pt x="9827" y="18815"/>
                    <a:pt x="9676" y="18822"/>
                    <a:pt x="9525" y="18822"/>
                  </a:cubicBezTo>
                  <a:cubicBezTo>
                    <a:pt x="8628" y="18822"/>
                    <a:pt x="7738" y="18584"/>
                    <a:pt x="6874" y="18114"/>
                  </a:cubicBezTo>
                  <a:cubicBezTo>
                    <a:pt x="6343" y="17825"/>
                    <a:pt x="5826" y="17462"/>
                    <a:pt x="5322" y="17024"/>
                  </a:cubicBezTo>
                  <a:lnTo>
                    <a:pt x="6013" y="16398"/>
                  </a:lnTo>
                  <a:lnTo>
                    <a:pt x="4003" y="14177"/>
                  </a:lnTo>
                  <a:lnTo>
                    <a:pt x="3318" y="14797"/>
                  </a:lnTo>
                  <a:cubicBezTo>
                    <a:pt x="2131" y="13158"/>
                    <a:pt x="1410" y="11388"/>
                    <a:pt x="1172" y="9520"/>
                  </a:cubicBezTo>
                  <a:cubicBezTo>
                    <a:pt x="1140" y="9203"/>
                    <a:pt x="1199" y="8926"/>
                    <a:pt x="1351" y="8674"/>
                  </a:cubicBezTo>
                  <a:cubicBezTo>
                    <a:pt x="1506" y="8419"/>
                    <a:pt x="1702" y="8241"/>
                    <a:pt x="1949" y="8131"/>
                  </a:cubicBezTo>
                  <a:cubicBezTo>
                    <a:pt x="2209" y="8014"/>
                    <a:pt x="2495" y="7963"/>
                    <a:pt x="2793" y="7961"/>
                  </a:cubicBezTo>
                  <a:cubicBezTo>
                    <a:pt x="3064" y="7964"/>
                    <a:pt x="3298" y="8062"/>
                    <a:pt x="3513" y="8257"/>
                  </a:cubicBezTo>
                  <a:cubicBezTo>
                    <a:pt x="3737" y="8462"/>
                    <a:pt x="3910" y="8766"/>
                    <a:pt x="4030" y="9178"/>
                  </a:cubicBezTo>
                  <a:cubicBezTo>
                    <a:pt x="4057" y="9257"/>
                    <a:pt x="4115" y="9483"/>
                    <a:pt x="4206" y="9855"/>
                  </a:cubicBezTo>
                  <a:cubicBezTo>
                    <a:pt x="4302" y="10248"/>
                    <a:pt x="4393" y="10583"/>
                    <a:pt x="4479" y="10859"/>
                  </a:cubicBezTo>
                  <a:cubicBezTo>
                    <a:pt x="4568" y="11151"/>
                    <a:pt x="4733" y="11526"/>
                    <a:pt x="4970" y="11980"/>
                  </a:cubicBezTo>
                  <a:cubicBezTo>
                    <a:pt x="5210" y="12440"/>
                    <a:pt x="5498" y="12872"/>
                    <a:pt x="5828" y="13272"/>
                  </a:cubicBezTo>
                  <a:cubicBezTo>
                    <a:pt x="6046" y="13585"/>
                    <a:pt x="6319" y="13892"/>
                    <a:pt x="6641" y="14184"/>
                  </a:cubicBezTo>
                  <a:cubicBezTo>
                    <a:pt x="6939" y="14459"/>
                    <a:pt x="7260" y="14709"/>
                    <a:pt x="7598" y="14934"/>
                  </a:cubicBezTo>
                  <a:cubicBezTo>
                    <a:pt x="7951" y="15166"/>
                    <a:pt x="8331" y="15289"/>
                    <a:pt x="8730" y="15306"/>
                  </a:cubicBezTo>
                  <a:cubicBezTo>
                    <a:pt x="8746" y="15307"/>
                    <a:pt x="8762" y="15307"/>
                    <a:pt x="8778" y="15307"/>
                  </a:cubicBezTo>
                  <a:cubicBezTo>
                    <a:pt x="9186" y="15307"/>
                    <a:pt x="9554" y="15163"/>
                    <a:pt x="9882" y="14866"/>
                  </a:cubicBezTo>
                  <a:cubicBezTo>
                    <a:pt x="10174" y="14602"/>
                    <a:pt x="10303" y="14190"/>
                    <a:pt x="10267" y="13643"/>
                  </a:cubicBezTo>
                  <a:cubicBezTo>
                    <a:pt x="10233" y="13150"/>
                    <a:pt x="10045" y="12582"/>
                    <a:pt x="9709" y="11958"/>
                  </a:cubicBezTo>
                  <a:lnTo>
                    <a:pt x="8589" y="9777"/>
                  </a:lnTo>
                  <a:cubicBezTo>
                    <a:pt x="8180" y="8952"/>
                    <a:pt x="7863" y="8273"/>
                    <a:pt x="7645" y="7756"/>
                  </a:cubicBezTo>
                  <a:cubicBezTo>
                    <a:pt x="7422" y="7219"/>
                    <a:pt x="7239" y="6666"/>
                    <a:pt x="7098" y="6102"/>
                  </a:cubicBezTo>
                  <a:cubicBezTo>
                    <a:pt x="6956" y="5539"/>
                    <a:pt x="6915" y="5048"/>
                    <a:pt x="6976" y="4643"/>
                  </a:cubicBezTo>
                  <a:cubicBezTo>
                    <a:pt x="7037" y="4234"/>
                    <a:pt x="7189" y="3803"/>
                    <a:pt x="7430" y="3362"/>
                  </a:cubicBezTo>
                  <a:cubicBezTo>
                    <a:pt x="7671" y="2920"/>
                    <a:pt x="8038" y="2474"/>
                    <a:pt x="8520" y="2036"/>
                  </a:cubicBezTo>
                  <a:cubicBezTo>
                    <a:pt x="9350" y="1286"/>
                    <a:pt x="10258" y="913"/>
                    <a:pt x="11271" y="913"/>
                  </a:cubicBezTo>
                  <a:close/>
                  <a:moveTo>
                    <a:pt x="3236" y="15687"/>
                  </a:moveTo>
                  <a:lnTo>
                    <a:pt x="3236" y="15688"/>
                  </a:lnTo>
                  <a:cubicBezTo>
                    <a:pt x="3315" y="15788"/>
                    <a:pt x="3398" y="15888"/>
                    <a:pt x="3483" y="15987"/>
                  </a:cubicBezTo>
                  <a:cubicBezTo>
                    <a:pt x="3779" y="16348"/>
                    <a:pt x="4094" y="16692"/>
                    <a:pt x="4426" y="17019"/>
                  </a:cubicBezTo>
                  <a:lnTo>
                    <a:pt x="2195" y="19037"/>
                  </a:lnTo>
                  <a:cubicBezTo>
                    <a:pt x="2004" y="19212"/>
                    <a:pt x="1813" y="19296"/>
                    <a:pt x="1611" y="19296"/>
                  </a:cubicBezTo>
                  <a:cubicBezTo>
                    <a:pt x="1515" y="19296"/>
                    <a:pt x="1417" y="19277"/>
                    <a:pt x="1315" y="19240"/>
                  </a:cubicBezTo>
                  <a:cubicBezTo>
                    <a:pt x="979" y="19119"/>
                    <a:pt x="780" y="18906"/>
                    <a:pt x="688" y="18571"/>
                  </a:cubicBezTo>
                  <a:cubicBezTo>
                    <a:pt x="634" y="18373"/>
                    <a:pt x="606" y="18068"/>
                    <a:pt x="997" y="17714"/>
                  </a:cubicBezTo>
                  <a:lnTo>
                    <a:pt x="3236" y="15687"/>
                  </a:lnTo>
                  <a:close/>
                  <a:moveTo>
                    <a:pt x="19695" y="0"/>
                  </a:moveTo>
                  <a:cubicBezTo>
                    <a:pt x="19345" y="0"/>
                    <a:pt x="19013" y="140"/>
                    <a:pt x="18705" y="419"/>
                  </a:cubicBezTo>
                  <a:lnTo>
                    <a:pt x="16258" y="2634"/>
                  </a:lnTo>
                  <a:cubicBezTo>
                    <a:pt x="15123" y="1559"/>
                    <a:pt x="13943" y="851"/>
                    <a:pt x="12734" y="516"/>
                  </a:cubicBezTo>
                  <a:cubicBezTo>
                    <a:pt x="12233" y="379"/>
                    <a:pt x="11748" y="310"/>
                    <a:pt x="11279" y="310"/>
                  </a:cubicBezTo>
                  <a:cubicBezTo>
                    <a:pt x="10114" y="310"/>
                    <a:pt x="9053" y="736"/>
                    <a:pt x="8114" y="1587"/>
                  </a:cubicBezTo>
                  <a:cubicBezTo>
                    <a:pt x="7581" y="2070"/>
                    <a:pt x="7172" y="2567"/>
                    <a:pt x="6898" y="3071"/>
                  </a:cubicBezTo>
                  <a:cubicBezTo>
                    <a:pt x="6623" y="3575"/>
                    <a:pt x="6447" y="4074"/>
                    <a:pt x="6375" y="4553"/>
                  </a:cubicBezTo>
                  <a:cubicBezTo>
                    <a:pt x="6302" y="5038"/>
                    <a:pt x="6347" y="5608"/>
                    <a:pt x="6510" y="6250"/>
                  </a:cubicBezTo>
                  <a:cubicBezTo>
                    <a:pt x="6658" y="6843"/>
                    <a:pt x="6851" y="7425"/>
                    <a:pt x="7086" y="7989"/>
                  </a:cubicBezTo>
                  <a:cubicBezTo>
                    <a:pt x="7308" y="8518"/>
                    <a:pt x="7631" y="9209"/>
                    <a:pt x="8049" y="10049"/>
                  </a:cubicBezTo>
                  <a:lnTo>
                    <a:pt x="9174" y="12242"/>
                  </a:lnTo>
                  <a:cubicBezTo>
                    <a:pt x="9471" y="12793"/>
                    <a:pt x="9636" y="13277"/>
                    <a:pt x="9664" y="13685"/>
                  </a:cubicBezTo>
                  <a:cubicBezTo>
                    <a:pt x="9687" y="14038"/>
                    <a:pt x="9625" y="14285"/>
                    <a:pt x="9476" y="14418"/>
                  </a:cubicBezTo>
                  <a:cubicBezTo>
                    <a:pt x="9266" y="14609"/>
                    <a:pt x="9038" y="14703"/>
                    <a:pt x="8793" y="14703"/>
                  </a:cubicBezTo>
                  <a:cubicBezTo>
                    <a:pt x="8781" y="14703"/>
                    <a:pt x="8768" y="14703"/>
                    <a:pt x="8755" y="14702"/>
                  </a:cubicBezTo>
                  <a:cubicBezTo>
                    <a:pt x="8464" y="14692"/>
                    <a:pt x="8195" y="14602"/>
                    <a:pt x="7933" y="14429"/>
                  </a:cubicBezTo>
                  <a:cubicBezTo>
                    <a:pt x="7620" y="14221"/>
                    <a:pt x="7325" y="13990"/>
                    <a:pt x="7049" y="13736"/>
                  </a:cubicBezTo>
                  <a:cubicBezTo>
                    <a:pt x="6773" y="13488"/>
                    <a:pt x="6525" y="13210"/>
                    <a:pt x="6312" y="12906"/>
                  </a:cubicBezTo>
                  <a:cubicBezTo>
                    <a:pt x="6002" y="12534"/>
                    <a:pt x="5732" y="12130"/>
                    <a:pt x="5508" y="11700"/>
                  </a:cubicBezTo>
                  <a:cubicBezTo>
                    <a:pt x="5288" y="11278"/>
                    <a:pt x="5137" y="10935"/>
                    <a:pt x="5059" y="10681"/>
                  </a:cubicBezTo>
                  <a:cubicBezTo>
                    <a:pt x="4975" y="10414"/>
                    <a:pt x="4888" y="10091"/>
                    <a:pt x="4796" y="9710"/>
                  </a:cubicBezTo>
                  <a:cubicBezTo>
                    <a:pt x="4698" y="9309"/>
                    <a:pt x="4633" y="9067"/>
                    <a:pt x="4608" y="8994"/>
                  </a:cubicBezTo>
                  <a:cubicBezTo>
                    <a:pt x="4460" y="8489"/>
                    <a:pt x="4229" y="8089"/>
                    <a:pt x="3922" y="7809"/>
                  </a:cubicBezTo>
                  <a:cubicBezTo>
                    <a:pt x="3598" y="7513"/>
                    <a:pt x="3221" y="7361"/>
                    <a:pt x="2802" y="7355"/>
                  </a:cubicBezTo>
                  <a:cubicBezTo>
                    <a:pt x="2419" y="7355"/>
                    <a:pt x="2044" y="7424"/>
                    <a:pt x="1703" y="7577"/>
                  </a:cubicBezTo>
                  <a:cubicBezTo>
                    <a:pt x="1343" y="7737"/>
                    <a:pt x="1050" y="8001"/>
                    <a:pt x="834" y="8361"/>
                  </a:cubicBezTo>
                  <a:cubicBezTo>
                    <a:pt x="614" y="8723"/>
                    <a:pt x="526" y="9136"/>
                    <a:pt x="570" y="9584"/>
                  </a:cubicBezTo>
                  <a:lnTo>
                    <a:pt x="571" y="9592"/>
                  </a:lnTo>
                  <a:cubicBezTo>
                    <a:pt x="824" y="11584"/>
                    <a:pt x="1596" y="13467"/>
                    <a:pt x="2866" y="15205"/>
                  </a:cubicBezTo>
                  <a:lnTo>
                    <a:pt x="591" y="17266"/>
                  </a:lnTo>
                  <a:cubicBezTo>
                    <a:pt x="3" y="17799"/>
                    <a:pt x="1" y="18358"/>
                    <a:pt x="104" y="18731"/>
                  </a:cubicBezTo>
                  <a:cubicBezTo>
                    <a:pt x="247" y="19259"/>
                    <a:pt x="586" y="19622"/>
                    <a:pt x="1108" y="19811"/>
                  </a:cubicBezTo>
                  <a:cubicBezTo>
                    <a:pt x="1268" y="19871"/>
                    <a:pt x="1437" y="19902"/>
                    <a:pt x="1609" y="19903"/>
                  </a:cubicBezTo>
                  <a:cubicBezTo>
                    <a:pt x="1961" y="19903"/>
                    <a:pt x="2298" y="19763"/>
                    <a:pt x="2603" y="19487"/>
                  </a:cubicBezTo>
                  <a:lnTo>
                    <a:pt x="4870" y="17434"/>
                  </a:lnTo>
                  <a:cubicBezTo>
                    <a:pt x="5426" y="17924"/>
                    <a:pt x="5998" y="18328"/>
                    <a:pt x="6585" y="18647"/>
                  </a:cubicBezTo>
                  <a:cubicBezTo>
                    <a:pt x="7538" y="19165"/>
                    <a:pt x="8524" y="19428"/>
                    <a:pt x="9521" y="19428"/>
                  </a:cubicBezTo>
                  <a:cubicBezTo>
                    <a:pt x="9691" y="19428"/>
                    <a:pt x="9862" y="19420"/>
                    <a:pt x="10033" y="19405"/>
                  </a:cubicBezTo>
                  <a:cubicBezTo>
                    <a:pt x="11213" y="19300"/>
                    <a:pt x="12307" y="18783"/>
                    <a:pt x="13281" y="17870"/>
                  </a:cubicBezTo>
                  <a:cubicBezTo>
                    <a:pt x="13888" y="17303"/>
                    <a:pt x="14332" y="16702"/>
                    <a:pt x="14599" y="16082"/>
                  </a:cubicBezTo>
                  <a:cubicBezTo>
                    <a:pt x="14870" y="15453"/>
                    <a:pt x="14977" y="14776"/>
                    <a:pt x="14917" y="14069"/>
                  </a:cubicBezTo>
                  <a:cubicBezTo>
                    <a:pt x="14855" y="13367"/>
                    <a:pt x="14697" y="12677"/>
                    <a:pt x="14448" y="12018"/>
                  </a:cubicBezTo>
                  <a:cubicBezTo>
                    <a:pt x="14202" y="11356"/>
                    <a:pt x="13841" y="10569"/>
                    <a:pt x="13376" y="9675"/>
                  </a:cubicBezTo>
                  <a:lnTo>
                    <a:pt x="12225" y="7532"/>
                  </a:lnTo>
                  <a:cubicBezTo>
                    <a:pt x="11898" y="6946"/>
                    <a:pt x="11716" y="6479"/>
                    <a:pt x="11686" y="6143"/>
                  </a:cubicBezTo>
                  <a:cubicBezTo>
                    <a:pt x="11660" y="5858"/>
                    <a:pt x="11759" y="5625"/>
                    <a:pt x="11996" y="5412"/>
                  </a:cubicBezTo>
                  <a:cubicBezTo>
                    <a:pt x="12067" y="5347"/>
                    <a:pt x="12174" y="5275"/>
                    <a:pt x="12354" y="5275"/>
                  </a:cubicBezTo>
                  <a:cubicBezTo>
                    <a:pt x="12445" y="5275"/>
                    <a:pt x="12553" y="5293"/>
                    <a:pt x="12685" y="5339"/>
                  </a:cubicBezTo>
                  <a:cubicBezTo>
                    <a:pt x="13046" y="5465"/>
                    <a:pt x="13375" y="5680"/>
                    <a:pt x="13666" y="5977"/>
                  </a:cubicBezTo>
                  <a:cubicBezTo>
                    <a:pt x="13982" y="6301"/>
                    <a:pt x="14270" y="6624"/>
                    <a:pt x="14513" y="6924"/>
                  </a:cubicBezTo>
                  <a:cubicBezTo>
                    <a:pt x="15204" y="7879"/>
                    <a:pt x="15774" y="8916"/>
                    <a:pt x="16214" y="10011"/>
                  </a:cubicBezTo>
                  <a:cubicBezTo>
                    <a:pt x="16425" y="10492"/>
                    <a:pt x="16708" y="10860"/>
                    <a:pt x="17054" y="11104"/>
                  </a:cubicBezTo>
                  <a:cubicBezTo>
                    <a:pt x="17338" y="11306"/>
                    <a:pt x="17639" y="11406"/>
                    <a:pt x="17954" y="11406"/>
                  </a:cubicBezTo>
                  <a:cubicBezTo>
                    <a:pt x="18050" y="11406"/>
                    <a:pt x="18146" y="11397"/>
                    <a:pt x="18244" y="11379"/>
                  </a:cubicBezTo>
                  <a:cubicBezTo>
                    <a:pt x="18613" y="11310"/>
                    <a:pt x="18963" y="11160"/>
                    <a:pt x="19267" y="10938"/>
                  </a:cubicBezTo>
                  <a:cubicBezTo>
                    <a:pt x="19583" y="10707"/>
                    <a:pt x="19816" y="10367"/>
                    <a:pt x="19956" y="9925"/>
                  </a:cubicBezTo>
                  <a:cubicBezTo>
                    <a:pt x="20095" y="9486"/>
                    <a:pt x="20088" y="9022"/>
                    <a:pt x="19937" y="8544"/>
                  </a:cubicBezTo>
                  <a:cubicBezTo>
                    <a:pt x="19769" y="7999"/>
                    <a:pt x="19617" y="7551"/>
                    <a:pt x="19483" y="7209"/>
                  </a:cubicBezTo>
                  <a:cubicBezTo>
                    <a:pt x="19349" y="6866"/>
                    <a:pt x="19118" y="6405"/>
                    <a:pt x="18800" y="5835"/>
                  </a:cubicBezTo>
                  <a:cubicBezTo>
                    <a:pt x="18618" y="5511"/>
                    <a:pt x="18420" y="5197"/>
                    <a:pt x="18207" y="4892"/>
                  </a:cubicBezTo>
                  <a:lnTo>
                    <a:pt x="20706" y="2627"/>
                  </a:lnTo>
                  <a:cubicBezTo>
                    <a:pt x="21044" y="2321"/>
                    <a:pt x="21212" y="1954"/>
                    <a:pt x="21207" y="1536"/>
                  </a:cubicBezTo>
                  <a:cubicBezTo>
                    <a:pt x="21202" y="1135"/>
                    <a:pt x="21077" y="791"/>
                    <a:pt x="20833" y="510"/>
                  </a:cubicBezTo>
                  <a:cubicBezTo>
                    <a:pt x="20587" y="229"/>
                    <a:pt x="20262" y="61"/>
                    <a:pt x="19864" y="11"/>
                  </a:cubicBezTo>
                  <a:cubicBezTo>
                    <a:pt x="19807" y="4"/>
                    <a:pt x="19751" y="0"/>
                    <a:pt x="196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823725" y="2560975"/>
              <a:ext cx="2451850" cy="2906950"/>
            </a:xfrm>
            <a:custGeom>
              <a:avLst/>
              <a:gdLst/>
              <a:ahLst/>
              <a:cxnLst/>
              <a:rect l="l" t="t" r="r" b="b"/>
              <a:pathLst>
                <a:path w="98074" h="116278" extrusionOk="0">
                  <a:moveTo>
                    <a:pt x="47189" y="1"/>
                  </a:moveTo>
                  <a:lnTo>
                    <a:pt x="0" y="26851"/>
                  </a:lnTo>
                  <a:lnTo>
                    <a:pt x="50884" y="116278"/>
                  </a:lnTo>
                  <a:lnTo>
                    <a:pt x="98073" y="89426"/>
                  </a:lnTo>
                  <a:lnTo>
                    <a:pt x="47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815175" y="2553525"/>
              <a:ext cx="2469250" cy="2922125"/>
            </a:xfrm>
            <a:custGeom>
              <a:avLst/>
              <a:gdLst/>
              <a:ahLst/>
              <a:cxnLst/>
              <a:rect l="l" t="t" r="r" b="b"/>
              <a:pathLst>
                <a:path w="98770" h="116885" extrusionOk="0">
                  <a:moveTo>
                    <a:pt x="47421" y="718"/>
                  </a:moveTo>
                  <a:lnTo>
                    <a:pt x="98011" y="89615"/>
                  </a:lnTo>
                  <a:lnTo>
                    <a:pt x="51350" y="116168"/>
                  </a:lnTo>
                  <a:lnTo>
                    <a:pt x="759" y="27271"/>
                  </a:lnTo>
                  <a:lnTo>
                    <a:pt x="47421" y="718"/>
                  </a:lnTo>
                  <a:close/>
                  <a:moveTo>
                    <a:pt x="47534" y="1"/>
                  </a:moveTo>
                  <a:cubicBezTo>
                    <a:pt x="47483" y="1"/>
                    <a:pt x="47432" y="14"/>
                    <a:pt x="47385" y="41"/>
                  </a:cubicBezTo>
                  <a:lnTo>
                    <a:pt x="198" y="26894"/>
                  </a:lnTo>
                  <a:cubicBezTo>
                    <a:pt x="52" y="26977"/>
                    <a:pt x="1" y="27162"/>
                    <a:pt x="83" y="27308"/>
                  </a:cubicBezTo>
                  <a:lnTo>
                    <a:pt x="50973" y="116731"/>
                  </a:lnTo>
                  <a:cubicBezTo>
                    <a:pt x="51027" y="116826"/>
                    <a:pt x="51127" y="116885"/>
                    <a:pt x="51236" y="116885"/>
                  </a:cubicBezTo>
                  <a:cubicBezTo>
                    <a:pt x="51288" y="116885"/>
                    <a:pt x="51339" y="116870"/>
                    <a:pt x="51385" y="116845"/>
                  </a:cubicBezTo>
                  <a:lnTo>
                    <a:pt x="98573" y="89991"/>
                  </a:lnTo>
                  <a:cubicBezTo>
                    <a:pt x="98718" y="89909"/>
                    <a:pt x="98769" y="89724"/>
                    <a:pt x="98687" y="89578"/>
                  </a:cubicBezTo>
                  <a:lnTo>
                    <a:pt x="47798" y="155"/>
                  </a:lnTo>
                  <a:cubicBezTo>
                    <a:pt x="47742" y="57"/>
                    <a:pt x="47639" y="1"/>
                    <a:pt x="47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1031550" y="2783600"/>
              <a:ext cx="2022475" cy="2456475"/>
            </a:xfrm>
            <a:custGeom>
              <a:avLst/>
              <a:gdLst/>
              <a:ahLst/>
              <a:cxnLst/>
              <a:rect l="l" t="t" r="r" b="b"/>
              <a:pathLst>
                <a:path w="80899" h="98259" extrusionOk="0">
                  <a:moveTo>
                    <a:pt x="32503" y="0"/>
                  </a:moveTo>
                  <a:lnTo>
                    <a:pt x="2891" y="16852"/>
                  </a:lnTo>
                  <a:cubicBezTo>
                    <a:pt x="3731" y="19378"/>
                    <a:pt x="2703" y="22229"/>
                    <a:pt x="300" y="23595"/>
                  </a:cubicBezTo>
                  <a:cubicBezTo>
                    <a:pt x="203" y="23651"/>
                    <a:pt x="101" y="23697"/>
                    <a:pt x="1" y="23746"/>
                  </a:cubicBezTo>
                  <a:lnTo>
                    <a:pt x="41292" y="96306"/>
                  </a:lnTo>
                  <a:cubicBezTo>
                    <a:pt x="41386" y="96245"/>
                    <a:pt x="41477" y="96181"/>
                    <a:pt x="41575" y="96125"/>
                  </a:cubicBezTo>
                  <a:cubicBezTo>
                    <a:pt x="42464" y="95619"/>
                    <a:pt x="43433" y="95378"/>
                    <a:pt x="44388" y="95378"/>
                  </a:cubicBezTo>
                  <a:cubicBezTo>
                    <a:pt x="46370" y="95378"/>
                    <a:pt x="48295" y="96413"/>
                    <a:pt x="49345" y="98258"/>
                  </a:cubicBezTo>
                  <a:lnTo>
                    <a:pt x="78765" y="81516"/>
                  </a:lnTo>
                  <a:cubicBezTo>
                    <a:pt x="77207" y="78781"/>
                    <a:pt x="78163" y="75303"/>
                    <a:pt x="80898" y="73747"/>
                  </a:cubicBezTo>
                  <a:lnTo>
                    <a:pt x="39624" y="1218"/>
                  </a:lnTo>
                  <a:cubicBezTo>
                    <a:pt x="38735" y="1724"/>
                    <a:pt x="37768" y="1964"/>
                    <a:pt x="36813" y="1964"/>
                  </a:cubicBezTo>
                  <a:cubicBezTo>
                    <a:pt x="35189" y="1964"/>
                    <a:pt x="33601" y="1268"/>
                    <a:pt x="3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1022825" y="2776025"/>
              <a:ext cx="2039850" cy="2471625"/>
            </a:xfrm>
            <a:custGeom>
              <a:avLst/>
              <a:gdLst/>
              <a:ahLst/>
              <a:cxnLst/>
              <a:rect l="l" t="t" r="r" b="b"/>
              <a:pathLst>
                <a:path w="81594" h="98865" extrusionOk="0">
                  <a:moveTo>
                    <a:pt x="32790" y="688"/>
                  </a:moveTo>
                  <a:cubicBezTo>
                    <a:pt x="33948" y="1916"/>
                    <a:pt x="35544" y="2567"/>
                    <a:pt x="37162" y="2567"/>
                  </a:cubicBezTo>
                  <a:cubicBezTo>
                    <a:pt x="38078" y="2567"/>
                    <a:pt x="39001" y="2358"/>
                    <a:pt x="39854" y="1927"/>
                  </a:cubicBezTo>
                  <a:lnTo>
                    <a:pt x="80838" y="73943"/>
                  </a:lnTo>
                  <a:cubicBezTo>
                    <a:pt x="78247" y="75594"/>
                    <a:pt x="77323" y="78959"/>
                    <a:pt x="78706" y="81702"/>
                  </a:cubicBezTo>
                  <a:lnTo>
                    <a:pt x="49801" y="98154"/>
                  </a:lnTo>
                  <a:cubicBezTo>
                    <a:pt x="48667" y="96373"/>
                    <a:pt x="46726" y="95381"/>
                    <a:pt x="44733" y="95381"/>
                  </a:cubicBezTo>
                  <a:lnTo>
                    <a:pt x="44733" y="95380"/>
                  </a:lnTo>
                  <a:cubicBezTo>
                    <a:pt x="43695" y="95380"/>
                    <a:pt x="42675" y="95651"/>
                    <a:pt x="41774" y="96165"/>
                  </a:cubicBezTo>
                  <a:lnTo>
                    <a:pt x="41747" y="96181"/>
                  </a:lnTo>
                  <a:lnTo>
                    <a:pt x="771" y="24177"/>
                  </a:lnTo>
                  <a:cubicBezTo>
                    <a:pt x="780" y="24173"/>
                    <a:pt x="790" y="24168"/>
                    <a:pt x="799" y="24162"/>
                  </a:cubicBezTo>
                  <a:cubicBezTo>
                    <a:pt x="3206" y="22792"/>
                    <a:pt x="4357" y="19938"/>
                    <a:pt x="3600" y="17298"/>
                  </a:cubicBezTo>
                  <a:lnTo>
                    <a:pt x="32790" y="688"/>
                  </a:lnTo>
                  <a:close/>
                  <a:moveTo>
                    <a:pt x="32852" y="1"/>
                  </a:moveTo>
                  <a:cubicBezTo>
                    <a:pt x="32801" y="1"/>
                    <a:pt x="32749" y="14"/>
                    <a:pt x="32702" y="40"/>
                  </a:cubicBezTo>
                  <a:lnTo>
                    <a:pt x="3090" y="16893"/>
                  </a:lnTo>
                  <a:cubicBezTo>
                    <a:pt x="2965" y="16965"/>
                    <a:pt x="2906" y="17115"/>
                    <a:pt x="2952" y="17251"/>
                  </a:cubicBezTo>
                  <a:cubicBezTo>
                    <a:pt x="3761" y="19683"/>
                    <a:pt x="2729" y="22367"/>
                    <a:pt x="500" y="23635"/>
                  </a:cubicBezTo>
                  <a:cubicBezTo>
                    <a:pt x="436" y="23671"/>
                    <a:pt x="369" y="23704"/>
                    <a:pt x="304" y="23735"/>
                  </a:cubicBezTo>
                  <a:lnTo>
                    <a:pt x="214" y="23778"/>
                  </a:lnTo>
                  <a:cubicBezTo>
                    <a:pt x="59" y="23855"/>
                    <a:pt x="1" y="24048"/>
                    <a:pt x="87" y="24199"/>
                  </a:cubicBezTo>
                  <a:lnTo>
                    <a:pt x="41378" y="96758"/>
                  </a:lnTo>
                  <a:cubicBezTo>
                    <a:pt x="41434" y="96856"/>
                    <a:pt x="41537" y="96911"/>
                    <a:pt x="41642" y="96911"/>
                  </a:cubicBezTo>
                  <a:cubicBezTo>
                    <a:pt x="41698" y="96911"/>
                    <a:pt x="41756" y="96895"/>
                    <a:pt x="41806" y="96862"/>
                  </a:cubicBezTo>
                  <a:lnTo>
                    <a:pt x="41882" y="96812"/>
                  </a:lnTo>
                  <a:cubicBezTo>
                    <a:pt x="41944" y="96771"/>
                    <a:pt x="42008" y="96729"/>
                    <a:pt x="42073" y="96691"/>
                  </a:cubicBezTo>
                  <a:cubicBezTo>
                    <a:pt x="42913" y="96213"/>
                    <a:pt x="43829" y="95986"/>
                    <a:pt x="44733" y="95986"/>
                  </a:cubicBezTo>
                  <a:cubicBezTo>
                    <a:pt x="46611" y="95986"/>
                    <a:pt x="48438" y="96966"/>
                    <a:pt x="49431" y="98711"/>
                  </a:cubicBezTo>
                  <a:cubicBezTo>
                    <a:pt x="49485" y="98806"/>
                    <a:pt x="49585" y="98865"/>
                    <a:pt x="49694" y="98865"/>
                  </a:cubicBezTo>
                  <a:cubicBezTo>
                    <a:pt x="49746" y="98865"/>
                    <a:pt x="49798" y="98850"/>
                    <a:pt x="49844" y="98824"/>
                  </a:cubicBezTo>
                  <a:lnTo>
                    <a:pt x="79262" y="82082"/>
                  </a:lnTo>
                  <a:cubicBezTo>
                    <a:pt x="79408" y="82000"/>
                    <a:pt x="79459" y="81815"/>
                    <a:pt x="79377" y="81669"/>
                  </a:cubicBezTo>
                  <a:cubicBezTo>
                    <a:pt x="77905" y="79084"/>
                    <a:pt x="78812" y="75785"/>
                    <a:pt x="81397" y="74313"/>
                  </a:cubicBezTo>
                  <a:cubicBezTo>
                    <a:pt x="81543" y="74231"/>
                    <a:pt x="81593" y="74046"/>
                    <a:pt x="81511" y="73900"/>
                  </a:cubicBezTo>
                  <a:lnTo>
                    <a:pt x="40236" y="1371"/>
                  </a:lnTo>
                  <a:cubicBezTo>
                    <a:pt x="40180" y="1273"/>
                    <a:pt x="40077" y="1218"/>
                    <a:pt x="39972" y="1218"/>
                  </a:cubicBezTo>
                  <a:cubicBezTo>
                    <a:pt x="39921" y="1218"/>
                    <a:pt x="39870" y="1230"/>
                    <a:pt x="39823" y="1257"/>
                  </a:cubicBezTo>
                  <a:cubicBezTo>
                    <a:pt x="38989" y="1732"/>
                    <a:pt x="38071" y="1961"/>
                    <a:pt x="37160" y="1961"/>
                  </a:cubicBezTo>
                  <a:cubicBezTo>
                    <a:pt x="35635" y="1961"/>
                    <a:pt x="34130" y="1318"/>
                    <a:pt x="33081" y="106"/>
                  </a:cubicBezTo>
                  <a:cubicBezTo>
                    <a:pt x="33022" y="37"/>
                    <a:pt x="32938" y="1"/>
                    <a:pt x="32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1573275" y="3687225"/>
              <a:ext cx="670375" cy="773400"/>
            </a:xfrm>
            <a:custGeom>
              <a:avLst/>
              <a:gdLst/>
              <a:ahLst/>
              <a:cxnLst/>
              <a:rect l="l" t="t" r="r" b="b"/>
              <a:pathLst>
                <a:path w="26815" h="30936" extrusionOk="0">
                  <a:moveTo>
                    <a:pt x="6722" y="0"/>
                  </a:moveTo>
                  <a:cubicBezTo>
                    <a:pt x="6640" y="0"/>
                    <a:pt x="6559" y="32"/>
                    <a:pt x="6500" y="96"/>
                  </a:cubicBezTo>
                  <a:cubicBezTo>
                    <a:pt x="1010" y="5993"/>
                    <a:pt x="0" y="14664"/>
                    <a:pt x="3989" y="21673"/>
                  </a:cubicBezTo>
                  <a:cubicBezTo>
                    <a:pt x="7320" y="27526"/>
                    <a:pt x="13564" y="30936"/>
                    <a:pt x="20007" y="30936"/>
                  </a:cubicBezTo>
                  <a:cubicBezTo>
                    <a:pt x="20011" y="30936"/>
                    <a:pt x="20014" y="30936"/>
                    <a:pt x="20018" y="30936"/>
                  </a:cubicBezTo>
                  <a:cubicBezTo>
                    <a:pt x="22263" y="30936"/>
                    <a:pt x="24489" y="30518"/>
                    <a:pt x="26582" y="29702"/>
                  </a:cubicBezTo>
                  <a:cubicBezTo>
                    <a:pt x="26737" y="29641"/>
                    <a:pt x="26814" y="29465"/>
                    <a:pt x="26754" y="29310"/>
                  </a:cubicBezTo>
                  <a:cubicBezTo>
                    <a:pt x="26707" y="29190"/>
                    <a:pt x="26592" y="29117"/>
                    <a:pt x="26471" y="29117"/>
                  </a:cubicBezTo>
                  <a:cubicBezTo>
                    <a:pt x="26435" y="29117"/>
                    <a:pt x="26398" y="29123"/>
                    <a:pt x="26362" y="29137"/>
                  </a:cubicBezTo>
                  <a:cubicBezTo>
                    <a:pt x="24290" y="29945"/>
                    <a:pt x="22137" y="30331"/>
                    <a:pt x="20006" y="30331"/>
                  </a:cubicBezTo>
                  <a:cubicBezTo>
                    <a:pt x="13774" y="30331"/>
                    <a:pt x="7739" y="27034"/>
                    <a:pt x="4517" y="21373"/>
                  </a:cubicBezTo>
                  <a:cubicBezTo>
                    <a:pt x="658" y="14595"/>
                    <a:pt x="1635" y="6212"/>
                    <a:pt x="6943" y="509"/>
                  </a:cubicBezTo>
                  <a:cubicBezTo>
                    <a:pt x="7057" y="387"/>
                    <a:pt x="7051" y="195"/>
                    <a:pt x="6929" y="81"/>
                  </a:cubicBezTo>
                  <a:cubicBezTo>
                    <a:pt x="6870" y="27"/>
                    <a:pt x="6796" y="0"/>
                    <a:pt x="67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1822800" y="3546450"/>
              <a:ext cx="203850" cy="81700"/>
            </a:xfrm>
            <a:custGeom>
              <a:avLst/>
              <a:gdLst/>
              <a:ahLst/>
              <a:cxnLst/>
              <a:rect l="l" t="t" r="r" b="b"/>
              <a:pathLst>
                <a:path w="8154" h="3268" extrusionOk="0">
                  <a:moveTo>
                    <a:pt x="7843" y="0"/>
                  </a:moveTo>
                  <a:cubicBezTo>
                    <a:pt x="7828" y="0"/>
                    <a:pt x="7813" y="1"/>
                    <a:pt x="7798" y="4"/>
                  </a:cubicBezTo>
                  <a:cubicBezTo>
                    <a:pt x="5360" y="290"/>
                    <a:pt x="3032" y="1057"/>
                    <a:pt x="879" y="2283"/>
                  </a:cubicBezTo>
                  <a:cubicBezTo>
                    <a:pt x="637" y="2420"/>
                    <a:pt x="400" y="2562"/>
                    <a:pt x="168" y="2709"/>
                  </a:cubicBezTo>
                  <a:cubicBezTo>
                    <a:pt x="53" y="2780"/>
                    <a:pt x="0" y="2920"/>
                    <a:pt x="38" y="3050"/>
                  </a:cubicBezTo>
                  <a:cubicBezTo>
                    <a:pt x="76" y="3179"/>
                    <a:pt x="195" y="3267"/>
                    <a:pt x="331" y="3267"/>
                  </a:cubicBezTo>
                  <a:cubicBezTo>
                    <a:pt x="387" y="3267"/>
                    <a:pt x="443" y="3252"/>
                    <a:pt x="491" y="3221"/>
                  </a:cubicBezTo>
                  <a:cubicBezTo>
                    <a:pt x="716" y="3079"/>
                    <a:pt x="944" y="2942"/>
                    <a:pt x="1177" y="2809"/>
                  </a:cubicBezTo>
                  <a:cubicBezTo>
                    <a:pt x="3261" y="1624"/>
                    <a:pt x="5511" y="882"/>
                    <a:pt x="7870" y="604"/>
                  </a:cubicBezTo>
                  <a:cubicBezTo>
                    <a:pt x="8035" y="585"/>
                    <a:pt x="8154" y="435"/>
                    <a:pt x="8134" y="268"/>
                  </a:cubicBezTo>
                  <a:cubicBezTo>
                    <a:pt x="8116" y="118"/>
                    <a:pt x="7990" y="0"/>
                    <a:pt x="78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2076450" y="3543575"/>
              <a:ext cx="496925" cy="788550"/>
            </a:xfrm>
            <a:custGeom>
              <a:avLst/>
              <a:gdLst/>
              <a:ahLst/>
              <a:cxnLst/>
              <a:rect l="l" t="t" r="r" b="b"/>
              <a:pathLst>
                <a:path w="19877" h="31542" extrusionOk="0">
                  <a:moveTo>
                    <a:pt x="314" y="0"/>
                  </a:moveTo>
                  <a:cubicBezTo>
                    <a:pt x="156" y="0"/>
                    <a:pt x="9" y="129"/>
                    <a:pt x="4" y="295"/>
                  </a:cubicBezTo>
                  <a:cubicBezTo>
                    <a:pt x="0" y="463"/>
                    <a:pt x="132" y="602"/>
                    <a:pt x="298" y="606"/>
                  </a:cubicBezTo>
                  <a:cubicBezTo>
                    <a:pt x="6554" y="786"/>
                    <a:pt x="12136" y="4135"/>
                    <a:pt x="15228" y="9568"/>
                  </a:cubicBezTo>
                  <a:cubicBezTo>
                    <a:pt x="19212" y="16573"/>
                    <a:pt x="17978" y="25395"/>
                    <a:pt x="12226" y="31022"/>
                  </a:cubicBezTo>
                  <a:cubicBezTo>
                    <a:pt x="12030" y="31212"/>
                    <a:pt x="12166" y="31541"/>
                    <a:pt x="12437" y="31541"/>
                  </a:cubicBezTo>
                  <a:cubicBezTo>
                    <a:pt x="12516" y="31541"/>
                    <a:pt x="12592" y="31510"/>
                    <a:pt x="12649" y="31456"/>
                  </a:cubicBezTo>
                  <a:cubicBezTo>
                    <a:pt x="18599" y="25636"/>
                    <a:pt x="19877" y="16512"/>
                    <a:pt x="15754" y="9269"/>
                  </a:cubicBezTo>
                  <a:cubicBezTo>
                    <a:pt x="12558" y="3651"/>
                    <a:pt x="6785" y="185"/>
                    <a:pt x="316" y="0"/>
                  </a:cubicBezTo>
                  <a:cubicBezTo>
                    <a:pt x="316" y="0"/>
                    <a:pt x="315" y="0"/>
                    <a:pt x="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1658350" y="3588850"/>
              <a:ext cx="826600" cy="826625"/>
            </a:xfrm>
            <a:custGeom>
              <a:avLst/>
              <a:gdLst/>
              <a:ahLst/>
              <a:cxnLst/>
              <a:rect l="l" t="t" r="r" b="b"/>
              <a:pathLst>
                <a:path w="33064" h="33065" extrusionOk="0">
                  <a:moveTo>
                    <a:pt x="16533" y="1"/>
                  </a:moveTo>
                  <a:cubicBezTo>
                    <a:pt x="12148" y="1"/>
                    <a:pt x="7943" y="1742"/>
                    <a:pt x="4842" y="4843"/>
                  </a:cubicBezTo>
                  <a:cubicBezTo>
                    <a:pt x="1741" y="7943"/>
                    <a:pt x="0" y="12149"/>
                    <a:pt x="0" y="16533"/>
                  </a:cubicBezTo>
                  <a:cubicBezTo>
                    <a:pt x="0" y="20917"/>
                    <a:pt x="1741" y="25122"/>
                    <a:pt x="4842" y="28222"/>
                  </a:cubicBezTo>
                  <a:cubicBezTo>
                    <a:pt x="7943" y="31323"/>
                    <a:pt x="12148" y="33064"/>
                    <a:pt x="16533" y="33064"/>
                  </a:cubicBezTo>
                  <a:cubicBezTo>
                    <a:pt x="20917" y="33064"/>
                    <a:pt x="25121" y="31323"/>
                    <a:pt x="28222" y="28222"/>
                  </a:cubicBezTo>
                  <a:cubicBezTo>
                    <a:pt x="31323" y="25122"/>
                    <a:pt x="33064" y="20917"/>
                    <a:pt x="33064" y="16533"/>
                  </a:cubicBezTo>
                  <a:cubicBezTo>
                    <a:pt x="33064" y="12149"/>
                    <a:pt x="31323" y="7943"/>
                    <a:pt x="28222" y="4843"/>
                  </a:cubicBezTo>
                  <a:cubicBezTo>
                    <a:pt x="25121" y="1742"/>
                    <a:pt x="20917" y="1"/>
                    <a:pt x="1653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1763050" y="3768275"/>
              <a:ext cx="595550" cy="447975"/>
            </a:xfrm>
            <a:custGeom>
              <a:avLst/>
              <a:gdLst/>
              <a:ahLst/>
              <a:cxnLst/>
              <a:rect l="l" t="t" r="r" b="b"/>
              <a:pathLst>
                <a:path w="23822" h="17919" extrusionOk="0">
                  <a:moveTo>
                    <a:pt x="13646" y="0"/>
                  </a:moveTo>
                  <a:cubicBezTo>
                    <a:pt x="12892" y="0"/>
                    <a:pt x="12146" y="210"/>
                    <a:pt x="11407" y="631"/>
                  </a:cubicBezTo>
                  <a:cubicBezTo>
                    <a:pt x="10809" y="972"/>
                    <a:pt x="10333" y="1346"/>
                    <a:pt x="9977" y="1752"/>
                  </a:cubicBezTo>
                  <a:cubicBezTo>
                    <a:pt x="9622" y="2160"/>
                    <a:pt x="9362" y="2574"/>
                    <a:pt x="9200" y="2996"/>
                  </a:cubicBezTo>
                  <a:cubicBezTo>
                    <a:pt x="9038" y="3418"/>
                    <a:pt x="8965" y="3940"/>
                    <a:pt x="8983" y="4564"/>
                  </a:cubicBezTo>
                  <a:cubicBezTo>
                    <a:pt x="8999" y="5160"/>
                    <a:pt x="9059" y="5754"/>
                    <a:pt x="9164" y="6342"/>
                  </a:cubicBezTo>
                  <a:cubicBezTo>
                    <a:pt x="9266" y="6903"/>
                    <a:pt x="9429" y="7636"/>
                    <a:pt x="9653" y="8538"/>
                  </a:cubicBezTo>
                  <a:lnTo>
                    <a:pt x="10274" y="10916"/>
                  </a:lnTo>
                  <a:cubicBezTo>
                    <a:pt x="10456" y="11564"/>
                    <a:pt x="10515" y="12111"/>
                    <a:pt x="10446" y="12559"/>
                  </a:cubicBezTo>
                  <a:cubicBezTo>
                    <a:pt x="10377" y="13007"/>
                    <a:pt x="10214" y="13303"/>
                    <a:pt x="9955" y="13452"/>
                  </a:cubicBezTo>
                  <a:cubicBezTo>
                    <a:pt x="9730" y="13579"/>
                    <a:pt x="9504" y="13643"/>
                    <a:pt x="9278" y="13643"/>
                  </a:cubicBezTo>
                  <a:cubicBezTo>
                    <a:pt x="9172" y="13643"/>
                    <a:pt x="9067" y="13629"/>
                    <a:pt x="8961" y="13602"/>
                  </a:cubicBezTo>
                  <a:cubicBezTo>
                    <a:pt x="8628" y="13514"/>
                    <a:pt x="8334" y="13339"/>
                    <a:pt x="8078" y="13074"/>
                  </a:cubicBezTo>
                  <a:cubicBezTo>
                    <a:pt x="7807" y="12793"/>
                    <a:pt x="7560" y="12491"/>
                    <a:pt x="7336" y="12170"/>
                  </a:cubicBezTo>
                  <a:cubicBezTo>
                    <a:pt x="7096" y="11832"/>
                    <a:pt x="6909" y="11497"/>
                    <a:pt x="6773" y="11165"/>
                  </a:cubicBezTo>
                  <a:cubicBezTo>
                    <a:pt x="6542" y="10716"/>
                    <a:pt x="6359" y="10242"/>
                    <a:pt x="6228" y="9753"/>
                  </a:cubicBezTo>
                  <a:cubicBezTo>
                    <a:pt x="6099" y="9273"/>
                    <a:pt x="6023" y="8890"/>
                    <a:pt x="6000" y="8606"/>
                  </a:cubicBezTo>
                  <a:cubicBezTo>
                    <a:pt x="5976" y="8322"/>
                    <a:pt x="5961" y="7982"/>
                    <a:pt x="5953" y="7584"/>
                  </a:cubicBezTo>
                  <a:cubicBezTo>
                    <a:pt x="5944" y="7187"/>
                    <a:pt x="5935" y="6944"/>
                    <a:pt x="5926" y="6857"/>
                  </a:cubicBezTo>
                  <a:cubicBezTo>
                    <a:pt x="5896" y="6387"/>
                    <a:pt x="5776" y="6003"/>
                    <a:pt x="5568" y="5706"/>
                  </a:cubicBezTo>
                  <a:cubicBezTo>
                    <a:pt x="5358" y="5409"/>
                    <a:pt x="5086" y="5220"/>
                    <a:pt x="4751" y="5141"/>
                  </a:cubicBezTo>
                  <a:cubicBezTo>
                    <a:pt x="4574" y="5098"/>
                    <a:pt x="4393" y="5076"/>
                    <a:pt x="4212" y="5076"/>
                  </a:cubicBezTo>
                  <a:cubicBezTo>
                    <a:pt x="4060" y="5076"/>
                    <a:pt x="3909" y="5091"/>
                    <a:pt x="3760" y="5121"/>
                  </a:cubicBezTo>
                  <a:cubicBezTo>
                    <a:pt x="3434" y="5188"/>
                    <a:pt x="3148" y="5350"/>
                    <a:pt x="2901" y="5611"/>
                  </a:cubicBezTo>
                  <a:cubicBezTo>
                    <a:pt x="2652" y="5870"/>
                    <a:pt x="2505" y="6192"/>
                    <a:pt x="2459" y="6575"/>
                  </a:cubicBezTo>
                  <a:cubicBezTo>
                    <a:pt x="2271" y="8615"/>
                    <a:pt x="2642" y="10640"/>
                    <a:pt x="3571" y="12650"/>
                  </a:cubicBezTo>
                  <a:lnTo>
                    <a:pt x="3571" y="12650"/>
                  </a:lnTo>
                  <a:lnTo>
                    <a:pt x="663" y="14306"/>
                  </a:lnTo>
                  <a:cubicBezTo>
                    <a:pt x="214" y="14561"/>
                    <a:pt x="0" y="14910"/>
                    <a:pt x="22" y="15353"/>
                  </a:cubicBezTo>
                  <a:cubicBezTo>
                    <a:pt x="43" y="15796"/>
                    <a:pt x="245" y="16140"/>
                    <a:pt x="629" y="16383"/>
                  </a:cubicBezTo>
                  <a:cubicBezTo>
                    <a:pt x="821" y="16505"/>
                    <a:pt x="1018" y="16566"/>
                    <a:pt x="1220" y="16566"/>
                  </a:cubicBezTo>
                  <a:cubicBezTo>
                    <a:pt x="1423" y="16566"/>
                    <a:pt x="1631" y="16505"/>
                    <a:pt x="1846" y="16383"/>
                  </a:cubicBezTo>
                  <a:lnTo>
                    <a:pt x="4742" y="14735"/>
                  </a:lnTo>
                  <a:lnTo>
                    <a:pt x="4742" y="14735"/>
                  </a:lnTo>
                  <a:cubicBezTo>
                    <a:pt x="5205" y="15405"/>
                    <a:pt x="5713" y="15981"/>
                    <a:pt x="6266" y="16461"/>
                  </a:cubicBezTo>
                  <a:cubicBezTo>
                    <a:pt x="7181" y="17260"/>
                    <a:pt x="8196" y="17732"/>
                    <a:pt x="9308" y="17878"/>
                  </a:cubicBezTo>
                  <a:cubicBezTo>
                    <a:pt x="9511" y="17905"/>
                    <a:pt x="9715" y="17918"/>
                    <a:pt x="9918" y="17918"/>
                  </a:cubicBezTo>
                  <a:cubicBezTo>
                    <a:pt x="10823" y="17918"/>
                    <a:pt x="11723" y="17653"/>
                    <a:pt x="12618" y="17122"/>
                  </a:cubicBezTo>
                  <a:cubicBezTo>
                    <a:pt x="13300" y="16721"/>
                    <a:pt x="13828" y="16262"/>
                    <a:pt x="14200" y="15747"/>
                  </a:cubicBezTo>
                  <a:cubicBezTo>
                    <a:pt x="14573" y="15231"/>
                    <a:pt x="14803" y="14645"/>
                    <a:pt x="14892" y="13988"/>
                  </a:cubicBezTo>
                  <a:cubicBezTo>
                    <a:pt x="14979" y="13316"/>
                    <a:pt x="14975" y="12637"/>
                    <a:pt x="14879" y="11967"/>
                  </a:cubicBezTo>
                  <a:cubicBezTo>
                    <a:pt x="14782" y="11276"/>
                    <a:pt x="14607" y="10450"/>
                    <a:pt x="14349" y="9488"/>
                  </a:cubicBezTo>
                  <a:lnTo>
                    <a:pt x="13692" y="7150"/>
                  </a:lnTo>
                  <a:cubicBezTo>
                    <a:pt x="13485" y="6463"/>
                    <a:pt x="13406" y="5930"/>
                    <a:pt x="13455" y="5552"/>
                  </a:cubicBezTo>
                  <a:cubicBezTo>
                    <a:pt x="13505" y="5175"/>
                    <a:pt x="13708" y="4884"/>
                    <a:pt x="14068" y="4680"/>
                  </a:cubicBezTo>
                  <a:cubicBezTo>
                    <a:pt x="14195" y="4607"/>
                    <a:pt x="14330" y="4570"/>
                    <a:pt x="14470" y="4570"/>
                  </a:cubicBezTo>
                  <a:cubicBezTo>
                    <a:pt x="14658" y="4570"/>
                    <a:pt x="14857" y="4635"/>
                    <a:pt x="15066" y="4764"/>
                  </a:cubicBezTo>
                  <a:cubicBezTo>
                    <a:pt x="15432" y="4992"/>
                    <a:pt x="15738" y="5302"/>
                    <a:pt x="15983" y="5698"/>
                  </a:cubicBezTo>
                  <a:cubicBezTo>
                    <a:pt x="16227" y="6093"/>
                    <a:pt x="16442" y="6476"/>
                    <a:pt x="16626" y="6845"/>
                  </a:cubicBezTo>
                  <a:cubicBezTo>
                    <a:pt x="17101" y="7949"/>
                    <a:pt x="17440" y="9105"/>
                    <a:pt x="17636" y="10290"/>
                  </a:cubicBezTo>
                  <a:cubicBezTo>
                    <a:pt x="17727" y="10752"/>
                    <a:pt x="17896" y="11121"/>
                    <a:pt x="18145" y="11394"/>
                  </a:cubicBezTo>
                  <a:cubicBezTo>
                    <a:pt x="18394" y="11668"/>
                    <a:pt x="18689" y="11810"/>
                    <a:pt x="19030" y="11820"/>
                  </a:cubicBezTo>
                  <a:cubicBezTo>
                    <a:pt x="19057" y="11821"/>
                    <a:pt x="19083" y="11822"/>
                    <a:pt x="19109" y="11822"/>
                  </a:cubicBezTo>
                  <a:cubicBezTo>
                    <a:pt x="19415" y="11822"/>
                    <a:pt x="19716" y="11759"/>
                    <a:pt x="19995" y="11638"/>
                  </a:cubicBezTo>
                  <a:cubicBezTo>
                    <a:pt x="20296" y="11506"/>
                    <a:pt x="20548" y="11268"/>
                    <a:pt x="20747" y="10923"/>
                  </a:cubicBezTo>
                  <a:cubicBezTo>
                    <a:pt x="20947" y="10578"/>
                    <a:pt x="21027" y="10186"/>
                    <a:pt x="20988" y="9747"/>
                  </a:cubicBezTo>
                  <a:cubicBezTo>
                    <a:pt x="20942" y="9179"/>
                    <a:pt x="20893" y="8719"/>
                    <a:pt x="20837" y="8368"/>
                  </a:cubicBezTo>
                  <a:cubicBezTo>
                    <a:pt x="20782" y="8016"/>
                    <a:pt x="20662" y="7533"/>
                    <a:pt x="20477" y="6920"/>
                  </a:cubicBezTo>
                  <a:cubicBezTo>
                    <a:pt x="20346" y="6488"/>
                    <a:pt x="20189" y="6064"/>
                    <a:pt x="20008" y="5652"/>
                  </a:cubicBezTo>
                  <a:lnTo>
                    <a:pt x="20008" y="5652"/>
                  </a:lnTo>
                  <a:lnTo>
                    <a:pt x="23176" y="3850"/>
                  </a:lnTo>
                  <a:cubicBezTo>
                    <a:pt x="23495" y="3668"/>
                    <a:pt x="23687" y="3417"/>
                    <a:pt x="23755" y="3095"/>
                  </a:cubicBezTo>
                  <a:cubicBezTo>
                    <a:pt x="23822" y="2773"/>
                    <a:pt x="23784" y="2480"/>
                    <a:pt x="23642" y="2219"/>
                  </a:cubicBezTo>
                  <a:cubicBezTo>
                    <a:pt x="23500" y="1957"/>
                    <a:pt x="23276" y="1771"/>
                    <a:pt x="22969" y="1661"/>
                  </a:cubicBezTo>
                  <a:cubicBezTo>
                    <a:pt x="22858" y="1622"/>
                    <a:pt x="22746" y="1602"/>
                    <a:pt x="22631" y="1602"/>
                  </a:cubicBezTo>
                  <a:cubicBezTo>
                    <a:pt x="22428" y="1602"/>
                    <a:pt x="22218" y="1664"/>
                    <a:pt x="22001" y="1787"/>
                  </a:cubicBezTo>
                  <a:lnTo>
                    <a:pt x="18886" y="3560"/>
                  </a:lnTo>
                  <a:lnTo>
                    <a:pt x="18886" y="3560"/>
                  </a:lnTo>
                  <a:cubicBezTo>
                    <a:pt x="18002" y="2183"/>
                    <a:pt x="16993" y="1194"/>
                    <a:pt x="15858" y="592"/>
                  </a:cubicBezTo>
                  <a:cubicBezTo>
                    <a:pt x="15114" y="198"/>
                    <a:pt x="14376" y="0"/>
                    <a:pt x="136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1755550" y="3760675"/>
              <a:ext cx="610825" cy="463100"/>
            </a:xfrm>
            <a:custGeom>
              <a:avLst/>
              <a:gdLst/>
              <a:ahLst/>
              <a:cxnLst/>
              <a:rect l="l" t="t" r="r" b="b"/>
              <a:pathLst>
                <a:path w="24433" h="18524" extrusionOk="0">
                  <a:moveTo>
                    <a:pt x="22931" y="2210"/>
                  </a:moveTo>
                  <a:cubicBezTo>
                    <a:pt x="23012" y="2210"/>
                    <a:pt x="23090" y="2223"/>
                    <a:pt x="23167" y="2250"/>
                  </a:cubicBezTo>
                  <a:cubicBezTo>
                    <a:pt x="23403" y="2335"/>
                    <a:pt x="23569" y="2472"/>
                    <a:pt x="23676" y="2667"/>
                  </a:cubicBezTo>
                  <a:cubicBezTo>
                    <a:pt x="23783" y="2866"/>
                    <a:pt x="23810" y="3085"/>
                    <a:pt x="23758" y="3336"/>
                  </a:cubicBezTo>
                  <a:cubicBezTo>
                    <a:pt x="23709" y="3572"/>
                    <a:pt x="23567" y="3753"/>
                    <a:pt x="23326" y="3891"/>
                  </a:cubicBezTo>
                  <a:lnTo>
                    <a:pt x="20445" y="5529"/>
                  </a:lnTo>
                  <a:cubicBezTo>
                    <a:pt x="20398" y="5429"/>
                    <a:pt x="20349" y="5330"/>
                    <a:pt x="20299" y="5231"/>
                  </a:cubicBezTo>
                  <a:cubicBezTo>
                    <a:pt x="20079" y="4783"/>
                    <a:pt x="19850" y="4363"/>
                    <a:pt x="19610" y="3971"/>
                  </a:cubicBezTo>
                  <a:lnTo>
                    <a:pt x="22451" y="2355"/>
                  </a:lnTo>
                  <a:cubicBezTo>
                    <a:pt x="22621" y="2258"/>
                    <a:pt x="22780" y="2210"/>
                    <a:pt x="22931" y="2210"/>
                  </a:cubicBezTo>
                  <a:close/>
                  <a:moveTo>
                    <a:pt x="19083" y="4270"/>
                  </a:moveTo>
                  <a:cubicBezTo>
                    <a:pt x="19317" y="4652"/>
                    <a:pt x="19541" y="5062"/>
                    <a:pt x="19756" y="5501"/>
                  </a:cubicBezTo>
                  <a:cubicBezTo>
                    <a:pt x="19812" y="5610"/>
                    <a:pt x="19866" y="5720"/>
                    <a:pt x="19918" y="5830"/>
                  </a:cubicBezTo>
                  <a:lnTo>
                    <a:pt x="19820" y="5885"/>
                  </a:lnTo>
                  <a:lnTo>
                    <a:pt x="18946" y="4348"/>
                  </a:lnTo>
                  <a:lnTo>
                    <a:pt x="19083" y="4270"/>
                  </a:lnTo>
                  <a:close/>
                  <a:moveTo>
                    <a:pt x="4587" y="12895"/>
                  </a:moveTo>
                  <a:lnTo>
                    <a:pt x="5470" y="14447"/>
                  </a:lnTo>
                  <a:lnTo>
                    <a:pt x="5137" y="14638"/>
                  </a:lnTo>
                  <a:cubicBezTo>
                    <a:pt x="4887" y="14253"/>
                    <a:pt x="4658" y="13856"/>
                    <a:pt x="4451" y="13449"/>
                  </a:cubicBezTo>
                  <a:cubicBezTo>
                    <a:pt x="4387" y="13326"/>
                    <a:pt x="4324" y="13202"/>
                    <a:pt x="4266" y="13080"/>
                  </a:cubicBezTo>
                  <a:lnTo>
                    <a:pt x="4587" y="12895"/>
                  </a:lnTo>
                  <a:close/>
                  <a:moveTo>
                    <a:pt x="3737" y="13380"/>
                  </a:moveTo>
                  <a:cubicBezTo>
                    <a:pt x="3794" y="13495"/>
                    <a:pt x="3853" y="13610"/>
                    <a:pt x="3913" y="13726"/>
                  </a:cubicBezTo>
                  <a:cubicBezTo>
                    <a:pt x="4124" y="14141"/>
                    <a:pt x="4356" y="14546"/>
                    <a:pt x="4610" y="14937"/>
                  </a:cubicBezTo>
                  <a:lnTo>
                    <a:pt x="1996" y="16424"/>
                  </a:lnTo>
                  <a:cubicBezTo>
                    <a:pt x="1828" y="16520"/>
                    <a:pt x="1672" y="16568"/>
                    <a:pt x="1521" y="16568"/>
                  </a:cubicBezTo>
                  <a:cubicBezTo>
                    <a:pt x="1375" y="16568"/>
                    <a:pt x="1233" y="16523"/>
                    <a:pt x="1092" y="16432"/>
                  </a:cubicBezTo>
                  <a:cubicBezTo>
                    <a:pt x="790" y="16241"/>
                    <a:pt x="642" y="15989"/>
                    <a:pt x="625" y="15643"/>
                  </a:cubicBezTo>
                  <a:cubicBezTo>
                    <a:pt x="616" y="15437"/>
                    <a:pt x="655" y="15134"/>
                    <a:pt x="1113" y="14873"/>
                  </a:cubicBezTo>
                  <a:lnTo>
                    <a:pt x="3737" y="13380"/>
                  </a:lnTo>
                  <a:close/>
                  <a:moveTo>
                    <a:pt x="13948" y="604"/>
                  </a:moveTo>
                  <a:cubicBezTo>
                    <a:pt x="14628" y="604"/>
                    <a:pt x="15315" y="791"/>
                    <a:pt x="16017" y="1164"/>
                  </a:cubicBezTo>
                  <a:cubicBezTo>
                    <a:pt x="17025" y="1699"/>
                    <a:pt x="17941" y="2569"/>
                    <a:pt x="18755" y="3761"/>
                  </a:cubicBezTo>
                  <a:lnTo>
                    <a:pt x="18121" y="4123"/>
                  </a:lnTo>
                  <a:lnTo>
                    <a:pt x="19594" y="6711"/>
                  </a:lnTo>
                  <a:lnTo>
                    <a:pt x="20163" y="6388"/>
                  </a:lnTo>
                  <a:cubicBezTo>
                    <a:pt x="20288" y="6698"/>
                    <a:pt x="20397" y="7005"/>
                    <a:pt x="20488" y="7310"/>
                  </a:cubicBezTo>
                  <a:cubicBezTo>
                    <a:pt x="20668" y="7906"/>
                    <a:pt x="20785" y="8380"/>
                    <a:pt x="20839" y="8717"/>
                  </a:cubicBezTo>
                  <a:cubicBezTo>
                    <a:pt x="20892" y="9064"/>
                    <a:pt x="20943" y="9520"/>
                    <a:pt x="20987" y="10076"/>
                  </a:cubicBezTo>
                  <a:cubicBezTo>
                    <a:pt x="21021" y="10455"/>
                    <a:pt x="20953" y="10784"/>
                    <a:pt x="20785" y="11073"/>
                  </a:cubicBezTo>
                  <a:cubicBezTo>
                    <a:pt x="20617" y="11364"/>
                    <a:pt x="20418" y="11556"/>
                    <a:pt x="20176" y="11663"/>
                  </a:cubicBezTo>
                  <a:cubicBezTo>
                    <a:pt x="19934" y="11768"/>
                    <a:pt x="19674" y="11822"/>
                    <a:pt x="19411" y="11822"/>
                  </a:cubicBezTo>
                  <a:cubicBezTo>
                    <a:pt x="19388" y="11822"/>
                    <a:pt x="19364" y="11822"/>
                    <a:pt x="19341" y="11821"/>
                  </a:cubicBezTo>
                  <a:cubicBezTo>
                    <a:pt x="19082" y="11813"/>
                    <a:pt x="18863" y="11706"/>
                    <a:pt x="18670" y="11493"/>
                  </a:cubicBezTo>
                  <a:cubicBezTo>
                    <a:pt x="18461" y="11262"/>
                    <a:pt x="18313" y="10939"/>
                    <a:pt x="18235" y="10543"/>
                  </a:cubicBezTo>
                  <a:cubicBezTo>
                    <a:pt x="18033" y="9328"/>
                    <a:pt x="17684" y="8143"/>
                    <a:pt x="17197" y="7013"/>
                  </a:cubicBezTo>
                  <a:cubicBezTo>
                    <a:pt x="17010" y="6636"/>
                    <a:pt x="16788" y="6242"/>
                    <a:pt x="16541" y="5841"/>
                  </a:cubicBezTo>
                  <a:cubicBezTo>
                    <a:pt x="16271" y="5407"/>
                    <a:pt x="15930" y="5061"/>
                    <a:pt x="15525" y="4811"/>
                  </a:cubicBezTo>
                  <a:cubicBezTo>
                    <a:pt x="15241" y="4634"/>
                    <a:pt x="14987" y="4571"/>
                    <a:pt x="14770" y="4571"/>
                  </a:cubicBezTo>
                  <a:cubicBezTo>
                    <a:pt x="14545" y="4571"/>
                    <a:pt x="14358" y="4639"/>
                    <a:pt x="14218" y="4719"/>
                  </a:cubicBezTo>
                  <a:cubicBezTo>
                    <a:pt x="13774" y="4972"/>
                    <a:pt x="13517" y="5341"/>
                    <a:pt x="13456" y="5816"/>
                  </a:cubicBezTo>
                  <a:cubicBezTo>
                    <a:pt x="13400" y="6240"/>
                    <a:pt x="13481" y="6804"/>
                    <a:pt x="13699" y="7535"/>
                  </a:cubicBezTo>
                  <a:lnTo>
                    <a:pt x="14356" y="9869"/>
                  </a:lnTo>
                  <a:cubicBezTo>
                    <a:pt x="14610" y="10815"/>
                    <a:pt x="14786" y="11637"/>
                    <a:pt x="14879" y="12312"/>
                  </a:cubicBezTo>
                  <a:cubicBezTo>
                    <a:pt x="14970" y="12954"/>
                    <a:pt x="14974" y="13606"/>
                    <a:pt x="14891" y="14251"/>
                  </a:cubicBezTo>
                  <a:cubicBezTo>
                    <a:pt x="14810" y="14854"/>
                    <a:pt x="14597" y="15401"/>
                    <a:pt x="14254" y="15872"/>
                  </a:cubicBezTo>
                  <a:cubicBezTo>
                    <a:pt x="13908" y="16351"/>
                    <a:pt x="13406" y="16786"/>
                    <a:pt x="12763" y="17165"/>
                  </a:cubicBezTo>
                  <a:cubicBezTo>
                    <a:pt x="11919" y="17666"/>
                    <a:pt x="11062" y="17919"/>
                    <a:pt x="10210" y="17919"/>
                  </a:cubicBezTo>
                  <a:cubicBezTo>
                    <a:pt x="10022" y="17919"/>
                    <a:pt x="9834" y="17906"/>
                    <a:pt x="9647" y="17882"/>
                  </a:cubicBezTo>
                  <a:cubicBezTo>
                    <a:pt x="8600" y="17745"/>
                    <a:pt x="7630" y="17293"/>
                    <a:pt x="6764" y="16538"/>
                  </a:cubicBezTo>
                  <a:cubicBezTo>
                    <a:pt x="6308" y="16140"/>
                    <a:pt x="5882" y="15673"/>
                    <a:pt x="5485" y="15136"/>
                  </a:cubicBezTo>
                  <a:lnTo>
                    <a:pt x="6295" y="14674"/>
                  </a:lnTo>
                  <a:lnTo>
                    <a:pt x="4813" y="12069"/>
                  </a:lnTo>
                  <a:lnTo>
                    <a:pt x="4009" y="12525"/>
                  </a:lnTo>
                  <a:cubicBezTo>
                    <a:pt x="3207" y="10668"/>
                    <a:pt x="2887" y="8784"/>
                    <a:pt x="3059" y="6910"/>
                  </a:cubicBezTo>
                  <a:cubicBezTo>
                    <a:pt x="3098" y="6593"/>
                    <a:pt x="3215" y="6336"/>
                    <a:pt x="3418" y="6123"/>
                  </a:cubicBezTo>
                  <a:cubicBezTo>
                    <a:pt x="3624" y="5907"/>
                    <a:pt x="3853" y="5776"/>
                    <a:pt x="4119" y="5722"/>
                  </a:cubicBezTo>
                  <a:cubicBezTo>
                    <a:pt x="4249" y="5696"/>
                    <a:pt x="4380" y="5683"/>
                    <a:pt x="4512" y="5683"/>
                  </a:cubicBezTo>
                  <a:cubicBezTo>
                    <a:pt x="4669" y="5683"/>
                    <a:pt x="4826" y="5702"/>
                    <a:pt x="4979" y="5739"/>
                  </a:cubicBezTo>
                  <a:cubicBezTo>
                    <a:pt x="5242" y="5802"/>
                    <a:pt x="5451" y="5947"/>
                    <a:pt x="5618" y="6184"/>
                  </a:cubicBezTo>
                  <a:cubicBezTo>
                    <a:pt x="5792" y="6433"/>
                    <a:pt x="5895" y="6768"/>
                    <a:pt x="5922" y="7194"/>
                  </a:cubicBezTo>
                  <a:cubicBezTo>
                    <a:pt x="5931" y="7278"/>
                    <a:pt x="5941" y="7512"/>
                    <a:pt x="5948" y="7894"/>
                  </a:cubicBezTo>
                  <a:cubicBezTo>
                    <a:pt x="5957" y="8299"/>
                    <a:pt x="5974" y="8646"/>
                    <a:pt x="5997" y="8934"/>
                  </a:cubicBezTo>
                  <a:cubicBezTo>
                    <a:pt x="6023" y="9241"/>
                    <a:pt x="6099" y="9633"/>
                    <a:pt x="6234" y="10136"/>
                  </a:cubicBezTo>
                  <a:cubicBezTo>
                    <a:pt x="6369" y="10637"/>
                    <a:pt x="6555" y="11123"/>
                    <a:pt x="6792" y="11585"/>
                  </a:cubicBezTo>
                  <a:cubicBezTo>
                    <a:pt x="6937" y="11937"/>
                    <a:pt x="7137" y="12295"/>
                    <a:pt x="7387" y="12649"/>
                  </a:cubicBezTo>
                  <a:cubicBezTo>
                    <a:pt x="7620" y="12982"/>
                    <a:pt x="7878" y="13296"/>
                    <a:pt x="8160" y="13589"/>
                  </a:cubicBezTo>
                  <a:cubicBezTo>
                    <a:pt x="8454" y="13893"/>
                    <a:pt x="8798" y="14097"/>
                    <a:pt x="9183" y="14197"/>
                  </a:cubicBezTo>
                  <a:cubicBezTo>
                    <a:pt x="9316" y="14233"/>
                    <a:pt x="9449" y="14250"/>
                    <a:pt x="9581" y="14250"/>
                  </a:cubicBezTo>
                  <a:cubicBezTo>
                    <a:pt x="9859" y="14250"/>
                    <a:pt x="10134" y="14173"/>
                    <a:pt x="10405" y="14019"/>
                  </a:cubicBezTo>
                  <a:cubicBezTo>
                    <a:pt x="10747" y="13824"/>
                    <a:pt x="10962" y="13450"/>
                    <a:pt x="11045" y="12908"/>
                  </a:cubicBezTo>
                  <a:cubicBezTo>
                    <a:pt x="11121" y="12418"/>
                    <a:pt x="11060" y="11823"/>
                    <a:pt x="10867" y="11142"/>
                  </a:cubicBezTo>
                  <a:lnTo>
                    <a:pt x="10247" y="8770"/>
                  </a:lnTo>
                  <a:cubicBezTo>
                    <a:pt x="10026" y="7877"/>
                    <a:pt x="9863" y="7144"/>
                    <a:pt x="9763" y="6591"/>
                  </a:cubicBezTo>
                  <a:cubicBezTo>
                    <a:pt x="9661" y="6019"/>
                    <a:pt x="9602" y="5440"/>
                    <a:pt x="9587" y="4859"/>
                  </a:cubicBezTo>
                  <a:cubicBezTo>
                    <a:pt x="9570" y="4278"/>
                    <a:pt x="9636" y="3791"/>
                    <a:pt x="9784" y="3408"/>
                  </a:cubicBezTo>
                  <a:cubicBezTo>
                    <a:pt x="9932" y="3023"/>
                    <a:pt x="10174" y="2636"/>
                    <a:pt x="10505" y="2256"/>
                  </a:cubicBezTo>
                  <a:cubicBezTo>
                    <a:pt x="10837" y="1877"/>
                    <a:pt x="11293" y="1521"/>
                    <a:pt x="11858" y="1199"/>
                  </a:cubicBezTo>
                  <a:cubicBezTo>
                    <a:pt x="12554" y="803"/>
                    <a:pt x="13248" y="604"/>
                    <a:pt x="13948" y="604"/>
                  </a:cubicBezTo>
                  <a:close/>
                  <a:moveTo>
                    <a:pt x="13943" y="0"/>
                  </a:moveTo>
                  <a:cubicBezTo>
                    <a:pt x="13138" y="0"/>
                    <a:pt x="12340" y="224"/>
                    <a:pt x="11555" y="671"/>
                  </a:cubicBezTo>
                  <a:cubicBezTo>
                    <a:pt x="10930" y="1026"/>
                    <a:pt x="10423" y="1425"/>
                    <a:pt x="10047" y="1856"/>
                  </a:cubicBezTo>
                  <a:cubicBezTo>
                    <a:pt x="9669" y="2289"/>
                    <a:pt x="9389" y="2739"/>
                    <a:pt x="9216" y="3191"/>
                  </a:cubicBezTo>
                  <a:cubicBezTo>
                    <a:pt x="9040" y="3646"/>
                    <a:pt x="8960" y="4214"/>
                    <a:pt x="8979" y="4876"/>
                  </a:cubicBezTo>
                  <a:cubicBezTo>
                    <a:pt x="8996" y="5486"/>
                    <a:pt x="9057" y="6096"/>
                    <a:pt x="9164" y="6699"/>
                  </a:cubicBezTo>
                  <a:cubicBezTo>
                    <a:pt x="9267" y="7265"/>
                    <a:pt x="9433" y="8010"/>
                    <a:pt x="9657" y="8918"/>
                  </a:cubicBezTo>
                  <a:lnTo>
                    <a:pt x="10280" y="11302"/>
                  </a:lnTo>
                  <a:cubicBezTo>
                    <a:pt x="10450" y="11904"/>
                    <a:pt x="10506" y="12413"/>
                    <a:pt x="10445" y="12816"/>
                  </a:cubicBezTo>
                  <a:cubicBezTo>
                    <a:pt x="10392" y="13167"/>
                    <a:pt x="10276" y="13394"/>
                    <a:pt x="10104" y="13493"/>
                  </a:cubicBezTo>
                  <a:cubicBezTo>
                    <a:pt x="9924" y="13594"/>
                    <a:pt x="9750" y="13644"/>
                    <a:pt x="9576" y="13644"/>
                  </a:cubicBezTo>
                  <a:cubicBezTo>
                    <a:pt x="9496" y="13644"/>
                    <a:pt x="9417" y="13633"/>
                    <a:pt x="9337" y="13613"/>
                  </a:cubicBezTo>
                  <a:cubicBezTo>
                    <a:pt x="9056" y="13538"/>
                    <a:pt x="8812" y="13393"/>
                    <a:pt x="8593" y="13167"/>
                  </a:cubicBezTo>
                  <a:cubicBezTo>
                    <a:pt x="8334" y="12898"/>
                    <a:pt x="8096" y="12607"/>
                    <a:pt x="7882" y="12300"/>
                  </a:cubicBezTo>
                  <a:cubicBezTo>
                    <a:pt x="7666" y="11999"/>
                    <a:pt x="7485" y="11674"/>
                    <a:pt x="7342" y="11331"/>
                  </a:cubicBezTo>
                  <a:cubicBezTo>
                    <a:pt x="7120" y="10901"/>
                    <a:pt x="6945" y="10448"/>
                    <a:pt x="6818" y="9981"/>
                  </a:cubicBezTo>
                  <a:cubicBezTo>
                    <a:pt x="6696" y="9520"/>
                    <a:pt x="6622" y="9151"/>
                    <a:pt x="6601" y="8887"/>
                  </a:cubicBezTo>
                  <a:cubicBezTo>
                    <a:pt x="6577" y="8608"/>
                    <a:pt x="6563" y="8273"/>
                    <a:pt x="6554" y="7883"/>
                  </a:cubicBezTo>
                  <a:cubicBezTo>
                    <a:pt x="6545" y="7470"/>
                    <a:pt x="6534" y="7220"/>
                    <a:pt x="6527" y="7143"/>
                  </a:cubicBezTo>
                  <a:cubicBezTo>
                    <a:pt x="6491" y="6617"/>
                    <a:pt x="6353" y="6178"/>
                    <a:pt x="6112" y="5837"/>
                  </a:cubicBezTo>
                  <a:cubicBezTo>
                    <a:pt x="5862" y="5479"/>
                    <a:pt x="5526" y="5248"/>
                    <a:pt x="5120" y="5152"/>
                  </a:cubicBezTo>
                  <a:cubicBezTo>
                    <a:pt x="4919" y="5103"/>
                    <a:pt x="4713" y="5078"/>
                    <a:pt x="4507" y="5078"/>
                  </a:cubicBezTo>
                  <a:cubicBezTo>
                    <a:pt x="4336" y="5078"/>
                    <a:pt x="4166" y="5095"/>
                    <a:pt x="3999" y="5128"/>
                  </a:cubicBezTo>
                  <a:cubicBezTo>
                    <a:pt x="3613" y="5208"/>
                    <a:pt x="3271" y="5402"/>
                    <a:pt x="2980" y="5705"/>
                  </a:cubicBezTo>
                  <a:cubicBezTo>
                    <a:pt x="2687" y="6013"/>
                    <a:pt x="2510" y="6395"/>
                    <a:pt x="2457" y="6842"/>
                  </a:cubicBezTo>
                  <a:lnTo>
                    <a:pt x="2456" y="6851"/>
                  </a:lnTo>
                  <a:cubicBezTo>
                    <a:pt x="2273" y="8850"/>
                    <a:pt x="2617" y="10857"/>
                    <a:pt x="3482" y="12829"/>
                  </a:cubicBezTo>
                  <a:lnTo>
                    <a:pt x="813" y="14347"/>
                  </a:lnTo>
                  <a:cubicBezTo>
                    <a:pt x="123" y="14739"/>
                    <a:pt x="1" y="15285"/>
                    <a:pt x="19" y="15673"/>
                  </a:cubicBezTo>
                  <a:cubicBezTo>
                    <a:pt x="46" y="16217"/>
                    <a:pt x="296" y="16644"/>
                    <a:pt x="765" y="16944"/>
                  </a:cubicBezTo>
                  <a:cubicBezTo>
                    <a:pt x="1006" y="17097"/>
                    <a:pt x="1260" y="17173"/>
                    <a:pt x="1520" y="17173"/>
                  </a:cubicBezTo>
                  <a:cubicBezTo>
                    <a:pt x="1775" y="17173"/>
                    <a:pt x="2036" y="17100"/>
                    <a:pt x="2295" y="16952"/>
                  </a:cubicBezTo>
                  <a:lnTo>
                    <a:pt x="4955" y="15438"/>
                  </a:lnTo>
                  <a:cubicBezTo>
                    <a:pt x="5390" y="16034"/>
                    <a:pt x="5861" y="16554"/>
                    <a:pt x="6366" y="16995"/>
                  </a:cubicBezTo>
                  <a:cubicBezTo>
                    <a:pt x="7324" y="17828"/>
                    <a:pt x="8400" y="18329"/>
                    <a:pt x="9567" y="18482"/>
                  </a:cubicBezTo>
                  <a:cubicBezTo>
                    <a:pt x="9781" y="18509"/>
                    <a:pt x="9997" y="18524"/>
                    <a:pt x="10212" y="18524"/>
                  </a:cubicBezTo>
                  <a:cubicBezTo>
                    <a:pt x="11173" y="18524"/>
                    <a:pt x="12133" y="18244"/>
                    <a:pt x="13070" y="17686"/>
                  </a:cubicBezTo>
                  <a:cubicBezTo>
                    <a:pt x="13785" y="17266"/>
                    <a:pt x="14349" y="16775"/>
                    <a:pt x="14745" y="16228"/>
                  </a:cubicBezTo>
                  <a:cubicBezTo>
                    <a:pt x="15146" y="15673"/>
                    <a:pt x="15398" y="15036"/>
                    <a:pt x="15491" y="14332"/>
                  </a:cubicBezTo>
                  <a:cubicBezTo>
                    <a:pt x="15583" y="13632"/>
                    <a:pt x="15579" y="12925"/>
                    <a:pt x="15478" y="12227"/>
                  </a:cubicBezTo>
                  <a:cubicBezTo>
                    <a:pt x="15382" y="11529"/>
                    <a:pt x="15201" y="10683"/>
                    <a:pt x="14941" y="9708"/>
                  </a:cubicBezTo>
                  <a:lnTo>
                    <a:pt x="14282" y="7366"/>
                  </a:lnTo>
                  <a:cubicBezTo>
                    <a:pt x="14088" y="6722"/>
                    <a:pt x="14012" y="6227"/>
                    <a:pt x="14055" y="5894"/>
                  </a:cubicBezTo>
                  <a:cubicBezTo>
                    <a:pt x="14093" y="5610"/>
                    <a:pt x="14239" y="5403"/>
                    <a:pt x="14517" y="5246"/>
                  </a:cubicBezTo>
                  <a:cubicBezTo>
                    <a:pt x="14579" y="5211"/>
                    <a:pt x="14660" y="5176"/>
                    <a:pt x="14770" y="5176"/>
                  </a:cubicBezTo>
                  <a:cubicBezTo>
                    <a:pt x="14882" y="5176"/>
                    <a:pt x="15025" y="5213"/>
                    <a:pt x="15206" y="5325"/>
                  </a:cubicBezTo>
                  <a:cubicBezTo>
                    <a:pt x="15530" y="5527"/>
                    <a:pt x="15807" y="5807"/>
                    <a:pt x="16024" y="6160"/>
                  </a:cubicBezTo>
                  <a:cubicBezTo>
                    <a:pt x="16262" y="6545"/>
                    <a:pt x="16475" y="6923"/>
                    <a:pt x="16648" y="7268"/>
                  </a:cubicBezTo>
                  <a:cubicBezTo>
                    <a:pt x="17113" y="8351"/>
                    <a:pt x="17446" y="9487"/>
                    <a:pt x="17638" y="10650"/>
                  </a:cubicBezTo>
                  <a:cubicBezTo>
                    <a:pt x="17740" y="11166"/>
                    <a:pt x="17936" y="11586"/>
                    <a:pt x="18221" y="11900"/>
                  </a:cubicBezTo>
                  <a:cubicBezTo>
                    <a:pt x="18526" y="12236"/>
                    <a:pt x="18896" y="12413"/>
                    <a:pt x="19323" y="12426"/>
                  </a:cubicBezTo>
                  <a:cubicBezTo>
                    <a:pt x="19349" y="12427"/>
                    <a:pt x="19376" y="12428"/>
                    <a:pt x="19402" y="12428"/>
                  </a:cubicBezTo>
                  <a:cubicBezTo>
                    <a:pt x="19751" y="12428"/>
                    <a:pt x="20096" y="12356"/>
                    <a:pt x="20417" y="12218"/>
                  </a:cubicBezTo>
                  <a:cubicBezTo>
                    <a:pt x="20777" y="12060"/>
                    <a:pt x="21078" y="11776"/>
                    <a:pt x="21309" y="11378"/>
                  </a:cubicBezTo>
                  <a:cubicBezTo>
                    <a:pt x="21540" y="10979"/>
                    <a:pt x="21634" y="10524"/>
                    <a:pt x="21590" y="10025"/>
                  </a:cubicBezTo>
                  <a:cubicBezTo>
                    <a:pt x="21544" y="9457"/>
                    <a:pt x="21492" y="8984"/>
                    <a:pt x="21436" y="8624"/>
                  </a:cubicBezTo>
                  <a:cubicBezTo>
                    <a:pt x="21379" y="8259"/>
                    <a:pt x="21255" y="7758"/>
                    <a:pt x="21068" y="7136"/>
                  </a:cubicBezTo>
                  <a:cubicBezTo>
                    <a:pt x="20961" y="6780"/>
                    <a:pt x="20835" y="6429"/>
                    <a:pt x="20693" y="6086"/>
                  </a:cubicBezTo>
                  <a:lnTo>
                    <a:pt x="23625" y="4417"/>
                  </a:lnTo>
                  <a:cubicBezTo>
                    <a:pt x="24021" y="4191"/>
                    <a:pt x="24265" y="3869"/>
                    <a:pt x="24351" y="3460"/>
                  </a:cubicBezTo>
                  <a:cubicBezTo>
                    <a:pt x="24433" y="3068"/>
                    <a:pt x="24387" y="2706"/>
                    <a:pt x="24207" y="2378"/>
                  </a:cubicBezTo>
                  <a:cubicBezTo>
                    <a:pt x="24029" y="2048"/>
                    <a:pt x="23748" y="1815"/>
                    <a:pt x="23370" y="1680"/>
                  </a:cubicBezTo>
                  <a:cubicBezTo>
                    <a:pt x="23225" y="1627"/>
                    <a:pt x="23077" y="1601"/>
                    <a:pt x="22928" y="1601"/>
                  </a:cubicBezTo>
                  <a:cubicBezTo>
                    <a:pt x="22674" y="1601"/>
                    <a:pt x="22414" y="1677"/>
                    <a:pt x="22151" y="1827"/>
                  </a:cubicBezTo>
                  <a:lnTo>
                    <a:pt x="19280" y="3460"/>
                  </a:lnTo>
                  <a:cubicBezTo>
                    <a:pt x="18403" y="2163"/>
                    <a:pt x="17404" y="1215"/>
                    <a:pt x="16297" y="628"/>
                  </a:cubicBezTo>
                  <a:cubicBezTo>
                    <a:pt x="15509" y="210"/>
                    <a:pt x="14723" y="0"/>
                    <a:pt x="13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2115447" y="1643628"/>
              <a:ext cx="3558192" cy="2207409"/>
            </a:xfrm>
            <a:custGeom>
              <a:avLst/>
              <a:gdLst/>
              <a:ahLst/>
              <a:cxnLst/>
              <a:rect l="l" t="t" r="r" b="b"/>
              <a:pathLst>
                <a:path w="143331" h="92797" extrusionOk="0">
                  <a:moveTo>
                    <a:pt x="138140" y="1"/>
                  </a:moveTo>
                  <a:cubicBezTo>
                    <a:pt x="138136" y="1"/>
                    <a:pt x="138133" y="1"/>
                    <a:pt x="138130" y="1"/>
                  </a:cubicBezTo>
                  <a:lnTo>
                    <a:pt x="130" y="8281"/>
                  </a:lnTo>
                  <a:cubicBezTo>
                    <a:pt x="57" y="8285"/>
                    <a:pt x="1" y="8347"/>
                    <a:pt x="5" y="8422"/>
                  </a:cubicBezTo>
                  <a:lnTo>
                    <a:pt x="5060" y="92671"/>
                  </a:lnTo>
                  <a:cubicBezTo>
                    <a:pt x="5065" y="92743"/>
                    <a:pt x="5124" y="92796"/>
                    <a:pt x="5193" y="92796"/>
                  </a:cubicBezTo>
                  <a:cubicBezTo>
                    <a:pt x="5196" y="92796"/>
                    <a:pt x="5198" y="92796"/>
                    <a:pt x="5201" y="92796"/>
                  </a:cubicBezTo>
                  <a:lnTo>
                    <a:pt x="143201" y="84516"/>
                  </a:lnTo>
                  <a:cubicBezTo>
                    <a:pt x="143274" y="84511"/>
                    <a:pt x="143330" y="84448"/>
                    <a:pt x="143326" y="84375"/>
                  </a:cubicBezTo>
                  <a:lnTo>
                    <a:pt x="138271" y="125"/>
                  </a:lnTo>
                  <a:cubicBezTo>
                    <a:pt x="138266" y="55"/>
                    <a:pt x="138208" y="1"/>
                    <a:pt x="13814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2089550" y="1554725"/>
              <a:ext cx="3594275" cy="2331250"/>
            </a:xfrm>
            <a:custGeom>
              <a:avLst/>
              <a:gdLst/>
              <a:ahLst/>
              <a:cxnLst/>
              <a:rect l="l" t="t" r="r" b="b"/>
              <a:pathLst>
                <a:path w="143771" h="93250" extrusionOk="0">
                  <a:moveTo>
                    <a:pt x="133562" y="607"/>
                  </a:moveTo>
                  <a:cubicBezTo>
                    <a:pt x="135995" y="609"/>
                    <a:pt x="138008" y="2500"/>
                    <a:pt x="138164" y="4929"/>
                  </a:cubicBezTo>
                  <a:lnTo>
                    <a:pt x="142981" y="79444"/>
                  </a:lnTo>
                  <a:cubicBezTo>
                    <a:pt x="143145" y="81986"/>
                    <a:pt x="141210" y="84187"/>
                    <a:pt x="138668" y="84352"/>
                  </a:cubicBezTo>
                  <a:lnTo>
                    <a:pt x="10515" y="92633"/>
                  </a:lnTo>
                  <a:cubicBezTo>
                    <a:pt x="10416" y="92639"/>
                    <a:pt x="10317" y="92642"/>
                    <a:pt x="10218" y="92642"/>
                  </a:cubicBezTo>
                  <a:cubicBezTo>
                    <a:pt x="9094" y="92642"/>
                    <a:pt x="8021" y="92242"/>
                    <a:pt x="7169" y="91494"/>
                  </a:cubicBezTo>
                  <a:cubicBezTo>
                    <a:pt x="6245" y="90688"/>
                    <a:pt x="5683" y="89545"/>
                    <a:pt x="5607" y="88321"/>
                  </a:cubicBezTo>
                  <a:lnTo>
                    <a:pt x="791" y="13807"/>
                  </a:lnTo>
                  <a:cubicBezTo>
                    <a:pt x="627" y="11266"/>
                    <a:pt x="2561" y="9064"/>
                    <a:pt x="5103" y="8900"/>
                  </a:cubicBezTo>
                  <a:lnTo>
                    <a:pt x="133257" y="616"/>
                  </a:lnTo>
                  <a:cubicBezTo>
                    <a:pt x="133359" y="609"/>
                    <a:pt x="133460" y="607"/>
                    <a:pt x="133562" y="607"/>
                  </a:cubicBezTo>
                  <a:close/>
                  <a:moveTo>
                    <a:pt x="133559" y="1"/>
                  </a:moveTo>
                  <a:cubicBezTo>
                    <a:pt x="133446" y="1"/>
                    <a:pt x="133332" y="4"/>
                    <a:pt x="133218" y="12"/>
                  </a:cubicBezTo>
                  <a:lnTo>
                    <a:pt x="5064" y="8294"/>
                  </a:lnTo>
                  <a:cubicBezTo>
                    <a:pt x="2189" y="8480"/>
                    <a:pt x="1" y="10972"/>
                    <a:pt x="187" y="13846"/>
                  </a:cubicBezTo>
                  <a:lnTo>
                    <a:pt x="5003" y="88360"/>
                  </a:lnTo>
                  <a:cubicBezTo>
                    <a:pt x="5181" y="91107"/>
                    <a:pt x="7458" y="93244"/>
                    <a:pt x="10209" y="93249"/>
                  </a:cubicBezTo>
                  <a:cubicBezTo>
                    <a:pt x="10324" y="93249"/>
                    <a:pt x="10440" y="93245"/>
                    <a:pt x="10554" y="93237"/>
                  </a:cubicBezTo>
                  <a:lnTo>
                    <a:pt x="138707" y="84956"/>
                  </a:lnTo>
                  <a:cubicBezTo>
                    <a:pt x="141583" y="84769"/>
                    <a:pt x="143770" y="82279"/>
                    <a:pt x="143586" y="79403"/>
                  </a:cubicBezTo>
                  <a:lnTo>
                    <a:pt x="138768" y="4889"/>
                  </a:lnTo>
                  <a:cubicBezTo>
                    <a:pt x="138684" y="3506"/>
                    <a:pt x="138047" y="2212"/>
                    <a:pt x="137004" y="1301"/>
                  </a:cubicBezTo>
                  <a:cubicBezTo>
                    <a:pt x="136041" y="455"/>
                    <a:pt x="134833" y="1"/>
                    <a:pt x="133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2096875" y="1561250"/>
              <a:ext cx="3488525" cy="867725"/>
            </a:xfrm>
            <a:custGeom>
              <a:avLst/>
              <a:gdLst/>
              <a:ahLst/>
              <a:cxnLst/>
              <a:rect l="l" t="t" r="r" b="b"/>
              <a:pathLst>
                <a:path w="139541" h="34709" extrusionOk="0">
                  <a:moveTo>
                    <a:pt x="133900" y="1"/>
                  </a:moveTo>
                  <a:cubicBezTo>
                    <a:pt x="133808" y="1"/>
                    <a:pt x="133715" y="4"/>
                    <a:pt x="133622" y="10"/>
                  </a:cubicBezTo>
                  <a:lnTo>
                    <a:pt x="4113" y="8379"/>
                  </a:lnTo>
                  <a:cubicBezTo>
                    <a:pt x="1775" y="8531"/>
                    <a:pt x="1" y="10549"/>
                    <a:pt x="152" y="12888"/>
                  </a:cubicBezTo>
                  <a:lnTo>
                    <a:pt x="1562" y="34709"/>
                  </a:lnTo>
                  <a:lnTo>
                    <a:pt x="139541" y="25791"/>
                  </a:lnTo>
                  <a:lnTo>
                    <a:pt x="138130" y="3970"/>
                  </a:lnTo>
                  <a:cubicBezTo>
                    <a:pt x="137985" y="1724"/>
                    <a:pt x="136119" y="1"/>
                    <a:pt x="133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2089100" y="1553675"/>
              <a:ext cx="3504125" cy="882850"/>
            </a:xfrm>
            <a:custGeom>
              <a:avLst/>
              <a:gdLst/>
              <a:ahLst/>
              <a:cxnLst/>
              <a:rect l="l" t="t" r="r" b="b"/>
              <a:pathLst>
                <a:path w="140165" h="35314" extrusionOk="0">
                  <a:moveTo>
                    <a:pt x="134211" y="607"/>
                  </a:moveTo>
                  <a:cubicBezTo>
                    <a:pt x="136271" y="607"/>
                    <a:pt x="138004" y="2207"/>
                    <a:pt x="138139" y="4293"/>
                  </a:cubicBezTo>
                  <a:lnTo>
                    <a:pt x="139530" y="25811"/>
                  </a:lnTo>
                  <a:lnTo>
                    <a:pt x="2156" y="34690"/>
                  </a:lnTo>
                  <a:lnTo>
                    <a:pt x="765" y="13171"/>
                  </a:lnTo>
                  <a:cubicBezTo>
                    <a:pt x="626" y="11003"/>
                    <a:pt x="2276" y="9125"/>
                    <a:pt x="4444" y="8985"/>
                  </a:cubicBezTo>
                  <a:lnTo>
                    <a:pt x="133952" y="615"/>
                  </a:lnTo>
                  <a:cubicBezTo>
                    <a:pt x="134039" y="609"/>
                    <a:pt x="134125" y="607"/>
                    <a:pt x="134211" y="607"/>
                  </a:cubicBezTo>
                  <a:close/>
                  <a:moveTo>
                    <a:pt x="134212" y="1"/>
                  </a:moveTo>
                  <a:cubicBezTo>
                    <a:pt x="134113" y="1"/>
                    <a:pt x="134014" y="4"/>
                    <a:pt x="133913" y="11"/>
                  </a:cubicBezTo>
                  <a:lnTo>
                    <a:pt x="4405" y="8380"/>
                  </a:lnTo>
                  <a:cubicBezTo>
                    <a:pt x="1903" y="8542"/>
                    <a:pt x="1" y="10709"/>
                    <a:pt x="162" y="13210"/>
                  </a:cubicBezTo>
                  <a:lnTo>
                    <a:pt x="1571" y="35031"/>
                  </a:lnTo>
                  <a:cubicBezTo>
                    <a:pt x="1582" y="35190"/>
                    <a:pt x="1714" y="35314"/>
                    <a:pt x="1873" y="35314"/>
                  </a:cubicBezTo>
                  <a:lnTo>
                    <a:pt x="1893" y="35314"/>
                  </a:lnTo>
                  <a:lnTo>
                    <a:pt x="139871" y="26396"/>
                  </a:lnTo>
                  <a:cubicBezTo>
                    <a:pt x="140038" y="26384"/>
                    <a:pt x="140164" y="26241"/>
                    <a:pt x="140154" y="26074"/>
                  </a:cubicBezTo>
                  <a:lnTo>
                    <a:pt x="138743" y="4253"/>
                  </a:lnTo>
                  <a:cubicBezTo>
                    <a:pt x="138588" y="1848"/>
                    <a:pt x="136589" y="1"/>
                    <a:pt x="134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2219450" y="2499725"/>
              <a:ext cx="3457050" cy="1379725"/>
            </a:xfrm>
            <a:custGeom>
              <a:avLst/>
              <a:gdLst/>
              <a:ahLst/>
              <a:cxnLst/>
              <a:rect l="l" t="t" r="r" b="b"/>
              <a:pathLst>
                <a:path w="138282" h="55189" extrusionOk="0">
                  <a:moveTo>
                    <a:pt x="135397" y="1"/>
                  </a:moveTo>
                  <a:cubicBezTo>
                    <a:pt x="98259" y="695"/>
                    <a:pt x="87738" y="13847"/>
                    <a:pt x="48423" y="34078"/>
                  </a:cubicBezTo>
                  <a:cubicBezTo>
                    <a:pt x="25223" y="46016"/>
                    <a:pt x="9916" y="48867"/>
                    <a:pt x="577" y="48867"/>
                  </a:cubicBezTo>
                  <a:cubicBezTo>
                    <a:pt x="382" y="48867"/>
                    <a:pt x="190" y="48866"/>
                    <a:pt x="1" y="48864"/>
                  </a:cubicBezTo>
                  <a:lnTo>
                    <a:pt x="1" y="48864"/>
                  </a:lnTo>
                  <a:lnTo>
                    <a:pt x="153" y="51218"/>
                  </a:lnTo>
                  <a:cubicBezTo>
                    <a:pt x="298" y="53464"/>
                    <a:pt x="2165" y="55189"/>
                    <a:pt x="4384" y="55189"/>
                  </a:cubicBezTo>
                  <a:cubicBezTo>
                    <a:pt x="4476" y="55189"/>
                    <a:pt x="4569" y="55186"/>
                    <a:pt x="4662" y="55180"/>
                  </a:cubicBezTo>
                  <a:lnTo>
                    <a:pt x="134170" y="46809"/>
                  </a:lnTo>
                  <a:cubicBezTo>
                    <a:pt x="136509" y="46658"/>
                    <a:pt x="138281" y="44639"/>
                    <a:pt x="138130" y="42300"/>
                  </a:cubicBezTo>
                  <a:lnTo>
                    <a:pt x="135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2211775" y="2492175"/>
              <a:ext cx="3472575" cy="1394825"/>
            </a:xfrm>
            <a:custGeom>
              <a:avLst/>
              <a:gdLst/>
              <a:ahLst/>
              <a:cxnLst/>
              <a:rect l="l" t="t" r="r" b="b"/>
              <a:pathLst>
                <a:path w="138903" h="55793" extrusionOk="0">
                  <a:moveTo>
                    <a:pt x="135421" y="612"/>
                  </a:moveTo>
                  <a:lnTo>
                    <a:pt x="138137" y="42622"/>
                  </a:lnTo>
                  <a:cubicBezTo>
                    <a:pt x="138275" y="44791"/>
                    <a:pt x="136625" y="46669"/>
                    <a:pt x="134458" y="46810"/>
                  </a:cubicBezTo>
                  <a:lnTo>
                    <a:pt x="4949" y="55179"/>
                  </a:lnTo>
                  <a:cubicBezTo>
                    <a:pt x="4858" y="55186"/>
                    <a:pt x="4768" y="55189"/>
                    <a:pt x="4677" y="55189"/>
                  </a:cubicBezTo>
                  <a:cubicBezTo>
                    <a:pt x="3727" y="55189"/>
                    <a:pt x="2816" y="54842"/>
                    <a:pt x="2093" y="54207"/>
                  </a:cubicBezTo>
                  <a:cubicBezTo>
                    <a:pt x="1307" y="53519"/>
                    <a:pt x="828" y="52545"/>
                    <a:pt x="762" y="51502"/>
                  </a:cubicBezTo>
                  <a:lnTo>
                    <a:pt x="631" y="49472"/>
                  </a:lnTo>
                  <a:lnTo>
                    <a:pt x="871" y="49472"/>
                  </a:lnTo>
                  <a:cubicBezTo>
                    <a:pt x="9764" y="49472"/>
                    <a:pt x="25180" y="46838"/>
                    <a:pt x="48870" y="34648"/>
                  </a:cubicBezTo>
                  <a:cubicBezTo>
                    <a:pt x="58900" y="29487"/>
                    <a:pt x="67059" y="24784"/>
                    <a:pt x="74256" y="20637"/>
                  </a:cubicBezTo>
                  <a:cubicBezTo>
                    <a:pt x="95300" y="8510"/>
                    <a:pt x="108028" y="1173"/>
                    <a:pt x="135421" y="612"/>
                  </a:cubicBezTo>
                  <a:close/>
                  <a:moveTo>
                    <a:pt x="135697" y="1"/>
                  </a:moveTo>
                  <a:cubicBezTo>
                    <a:pt x="107950" y="519"/>
                    <a:pt x="95154" y="7894"/>
                    <a:pt x="73953" y="20112"/>
                  </a:cubicBezTo>
                  <a:cubicBezTo>
                    <a:pt x="66760" y="24257"/>
                    <a:pt x="58608" y="28956"/>
                    <a:pt x="48591" y="34110"/>
                  </a:cubicBezTo>
                  <a:cubicBezTo>
                    <a:pt x="25031" y="46234"/>
                    <a:pt x="9732" y="48867"/>
                    <a:pt x="897" y="48867"/>
                  </a:cubicBezTo>
                  <a:cubicBezTo>
                    <a:pt x="698" y="48867"/>
                    <a:pt x="503" y="48866"/>
                    <a:pt x="312" y="48863"/>
                  </a:cubicBezTo>
                  <a:cubicBezTo>
                    <a:pt x="228" y="48870"/>
                    <a:pt x="146" y="48897"/>
                    <a:pt x="88" y="48957"/>
                  </a:cubicBezTo>
                  <a:cubicBezTo>
                    <a:pt x="31" y="49018"/>
                    <a:pt x="1" y="49100"/>
                    <a:pt x="6" y="49185"/>
                  </a:cubicBezTo>
                  <a:lnTo>
                    <a:pt x="158" y="51541"/>
                  </a:lnTo>
                  <a:cubicBezTo>
                    <a:pt x="312" y="53931"/>
                    <a:pt x="2294" y="55790"/>
                    <a:pt x="4687" y="55793"/>
                  </a:cubicBezTo>
                  <a:cubicBezTo>
                    <a:pt x="4788" y="55793"/>
                    <a:pt x="4888" y="55790"/>
                    <a:pt x="4988" y="55784"/>
                  </a:cubicBezTo>
                  <a:lnTo>
                    <a:pt x="134497" y="47414"/>
                  </a:lnTo>
                  <a:cubicBezTo>
                    <a:pt x="136997" y="47253"/>
                    <a:pt x="138902" y="45086"/>
                    <a:pt x="138741" y="42584"/>
                  </a:cubicBezTo>
                  <a:lnTo>
                    <a:pt x="136006" y="283"/>
                  </a:lnTo>
                  <a:cubicBezTo>
                    <a:pt x="135994" y="125"/>
                    <a:pt x="135863" y="1"/>
                    <a:pt x="135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2448899" y="2256033"/>
              <a:ext cx="373216" cy="362188"/>
            </a:xfrm>
            <a:custGeom>
              <a:avLst/>
              <a:gdLst/>
              <a:ahLst/>
              <a:cxnLst/>
              <a:rect l="l" t="t" r="r" b="b"/>
              <a:pathLst>
                <a:path w="15683" h="15218" extrusionOk="0">
                  <a:moveTo>
                    <a:pt x="14715" y="0"/>
                  </a:moveTo>
                  <a:cubicBezTo>
                    <a:pt x="14714" y="0"/>
                    <a:pt x="14712" y="0"/>
                    <a:pt x="14711" y="0"/>
                  </a:cubicBezTo>
                  <a:lnTo>
                    <a:pt x="50" y="949"/>
                  </a:lnTo>
                  <a:cubicBezTo>
                    <a:pt x="21" y="950"/>
                    <a:pt x="0" y="973"/>
                    <a:pt x="3" y="1001"/>
                  </a:cubicBezTo>
                  <a:lnTo>
                    <a:pt x="918" y="15171"/>
                  </a:lnTo>
                  <a:cubicBezTo>
                    <a:pt x="921" y="15197"/>
                    <a:pt x="943" y="15218"/>
                    <a:pt x="969" y="15218"/>
                  </a:cubicBezTo>
                  <a:cubicBezTo>
                    <a:pt x="970" y="15218"/>
                    <a:pt x="971" y="15218"/>
                    <a:pt x="972" y="15218"/>
                  </a:cubicBezTo>
                  <a:lnTo>
                    <a:pt x="15634" y="14269"/>
                  </a:lnTo>
                  <a:cubicBezTo>
                    <a:pt x="15661" y="14267"/>
                    <a:pt x="15682" y="14243"/>
                    <a:pt x="15679" y="14216"/>
                  </a:cubicBezTo>
                  <a:lnTo>
                    <a:pt x="14764" y="46"/>
                  </a:lnTo>
                  <a:cubicBezTo>
                    <a:pt x="14762" y="20"/>
                    <a:pt x="14741" y="0"/>
                    <a:pt x="147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2432100" y="2242950"/>
              <a:ext cx="405075" cy="389975"/>
            </a:xfrm>
            <a:custGeom>
              <a:avLst/>
              <a:gdLst/>
              <a:ahLst/>
              <a:cxnLst/>
              <a:rect l="l" t="t" r="r" b="b"/>
              <a:pathLst>
                <a:path w="16203" h="15599" extrusionOk="0">
                  <a:moveTo>
                    <a:pt x="13288" y="607"/>
                  </a:moveTo>
                  <a:cubicBezTo>
                    <a:pt x="14108" y="608"/>
                    <a:pt x="14786" y="1245"/>
                    <a:pt x="14839" y="2062"/>
                  </a:cubicBezTo>
                  <a:lnTo>
                    <a:pt x="15521" y="12621"/>
                  </a:lnTo>
                  <a:cubicBezTo>
                    <a:pt x="15577" y="13479"/>
                    <a:pt x="14927" y="14219"/>
                    <a:pt x="14069" y="14275"/>
                  </a:cubicBezTo>
                  <a:lnTo>
                    <a:pt x="3017" y="14989"/>
                  </a:lnTo>
                  <a:cubicBezTo>
                    <a:pt x="2980" y="14991"/>
                    <a:pt x="2943" y="14993"/>
                    <a:pt x="2907" y="14993"/>
                  </a:cubicBezTo>
                  <a:cubicBezTo>
                    <a:pt x="2095" y="14993"/>
                    <a:pt x="1417" y="14355"/>
                    <a:pt x="1364" y="13537"/>
                  </a:cubicBezTo>
                  <a:lnTo>
                    <a:pt x="681" y="2977"/>
                  </a:lnTo>
                  <a:cubicBezTo>
                    <a:pt x="626" y="2120"/>
                    <a:pt x="1276" y="1379"/>
                    <a:pt x="2134" y="1324"/>
                  </a:cubicBezTo>
                  <a:lnTo>
                    <a:pt x="13186" y="609"/>
                  </a:lnTo>
                  <a:cubicBezTo>
                    <a:pt x="13221" y="608"/>
                    <a:pt x="13255" y="607"/>
                    <a:pt x="13288" y="607"/>
                  </a:cubicBezTo>
                  <a:close/>
                  <a:moveTo>
                    <a:pt x="13289" y="0"/>
                  </a:moveTo>
                  <a:cubicBezTo>
                    <a:pt x="13242" y="0"/>
                    <a:pt x="13195" y="2"/>
                    <a:pt x="13148" y="5"/>
                  </a:cubicBezTo>
                  <a:lnTo>
                    <a:pt x="2097" y="720"/>
                  </a:lnTo>
                  <a:cubicBezTo>
                    <a:pt x="905" y="797"/>
                    <a:pt x="0" y="1827"/>
                    <a:pt x="78" y="3016"/>
                  </a:cubicBezTo>
                  <a:lnTo>
                    <a:pt x="759" y="13576"/>
                  </a:lnTo>
                  <a:cubicBezTo>
                    <a:pt x="834" y="14711"/>
                    <a:pt x="1775" y="15596"/>
                    <a:pt x="2915" y="15598"/>
                  </a:cubicBezTo>
                  <a:cubicBezTo>
                    <a:pt x="2961" y="15598"/>
                    <a:pt x="3010" y="15597"/>
                    <a:pt x="3057" y="15594"/>
                  </a:cubicBezTo>
                  <a:lnTo>
                    <a:pt x="14108" y="14879"/>
                  </a:lnTo>
                  <a:cubicBezTo>
                    <a:pt x="15300" y="14803"/>
                    <a:pt x="16203" y="13774"/>
                    <a:pt x="16126" y="12582"/>
                  </a:cubicBezTo>
                  <a:lnTo>
                    <a:pt x="15444" y="2023"/>
                  </a:lnTo>
                  <a:cubicBezTo>
                    <a:pt x="15371" y="879"/>
                    <a:pt x="14420" y="0"/>
                    <a:pt x="132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2573950" y="2378925"/>
              <a:ext cx="121525" cy="117900"/>
            </a:xfrm>
            <a:custGeom>
              <a:avLst/>
              <a:gdLst/>
              <a:ahLst/>
              <a:cxnLst/>
              <a:rect l="l" t="t" r="r" b="b"/>
              <a:pathLst>
                <a:path w="4861" h="4716" extrusionOk="0">
                  <a:moveTo>
                    <a:pt x="4552" y="0"/>
                  </a:moveTo>
                  <a:cubicBezTo>
                    <a:pt x="4552" y="0"/>
                    <a:pt x="4551" y="0"/>
                    <a:pt x="4550" y="0"/>
                  </a:cubicBezTo>
                  <a:lnTo>
                    <a:pt x="24" y="293"/>
                  </a:lnTo>
                  <a:cubicBezTo>
                    <a:pt x="10" y="295"/>
                    <a:pt x="0" y="305"/>
                    <a:pt x="1" y="319"/>
                  </a:cubicBezTo>
                  <a:lnTo>
                    <a:pt x="284" y="4694"/>
                  </a:lnTo>
                  <a:cubicBezTo>
                    <a:pt x="285" y="4706"/>
                    <a:pt x="295" y="4716"/>
                    <a:pt x="308" y="4716"/>
                  </a:cubicBezTo>
                  <a:cubicBezTo>
                    <a:pt x="308" y="4716"/>
                    <a:pt x="309" y="4716"/>
                    <a:pt x="310" y="4716"/>
                  </a:cubicBezTo>
                  <a:lnTo>
                    <a:pt x="4837" y="4423"/>
                  </a:lnTo>
                  <a:cubicBezTo>
                    <a:pt x="4850" y="4423"/>
                    <a:pt x="4860" y="4411"/>
                    <a:pt x="4859" y="4397"/>
                  </a:cubicBezTo>
                  <a:lnTo>
                    <a:pt x="4576" y="24"/>
                  </a:lnTo>
                  <a:cubicBezTo>
                    <a:pt x="4575" y="10"/>
                    <a:pt x="4565" y="0"/>
                    <a:pt x="45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2566750" y="2372775"/>
              <a:ext cx="135850" cy="130300"/>
            </a:xfrm>
            <a:custGeom>
              <a:avLst/>
              <a:gdLst/>
              <a:ahLst/>
              <a:cxnLst/>
              <a:rect l="l" t="t" r="r" b="b"/>
              <a:pathLst>
                <a:path w="5434" h="5212" extrusionOk="0">
                  <a:moveTo>
                    <a:pt x="4013" y="607"/>
                  </a:moveTo>
                  <a:cubicBezTo>
                    <a:pt x="4333" y="607"/>
                    <a:pt x="4597" y="854"/>
                    <a:pt x="4617" y="1173"/>
                  </a:cubicBezTo>
                  <a:lnTo>
                    <a:pt x="4786" y="3782"/>
                  </a:lnTo>
                  <a:cubicBezTo>
                    <a:pt x="4808" y="4117"/>
                    <a:pt x="4554" y="4404"/>
                    <a:pt x="4220" y="4427"/>
                  </a:cubicBezTo>
                  <a:lnTo>
                    <a:pt x="1459" y="4605"/>
                  </a:lnTo>
                  <a:cubicBezTo>
                    <a:pt x="1447" y="4606"/>
                    <a:pt x="1435" y="4606"/>
                    <a:pt x="1423" y="4606"/>
                  </a:cubicBezTo>
                  <a:cubicBezTo>
                    <a:pt x="1105" y="4606"/>
                    <a:pt x="838" y="4360"/>
                    <a:pt x="815" y="4038"/>
                  </a:cubicBezTo>
                  <a:lnTo>
                    <a:pt x="646" y="1431"/>
                  </a:lnTo>
                  <a:cubicBezTo>
                    <a:pt x="625" y="1097"/>
                    <a:pt x="878" y="809"/>
                    <a:pt x="1213" y="787"/>
                  </a:cubicBezTo>
                  <a:lnTo>
                    <a:pt x="3974" y="608"/>
                  </a:lnTo>
                  <a:cubicBezTo>
                    <a:pt x="3987" y="607"/>
                    <a:pt x="4000" y="607"/>
                    <a:pt x="4013" y="607"/>
                  </a:cubicBezTo>
                  <a:close/>
                  <a:moveTo>
                    <a:pt x="4011" y="0"/>
                  </a:moveTo>
                  <a:cubicBezTo>
                    <a:pt x="3986" y="0"/>
                    <a:pt x="3960" y="1"/>
                    <a:pt x="3934" y="3"/>
                  </a:cubicBezTo>
                  <a:lnTo>
                    <a:pt x="1174" y="182"/>
                  </a:lnTo>
                  <a:cubicBezTo>
                    <a:pt x="506" y="225"/>
                    <a:pt x="0" y="801"/>
                    <a:pt x="42" y="1469"/>
                  </a:cubicBezTo>
                  <a:lnTo>
                    <a:pt x="211" y="4078"/>
                  </a:lnTo>
                  <a:cubicBezTo>
                    <a:pt x="253" y="4714"/>
                    <a:pt x="782" y="5211"/>
                    <a:pt x="1420" y="5212"/>
                  </a:cubicBezTo>
                  <a:cubicBezTo>
                    <a:pt x="1446" y="5212"/>
                    <a:pt x="1472" y="5211"/>
                    <a:pt x="1498" y="5209"/>
                  </a:cubicBezTo>
                  <a:lnTo>
                    <a:pt x="4259" y="5031"/>
                  </a:lnTo>
                  <a:cubicBezTo>
                    <a:pt x="4927" y="4988"/>
                    <a:pt x="5433" y="4411"/>
                    <a:pt x="5390" y="3743"/>
                  </a:cubicBezTo>
                  <a:lnTo>
                    <a:pt x="5222" y="1134"/>
                  </a:lnTo>
                  <a:cubicBezTo>
                    <a:pt x="5180" y="492"/>
                    <a:pt x="4646" y="0"/>
                    <a:pt x="40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2433350" y="2296850"/>
              <a:ext cx="167300" cy="95875"/>
            </a:xfrm>
            <a:custGeom>
              <a:avLst/>
              <a:gdLst/>
              <a:ahLst/>
              <a:cxnLst/>
              <a:rect l="l" t="t" r="r" b="b"/>
              <a:pathLst>
                <a:path w="6692" h="3835" extrusionOk="0">
                  <a:moveTo>
                    <a:pt x="4741" y="0"/>
                  </a:moveTo>
                  <a:cubicBezTo>
                    <a:pt x="4700" y="0"/>
                    <a:pt x="4660" y="1"/>
                    <a:pt x="4619" y="4"/>
                  </a:cubicBezTo>
                  <a:lnTo>
                    <a:pt x="294" y="283"/>
                  </a:lnTo>
                  <a:cubicBezTo>
                    <a:pt x="127" y="293"/>
                    <a:pt x="1" y="438"/>
                    <a:pt x="11" y="604"/>
                  </a:cubicBezTo>
                  <a:cubicBezTo>
                    <a:pt x="24" y="764"/>
                    <a:pt x="158" y="888"/>
                    <a:pt x="316" y="888"/>
                  </a:cubicBezTo>
                  <a:cubicBezTo>
                    <a:pt x="322" y="888"/>
                    <a:pt x="327" y="887"/>
                    <a:pt x="333" y="887"/>
                  </a:cubicBezTo>
                  <a:lnTo>
                    <a:pt x="4658" y="607"/>
                  </a:lnTo>
                  <a:cubicBezTo>
                    <a:pt x="4684" y="605"/>
                    <a:pt x="4709" y="605"/>
                    <a:pt x="4735" y="605"/>
                  </a:cubicBezTo>
                  <a:cubicBezTo>
                    <a:pt x="5377" y="605"/>
                    <a:pt x="5917" y="1103"/>
                    <a:pt x="5960" y="1752"/>
                  </a:cubicBezTo>
                  <a:lnTo>
                    <a:pt x="6077" y="3550"/>
                  </a:lnTo>
                  <a:cubicBezTo>
                    <a:pt x="6086" y="3709"/>
                    <a:pt x="6219" y="3833"/>
                    <a:pt x="6378" y="3834"/>
                  </a:cubicBezTo>
                  <a:cubicBezTo>
                    <a:pt x="6385" y="3834"/>
                    <a:pt x="6392" y="3833"/>
                    <a:pt x="6399" y="3833"/>
                  </a:cubicBezTo>
                  <a:cubicBezTo>
                    <a:pt x="6566" y="3822"/>
                    <a:pt x="6692" y="3678"/>
                    <a:pt x="6682" y="3511"/>
                  </a:cubicBezTo>
                  <a:lnTo>
                    <a:pt x="6566" y="1713"/>
                  </a:lnTo>
                  <a:cubicBezTo>
                    <a:pt x="6502" y="744"/>
                    <a:pt x="5697" y="0"/>
                    <a:pt x="47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2658550" y="2280025"/>
              <a:ext cx="159500" cy="107650"/>
            </a:xfrm>
            <a:custGeom>
              <a:avLst/>
              <a:gdLst/>
              <a:ahLst/>
              <a:cxnLst/>
              <a:rect l="l" t="t" r="r" b="b"/>
              <a:pathLst>
                <a:path w="6380" h="4306" extrusionOk="0">
                  <a:moveTo>
                    <a:pt x="6064" y="1"/>
                  </a:moveTo>
                  <a:cubicBezTo>
                    <a:pt x="6058" y="1"/>
                    <a:pt x="6053" y="1"/>
                    <a:pt x="6047" y="1"/>
                  </a:cubicBezTo>
                  <a:lnTo>
                    <a:pt x="1774" y="277"/>
                  </a:lnTo>
                  <a:cubicBezTo>
                    <a:pt x="765" y="344"/>
                    <a:pt x="1" y="1215"/>
                    <a:pt x="66" y="2224"/>
                  </a:cubicBezTo>
                  <a:lnTo>
                    <a:pt x="182" y="4023"/>
                  </a:lnTo>
                  <a:cubicBezTo>
                    <a:pt x="192" y="4182"/>
                    <a:pt x="325" y="4305"/>
                    <a:pt x="484" y="4305"/>
                  </a:cubicBezTo>
                  <a:cubicBezTo>
                    <a:pt x="490" y="4305"/>
                    <a:pt x="497" y="4305"/>
                    <a:pt x="503" y="4304"/>
                  </a:cubicBezTo>
                  <a:cubicBezTo>
                    <a:pt x="670" y="4294"/>
                    <a:pt x="796" y="4149"/>
                    <a:pt x="786" y="3982"/>
                  </a:cubicBezTo>
                  <a:lnTo>
                    <a:pt x="670" y="2184"/>
                  </a:lnTo>
                  <a:cubicBezTo>
                    <a:pt x="626" y="1509"/>
                    <a:pt x="1139" y="926"/>
                    <a:pt x="1813" y="882"/>
                  </a:cubicBezTo>
                  <a:lnTo>
                    <a:pt x="6086" y="605"/>
                  </a:lnTo>
                  <a:cubicBezTo>
                    <a:pt x="6253" y="595"/>
                    <a:pt x="6379" y="451"/>
                    <a:pt x="6369" y="284"/>
                  </a:cubicBezTo>
                  <a:cubicBezTo>
                    <a:pt x="6356" y="123"/>
                    <a:pt x="6222" y="1"/>
                    <a:pt x="60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2451550" y="2491200"/>
              <a:ext cx="160700" cy="107725"/>
            </a:xfrm>
            <a:custGeom>
              <a:avLst/>
              <a:gdLst/>
              <a:ahLst/>
              <a:cxnLst/>
              <a:rect l="l" t="t" r="r" b="b"/>
              <a:pathLst>
                <a:path w="6428" h="4309" extrusionOk="0">
                  <a:moveTo>
                    <a:pt x="5937" y="1"/>
                  </a:moveTo>
                  <a:cubicBezTo>
                    <a:pt x="5933" y="1"/>
                    <a:pt x="5929" y="1"/>
                    <a:pt x="5925" y="1"/>
                  </a:cubicBezTo>
                  <a:cubicBezTo>
                    <a:pt x="5758" y="11"/>
                    <a:pt x="5632" y="156"/>
                    <a:pt x="5642" y="322"/>
                  </a:cubicBezTo>
                  <a:lnTo>
                    <a:pt x="5758" y="2121"/>
                  </a:lnTo>
                  <a:cubicBezTo>
                    <a:pt x="5802" y="2797"/>
                    <a:pt x="5289" y="3380"/>
                    <a:pt x="4615" y="3423"/>
                  </a:cubicBezTo>
                  <a:lnTo>
                    <a:pt x="289" y="3703"/>
                  </a:lnTo>
                  <a:cubicBezTo>
                    <a:pt x="126" y="3714"/>
                    <a:pt x="1" y="3852"/>
                    <a:pt x="6" y="4014"/>
                  </a:cubicBezTo>
                  <a:cubicBezTo>
                    <a:pt x="11" y="4178"/>
                    <a:pt x="145" y="4307"/>
                    <a:pt x="308" y="4309"/>
                  </a:cubicBezTo>
                  <a:cubicBezTo>
                    <a:pt x="315" y="4309"/>
                    <a:pt x="321" y="4309"/>
                    <a:pt x="329" y="4307"/>
                  </a:cubicBezTo>
                  <a:lnTo>
                    <a:pt x="4654" y="4027"/>
                  </a:lnTo>
                  <a:cubicBezTo>
                    <a:pt x="5663" y="3962"/>
                    <a:pt x="6428" y="3091"/>
                    <a:pt x="6364" y="2082"/>
                  </a:cubicBezTo>
                  <a:lnTo>
                    <a:pt x="6247" y="283"/>
                  </a:lnTo>
                  <a:cubicBezTo>
                    <a:pt x="6236" y="121"/>
                    <a:pt x="6096" y="1"/>
                    <a:pt x="59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2670175" y="2486150"/>
              <a:ext cx="165975" cy="95875"/>
            </a:xfrm>
            <a:custGeom>
              <a:avLst/>
              <a:gdLst/>
              <a:ahLst/>
              <a:cxnLst/>
              <a:rect l="l" t="t" r="r" b="b"/>
              <a:pathLst>
                <a:path w="6639" h="3835" extrusionOk="0">
                  <a:moveTo>
                    <a:pt x="312" y="0"/>
                  </a:moveTo>
                  <a:cubicBezTo>
                    <a:pt x="306" y="0"/>
                    <a:pt x="301" y="1"/>
                    <a:pt x="295" y="1"/>
                  </a:cubicBezTo>
                  <a:cubicBezTo>
                    <a:pt x="127" y="11"/>
                    <a:pt x="1" y="156"/>
                    <a:pt x="11" y="323"/>
                  </a:cubicBezTo>
                  <a:lnTo>
                    <a:pt x="128" y="2121"/>
                  </a:lnTo>
                  <a:cubicBezTo>
                    <a:pt x="191" y="3083"/>
                    <a:pt x="990" y="3832"/>
                    <a:pt x="1955" y="3835"/>
                  </a:cubicBezTo>
                  <a:cubicBezTo>
                    <a:pt x="1993" y="3835"/>
                    <a:pt x="2033" y="3834"/>
                    <a:pt x="2074" y="3832"/>
                  </a:cubicBezTo>
                  <a:lnTo>
                    <a:pt x="6345" y="3555"/>
                  </a:lnTo>
                  <a:cubicBezTo>
                    <a:pt x="6512" y="3544"/>
                    <a:pt x="6638" y="3400"/>
                    <a:pt x="6628" y="3233"/>
                  </a:cubicBezTo>
                  <a:cubicBezTo>
                    <a:pt x="6618" y="3071"/>
                    <a:pt x="6481" y="2950"/>
                    <a:pt x="6319" y="2950"/>
                  </a:cubicBezTo>
                  <a:cubicBezTo>
                    <a:pt x="6315" y="2950"/>
                    <a:pt x="6310" y="2950"/>
                    <a:pt x="6306" y="2951"/>
                  </a:cubicBezTo>
                  <a:lnTo>
                    <a:pt x="2035" y="3227"/>
                  </a:lnTo>
                  <a:cubicBezTo>
                    <a:pt x="2009" y="3228"/>
                    <a:pt x="1983" y="3229"/>
                    <a:pt x="1957" y="3229"/>
                  </a:cubicBezTo>
                  <a:cubicBezTo>
                    <a:pt x="1324" y="3229"/>
                    <a:pt x="775" y="2730"/>
                    <a:pt x="732" y="2082"/>
                  </a:cubicBezTo>
                  <a:lnTo>
                    <a:pt x="617" y="284"/>
                  </a:lnTo>
                  <a:cubicBezTo>
                    <a:pt x="604" y="124"/>
                    <a:pt x="470" y="0"/>
                    <a:pt x="3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2443650" y="2442700"/>
              <a:ext cx="142200" cy="23325"/>
            </a:xfrm>
            <a:custGeom>
              <a:avLst/>
              <a:gdLst/>
              <a:ahLst/>
              <a:cxnLst/>
              <a:rect l="l" t="t" r="r" b="b"/>
              <a:pathLst>
                <a:path w="5688" h="933" extrusionOk="0">
                  <a:moveTo>
                    <a:pt x="5368" y="0"/>
                  </a:moveTo>
                  <a:cubicBezTo>
                    <a:pt x="5364" y="0"/>
                    <a:pt x="5360" y="0"/>
                    <a:pt x="5355" y="0"/>
                  </a:cubicBezTo>
                  <a:lnTo>
                    <a:pt x="288" y="327"/>
                  </a:lnTo>
                  <a:cubicBezTo>
                    <a:pt x="125" y="338"/>
                    <a:pt x="0" y="476"/>
                    <a:pt x="6" y="640"/>
                  </a:cubicBezTo>
                  <a:cubicBezTo>
                    <a:pt x="11" y="803"/>
                    <a:pt x="145" y="933"/>
                    <a:pt x="308" y="933"/>
                  </a:cubicBezTo>
                  <a:lnTo>
                    <a:pt x="327" y="933"/>
                  </a:lnTo>
                  <a:lnTo>
                    <a:pt x="5394" y="605"/>
                  </a:lnTo>
                  <a:cubicBezTo>
                    <a:pt x="5561" y="594"/>
                    <a:pt x="5687" y="450"/>
                    <a:pt x="5677" y="283"/>
                  </a:cubicBezTo>
                  <a:cubicBezTo>
                    <a:pt x="5666" y="121"/>
                    <a:pt x="5529" y="0"/>
                    <a:pt x="5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2681575" y="2427325"/>
              <a:ext cx="142200" cy="23350"/>
            </a:xfrm>
            <a:custGeom>
              <a:avLst/>
              <a:gdLst/>
              <a:ahLst/>
              <a:cxnLst/>
              <a:rect l="l" t="t" r="r" b="b"/>
              <a:pathLst>
                <a:path w="5688" h="934" extrusionOk="0">
                  <a:moveTo>
                    <a:pt x="5366" y="1"/>
                  </a:moveTo>
                  <a:cubicBezTo>
                    <a:pt x="5362" y="1"/>
                    <a:pt x="5359" y="1"/>
                    <a:pt x="5355" y="1"/>
                  </a:cubicBezTo>
                  <a:lnTo>
                    <a:pt x="288" y="328"/>
                  </a:lnTo>
                  <a:cubicBezTo>
                    <a:pt x="125" y="338"/>
                    <a:pt x="0" y="476"/>
                    <a:pt x="6" y="640"/>
                  </a:cubicBezTo>
                  <a:cubicBezTo>
                    <a:pt x="11" y="803"/>
                    <a:pt x="145" y="932"/>
                    <a:pt x="308" y="933"/>
                  </a:cubicBezTo>
                  <a:cubicBezTo>
                    <a:pt x="314" y="933"/>
                    <a:pt x="321" y="933"/>
                    <a:pt x="327" y="932"/>
                  </a:cubicBezTo>
                  <a:lnTo>
                    <a:pt x="5394" y="605"/>
                  </a:lnTo>
                  <a:cubicBezTo>
                    <a:pt x="5561" y="593"/>
                    <a:pt x="5687" y="450"/>
                    <a:pt x="5677" y="283"/>
                  </a:cubicBezTo>
                  <a:cubicBezTo>
                    <a:pt x="5667" y="120"/>
                    <a:pt x="5529" y="1"/>
                    <a:pt x="53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2639925" y="2993100"/>
              <a:ext cx="101975" cy="146500"/>
            </a:xfrm>
            <a:custGeom>
              <a:avLst/>
              <a:gdLst/>
              <a:ahLst/>
              <a:cxnLst/>
              <a:rect l="l" t="t" r="r" b="b"/>
              <a:pathLst>
                <a:path w="4079" h="5860" extrusionOk="0">
                  <a:moveTo>
                    <a:pt x="1959" y="597"/>
                  </a:moveTo>
                  <a:cubicBezTo>
                    <a:pt x="2709" y="597"/>
                    <a:pt x="3104" y="1477"/>
                    <a:pt x="3191" y="2829"/>
                  </a:cubicBezTo>
                  <a:cubicBezTo>
                    <a:pt x="3285" y="4273"/>
                    <a:pt x="2969" y="5211"/>
                    <a:pt x="2186" y="5261"/>
                  </a:cubicBezTo>
                  <a:cubicBezTo>
                    <a:pt x="2167" y="5262"/>
                    <a:pt x="2149" y="5262"/>
                    <a:pt x="2130" y="5262"/>
                  </a:cubicBezTo>
                  <a:cubicBezTo>
                    <a:pt x="1464" y="5262"/>
                    <a:pt x="983" y="4461"/>
                    <a:pt x="889" y="3031"/>
                  </a:cubicBezTo>
                  <a:cubicBezTo>
                    <a:pt x="790" y="1492"/>
                    <a:pt x="1225" y="643"/>
                    <a:pt x="1894" y="600"/>
                  </a:cubicBezTo>
                  <a:cubicBezTo>
                    <a:pt x="1916" y="598"/>
                    <a:pt x="1938" y="597"/>
                    <a:pt x="1959" y="597"/>
                  </a:cubicBezTo>
                  <a:close/>
                  <a:moveTo>
                    <a:pt x="2024" y="0"/>
                  </a:moveTo>
                  <a:cubicBezTo>
                    <a:pt x="1983" y="0"/>
                    <a:pt x="1942" y="2"/>
                    <a:pt x="1899" y="5"/>
                  </a:cubicBezTo>
                  <a:cubicBezTo>
                    <a:pt x="751" y="79"/>
                    <a:pt x="1" y="1175"/>
                    <a:pt x="123" y="3071"/>
                  </a:cubicBezTo>
                  <a:cubicBezTo>
                    <a:pt x="257" y="4877"/>
                    <a:pt x="1022" y="5859"/>
                    <a:pt x="2069" y="5859"/>
                  </a:cubicBezTo>
                  <a:cubicBezTo>
                    <a:pt x="2106" y="5859"/>
                    <a:pt x="2143" y="5858"/>
                    <a:pt x="2181" y="5856"/>
                  </a:cubicBezTo>
                  <a:cubicBezTo>
                    <a:pt x="3435" y="5775"/>
                    <a:pt x="4078" y="4668"/>
                    <a:pt x="3954" y="2746"/>
                  </a:cubicBezTo>
                  <a:cubicBezTo>
                    <a:pt x="3841"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2639600" y="2991250"/>
              <a:ext cx="104225" cy="150250"/>
            </a:xfrm>
            <a:custGeom>
              <a:avLst/>
              <a:gdLst/>
              <a:ahLst/>
              <a:cxnLst/>
              <a:rect l="l" t="t" r="r" b="b"/>
              <a:pathLst>
                <a:path w="4169" h="6010" extrusionOk="0">
                  <a:moveTo>
                    <a:pt x="1966" y="746"/>
                  </a:moveTo>
                  <a:cubicBezTo>
                    <a:pt x="2857" y="746"/>
                    <a:pt x="3076" y="2092"/>
                    <a:pt x="3129" y="2908"/>
                  </a:cubicBezTo>
                  <a:cubicBezTo>
                    <a:pt x="3176" y="3634"/>
                    <a:pt x="3120" y="4208"/>
                    <a:pt x="2960" y="4614"/>
                  </a:cubicBezTo>
                  <a:cubicBezTo>
                    <a:pt x="2801" y="5019"/>
                    <a:pt x="2544" y="5237"/>
                    <a:pt x="2195" y="5259"/>
                  </a:cubicBezTo>
                  <a:cubicBezTo>
                    <a:pt x="2179" y="5260"/>
                    <a:pt x="2162" y="5261"/>
                    <a:pt x="2146" y="5261"/>
                  </a:cubicBezTo>
                  <a:cubicBezTo>
                    <a:pt x="1506" y="5261"/>
                    <a:pt x="1065" y="4441"/>
                    <a:pt x="977" y="3100"/>
                  </a:cubicBezTo>
                  <a:cubicBezTo>
                    <a:pt x="886" y="1692"/>
                    <a:pt x="1244" y="791"/>
                    <a:pt x="1912" y="748"/>
                  </a:cubicBezTo>
                  <a:cubicBezTo>
                    <a:pt x="1931" y="747"/>
                    <a:pt x="1948" y="746"/>
                    <a:pt x="1966" y="746"/>
                  </a:cubicBezTo>
                  <a:close/>
                  <a:moveTo>
                    <a:pt x="1965" y="595"/>
                  </a:moveTo>
                  <a:cubicBezTo>
                    <a:pt x="1944" y="595"/>
                    <a:pt x="1923" y="596"/>
                    <a:pt x="1902" y="597"/>
                  </a:cubicBezTo>
                  <a:cubicBezTo>
                    <a:pt x="1142" y="646"/>
                    <a:pt x="729" y="1610"/>
                    <a:pt x="826" y="3110"/>
                  </a:cubicBezTo>
                  <a:cubicBezTo>
                    <a:pt x="921" y="4560"/>
                    <a:pt x="1410" y="5413"/>
                    <a:pt x="2142" y="5413"/>
                  </a:cubicBezTo>
                  <a:cubicBezTo>
                    <a:pt x="2163" y="5413"/>
                    <a:pt x="2183" y="5413"/>
                    <a:pt x="2204" y="5411"/>
                  </a:cubicBezTo>
                  <a:cubicBezTo>
                    <a:pt x="2617" y="5384"/>
                    <a:pt x="2919" y="5134"/>
                    <a:pt x="3101" y="4669"/>
                  </a:cubicBezTo>
                  <a:cubicBezTo>
                    <a:pt x="3268" y="4243"/>
                    <a:pt x="3329" y="3647"/>
                    <a:pt x="3280" y="2898"/>
                  </a:cubicBezTo>
                  <a:cubicBezTo>
                    <a:pt x="3184" y="1405"/>
                    <a:pt x="2721" y="595"/>
                    <a:pt x="1965" y="595"/>
                  </a:cubicBezTo>
                  <a:close/>
                  <a:moveTo>
                    <a:pt x="2039" y="150"/>
                  </a:moveTo>
                  <a:cubicBezTo>
                    <a:pt x="2548" y="150"/>
                    <a:pt x="2965" y="365"/>
                    <a:pt x="3282" y="790"/>
                  </a:cubicBezTo>
                  <a:cubicBezTo>
                    <a:pt x="3625" y="1249"/>
                    <a:pt x="3835" y="1952"/>
                    <a:pt x="3892" y="2824"/>
                  </a:cubicBezTo>
                  <a:cubicBezTo>
                    <a:pt x="4013" y="4699"/>
                    <a:pt x="3409" y="5775"/>
                    <a:pt x="2190" y="5854"/>
                  </a:cubicBezTo>
                  <a:cubicBezTo>
                    <a:pt x="2154" y="5856"/>
                    <a:pt x="2119" y="5857"/>
                    <a:pt x="2084" y="5857"/>
                  </a:cubicBezTo>
                  <a:cubicBezTo>
                    <a:pt x="1030" y="5857"/>
                    <a:pt x="339" y="4854"/>
                    <a:pt x="212" y="3141"/>
                  </a:cubicBezTo>
                  <a:cubicBezTo>
                    <a:pt x="154" y="2247"/>
                    <a:pt x="292" y="1495"/>
                    <a:pt x="613" y="968"/>
                  </a:cubicBezTo>
                  <a:cubicBezTo>
                    <a:pt x="914" y="472"/>
                    <a:pt x="1366" y="189"/>
                    <a:pt x="1918" y="154"/>
                  </a:cubicBezTo>
                  <a:cubicBezTo>
                    <a:pt x="1958" y="151"/>
                    <a:pt x="1998" y="150"/>
                    <a:pt x="2039" y="150"/>
                  </a:cubicBezTo>
                  <a:close/>
                  <a:moveTo>
                    <a:pt x="2018" y="0"/>
                  </a:moveTo>
                  <a:cubicBezTo>
                    <a:pt x="1981" y="0"/>
                    <a:pt x="1945" y="1"/>
                    <a:pt x="1907" y="3"/>
                  </a:cubicBezTo>
                  <a:cubicBezTo>
                    <a:pt x="1304" y="42"/>
                    <a:pt x="811" y="348"/>
                    <a:pt x="483" y="890"/>
                  </a:cubicBezTo>
                  <a:cubicBezTo>
                    <a:pt x="147" y="1443"/>
                    <a:pt x="1" y="2225"/>
                    <a:pt x="61" y="3151"/>
                  </a:cubicBezTo>
                  <a:cubicBezTo>
                    <a:pt x="192" y="4928"/>
                    <a:pt x="963" y="6009"/>
                    <a:pt x="2083" y="6009"/>
                  </a:cubicBezTo>
                  <a:cubicBezTo>
                    <a:pt x="2122" y="6009"/>
                    <a:pt x="2160" y="6008"/>
                    <a:pt x="2199" y="6005"/>
                  </a:cubicBezTo>
                  <a:cubicBezTo>
                    <a:pt x="3496" y="5922"/>
                    <a:pt x="4168" y="4759"/>
                    <a:pt x="4043" y="2815"/>
                  </a:cubicBezTo>
                  <a:cubicBezTo>
                    <a:pt x="3983" y="1900"/>
                    <a:pt x="3768" y="1189"/>
                    <a:pt x="3404" y="700"/>
                  </a:cubicBezTo>
                  <a:cubicBezTo>
                    <a:pt x="3058" y="235"/>
                    <a:pt x="2581" y="0"/>
                    <a:pt x="20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2773175" y="2984475"/>
              <a:ext cx="101975" cy="146525"/>
            </a:xfrm>
            <a:custGeom>
              <a:avLst/>
              <a:gdLst/>
              <a:ahLst/>
              <a:cxnLst/>
              <a:rect l="l" t="t" r="r" b="b"/>
              <a:pathLst>
                <a:path w="4079" h="5861" extrusionOk="0">
                  <a:moveTo>
                    <a:pt x="1960" y="597"/>
                  </a:moveTo>
                  <a:cubicBezTo>
                    <a:pt x="2709" y="597"/>
                    <a:pt x="3103" y="1477"/>
                    <a:pt x="3192" y="2829"/>
                  </a:cubicBezTo>
                  <a:cubicBezTo>
                    <a:pt x="3284" y="4273"/>
                    <a:pt x="2969" y="5211"/>
                    <a:pt x="2186" y="5262"/>
                  </a:cubicBezTo>
                  <a:cubicBezTo>
                    <a:pt x="2168" y="5263"/>
                    <a:pt x="2149" y="5264"/>
                    <a:pt x="2131" y="5264"/>
                  </a:cubicBezTo>
                  <a:cubicBezTo>
                    <a:pt x="1464" y="5264"/>
                    <a:pt x="982" y="4462"/>
                    <a:pt x="889" y="3031"/>
                  </a:cubicBezTo>
                  <a:cubicBezTo>
                    <a:pt x="790" y="1492"/>
                    <a:pt x="1224" y="643"/>
                    <a:pt x="1894" y="600"/>
                  </a:cubicBezTo>
                  <a:cubicBezTo>
                    <a:pt x="1916" y="598"/>
                    <a:pt x="1938" y="597"/>
                    <a:pt x="1960" y="597"/>
                  </a:cubicBezTo>
                  <a:close/>
                  <a:moveTo>
                    <a:pt x="2024" y="0"/>
                  </a:moveTo>
                  <a:cubicBezTo>
                    <a:pt x="1983" y="0"/>
                    <a:pt x="1942" y="2"/>
                    <a:pt x="1900" y="4"/>
                  </a:cubicBezTo>
                  <a:cubicBezTo>
                    <a:pt x="751" y="80"/>
                    <a:pt x="1" y="1176"/>
                    <a:pt x="123" y="3073"/>
                  </a:cubicBezTo>
                  <a:cubicBezTo>
                    <a:pt x="258" y="4878"/>
                    <a:pt x="1023" y="5860"/>
                    <a:pt x="2071" y="5860"/>
                  </a:cubicBezTo>
                  <a:cubicBezTo>
                    <a:pt x="2108" y="5860"/>
                    <a:pt x="2144" y="5859"/>
                    <a:pt x="2181" y="5857"/>
                  </a:cubicBezTo>
                  <a:cubicBezTo>
                    <a:pt x="3434" y="5775"/>
                    <a:pt x="4078" y="4668"/>
                    <a:pt x="3955" y="2746"/>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2771375" y="2982575"/>
              <a:ext cx="105700" cy="150275"/>
            </a:xfrm>
            <a:custGeom>
              <a:avLst/>
              <a:gdLst/>
              <a:ahLst/>
              <a:cxnLst/>
              <a:rect l="l" t="t" r="r" b="b"/>
              <a:pathLst>
                <a:path w="4228" h="6011" extrusionOk="0">
                  <a:moveTo>
                    <a:pt x="2029" y="748"/>
                  </a:moveTo>
                  <a:cubicBezTo>
                    <a:pt x="2913" y="748"/>
                    <a:pt x="3135" y="2096"/>
                    <a:pt x="3188" y="2910"/>
                  </a:cubicBezTo>
                  <a:cubicBezTo>
                    <a:pt x="3243" y="3762"/>
                    <a:pt x="3195" y="5201"/>
                    <a:pt x="2253" y="5262"/>
                  </a:cubicBezTo>
                  <a:cubicBezTo>
                    <a:pt x="2237" y="5263"/>
                    <a:pt x="2220" y="5264"/>
                    <a:pt x="2204" y="5264"/>
                  </a:cubicBezTo>
                  <a:cubicBezTo>
                    <a:pt x="1567" y="5264"/>
                    <a:pt x="1123" y="4444"/>
                    <a:pt x="1037" y="3102"/>
                  </a:cubicBezTo>
                  <a:cubicBezTo>
                    <a:pt x="990" y="2379"/>
                    <a:pt x="1061" y="1777"/>
                    <a:pt x="1245" y="1361"/>
                  </a:cubicBezTo>
                  <a:cubicBezTo>
                    <a:pt x="1410" y="982"/>
                    <a:pt x="1662" y="771"/>
                    <a:pt x="1970" y="751"/>
                  </a:cubicBezTo>
                  <a:cubicBezTo>
                    <a:pt x="1991" y="748"/>
                    <a:pt x="2009" y="748"/>
                    <a:pt x="2029" y="748"/>
                  </a:cubicBezTo>
                  <a:close/>
                  <a:moveTo>
                    <a:pt x="2030" y="597"/>
                  </a:moveTo>
                  <a:cubicBezTo>
                    <a:pt x="2007" y="597"/>
                    <a:pt x="1983" y="599"/>
                    <a:pt x="1961" y="599"/>
                  </a:cubicBezTo>
                  <a:cubicBezTo>
                    <a:pt x="1591" y="623"/>
                    <a:pt x="1296" y="866"/>
                    <a:pt x="1106" y="1299"/>
                  </a:cubicBezTo>
                  <a:cubicBezTo>
                    <a:pt x="913" y="1738"/>
                    <a:pt x="837" y="2365"/>
                    <a:pt x="886" y="3112"/>
                  </a:cubicBezTo>
                  <a:cubicBezTo>
                    <a:pt x="981" y="4562"/>
                    <a:pt x="1469" y="5416"/>
                    <a:pt x="2201" y="5416"/>
                  </a:cubicBezTo>
                  <a:cubicBezTo>
                    <a:pt x="2222" y="5416"/>
                    <a:pt x="2243" y="5415"/>
                    <a:pt x="2263" y="5413"/>
                  </a:cubicBezTo>
                  <a:cubicBezTo>
                    <a:pt x="3058" y="5361"/>
                    <a:pt x="3439" y="4469"/>
                    <a:pt x="3339" y="2901"/>
                  </a:cubicBezTo>
                  <a:cubicBezTo>
                    <a:pt x="3241" y="1411"/>
                    <a:pt x="2779" y="597"/>
                    <a:pt x="2030" y="597"/>
                  </a:cubicBezTo>
                  <a:close/>
                  <a:moveTo>
                    <a:pt x="2095" y="152"/>
                  </a:moveTo>
                  <a:cubicBezTo>
                    <a:pt x="3166" y="152"/>
                    <a:pt x="3840" y="1118"/>
                    <a:pt x="3950" y="2826"/>
                  </a:cubicBezTo>
                  <a:cubicBezTo>
                    <a:pt x="4071" y="4702"/>
                    <a:pt x="3467" y="5778"/>
                    <a:pt x="2248" y="5856"/>
                  </a:cubicBezTo>
                  <a:cubicBezTo>
                    <a:pt x="2209" y="5859"/>
                    <a:pt x="2171" y="5860"/>
                    <a:pt x="2133" y="5860"/>
                  </a:cubicBezTo>
                  <a:cubicBezTo>
                    <a:pt x="1085" y="5860"/>
                    <a:pt x="398" y="4852"/>
                    <a:pt x="271" y="3143"/>
                  </a:cubicBezTo>
                  <a:cubicBezTo>
                    <a:pt x="156" y="1377"/>
                    <a:pt x="810" y="231"/>
                    <a:pt x="1976" y="156"/>
                  </a:cubicBezTo>
                  <a:cubicBezTo>
                    <a:pt x="2016" y="153"/>
                    <a:pt x="2056" y="152"/>
                    <a:pt x="2094" y="152"/>
                  </a:cubicBezTo>
                  <a:close/>
                  <a:moveTo>
                    <a:pt x="2099" y="1"/>
                  </a:moveTo>
                  <a:cubicBezTo>
                    <a:pt x="2055" y="1"/>
                    <a:pt x="2011" y="2"/>
                    <a:pt x="1966" y="5"/>
                  </a:cubicBezTo>
                  <a:cubicBezTo>
                    <a:pt x="707" y="87"/>
                    <a:pt x="0" y="1293"/>
                    <a:pt x="120" y="3154"/>
                  </a:cubicBezTo>
                  <a:cubicBezTo>
                    <a:pt x="253" y="4930"/>
                    <a:pt x="1022" y="6011"/>
                    <a:pt x="2144" y="6011"/>
                  </a:cubicBezTo>
                  <a:cubicBezTo>
                    <a:pt x="2181" y="6011"/>
                    <a:pt x="2219" y="6011"/>
                    <a:pt x="2258" y="6008"/>
                  </a:cubicBezTo>
                  <a:cubicBezTo>
                    <a:pt x="3555" y="5924"/>
                    <a:pt x="4227" y="4761"/>
                    <a:pt x="4101" y="2817"/>
                  </a:cubicBezTo>
                  <a:cubicBezTo>
                    <a:pt x="3985" y="1018"/>
                    <a:pt x="3258" y="1"/>
                    <a:pt x="20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2906400" y="2975875"/>
              <a:ext cx="101975" cy="146500"/>
            </a:xfrm>
            <a:custGeom>
              <a:avLst/>
              <a:gdLst/>
              <a:ahLst/>
              <a:cxnLst/>
              <a:rect l="l" t="t" r="r" b="b"/>
              <a:pathLst>
                <a:path w="4079" h="5860" extrusionOk="0">
                  <a:moveTo>
                    <a:pt x="1960" y="596"/>
                  </a:moveTo>
                  <a:cubicBezTo>
                    <a:pt x="2709" y="596"/>
                    <a:pt x="3103" y="1476"/>
                    <a:pt x="3191" y="2829"/>
                  </a:cubicBezTo>
                  <a:cubicBezTo>
                    <a:pt x="3284" y="4273"/>
                    <a:pt x="2969" y="5210"/>
                    <a:pt x="2186" y="5261"/>
                  </a:cubicBezTo>
                  <a:cubicBezTo>
                    <a:pt x="2167" y="5262"/>
                    <a:pt x="2149" y="5262"/>
                    <a:pt x="2131" y="5262"/>
                  </a:cubicBezTo>
                  <a:cubicBezTo>
                    <a:pt x="1465" y="5262"/>
                    <a:pt x="982" y="4462"/>
                    <a:pt x="889" y="3031"/>
                  </a:cubicBezTo>
                  <a:cubicBezTo>
                    <a:pt x="790" y="1491"/>
                    <a:pt x="1225" y="641"/>
                    <a:pt x="1894" y="598"/>
                  </a:cubicBezTo>
                  <a:cubicBezTo>
                    <a:pt x="1916" y="597"/>
                    <a:pt x="1938" y="596"/>
                    <a:pt x="1960" y="596"/>
                  </a:cubicBezTo>
                  <a:close/>
                  <a:moveTo>
                    <a:pt x="2024" y="1"/>
                  </a:moveTo>
                  <a:cubicBezTo>
                    <a:pt x="1983" y="1"/>
                    <a:pt x="1942" y="2"/>
                    <a:pt x="1900" y="5"/>
                  </a:cubicBezTo>
                  <a:cubicBezTo>
                    <a:pt x="751" y="79"/>
                    <a:pt x="1" y="1175"/>
                    <a:pt x="123" y="3071"/>
                  </a:cubicBezTo>
                  <a:cubicBezTo>
                    <a:pt x="258" y="4877"/>
                    <a:pt x="1022" y="5859"/>
                    <a:pt x="2071" y="5859"/>
                  </a:cubicBezTo>
                  <a:cubicBezTo>
                    <a:pt x="2108" y="5859"/>
                    <a:pt x="2145" y="5858"/>
                    <a:pt x="2182" y="5856"/>
                  </a:cubicBezTo>
                  <a:cubicBezTo>
                    <a:pt x="3435" y="5775"/>
                    <a:pt x="4078" y="4668"/>
                    <a:pt x="3955" y="2745"/>
                  </a:cubicBezTo>
                  <a:cubicBezTo>
                    <a:pt x="3842" y="1008"/>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2906075" y="2974000"/>
              <a:ext cx="102650" cy="150275"/>
            </a:xfrm>
            <a:custGeom>
              <a:avLst/>
              <a:gdLst/>
              <a:ahLst/>
              <a:cxnLst/>
              <a:rect l="l" t="t" r="r" b="b"/>
              <a:pathLst>
                <a:path w="4106" h="6011" extrusionOk="0">
                  <a:moveTo>
                    <a:pt x="1968" y="749"/>
                  </a:moveTo>
                  <a:cubicBezTo>
                    <a:pt x="2860" y="749"/>
                    <a:pt x="3077" y="2094"/>
                    <a:pt x="3130" y="2909"/>
                  </a:cubicBezTo>
                  <a:cubicBezTo>
                    <a:pt x="3185" y="3761"/>
                    <a:pt x="3135" y="5200"/>
                    <a:pt x="2195" y="5261"/>
                  </a:cubicBezTo>
                  <a:cubicBezTo>
                    <a:pt x="2179" y="5262"/>
                    <a:pt x="2163" y="5263"/>
                    <a:pt x="2147" y="5263"/>
                  </a:cubicBezTo>
                  <a:cubicBezTo>
                    <a:pt x="1513" y="5263"/>
                    <a:pt x="1065" y="4442"/>
                    <a:pt x="978" y="3101"/>
                  </a:cubicBezTo>
                  <a:cubicBezTo>
                    <a:pt x="932" y="2378"/>
                    <a:pt x="1004" y="1775"/>
                    <a:pt x="1186" y="1360"/>
                  </a:cubicBezTo>
                  <a:cubicBezTo>
                    <a:pt x="1353" y="981"/>
                    <a:pt x="1604" y="770"/>
                    <a:pt x="1913" y="750"/>
                  </a:cubicBezTo>
                  <a:cubicBezTo>
                    <a:pt x="1932" y="749"/>
                    <a:pt x="1950" y="749"/>
                    <a:pt x="1968" y="749"/>
                  </a:cubicBezTo>
                  <a:close/>
                  <a:moveTo>
                    <a:pt x="1972" y="595"/>
                  </a:moveTo>
                  <a:cubicBezTo>
                    <a:pt x="1949" y="595"/>
                    <a:pt x="1926" y="597"/>
                    <a:pt x="1903" y="598"/>
                  </a:cubicBezTo>
                  <a:cubicBezTo>
                    <a:pt x="1534" y="623"/>
                    <a:pt x="1238" y="865"/>
                    <a:pt x="1048" y="1299"/>
                  </a:cubicBezTo>
                  <a:cubicBezTo>
                    <a:pt x="855" y="1736"/>
                    <a:pt x="778" y="2364"/>
                    <a:pt x="828" y="3111"/>
                  </a:cubicBezTo>
                  <a:cubicBezTo>
                    <a:pt x="922" y="4561"/>
                    <a:pt x="1411" y="5414"/>
                    <a:pt x="2143" y="5414"/>
                  </a:cubicBezTo>
                  <a:cubicBezTo>
                    <a:pt x="2163" y="5414"/>
                    <a:pt x="2183" y="5414"/>
                    <a:pt x="2206" y="5412"/>
                  </a:cubicBezTo>
                  <a:cubicBezTo>
                    <a:pt x="3000" y="5360"/>
                    <a:pt x="3382" y="4468"/>
                    <a:pt x="3280" y="2900"/>
                  </a:cubicBezTo>
                  <a:cubicBezTo>
                    <a:pt x="3184" y="1409"/>
                    <a:pt x="2720" y="595"/>
                    <a:pt x="1972" y="595"/>
                  </a:cubicBezTo>
                  <a:close/>
                  <a:moveTo>
                    <a:pt x="2036" y="151"/>
                  </a:moveTo>
                  <a:cubicBezTo>
                    <a:pt x="3108" y="151"/>
                    <a:pt x="3781" y="1118"/>
                    <a:pt x="3892" y="2825"/>
                  </a:cubicBezTo>
                  <a:cubicBezTo>
                    <a:pt x="3953" y="3764"/>
                    <a:pt x="3831" y="4506"/>
                    <a:pt x="3531" y="5028"/>
                  </a:cubicBezTo>
                  <a:cubicBezTo>
                    <a:pt x="3240" y="5539"/>
                    <a:pt x="2788" y="5816"/>
                    <a:pt x="2190" y="5855"/>
                  </a:cubicBezTo>
                  <a:cubicBezTo>
                    <a:pt x="2156" y="5857"/>
                    <a:pt x="2123" y="5858"/>
                    <a:pt x="2090" y="5858"/>
                  </a:cubicBezTo>
                  <a:cubicBezTo>
                    <a:pt x="1039" y="5858"/>
                    <a:pt x="339" y="4858"/>
                    <a:pt x="212" y="3143"/>
                  </a:cubicBezTo>
                  <a:cubicBezTo>
                    <a:pt x="155" y="2248"/>
                    <a:pt x="293" y="1496"/>
                    <a:pt x="613" y="969"/>
                  </a:cubicBezTo>
                  <a:cubicBezTo>
                    <a:pt x="914" y="473"/>
                    <a:pt x="1366" y="190"/>
                    <a:pt x="1918" y="155"/>
                  </a:cubicBezTo>
                  <a:cubicBezTo>
                    <a:pt x="1958" y="153"/>
                    <a:pt x="1997" y="151"/>
                    <a:pt x="2036" y="151"/>
                  </a:cubicBezTo>
                  <a:close/>
                  <a:moveTo>
                    <a:pt x="2034" y="0"/>
                  </a:moveTo>
                  <a:cubicBezTo>
                    <a:pt x="1992" y="0"/>
                    <a:pt x="1950" y="1"/>
                    <a:pt x="1907" y="4"/>
                  </a:cubicBezTo>
                  <a:cubicBezTo>
                    <a:pt x="1304" y="43"/>
                    <a:pt x="812" y="349"/>
                    <a:pt x="483" y="891"/>
                  </a:cubicBezTo>
                  <a:cubicBezTo>
                    <a:pt x="147" y="1444"/>
                    <a:pt x="1" y="2226"/>
                    <a:pt x="61" y="3152"/>
                  </a:cubicBezTo>
                  <a:cubicBezTo>
                    <a:pt x="194" y="4929"/>
                    <a:pt x="965" y="6010"/>
                    <a:pt x="2083" y="6010"/>
                  </a:cubicBezTo>
                  <a:cubicBezTo>
                    <a:pt x="2122" y="6010"/>
                    <a:pt x="2160" y="6009"/>
                    <a:pt x="2199" y="6006"/>
                  </a:cubicBezTo>
                  <a:cubicBezTo>
                    <a:pt x="2842" y="5965"/>
                    <a:pt x="3349" y="5652"/>
                    <a:pt x="3663" y="5104"/>
                  </a:cubicBezTo>
                  <a:cubicBezTo>
                    <a:pt x="3978" y="4554"/>
                    <a:pt x="4106" y="3785"/>
                    <a:pt x="4043" y="2816"/>
                  </a:cubicBezTo>
                  <a:cubicBezTo>
                    <a:pt x="3926" y="1013"/>
                    <a:pt x="3196" y="0"/>
                    <a:pt x="20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3039675" y="2967275"/>
              <a:ext cx="101975" cy="146475"/>
            </a:xfrm>
            <a:custGeom>
              <a:avLst/>
              <a:gdLst/>
              <a:ahLst/>
              <a:cxnLst/>
              <a:rect l="l" t="t" r="r" b="b"/>
              <a:pathLst>
                <a:path w="4079" h="5859" extrusionOk="0">
                  <a:moveTo>
                    <a:pt x="1959" y="596"/>
                  </a:moveTo>
                  <a:cubicBezTo>
                    <a:pt x="2709" y="596"/>
                    <a:pt x="3103" y="1476"/>
                    <a:pt x="3191" y="2828"/>
                  </a:cubicBezTo>
                  <a:cubicBezTo>
                    <a:pt x="3284" y="4272"/>
                    <a:pt x="2969" y="5210"/>
                    <a:pt x="2185" y="5261"/>
                  </a:cubicBezTo>
                  <a:cubicBezTo>
                    <a:pt x="2167" y="5262"/>
                    <a:pt x="2149" y="5263"/>
                    <a:pt x="2131" y="5263"/>
                  </a:cubicBezTo>
                  <a:cubicBezTo>
                    <a:pt x="1464" y="5263"/>
                    <a:pt x="981" y="4462"/>
                    <a:pt x="888" y="3030"/>
                  </a:cubicBezTo>
                  <a:cubicBezTo>
                    <a:pt x="789" y="1491"/>
                    <a:pt x="1224" y="642"/>
                    <a:pt x="1894" y="599"/>
                  </a:cubicBezTo>
                  <a:cubicBezTo>
                    <a:pt x="1916" y="597"/>
                    <a:pt x="1937" y="596"/>
                    <a:pt x="1959" y="596"/>
                  </a:cubicBezTo>
                  <a:close/>
                  <a:moveTo>
                    <a:pt x="2025" y="1"/>
                  </a:moveTo>
                  <a:cubicBezTo>
                    <a:pt x="1984" y="1"/>
                    <a:pt x="1942" y="2"/>
                    <a:pt x="1899" y="5"/>
                  </a:cubicBezTo>
                  <a:cubicBezTo>
                    <a:pt x="750" y="78"/>
                    <a:pt x="0" y="1176"/>
                    <a:pt x="122" y="3072"/>
                  </a:cubicBezTo>
                  <a:cubicBezTo>
                    <a:pt x="257" y="4876"/>
                    <a:pt x="1021" y="5858"/>
                    <a:pt x="2070" y="5858"/>
                  </a:cubicBezTo>
                  <a:cubicBezTo>
                    <a:pt x="2107" y="5858"/>
                    <a:pt x="2144" y="5857"/>
                    <a:pt x="2181" y="5855"/>
                  </a:cubicBezTo>
                  <a:cubicBezTo>
                    <a:pt x="3433" y="5774"/>
                    <a:pt x="4079" y="4667"/>
                    <a:pt x="3954" y="2745"/>
                  </a:cubicBezTo>
                  <a:cubicBezTo>
                    <a:pt x="3842" y="1008"/>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3039350" y="2965400"/>
              <a:ext cx="104225" cy="150250"/>
            </a:xfrm>
            <a:custGeom>
              <a:avLst/>
              <a:gdLst/>
              <a:ahLst/>
              <a:cxnLst/>
              <a:rect l="l" t="t" r="r" b="b"/>
              <a:pathLst>
                <a:path w="4169" h="6010" extrusionOk="0">
                  <a:moveTo>
                    <a:pt x="1975" y="747"/>
                  </a:moveTo>
                  <a:cubicBezTo>
                    <a:pt x="2856" y="747"/>
                    <a:pt x="3075" y="2096"/>
                    <a:pt x="3128" y="2908"/>
                  </a:cubicBezTo>
                  <a:cubicBezTo>
                    <a:pt x="3175" y="3635"/>
                    <a:pt x="3118" y="4208"/>
                    <a:pt x="2959" y="4614"/>
                  </a:cubicBezTo>
                  <a:cubicBezTo>
                    <a:pt x="2800" y="5021"/>
                    <a:pt x="2543" y="5237"/>
                    <a:pt x="2194" y="5260"/>
                  </a:cubicBezTo>
                  <a:cubicBezTo>
                    <a:pt x="2178" y="5261"/>
                    <a:pt x="2161" y="5262"/>
                    <a:pt x="2145" y="5262"/>
                  </a:cubicBezTo>
                  <a:cubicBezTo>
                    <a:pt x="1516" y="5262"/>
                    <a:pt x="1064" y="4440"/>
                    <a:pt x="977" y="3101"/>
                  </a:cubicBezTo>
                  <a:cubicBezTo>
                    <a:pt x="886" y="1693"/>
                    <a:pt x="1244" y="792"/>
                    <a:pt x="1910" y="749"/>
                  </a:cubicBezTo>
                  <a:cubicBezTo>
                    <a:pt x="1932" y="748"/>
                    <a:pt x="1954" y="747"/>
                    <a:pt x="1975" y="747"/>
                  </a:cubicBezTo>
                  <a:close/>
                  <a:moveTo>
                    <a:pt x="1970" y="596"/>
                  </a:moveTo>
                  <a:cubicBezTo>
                    <a:pt x="1947" y="596"/>
                    <a:pt x="1925" y="596"/>
                    <a:pt x="1901" y="597"/>
                  </a:cubicBezTo>
                  <a:cubicBezTo>
                    <a:pt x="1141" y="648"/>
                    <a:pt x="728" y="1610"/>
                    <a:pt x="826" y="3110"/>
                  </a:cubicBezTo>
                  <a:cubicBezTo>
                    <a:pt x="921" y="4560"/>
                    <a:pt x="1409" y="5413"/>
                    <a:pt x="2141" y="5413"/>
                  </a:cubicBezTo>
                  <a:cubicBezTo>
                    <a:pt x="2162" y="5413"/>
                    <a:pt x="2183" y="5413"/>
                    <a:pt x="2204" y="5411"/>
                  </a:cubicBezTo>
                  <a:cubicBezTo>
                    <a:pt x="2616" y="5384"/>
                    <a:pt x="2918" y="5135"/>
                    <a:pt x="3101" y="4670"/>
                  </a:cubicBezTo>
                  <a:cubicBezTo>
                    <a:pt x="3267" y="4243"/>
                    <a:pt x="3329" y="3648"/>
                    <a:pt x="3279" y="2899"/>
                  </a:cubicBezTo>
                  <a:cubicBezTo>
                    <a:pt x="3183" y="1409"/>
                    <a:pt x="2719" y="596"/>
                    <a:pt x="1970" y="596"/>
                  </a:cubicBezTo>
                  <a:close/>
                  <a:moveTo>
                    <a:pt x="2038" y="150"/>
                  </a:moveTo>
                  <a:cubicBezTo>
                    <a:pt x="2547" y="150"/>
                    <a:pt x="2965" y="365"/>
                    <a:pt x="3282" y="790"/>
                  </a:cubicBezTo>
                  <a:cubicBezTo>
                    <a:pt x="3624" y="1249"/>
                    <a:pt x="3835" y="1952"/>
                    <a:pt x="3891" y="2824"/>
                  </a:cubicBezTo>
                  <a:cubicBezTo>
                    <a:pt x="4012" y="4699"/>
                    <a:pt x="3408" y="5776"/>
                    <a:pt x="2189" y="5854"/>
                  </a:cubicBezTo>
                  <a:cubicBezTo>
                    <a:pt x="2154" y="5856"/>
                    <a:pt x="2120" y="5857"/>
                    <a:pt x="2086" y="5857"/>
                  </a:cubicBezTo>
                  <a:cubicBezTo>
                    <a:pt x="1039" y="5857"/>
                    <a:pt x="338" y="4855"/>
                    <a:pt x="211" y="3141"/>
                  </a:cubicBezTo>
                  <a:cubicBezTo>
                    <a:pt x="154" y="2247"/>
                    <a:pt x="292" y="1495"/>
                    <a:pt x="612" y="969"/>
                  </a:cubicBezTo>
                  <a:cubicBezTo>
                    <a:pt x="913" y="472"/>
                    <a:pt x="1364" y="191"/>
                    <a:pt x="1917" y="155"/>
                  </a:cubicBezTo>
                  <a:cubicBezTo>
                    <a:pt x="1957" y="151"/>
                    <a:pt x="1998" y="150"/>
                    <a:pt x="2038" y="150"/>
                  </a:cubicBezTo>
                  <a:close/>
                  <a:moveTo>
                    <a:pt x="2014" y="0"/>
                  </a:moveTo>
                  <a:cubicBezTo>
                    <a:pt x="1978" y="0"/>
                    <a:pt x="1943" y="1"/>
                    <a:pt x="1907" y="3"/>
                  </a:cubicBezTo>
                  <a:cubicBezTo>
                    <a:pt x="1302" y="42"/>
                    <a:pt x="810" y="348"/>
                    <a:pt x="482" y="890"/>
                  </a:cubicBezTo>
                  <a:cubicBezTo>
                    <a:pt x="146" y="1443"/>
                    <a:pt x="0" y="2226"/>
                    <a:pt x="60" y="3152"/>
                  </a:cubicBezTo>
                  <a:cubicBezTo>
                    <a:pt x="193" y="4928"/>
                    <a:pt x="964" y="6009"/>
                    <a:pt x="2084" y="6009"/>
                  </a:cubicBezTo>
                  <a:cubicBezTo>
                    <a:pt x="2121" y="6009"/>
                    <a:pt x="2161" y="6008"/>
                    <a:pt x="2200" y="6005"/>
                  </a:cubicBezTo>
                  <a:cubicBezTo>
                    <a:pt x="3497" y="5922"/>
                    <a:pt x="4169" y="4758"/>
                    <a:pt x="4042" y="2815"/>
                  </a:cubicBezTo>
                  <a:cubicBezTo>
                    <a:pt x="3984" y="1900"/>
                    <a:pt x="3769" y="1189"/>
                    <a:pt x="3403" y="700"/>
                  </a:cubicBezTo>
                  <a:cubicBezTo>
                    <a:pt x="3056" y="234"/>
                    <a:pt x="2578" y="0"/>
                    <a:pt x="2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3308525" y="2949900"/>
              <a:ext cx="101975" cy="146500"/>
            </a:xfrm>
            <a:custGeom>
              <a:avLst/>
              <a:gdLst/>
              <a:ahLst/>
              <a:cxnLst/>
              <a:rect l="l" t="t" r="r" b="b"/>
              <a:pathLst>
                <a:path w="4079" h="5860" extrusionOk="0">
                  <a:moveTo>
                    <a:pt x="1959" y="596"/>
                  </a:moveTo>
                  <a:cubicBezTo>
                    <a:pt x="2709" y="596"/>
                    <a:pt x="3103" y="1475"/>
                    <a:pt x="3191" y="2829"/>
                  </a:cubicBezTo>
                  <a:cubicBezTo>
                    <a:pt x="3285" y="4273"/>
                    <a:pt x="2969" y="5211"/>
                    <a:pt x="2187" y="5260"/>
                  </a:cubicBezTo>
                  <a:cubicBezTo>
                    <a:pt x="2168" y="5262"/>
                    <a:pt x="2150" y="5262"/>
                    <a:pt x="2131" y="5262"/>
                  </a:cubicBezTo>
                  <a:cubicBezTo>
                    <a:pt x="1463" y="5262"/>
                    <a:pt x="982" y="4460"/>
                    <a:pt x="890" y="3031"/>
                  </a:cubicBezTo>
                  <a:cubicBezTo>
                    <a:pt x="789" y="1490"/>
                    <a:pt x="1224" y="641"/>
                    <a:pt x="1895" y="598"/>
                  </a:cubicBezTo>
                  <a:cubicBezTo>
                    <a:pt x="1917" y="597"/>
                    <a:pt x="1938" y="596"/>
                    <a:pt x="1959" y="596"/>
                  </a:cubicBezTo>
                  <a:close/>
                  <a:moveTo>
                    <a:pt x="2023" y="0"/>
                  </a:moveTo>
                  <a:cubicBezTo>
                    <a:pt x="1983" y="0"/>
                    <a:pt x="1941" y="2"/>
                    <a:pt x="1899" y="4"/>
                  </a:cubicBezTo>
                  <a:cubicBezTo>
                    <a:pt x="750" y="79"/>
                    <a:pt x="0" y="1175"/>
                    <a:pt x="123" y="3071"/>
                  </a:cubicBezTo>
                  <a:cubicBezTo>
                    <a:pt x="257" y="4875"/>
                    <a:pt x="1023" y="5859"/>
                    <a:pt x="2070" y="5859"/>
                  </a:cubicBezTo>
                  <a:cubicBezTo>
                    <a:pt x="2107" y="5859"/>
                    <a:pt x="2144" y="5858"/>
                    <a:pt x="2182" y="5856"/>
                  </a:cubicBezTo>
                  <a:cubicBezTo>
                    <a:pt x="3433" y="5773"/>
                    <a:pt x="4079" y="4668"/>
                    <a:pt x="3954" y="2744"/>
                  </a:cubicBezTo>
                  <a:cubicBezTo>
                    <a:pt x="3842" y="1008"/>
                    <a:pt x="3143"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3308200" y="2948000"/>
              <a:ext cx="104225" cy="150250"/>
            </a:xfrm>
            <a:custGeom>
              <a:avLst/>
              <a:gdLst/>
              <a:ahLst/>
              <a:cxnLst/>
              <a:rect l="l" t="t" r="r" b="b"/>
              <a:pathLst>
                <a:path w="4169" h="6010" extrusionOk="0">
                  <a:moveTo>
                    <a:pt x="1971" y="747"/>
                  </a:moveTo>
                  <a:cubicBezTo>
                    <a:pt x="2855" y="747"/>
                    <a:pt x="3076" y="2095"/>
                    <a:pt x="3130" y="2909"/>
                  </a:cubicBezTo>
                  <a:cubicBezTo>
                    <a:pt x="3176" y="3636"/>
                    <a:pt x="3120" y="4210"/>
                    <a:pt x="2960" y="4615"/>
                  </a:cubicBezTo>
                  <a:cubicBezTo>
                    <a:pt x="2801" y="5021"/>
                    <a:pt x="2545" y="5239"/>
                    <a:pt x="2196" y="5261"/>
                  </a:cubicBezTo>
                  <a:cubicBezTo>
                    <a:pt x="2179" y="5262"/>
                    <a:pt x="2163" y="5262"/>
                    <a:pt x="2146" y="5262"/>
                  </a:cubicBezTo>
                  <a:cubicBezTo>
                    <a:pt x="1511" y="5262"/>
                    <a:pt x="1065" y="4442"/>
                    <a:pt x="978" y="3102"/>
                  </a:cubicBezTo>
                  <a:cubicBezTo>
                    <a:pt x="933" y="2378"/>
                    <a:pt x="1004" y="1775"/>
                    <a:pt x="1187" y="1359"/>
                  </a:cubicBezTo>
                  <a:cubicBezTo>
                    <a:pt x="1353" y="980"/>
                    <a:pt x="1603" y="769"/>
                    <a:pt x="1913" y="750"/>
                  </a:cubicBezTo>
                  <a:cubicBezTo>
                    <a:pt x="1933" y="747"/>
                    <a:pt x="1952" y="747"/>
                    <a:pt x="1971" y="747"/>
                  </a:cubicBezTo>
                  <a:close/>
                  <a:moveTo>
                    <a:pt x="1972" y="597"/>
                  </a:moveTo>
                  <a:cubicBezTo>
                    <a:pt x="1950" y="597"/>
                    <a:pt x="1926" y="597"/>
                    <a:pt x="1904" y="599"/>
                  </a:cubicBezTo>
                  <a:cubicBezTo>
                    <a:pt x="1534" y="622"/>
                    <a:pt x="1239" y="864"/>
                    <a:pt x="1047" y="1298"/>
                  </a:cubicBezTo>
                  <a:cubicBezTo>
                    <a:pt x="856" y="1737"/>
                    <a:pt x="779" y="2365"/>
                    <a:pt x="828" y="3111"/>
                  </a:cubicBezTo>
                  <a:cubicBezTo>
                    <a:pt x="922" y="4561"/>
                    <a:pt x="1412" y="5414"/>
                    <a:pt x="2143" y="5415"/>
                  </a:cubicBezTo>
                  <a:lnTo>
                    <a:pt x="2143" y="5415"/>
                  </a:lnTo>
                  <a:cubicBezTo>
                    <a:pt x="2164" y="5414"/>
                    <a:pt x="2184" y="5413"/>
                    <a:pt x="2205" y="5413"/>
                  </a:cubicBezTo>
                  <a:cubicBezTo>
                    <a:pt x="2618" y="5386"/>
                    <a:pt x="2919" y="5136"/>
                    <a:pt x="3101" y="4671"/>
                  </a:cubicBezTo>
                  <a:cubicBezTo>
                    <a:pt x="3269" y="4245"/>
                    <a:pt x="3329" y="3649"/>
                    <a:pt x="3281" y="2900"/>
                  </a:cubicBezTo>
                  <a:cubicBezTo>
                    <a:pt x="3183" y="1411"/>
                    <a:pt x="2719" y="597"/>
                    <a:pt x="1972" y="597"/>
                  </a:cubicBezTo>
                  <a:close/>
                  <a:moveTo>
                    <a:pt x="2143" y="5415"/>
                  </a:moveTo>
                  <a:cubicBezTo>
                    <a:pt x="2143" y="5415"/>
                    <a:pt x="2143" y="5415"/>
                    <a:pt x="2142" y="5415"/>
                  </a:cubicBezTo>
                  <a:lnTo>
                    <a:pt x="2144" y="5415"/>
                  </a:lnTo>
                  <a:cubicBezTo>
                    <a:pt x="2144" y="5415"/>
                    <a:pt x="2143" y="5415"/>
                    <a:pt x="2143" y="5415"/>
                  </a:cubicBezTo>
                  <a:close/>
                  <a:moveTo>
                    <a:pt x="2040" y="152"/>
                  </a:moveTo>
                  <a:cubicBezTo>
                    <a:pt x="2547" y="152"/>
                    <a:pt x="2966" y="367"/>
                    <a:pt x="3283" y="790"/>
                  </a:cubicBezTo>
                  <a:cubicBezTo>
                    <a:pt x="3626" y="1251"/>
                    <a:pt x="3837" y="1954"/>
                    <a:pt x="3893" y="2826"/>
                  </a:cubicBezTo>
                  <a:cubicBezTo>
                    <a:pt x="4014" y="4701"/>
                    <a:pt x="3410" y="5777"/>
                    <a:pt x="2191" y="5855"/>
                  </a:cubicBezTo>
                  <a:cubicBezTo>
                    <a:pt x="2155" y="5857"/>
                    <a:pt x="2120" y="5858"/>
                    <a:pt x="2085" y="5858"/>
                  </a:cubicBezTo>
                  <a:cubicBezTo>
                    <a:pt x="1033" y="5858"/>
                    <a:pt x="340" y="4855"/>
                    <a:pt x="212" y="3142"/>
                  </a:cubicBezTo>
                  <a:cubicBezTo>
                    <a:pt x="154" y="2247"/>
                    <a:pt x="293" y="1496"/>
                    <a:pt x="612" y="970"/>
                  </a:cubicBezTo>
                  <a:cubicBezTo>
                    <a:pt x="914" y="472"/>
                    <a:pt x="1365" y="191"/>
                    <a:pt x="1917" y="156"/>
                  </a:cubicBezTo>
                  <a:cubicBezTo>
                    <a:pt x="1959" y="153"/>
                    <a:pt x="1999" y="152"/>
                    <a:pt x="2040" y="152"/>
                  </a:cubicBezTo>
                  <a:close/>
                  <a:moveTo>
                    <a:pt x="2018" y="1"/>
                  </a:moveTo>
                  <a:cubicBezTo>
                    <a:pt x="1981" y="1"/>
                    <a:pt x="1944" y="2"/>
                    <a:pt x="1907" y="4"/>
                  </a:cubicBezTo>
                  <a:cubicBezTo>
                    <a:pt x="1304" y="43"/>
                    <a:pt x="812" y="349"/>
                    <a:pt x="482" y="890"/>
                  </a:cubicBezTo>
                  <a:cubicBezTo>
                    <a:pt x="146" y="1444"/>
                    <a:pt x="0" y="2227"/>
                    <a:pt x="60" y="3152"/>
                  </a:cubicBezTo>
                  <a:cubicBezTo>
                    <a:pt x="193" y="4929"/>
                    <a:pt x="963" y="6010"/>
                    <a:pt x="2084" y="6010"/>
                  </a:cubicBezTo>
                  <a:cubicBezTo>
                    <a:pt x="2122" y="6010"/>
                    <a:pt x="2161" y="6010"/>
                    <a:pt x="2200" y="6006"/>
                  </a:cubicBezTo>
                  <a:cubicBezTo>
                    <a:pt x="3497" y="5922"/>
                    <a:pt x="4169" y="4759"/>
                    <a:pt x="4042" y="2815"/>
                  </a:cubicBezTo>
                  <a:cubicBezTo>
                    <a:pt x="3984" y="1901"/>
                    <a:pt x="3769" y="1190"/>
                    <a:pt x="3403" y="700"/>
                  </a:cubicBezTo>
                  <a:cubicBezTo>
                    <a:pt x="3057" y="236"/>
                    <a:pt x="2581" y="1"/>
                    <a:pt x="20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3441775" y="2941275"/>
              <a:ext cx="102000" cy="146500"/>
            </a:xfrm>
            <a:custGeom>
              <a:avLst/>
              <a:gdLst/>
              <a:ahLst/>
              <a:cxnLst/>
              <a:rect l="l" t="t" r="r" b="b"/>
              <a:pathLst>
                <a:path w="4080" h="5860" extrusionOk="0">
                  <a:moveTo>
                    <a:pt x="1959" y="596"/>
                  </a:moveTo>
                  <a:cubicBezTo>
                    <a:pt x="2709" y="596"/>
                    <a:pt x="3104" y="1476"/>
                    <a:pt x="3192" y="2829"/>
                  </a:cubicBezTo>
                  <a:cubicBezTo>
                    <a:pt x="3285" y="4273"/>
                    <a:pt x="2970" y="5209"/>
                    <a:pt x="2187" y="5260"/>
                  </a:cubicBezTo>
                  <a:cubicBezTo>
                    <a:pt x="2168" y="5262"/>
                    <a:pt x="2150" y="5262"/>
                    <a:pt x="2131" y="5262"/>
                  </a:cubicBezTo>
                  <a:cubicBezTo>
                    <a:pt x="1463" y="5262"/>
                    <a:pt x="982" y="4462"/>
                    <a:pt x="890" y="3031"/>
                  </a:cubicBezTo>
                  <a:cubicBezTo>
                    <a:pt x="790" y="1490"/>
                    <a:pt x="1225" y="642"/>
                    <a:pt x="1894" y="598"/>
                  </a:cubicBezTo>
                  <a:cubicBezTo>
                    <a:pt x="1916" y="597"/>
                    <a:pt x="1938" y="596"/>
                    <a:pt x="1959" y="596"/>
                  </a:cubicBezTo>
                  <a:close/>
                  <a:moveTo>
                    <a:pt x="2024" y="0"/>
                  </a:moveTo>
                  <a:cubicBezTo>
                    <a:pt x="1983" y="0"/>
                    <a:pt x="1941" y="2"/>
                    <a:pt x="1899" y="4"/>
                  </a:cubicBezTo>
                  <a:cubicBezTo>
                    <a:pt x="751" y="79"/>
                    <a:pt x="0" y="1175"/>
                    <a:pt x="123" y="3071"/>
                  </a:cubicBezTo>
                  <a:cubicBezTo>
                    <a:pt x="257" y="4877"/>
                    <a:pt x="1023" y="5859"/>
                    <a:pt x="2070" y="5859"/>
                  </a:cubicBezTo>
                  <a:cubicBezTo>
                    <a:pt x="2107" y="5859"/>
                    <a:pt x="2144" y="5858"/>
                    <a:pt x="2182" y="5855"/>
                  </a:cubicBezTo>
                  <a:cubicBezTo>
                    <a:pt x="3433" y="5775"/>
                    <a:pt x="4079" y="4668"/>
                    <a:pt x="3954" y="2744"/>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3439950" y="2939350"/>
              <a:ext cx="105725" cy="150300"/>
            </a:xfrm>
            <a:custGeom>
              <a:avLst/>
              <a:gdLst/>
              <a:ahLst/>
              <a:cxnLst/>
              <a:rect l="l" t="t" r="r" b="b"/>
              <a:pathLst>
                <a:path w="4229" h="6012" extrusionOk="0">
                  <a:moveTo>
                    <a:pt x="2031" y="749"/>
                  </a:moveTo>
                  <a:cubicBezTo>
                    <a:pt x="2913" y="749"/>
                    <a:pt x="3135" y="2096"/>
                    <a:pt x="3188" y="2910"/>
                  </a:cubicBezTo>
                  <a:cubicBezTo>
                    <a:pt x="3243" y="3762"/>
                    <a:pt x="3195" y="5201"/>
                    <a:pt x="2255" y="5262"/>
                  </a:cubicBezTo>
                  <a:cubicBezTo>
                    <a:pt x="2239" y="5263"/>
                    <a:pt x="2224" y="5263"/>
                    <a:pt x="2208" y="5263"/>
                  </a:cubicBezTo>
                  <a:cubicBezTo>
                    <a:pt x="1565" y="5263"/>
                    <a:pt x="1124" y="4446"/>
                    <a:pt x="1037" y="3103"/>
                  </a:cubicBezTo>
                  <a:lnTo>
                    <a:pt x="1037" y="3101"/>
                  </a:lnTo>
                  <a:cubicBezTo>
                    <a:pt x="990" y="2379"/>
                    <a:pt x="1062" y="1777"/>
                    <a:pt x="1245" y="1360"/>
                  </a:cubicBezTo>
                  <a:cubicBezTo>
                    <a:pt x="1411" y="981"/>
                    <a:pt x="1662" y="770"/>
                    <a:pt x="1972" y="751"/>
                  </a:cubicBezTo>
                  <a:cubicBezTo>
                    <a:pt x="1992" y="749"/>
                    <a:pt x="2012" y="749"/>
                    <a:pt x="2031" y="749"/>
                  </a:cubicBezTo>
                  <a:close/>
                  <a:moveTo>
                    <a:pt x="2031" y="597"/>
                  </a:moveTo>
                  <a:cubicBezTo>
                    <a:pt x="2009" y="597"/>
                    <a:pt x="1985" y="597"/>
                    <a:pt x="1962" y="598"/>
                  </a:cubicBezTo>
                  <a:cubicBezTo>
                    <a:pt x="1593" y="623"/>
                    <a:pt x="1298" y="865"/>
                    <a:pt x="1106" y="1299"/>
                  </a:cubicBezTo>
                  <a:cubicBezTo>
                    <a:pt x="915" y="1738"/>
                    <a:pt x="838" y="2364"/>
                    <a:pt x="886" y="3112"/>
                  </a:cubicBezTo>
                  <a:cubicBezTo>
                    <a:pt x="981" y="4561"/>
                    <a:pt x="1469" y="5415"/>
                    <a:pt x="2201" y="5415"/>
                  </a:cubicBezTo>
                  <a:lnTo>
                    <a:pt x="2203" y="5415"/>
                  </a:lnTo>
                  <a:cubicBezTo>
                    <a:pt x="2224" y="5415"/>
                    <a:pt x="2244" y="5415"/>
                    <a:pt x="2264" y="5413"/>
                  </a:cubicBezTo>
                  <a:cubicBezTo>
                    <a:pt x="3058" y="5361"/>
                    <a:pt x="3441" y="4469"/>
                    <a:pt x="3340" y="2901"/>
                  </a:cubicBezTo>
                  <a:cubicBezTo>
                    <a:pt x="3243" y="1411"/>
                    <a:pt x="2780" y="597"/>
                    <a:pt x="2031" y="597"/>
                  </a:cubicBezTo>
                  <a:close/>
                  <a:moveTo>
                    <a:pt x="2096" y="152"/>
                  </a:moveTo>
                  <a:lnTo>
                    <a:pt x="2096" y="153"/>
                  </a:lnTo>
                  <a:cubicBezTo>
                    <a:pt x="3168" y="153"/>
                    <a:pt x="3841" y="1119"/>
                    <a:pt x="3952" y="2825"/>
                  </a:cubicBezTo>
                  <a:cubicBezTo>
                    <a:pt x="4073" y="4702"/>
                    <a:pt x="3467" y="5777"/>
                    <a:pt x="2250" y="5857"/>
                  </a:cubicBezTo>
                  <a:cubicBezTo>
                    <a:pt x="2212" y="5858"/>
                    <a:pt x="2177" y="5859"/>
                    <a:pt x="2141" y="5859"/>
                  </a:cubicBezTo>
                  <a:cubicBezTo>
                    <a:pt x="1093" y="5859"/>
                    <a:pt x="398" y="4854"/>
                    <a:pt x="271" y="3143"/>
                  </a:cubicBezTo>
                  <a:cubicBezTo>
                    <a:pt x="157" y="1376"/>
                    <a:pt x="811" y="232"/>
                    <a:pt x="1976" y="156"/>
                  </a:cubicBezTo>
                  <a:cubicBezTo>
                    <a:pt x="2016" y="153"/>
                    <a:pt x="2057" y="152"/>
                    <a:pt x="2096" y="152"/>
                  </a:cubicBezTo>
                  <a:close/>
                  <a:moveTo>
                    <a:pt x="2110" y="1"/>
                  </a:moveTo>
                  <a:cubicBezTo>
                    <a:pt x="2063" y="1"/>
                    <a:pt x="2015" y="2"/>
                    <a:pt x="1967" y="6"/>
                  </a:cubicBezTo>
                  <a:cubicBezTo>
                    <a:pt x="709" y="87"/>
                    <a:pt x="1" y="1294"/>
                    <a:pt x="122" y="3153"/>
                  </a:cubicBezTo>
                  <a:cubicBezTo>
                    <a:pt x="253" y="4931"/>
                    <a:pt x="1023" y="6012"/>
                    <a:pt x="2144" y="6012"/>
                  </a:cubicBezTo>
                  <a:cubicBezTo>
                    <a:pt x="2182" y="6012"/>
                    <a:pt x="2221" y="6011"/>
                    <a:pt x="2260" y="6008"/>
                  </a:cubicBezTo>
                  <a:cubicBezTo>
                    <a:pt x="3556" y="5925"/>
                    <a:pt x="4229" y="4760"/>
                    <a:pt x="4103" y="2817"/>
                  </a:cubicBezTo>
                  <a:cubicBezTo>
                    <a:pt x="3986" y="1024"/>
                    <a:pt x="3265" y="1"/>
                    <a:pt x="21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3575025" y="2932675"/>
              <a:ext cx="101975" cy="146450"/>
            </a:xfrm>
            <a:custGeom>
              <a:avLst/>
              <a:gdLst/>
              <a:ahLst/>
              <a:cxnLst/>
              <a:rect l="l" t="t" r="r" b="b"/>
              <a:pathLst>
                <a:path w="4079" h="5858" extrusionOk="0">
                  <a:moveTo>
                    <a:pt x="1959" y="596"/>
                  </a:moveTo>
                  <a:cubicBezTo>
                    <a:pt x="2709" y="596"/>
                    <a:pt x="3104" y="1476"/>
                    <a:pt x="3191" y="2828"/>
                  </a:cubicBezTo>
                  <a:cubicBezTo>
                    <a:pt x="3285" y="4272"/>
                    <a:pt x="2970" y="5210"/>
                    <a:pt x="2187" y="5260"/>
                  </a:cubicBezTo>
                  <a:cubicBezTo>
                    <a:pt x="2168" y="5262"/>
                    <a:pt x="2150" y="5262"/>
                    <a:pt x="2131" y="5262"/>
                  </a:cubicBezTo>
                  <a:cubicBezTo>
                    <a:pt x="1464" y="5262"/>
                    <a:pt x="983" y="4460"/>
                    <a:pt x="890" y="3030"/>
                  </a:cubicBezTo>
                  <a:cubicBezTo>
                    <a:pt x="790" y="1490"/>
                    <a:pt x="1223" y="641"/>
                    <a:pt x="1894" y="598"/>
                  </a:cubicBezTo>
                  <a:cubicBezTo>
                    <a:pt x="1916" y="597"/>
                    <a:pt x="1938" y="596"/>
                    <a:pt x="1959" y="596"/>
                  </a:cubicBezTo>
                  <a:close/>
                  <a:moveTo>
                    <a:pt x="2025" y="0"/>
                  </a:moveTo>
                  <a:cubicBezTo>
                    <a:pt x="1983" y="0"/>
                    <a:pt x="1941" y="2"/>
                    <a:pt x="1898" y="5"/>
                  </a:cubicBezTo>
                  <a:cubicBezTo>
                    <a:pt x="751" y="77"/>
                    <a:pt x="1" y="1175"/>
                    <a:pt x="123" y="3071"/>
                  </a:cubicBezTo>
                  <a:cubicBezTo>
                    <a:pt x="258" y="4877"/>
                    <a:pt x="1022" y="5858"/>
                    <a:pt x="2069" y="5858"/>
                  </a:cubicBezTo>
                  <a:cubicBezTo>
                    <a:pt x="2106" y="5858"/>
                    <a:pt x="2143" y="5857"/>
                    <a:pt x="2181" y="5854"/>
                  </a:cubicBezTo>
                  <a:cubicBezTo>
                    <a:pt x="3433" y="5774"/>
                    <a:pt x="4078" y="4667"/>
                    <a:pt x="3953" y="2744"/>
                  </a:cubicBezTo>
                  <a:cubicBezTo>
                    <a:pt x="3841" y="1009"/>
                    <a:pt x="3144" y="0"/>
                    <a:pt x="2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3574700" y="2930750"/>
              <a:ext cx="104200" cy="150275"/>
            </a:xfrm>
            <a:custGeom>
              <a:avLst/>
              <a:gdLst/>
              <a:ahLst/>
              <a:cxnLst/>
              <a:rect l="l" t="t" r="r" b="b"/>
              <a:pathLst>
                <a:path w="4168" h="6011" extrusionOk="0">
                  <a:moveTo>
                    <a:pt x="1970" y="748"/>
                  </a:moveTo>
                  <a:cubicBezTo>
                    <a:pt x="2854" y="748"/>
                    <a:pt x="3075" y="2096"/>
                    <a:pt x="3129" y="2910"/>
                  </a:cubicBezTo>
                  <a:cubicBezTo>
                    <a:pt x="3183" y="3762"/>
                    <a:pt x="3135" y="5201"/>
                    <a:pt x="2195" y="5262"/>
                  </a:cubicBezTo>
                  <a:cubicBezTo>
                    <a:pt x="2179" y="5263"/>
                    <a:pt x="2164" y="5263"/>
                    <a:pt x="2149" y="5263"/>
                  </a:cubicBezTo>
                  <a:cubicBezTo>
                    <a:pt x="1509" y="5263"/>
                    <a:pt x="1064" y="4446"/>
                    <a:pt x="977" y="3103"/>
                  </a:cubicBezTo>
                  <a:lnTo>
                    <a:pt x="977" y="3101"/>
                  </a:lnTo>
                  <a:cubicBezTo>
                    <a:pt x="930" y="2379"/>
                    <a:pt x="1002" y="1777"/>
                    <a:pt x="1186" y="1360"/>
                  </a:cubicBezTo>
                  <a:cubicBezTo>
                    <a:pt x="1351" y="981"/>
                    <a:pt x="1602" y="770"/>
                    <a:pt x="1912" y="751"/>
                  </a:cubicBezTo>
                  <a:cubicBezTo>
                    <a:pt x="1932" y="750"/>
                    <a:pt x="1951" y="748"/>
                    <a:pt x="1970" y="748"/>
                  </a:cubicBezTo>
                  <a:close/>
                  <a:moveTo>
                    <a:pt x="1971" y="597"/>
                  </a:moveTo>
                  <a:cubicBezTo>
                    <a:pt x="1949" y="597"/>
                    <a:pt x="1925" y="599"/>
                    <a:pt x="1902" y="600"/>
                  </a:cubicBezTo>
                  <a:cubicBezTo>
                    <a:pt x="1532" y="623"/>
                    <a:pt x="1236" y="865"/>
                    <a:pt x="1046" y="1299"/>
                  </a:cubicBezTo>
                  <a:cubicBezTo>
                    <a:pt x="854" y="1738"/>
                    <a:pt x="778" y="2364"/>
                    <a:pt x="826" y="3112"/>
                  </a:cubicBezTo>
                  <a:cubicBezTo>
                    <a:pt x="921" y="4561"/>
                    <a:pt x="1410" y="5416"/>
                    <a:pt x="2142" y="5416"/>
                  </a:cubicBezTo>
                  <a:cubicBezTo>
                    <a:pt x="2162" y="5416"/>
                    <a:pt x="2183" y="5414"/>
                    <a:pt x="2204" y="5413"/>
                  </a:cubicBezTo>
                  <a:cubicBezTo>
                    <a:pt x="2998" y="5361"/>
                    <a:pt x="3381" y="4469"/>
                    <a:pt x="3280" y="2901"/>
                  </a:cubicBezTo>
                  <a:cubicBezTo>
                    <a:pt x="3183" y="1411"/>
                    <a:pt x="2720" y="597"/>
                    <a:pt x="1971" y="597"/>
                  </a:cubicBezTo>
                  <a:close/>
                  <a:moveTo>
                    <a:pt x="2036" y="152"/>
                  </a:moveTo>
                  <a:cubicBezTo>
                    <a:pt x="3107" y="152"/>
                    <a:pt x="3781" y="1118"/>
                    <a:pt x="3892" y="2827"/>
                  </a:cubicBezTo>
                  <a:cubicBezTo>
                    <a:pt x="4012" y="4702"/>
                    <a:pt x="3407" y="5778"/>
                    <a:pt x="2188" y="5856"/>
                  </a:cubicBezTo>
                  <a:cubicBezTo>
                    <a:pt x="2155" y="5858"/>
                    <a:pt x="2121" y="5859"/>
                    <a:pt x="2089" y="5859"/>
                  </a:cubicBezTo>
                  <a:cubicBezTo>
                    <a:pt x="1041" y="5859"/>
                    <a:pt x="339" y="4860"/>
                    <a:pt x="212" y="3143"/>
                  </a:cubicBezTo>
                  <a:cubicBezTo>
                    <a:pt x="153" y="2248"/>
                    <a:pt x="292" y="1497"/>
                    <a:pt x="611" y="971"/>
                  </a:cubicBezTo>
                  <a:cubicBezTo>
                    <a:pt x="914" y="473"/>
                    <a:pt x="1364" y="192"/>
                    <a:pt x="1916" y="157"/>
                  </a:cubicBezTo>
                  <a:cubicBezTo>
                    <a:pt x="1957" y="153"/>
                    <a:pt x="1997" y="152"/>
                    <a:pt x="2036" y="152"/>
                  </a:cubicBezTo>
                  <a:close/>
                  <a:moveTo>
                    <a:pt x="2039" y="0"/>
                  </a:moveTo>
                  <a:cubicBezTo>
                    <a:pt x="1996" y="0"/>
                    <a:pt x="1952" y="2"/>
                    <a:pt x="1907" y="5"/>
                  </a:cubicBezTo>
                  <a:cubicBezTo>
                    <a:pt x="1303" y="44"/>
                    <a:pt x="811" y="351"/>
                    <a:pt x="482" y="892"/>
                  </a:cubicBezTo>
                  <a:cubicBezTo>
                    <a:pt x="146" y="1445"/>
                    <a:pt x="1" y="2228"/>
                    <a:pt x="61" y="3154"/>
                  </a:cubicBezTo>
                  <a:cubicBezTo>
                    <a:pt x="192" y="4930"/>
                    <a:pt x="963" y="6011"/>
                    <a:pt x="2083" y="6011"/>
                  </a:cubicBezTo>
                  <a:cubicBezTo>
                    <a:pt x="2121" y="6011"/>
                    <a:pt x="2160" y="6009"/>
                    <a:pt x="2199" y="6007"/>
                  </a:cubicBezTo>
                  <a:cubicBezTo>
                    <a:pt x="3496" y="5924"/>
                    <a:pt x="4168" y="4761"/>
                    <a:pt x="4042" y="2816"/>
                  </a:cubicBezTo>
                  <a:cubicBezTo>
                    <a:pt x="3926" y="1018"/>
                    <a:pt x="3197" y="0"/>
                    <a:pt x="20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9"/>
            <p:cNvSpPr/>
            <p:nvPr/>
          </p:nvSpPr>
          <p:spPr>
            <a:xfrm>
              <a:off x="3708275" y="2924050"/>
              <a:ext cx="101925" cy="146500"/>
            </a:xfrm>
            <a:custGeom>
              <a:avLst/>
              <a:gdLst/>
              <a:ahLst/>
              <a:cxnLst/>
              <a:rect l="l" t="t" r="r" b="b"/>
              <a:pathLst>
                <a:path w="4077" h="5860" extrusionOk="0">
                  <a:moveTo>
                    <a:pt x="1959" y="597"/>
                  </a:moveTo>
                  <a:cubicBezTo>
                    <a:pt x="2708" y="597"/>
                    <a:pt x="3103" y="1477"/>
                    <a:pt x="3190" y="2829"/>
                  </a:cubicBezTo>
                  <a:cubicBezTo>
                    <a:pt x="3284" y="4273"/>
                    <a:pt x="2969" y="5211"/>
                    <a:pt x="2186" y="5262"/>
                  </a:cubicBezTo>
                  <a:cubicBezTo>
                    <a:pt x="2168" y="5263"/>
                    <a:pt x="2150" y="5263"/>
                    <a:pt x="2132" y="5263"/>
                  </a:cubicBezTo>
                  <a:cubicBezTo>
                    <a:pt x="1464" y="5263"/>
                    <a:pt x="982" y="4461"/>
                    <a:pt x="889" y="3031"/>
                  </a:cubicBezTo>
                  <a:cubicBezTo>
                    <a:pt x="789" y="1492"/>
                    <a:pt x="1225" y="641"/>
                    <a:pt x="1894" y="600"/>
                  </a:cubicBezTo>
                  <a:cubicBezTo>
                    <a:pt x="1916" y="598"/>
                    <a:pt x="1938" y="597"/>
                    <a:pt x="1959" y="597"/>
                  </a:cubicBezTo>
                  <a:close/>
                  <a:moveTo>
                    <a:pt x="2023" y="0"/>
                  </a:moveTo>
                  <a:cubicBezTo>
                    <a:pt x="1982" y="0"/>
                    <a:pt x="1940" y="2"/>
                    <a:pt x="1898" y="4"/>
                  </a:cubicBezTo>
                  <a:cubicBezTo>
                    <a:pt x="750" y="79"/>
                    <a:pt x="1" y="1175"/>
                    <a:pt x="123" y="3071"/>
                  </a:cubicBezTo>
                  <a:cubicBezTo>
                    <a:pt x="257" y="4877"/>
                    <a:pt x="1022" y="5859"/>
                    <a:pt x="2069" y="5859"/>
                  </a:cubicBezTo>
                  <a:cubicBezTo>
                    <a:pt x="2106" y="5859"/>
                    <a:pt x="2143" y="5858"/>
                    <a:pt x="2181" y="5856"/>
                  </a:cubicBezTo>
                  <a:cubicBezTo>
                    <a:pt x="3432" y="5775"/>
                    <a:pt x="4077" y="4668"/>
                    <a:pt x="3953" y="2746"/>
                  </a:cubicBezTo>
                  <a:cubicBezTo>
                    <a:pt x="3841" y="1008"/>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9"/>
            <p:cNvSpPr/>
            <p:nvPr/>
          </p:nvSpPr>
          <p:spPr>
            <a:xfrm>
              <a:off x="3707950" y="2922175"/>
              <a:ext cx="104225" cy="150250"/>
            </a:xfrm>
            <a:custGeom>
              <a:avLst/>
              <a:gdLst/>
              <a:ahLst/>
              <a:cxnLst/>
              <a:rect l="l" t="t" r="r" b="b"/>
              <a:pathLst>
                <a:path w="4169" h="6010" extrusionOk="0">
                  <a:moveTo>
                    <a:pt x="1970" y="747"/>
                  </a:moveTo>
                  <a:cubicBezTo>
                    <a:pt x="2854" y="747"/>
                    <a:pt x="3076" y="2095"/>
                    <a:pt x="3128" y="2909"/>
                  </a:cubicBezTo>
                  <a:cubicBezTo>
                    <a:pt x="3174" y="3636"/>
                    <a:pt x="3117" y="4209"/>
                    <a:pt x="2958" y="4615"/>
                  </a:cubicBezTo>
                  <a:cubicBezTo>
                    <a:pt x="2801" y="5020"/>
                    <a:pt x="2543" y="5238"/>
                    <a:pt x="2194" y="5260"/>
                  </a:cubicBezTo>
                  <a:cubicBezTo>
                    <a:pt x="2178" y="5261"/>
                    <a:pt x="2161" y="5261"/>
                    <a:pt x="2145" y="5261"/>
                  </a:cubicBezTo>
                  <a:cubicBezTo>
                    <a:pt x="1512" y="5261"/>
                    <a:pt x="1064" y="4442"/>
                    <a:pt x="978" y="3101"/>
                  </a:cubicBezTo>
                  <a:cubicBezTo>
                    <a:pt x="931" y="2378"/>
                    <a:pt x="1002" y="1775"/>
                    <a:pt x="1185" y="1360"/>
                  </a:cubicBezTo>
                  <a:cubicBezTo>
                    <a:pt x="1351" y="979"/>
                    <a:pt x="1603" y="768"/>
                    <a:pt x="1911" y="749"/>
                  </a:cubicBezTo>
                  <a:cubicBezTo>
                    <a:pt x="1931" y="747"/>
                    <a:pt x="1950" y="747"/>
                    <a:pt x="1970" y="747"/>
                  </a:cubicBezTo>
                  <a:close/>
                  <a:moveTo>
                    <a:pt x="1961" y="596"/>
                  </a:moveTo>
                  <a:cubicBezTo>
                    <a:pt x="1942" y="596"/>
                    <a:pt x="1923" y="597"/>
                    <a:pt x="1903" y="598"/>
                  </a:cubicBezTo>
                  <a:cubicBezTo>
                    <a:pt x="1534" y="621"/>
                    <a:pt x="1238" y="863"/>
                    <a:pt x="1048" y="1298"/>
                  </a:cubicBezTo>
                  <a:cubicBezTo>
                    <a:pt x="855" y="1736"/>
                    <a:pt x="778" y="2364"/>
                    <a:pt x="826" y="3111"/>
                  </a:cubicBezTo>
                  <a:cubicBezTo>
                    <a:pt x="920" y="4560"/>
                    <a:pt x="1410" y="5413"/>
                    <a:pt x="2143" y="5414"/>
                  </a:cubicBezTo>
                  <a:lnTo>
                    <a:pt x="2143" y="5414"/>
                  </a:lnTo>
                  <a:cubicBezTo>
                    <a:pt x="2163" y="5414"/>
                    <a:pt x="2184" y="5413"/>
                    <a:pt x="2204" y="5412"/>
                  </a:cubicBezTo>
                  <a:cubicBezTo>
                    <a:pt x="2617" y="5386"/>
                    <a:pt x="2919" y="5136"/>
                    <a:pt x="3102" y="4671"/>
                  </a:cubicBezTo>
                  <a:cubicBezTo>
                    <a:pt x="3268" y="4244"/>
                    <a:pt x="3328" y="3649"/>
                    <a:pt x="3280" y="2900"/>
                  </a:cubicBezTo>
                  <a:cubicBezTo>
                    <a:pt x="3182" y="1402"/>
                    <a:pt x="2713" y="596"/>
                    <a:pt x="1961" y="596"/>
                  </a:cubicBezTo>
                  <a:close/>
                  <a:moveTo>
                    <a:pt x="2143" y="5414"/>
                  </a:moveTo>
                  <a:cubicBezTo>
                    <a:pt x="2142" y="5414"/>
                    <a:pt x="2142" y="5414"/>
                    <a:pt x="2142" y="5414"/>
                  </a:cubicBezTo>
                  <a:lnTo>
                    <a:pt x="2143" y="5414"/>
                  </a:lnTo>
                  <a:cubicBezTo>
                    <a:pt x="2143" y="5414"/>
                    <a:pt x="2143" y="5414"/>
                    <a:pt x="2143" y="5414"/>
                  </a:cubicBezTo>
                  <a:close/>
                  <a:moveTo>
                    <a:pt x="2039" y="151"/>
                  </a:moveTo>
                  <a:cubicBezTo>
                    <a:pt x="2547" y="151"/>
                    <a:pt x="2965" y="366"/>
                    <a:pt x="3283" y="790"/>
                  </a:cubicBezTo>
                  <a:cubicBezTo>
                    <a:pt x="3625" y="1250"/>
                    <a:pt x="3835" y="1953"/>
                    <a:pt x="3891" y="2825"/>
                  </a:cubicBezTo>
                  <a:cubicBezTo>
                    <a:pt x="4013" y="4700"/>
                    <a:pt x="3408" y="5777"/>
                    <a:pt x="2190" y="5855"/>
                  </a:cubicBezTo>
                  <a:cubicBezTo>
                    <a:pt x="2153" y="5857"/>
                    <a:pt x="2117" y="5859"/>
                    <a:pt x="2081" y="5859"/>
                  </a:cubicBezTo>
                  <a:cubicBezTo>
                    <a:pt x="1038" y="5859"/>
                    <a:pt x="339" y="4853"/>
                    <a:pt x="212" y="3142"/>
                  </a:cubicBezTo>
                  <a:cubicBezTo>
                    <a:pt x="155" y="2248"/>
                    <a:pt x="293" y="1496"/>
                    <a:pt x="613" y="969"/>
                  </a:cubicBezTo>
                  <a:cubicBezTo>
                    <a:pt x="914" y="473"/>
                    <a:pt x="1366" y="191"/>
                    <a:pt x="1918" y="155"/>
                  </a:cubicBezTo>
                  <a:cubicBezTo>
                    <a:pt x="1958" y="152"/>
                    <a:pt x="2000" y="151"/>
                    <a:pt x="2039" y="151"/>
                  </a:cubicBezTo>
                  <a:close/>
                  <a:moveTo>
                    <a:pt x="2008" y="0"/>
                  </a:moveTo>
                  <a:cubicBezTo>
                    <a:pt x="1975" y="0"/>
                    <a:pt x="1941" y="1"/>
                    <a:pt x="1907" y="3"/>
                  </a:cubicBezTo>
                  <a:cubicBezTo>
                    <a:pt x="1304" y="42"/>
                    <a:pt x="811" y="349"/>
                    <a:pt x="483" y="889"/>
                  </a:cubicBezTo>
                  <a:cubicBezTo>
                    <a:pt x="147" y="1444"/>
                    <a:pt x="1" y="2227"/>
                    <a:pt x="61" y="3153"/>
                  </a:cubicBezTo>
                  <a:cubicBezTo>
                    <a:pt x="194" y="4929"/>
                    <a:pt x="963" y="6010"/>
                    <a:pt x="2084" y="6010"/>
                  </a:cubicBezTo>
                  <a:cubicBezTo>
                    <a:pt x="2121" y="6010"/>
                    <a:pt x="2160" y="6009"/>
                    <a:pt x="2199" y="6006"/>
                  </a:cubicBezTo>
                  <a:cubicBezTo>
                    <a:pt x="3496" y="5921"/>
                    <a:pt x="4168" y="4758"/>
                    <a:pt x="4043" y="2815"/>
                  </a:cubicBezTo>
                  <a:cubicBezTo>
                    <a:pt x="3983" y="1901"/>
                    <a:pt x="3768" y="1189"/>
                    <a:pt x="3404" y="699"/>
                  </a:cubicBezTo>
                  <a:cubicBezTo>
                    <a:pt x="3055" y="232"/>
                    <a:pt x="2577" y="0"/>
                    <a:pt x="2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3977150" y="2906650"/>
              <a:ext cx="101975" cy="146500"/>
            </a:xfrm>
            <a:custGeom>
              <a:avLst/>
              <a:gdLst/>
              <a:ahLst/>
              <a:cxnLst/>
              <a:rect l="l" t="t" r="r" b="b"/>
              <a:pathLst>
                <a:path w="4079" h="5860" extrusionOk="0">
                  <a:moveTo>
                    <a:pt x="1959" y="598"/>
                  </a:moveTo>
                  <a:cubicBezTo>
                    <a:pt x="2709" y="598"/>
                    <a:pt x="3103" y="1477"/>
                    <a:pt x="3191" y="2830"/>
                  </a:cubicBezTo>
                  <a:cubicBezTo>
                    <a:pt x="3283" y="4274"/>
                    <a:pt x="2969" y="5211"/>
                    <a:pt x="2185" y="5262"/>
                  </a:cubicBezTo>
                  <a:cubicBezTo>
                    <a:pt x="2167" y="5263"/>
                    <a:pt x="2149" y="5264"/>
                    <a:pt x="2131" y="5264"/>
                  </a:cubicBezTo>
                  <a:cubicBezTo>
                    <a:pt x="1465" y="5264"/>
                    <a:pt x="981" y="4463"/>
                    <a:pt x="888" y="3031"/>
                  </a:cubicBezTo>
                  <a:cubicBezTo>
                    <a:pt x="791" y="1492"/>
                    <a:pt x="1224" y="643"/>
                    <a:pt x="1894" y="600"/>
                  </a:cubicBezTo>
                  <a:cubicBezTo>
                    <a:pt x="1916" y="599"/>
                    <a:pt x="1937" y="598"/>
                    <a:pt x="1959" y="598"/>
                  </a:cubicBezTo>
                  <a:close/>
                  <a:moveTo>
                    <a:pt x="2023" y="1"/>
                  </a:moveTo>
                  <a:cubicBezTo>
                    <a:pt x="1982" y="1"/>
                    <a:pt x="1941" y="2"/>
                    <a:pt x="1899" y="5"/>
                  </a:cubicBezTo>
                  <a:cubicBezTo>
                    <a:pt x="750" y="79"/>
                    <a:pt x="0" y="1176"/>
                    <a:pt x="122" y="3073"/>
                  </a:cubicBezTo>
                  <a:cubicBezTo>
                    <a:pt x="257" y="4877"/>
                    <a:pt x="1021" y="5860"/>
                    <a:pt x="2069" y="5860"/>
                  </a:cubicBezTo>
                  <a:cubicBezTo>
                    <a:pt x="2105" y="5860"/>
                    <a:pt x="2143" y="5859"/>
                    <a:pt x="2180" y="5856"/>
                  </a:cubicBezTo>
                  <a:cubicBezTo>
                    <a:pt x="3433" y="5775"/>
                    <a:pt x="4079" y="4668"/>
                    <a:pt x="3954" y="2746"/>
                  </a:cubicBezTo>
                  <a:cubicBezTo>
                    <a:pt x="3842" y="1009"/>
                    <a:pt x="3142" y="1"/>
                    <a:pt x="20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3975325" y="2904775"/>
              <a:ext cx="105700" cy="150275"/>
            </a:xfrm>
            <a:custGeom>
              <a:avLst/>
              <a:gdLst/>
              <a:ahLst/>
              <a:cxnLst/>
              <a:rect l="l" t="t" r="r" b="b"/>
              <a:pathLst>
                <a:path w="4228" h="6011" extrusionOk="0">
                  <a:moveTo>
                    <a:pt x="2027" y="749"/>
                  </a:moveTo>
                  <a:cubicBezTo>
                    <a:pt x="2908" y="749"/>
                    <a:pt x="3136" y="2094"/>
                    <a:pt x="3188" y="2910"/>
                  </a:cubicBezTo>
                  <a:cubicBezTo>
                    <a:pt x="3235" y="3637"/>
                    <a:pt x="3179" y="4210"/>
                    <a:pt x="3020" y="4616"/>
                  </a:cubicBezTo>
                  <a:cubicBezTo>
                    <a:pt x="2860" y="5022"/>
                    <a:pt x="2603" y="5238"/>
                    <a:pt x="2254" y="5262"/>
                  </a:cubicBezTo>
                  <a:cubicBezTo>
                    <a:pt x="2239" y="5263"/>
                    <a:pt x="2222" y="5263"/>
                    <a:pt x="2206" y="5263"/>
                  </a:cubicBezTo>
                  <a:cubicBezTo>
                    <a:pt x="1569" y="5263"/>
                    <a:pt x="1124" y="4443"/>
                    <a:pt x="1037" y="3103"/>
                  </a:cubicBezTo>
                  <a:lnTo>
                    <a:pt x="1037" y="3101"/>
                  </a:lnTo>
                  <a:cubicBezTo>
                    <a:pt x="990" y="2379"/>
                    <a:pt x="1061" y="1777"/>
                    <a:pt x="1245" y="1360"/>
                  </a:cubicBezTo>
                  <a:cubicBezTo>
                    <a:pt x="1410" y="981"/>
                    <a:pt x="1662" y="770"/>
                    <a:pt x="1972" y="751"/>
                  </a:cubicBezTo>
                  <a:cubicBezTo>
                    <a:pt x="1990" y="750"/>
                    <a:pt x="2009" y="749"/>
                    <a:pt x="2027" y="749"/>
                  </a:cubicBezTo>
                  <a:close/>
                  <a:moveTo>
                    <a:pt x="2030" y="597"/>
                  </a:moveTo>
                  <a:cubicBezTo>
                    <a:pt x="2007" y="597"/>
                    <a:pt x="1985" y="598"/>
                    <a:pt x="1961" y="600"/>
                  </a:cubicBezTo>
                  <a:cubicBezTo>
                    <a:pt x="1593" y="622"/>
                    <a:pt x="1297" y="865"/>
                    <a:pt x="1107" y="1299"/>
                  </a:cubicBezTo>
                  <a:cubicBezTo>
                    <a:pt x="914" y="1738"/>
                    <a:pt x="837" y="2364"/>
                    <a:pt x="886" y="3112"/>
                  </a:cubicBezTo>
                  <a:cubicBezTo>
                    <a:pt x="981" y="4561"/>
                    <a:pt x="1469" y="5414"/>
                    <a:pt x="2201" y="5414"/>
                  </a:cubicBezTo>
                  <a:cubicBezTo>
                    <a:pt x="2222" y="5414"/>
                    <a:pt x="2243" y="5414"/>
                    <a:pt x="2263" y="5413"/>
                  </a:cubicBezTo>
                  <a:cubicBezTo>
                    <a:pt x="2676" y="5387"/>
                    <a:pt x="2978" y="5137"/>
                    <a:pt x="3161" y="4672"/>
                  </a:cubicBezTo>
                  <a:cubicBezTo>
                    <a:pt x="3327" y="4246"/>
                    <a:pt x="3387" y="3650"/>
                    <a:pt x="3339" y="2901"/>
                  </a:cubicBezTo>
                  <a:cubicBezTo>
                    <a:pt x="3243" y="1411"/>
                    <a:pt x="2779" y="597"/>
                    <a:pt x="2030" y="597"/>
                  </a:cubicBezTo>
                  <a:close/>
                  <a:moveTo>
                    <a:pt x="2095" y="152"/>
                  </a:moveTo>
                  <a:cubicBezTo>
                    <a:pt x="3167" y="152"/>
                    <a:pt x="3841" y="1118"/>
                    <a:pt x="3951" y="2826"/>
                  </a:cubicBezTo>
                  <a:cubicBezTo>
                    <a:pt x="4072" y="4702"/>
                    <a:pt x="3468" y="5777"/>
                    <a:pt x="2249" y="5856"/>
                  </a:cubicBezTo>
                  <a:cubicBezTo>
                    <a:pt x="2213" y="5858"/>
                    <a:pt x="2175" y="5859"/>
                    <a:pt x="2140" y="5859"/>
                  </a:cubicBezTo>
                  <a:cubicBezTo>
                    <a:pt x="1094" y="5859"/>
                    <a:pt x="399" y="4854"/>
                    <a:pt x="271" y="3143"/>
                  </a:cubicBezTo>
                  <a:cubicBezTo>
                    <a:pt x="156" y="1377"/>
                    <a:pt x="810" y="231"/>
                    <a:pt x="1976" y="156"/>
                  </a:cubicBezTo>
                  <a:cubicBezTo>
                    <a:pt x="2016" y="153"/>
                    <a:pt x="2056" y="152"/>
                    <a:pt x="2095" y="152"/>
                  </a:cubicBezTo>
                  <a:close/>
                  <a:moveTo>
                    <a:pt x="2091" y="1"/>
                  </a:moveTo>
                  <a:cubicBezTo>
                    <a:pt x="2050" y="1"/>
                    <a:pt x="2009" y="2"/>
                    <a:pt x="1967" y="4"/>
                  </a:cubicBezTo>
                  <a:cubicBezTo>
                    <a:pt x="707" y="85"/>
                    <a:pt x="0" y="1292"/>
                    <a:pt x="120" y="3153"/>
                  </a:cubicBezTo>
                  <a:cubicBezTo>
                    <a:pt x="253" y="4930"/>
                    <a:pt x="1022" y="6011"/>
                    <a:pt x="2142" y="6011"/>
                  </a:cubicBezTo>
                  <a:cubicBezTo>
                    <a:pt x="2181" y="6011"/>
                    <a:pt x="2219" y="6009"/>
                    <a:pt x="2258" y="6007"/>
                  </a:cubicBezTo>
                  <a:cubicBezTo>
                    <a:pt x="3557" y="5923"/>
                    <a:pt x="4227" y="4760"/>
                    <a:pt x="4102" y="2816"/>
                  </a:cubicBezTo>
                  <a:cubicBezTo>
                    <a:pt x="3987" y="1012"/>
                    <a:pt x="3255" y="1"/>
                    <a:pt x="20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4110350" y="2898075"/>
              <a:ext cx="102000" cy="146475"/>
            </a:xfrm>
            <a:custGeom>
              <a:avLst/>
              <a:gdLst/>
              <a:ahLst/>
              <a:cxnLst/>
              <a:rect l="l" t="t" r="r" b="b"/>
              <a:pathLst>
                <a:path w="4080" h="5859" extrusionOk="0">
                  <a:moveTo>
                    <a:pt x="1961" y="596"/>
                  </a:moveTo>
                  <a:cubicBezTo>
                    <a:pt x="2710" y="596"/>
                    <a:pt x="3104" y="1475"/>
                    <a:pt x="3191" y="2829"/>
                  </a:cubicBezTo>
                  <a:cubicBezTo>
                    <a:pt x="3285" y="4272"/>
                    <a:pt x="2970" y="5209"/>
                    <a:pt x="2187" y="5260"/>
                  </a:cubicBezTo>
                  <a:cubicBezTo>
                    <a:pt x="2169" y="5261"/>
                    <a:pt x="2150" y="5262"/>
                    <a:pt x="2132" y="5262"/>
                  </a:cubicBezTo>
                  <a:cubicBezTo>
                    <a:pt x="1465" y="5262"/>
                    <a:pt x="983" y="4460"/>
                    <a:pt x="890" y="3029"/>
                  </a:cubicBezTo>
                  <a:cubicBezTo>
                    <a:pt x="791" y="1490"/>
                    <a:pt x="1225" y="641"/>
                    <a:pt x="1896" y="598"/>
                  </a:cubicBezTo>
                  <a:cubicBezTo>
                    <a:pt x="1918" y="597"/>
                    <a:pt x="1939" y="596"/>
                    <a:pt x="1961" y="596"/>
                  </a:cubicBezTo>
                  <a:close/>
                  <a:moveTo>
                    <a:pt x="2024" y="0"/>
                  </a:moveTo>
                  <a:cubicBezTo>
                    <a:pt x="1983" y="0"/>
                    <a:pt x="1942" y="1"/>
                    <a:pt x="1900" y="4"/>
                  </a:cubicBezTo>
                  <a:cubicBezTo>
                    <a:pt x="751" y="78"/>
                    <a:pt x="1" y="1175"/>
                    <a:pt x="123" y="3071"/>
                  </a:cubicBezTo>
                  <a:cubicBezTo>
                    <a:pt x="258" y="4877"/>
                    <a:pt x="1024" y="5859"/>
                    <a:pt x="2073" y="5859"/>
                  </a:cubicBezTo>
                  <a:cubicBezTo>
                    <a:pt x="2109" y="5859"/>
                    <a:pt x="2145" y="5858"/>
                    <a:pt x="2182" y="5855"/>
                  </a:cubicBezTo>
                  <a:cubicBezTo>
                    <a:pt x="3434" y="5775"/>
                    <a:pt x="4080" y="4666"/>
                    <a:pt x="3955" y="2744"/>
                  </a:cubicBezTo>
                  <a:cubicBezTo>
                    <a:pt x="3843"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4108525" y="2896150"/>
              <a:ext cx="105750" cy="150300"/>
            </a:xfrm>
            <a:custGeom>
              <a:avLst/>
              <a:gdLst/>
              <a:ahLst/>
              <a:cxnLst/>
              <a:rect l="l" t="t" r="r" b="b"/>
              <a:pathLst>
                <a:path w="4230" h="6012" extrusionOk="0">
                  <a:moveTo>
                    <a:pt x="2031" y="749"/>
                  </a:moveTo>
                  <a:cubicBezTo>
                    <a:pt x="2915" y="749"/>
                    <a:pt x="3137" y="2096"/>
                    <a:pt x="3190" y="2911"/>
                  </a:cubicBezTo>
                  <a:cubicBezTo>
                    <a:pt x="3245" y="3763"/>
                    <a:pt x="3197" y="5202"/>
                    <a:pt x="2257" y="5263"/>
                  </a:cubicBezTo>
                  <a:cubicBezTo>
                    <a:pt x="2240" y="5264"/>
                    <a:pt x="2224" y="5264"/>
                    <a:pt x="2207" y="5264"/>
                  </a:cubicBezTo>
                  <a:cubicBezTo>
                    <a:pt x="1572" y="5264"/>
                    <a:pt x="1126" y="4444"/>
                    <a:pt x="1039" y="3102"/>
                  </a:cubicBezTo>
                  <a:cubicBezTo>
                    <a:pt x="992" y="2380"/>
                    <a:pt x="1064" y="1777"/>
                    <a:pt x="1247" y="1360"/>
                  </a:cubicBezTo>
                  <a:cubicBezTo>
                    <a:pt x="1413" y="982"/>
                    <a:pt x="1664" y="770"/>
                    <a:pt x="1974" y="751"/>
                  </a:cubicBezTo>
                  <a:cubicBezTo>
                    <a:pt x="1993" y="751"/>
                    <a:pt x="2013" y="749"/>
                    <a:pt x="2031" y="749"/>
                  </a:cubicBezTo>
                  <a:close/>
                  <a:moveTo>
                    <a:pt x="2033" y="597"/>
                  </a:moveTo>
                  <a:cubicBezTo>
                    <a:pt x="2009" y="597"/>
                    <a:pt x="1987" y="598"/>
                    <a:pt x="1964" y="599"/>
                  </a:cubicBezTo>
                  <a:cubicBezTo>
                    <a:pt x="1594" y="623"/>
                    <a:pt x="1298" y="865"/>
                    <a:pt x="1108" y="1299"/>
                  </a:cubicBezTo>
                  <a:cubicBezTo>
                    <a:pt x="915" y="1738"/>
                    <a:pt x="840" y="2364"/>
                    <a:pt x="888" y="3112"/>
                  </a:cubicBezTo>
                  <a:cubicBezTo>
                    <a:pt x="982" y="4561"/>
                    <a:pt x="1471" y="5415"/>
                    <a:pt x="2203" y="5415"/>
                  </a:cubicBezTo>
                  <a:cubicBezTo>
                    <a:pt x="2224" y="5415"/>
                    <a:pt x="2245" y="5414"/>
                    <a:pt x="2266" y="5413"/>
                  </a:cubicBezTo>
                  <a:cubicBezTo>
                    <a:pt x="3060" y="5362"/>
                    <a:pt x="3442" y="4470"/>
                    <a:pt x="3340" y="2901"/>
                  </a:cubicBezTo>
                  <a:cubicBezTo>
                    <a:pt x="3244" y="1411"/>
                    <a:pt x="2780" y="597"/>
                    <a:pt x="2033" y="597"/>
                  </a:cubicBezTo>
                  <a:close/>
                  <a:moveTo>
                    <a:pt x="2096" y="153"/>
                  </a:moveTo>
                  <a:cubicBezTo>
                    <a:pt x="3168" y="153"/>
                    <a:pt x="3841" y="1118"/>
                    <a:pt x="3952" y="2826"/>
                  </a:cubicBezTo>
                  <a:cubicBezTo>
                    <a:pt x="4073" y="4702"/>
                    <a:pt x="3469" y="5777"/>
                    <a:pt x="2250" y="5857"/>
                  </a:cubicBezTo>
                  <a:cubicBezTo>
                    <a:pt x="2212" y="5859"/>
                    <a:pt x="2174" y="5861"/>
                    <a:pt x="2136" y="5861"/>
                  </a:cubicBezTo>
                  <a:cubicBezTo>
                    <a:pt x="1090" y="5861"/>
                    <a:pt x="399" y="4851"/>
                    <a:pt x="272" y="3143"/>
                  </a:cubicBezTo>
                  <a:cubicBezTo>
                    <a:pt x="159" y="1376"/>
                    <a:pt x="811" y="232"/>
                    <a:pt x="1977" y="157"/>
                  </a:cubicBezTo>
                  <a:cubicBezTo>
                    <a:pt x="2017" y="153"/>
                    <a:pt x="2057" y="153"/>
                    <a:pt x="2096" y="153"/>
                  </a:cubicBezTo>
                  <a:close/>
                  <a:moveTo>
                    <a:pt x="2098" y="0"/>
                  </a:moveTo>
                  <a:cubicBezTo>
                    <a:pt x="2055" y="0"/>
                    <a:pt x="2012" y="2"/>
                    <a:pt x="1967" y="4"/>
                  </a:cubicBezTo>
                  <a:cubicBezTo>
                    <a:pt x="708" y="86"/>
                    <a:pt x="1" y="1292"/>
                    <a:pt x="121" y="3153"/>
                  </a:cubicBezTo>
                  <a:cubicBezTo>
                    <a:pt x="254" y="4930"/>
                    <a:pt x="1025" y="6012"/>
                    <a:pt x="2146" y="6012"/>
                  </a:cubicBezTo>
                  <a:cubicBezTo>
                    <a:pt x="2184" y="6012"/>
                    <a:pt x="2221" y="6010"/>
                    <a:pt x="2260" y="6007"/>
                  </a:cubicBezTo>
                  <a:cubicBezTo>
                    <a:pt x="3558" y="5924"/>
                    <a:pt x="4229" y="4760"/>
                    <a:pt x="4104" y="2816"/>
                  </a:cubicBezTo>
                  <a:cubicBezTo>
                    <a:pt x="3988" y="1015"/>
                    <a:pt x="3263" y="0"/>
                    <a:pt x="20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4243625" y="2889450"/>
              <a:ext cx="101950" cy="146475"/>
            </a:xfrm>
            <a:custGeom>
              <a:avLst/>
              <a:gdLst/>
              <a:ahLst/>
              <a:cxnLst/>
              <a:rect l="l" t="t" r="r" b="b"/>
              <a:pathLst>
                <a:path w="4078" h="5859" extrusionOk="0">
                  <a:moveTo>
                    <a:pt x="1960" y="597"/>
                  </a:moveTo>
                  <a:cubicBezTo>
                    <a:pt x="2708" y="597"/>
                    <a:pt x="3103" y="1477"/>
                    <a:pt x="3192" y="2829"/>
                  </a:cubicBezTo>
                  <a:cubicBezTo>
                    <a:pt x="3284" y="4273"/>
                    <a:pt x="2969" y="5211"/>
                    <a:pt x="2187" y="5261"/>
                  </a:cubicBezTo>
                  <a:cubicBezTo>
                    <a:pt x="2168" y="5263"/>
                    <a:pt x="2150" y="5263"/>
                    <a:pt x="2132" y="5263"/>
                  </a:cubicBezTo>
                  <a:cubicBezTo>
                    <a:pt x="1464" y="5263"/>
                    <a:pt x="982" y="4461"/>
                    <a:pt x="890" y="3031"/>
                  </a:cubicBezTo>
                  <a:cubicBezTo>
                    <a:pt x="789" y="1491"/>
                    <a:pt x="1224" y="642"/>
                    <a:pt x="1895" y="599"/>
                  </a:cubicBezTo>
                  <a:cubicBezTo>
                    <a:pt x="1917" y="598"/>
                    <a:pt x="1939" y="597"/>
                    <a:pt x="1960" y="597"/>
                  </a:cubicBezTo>
                  <a:close/>
                  <a:moveTo>
                    <a:pt x="2023" y="0"/>
                  </a:moveTo>
                  <a:cubicBezTo>
                    <a:pt x="1982" y="0"/>
                    <a:pt x="1941" y="1"/>
                    <a:pt x="1899" y="4"/>
                  </a:cubicBezTo>
                  <a:cubicBezTo>
                    <a:pt x="750" y="78"/>
                    <a:pt x="0" y="1175"/>
                    <a:pt x="124" y="3072"/>
                  </a:cubicBezTo>
                  <a:cubicBezTo>
                    <a:pt x="257" y="4876"/>
                    <a:pt x="1023" y="5859"/>
                    <a:pt x="2070" y="5859"/>
                  </a:cubicBezTo>
                  <a:cubicBezTo>
                    <a:pt x="2107" y="5859"/>
                    <a:pt x="2144" y="5858"/>
                    <a:pt x="2181" y="5855"/>
                  </a:cubicBezTo>
                  <a:cubicBezTo>
                    <a:pt x="3434" y="5774"/>
                    <a:pt x="4078" y="4668"/>
                    <a:pt x="3954" y="2745"/>
                  </a:cubicBezTo>
                  <a:cubicBezTo>
                    <a:pt x="3842" y="1009"/>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9"/>
            <p:cNvSpPr/>
            <p:nvPr/>
          </p:nvSpPr>
          <p:spPr>
            <a:xfrm>
              <a:off x="4243300" y="2887575"/>
              <a:ext cx="104225" cy="150250"/>
            </a:xfrm>
            <a:custGeom>
              <a:avLst/>
              <a:gdLst/>
              <a:ahLst/>
              <a:cxnLst/>
              <a:rect l="l" t="t" r="r" b="b"/>
              <a:pathLst>
                <a:path w="4169" h="6010" extrusionOk="0">
                  <a:moveTo>
                    <a:pt x="1968" y="747"/>
                  </a:moveTo>
                  <a:cubicBezTo>
                    <a:pt x="2846" y="747"/>
                    <a:pt x="3077" y="2094"/>
                    <a:pt x="3129" y="2909"/>
                  </a:cubicBezTo>
                  <a:cubicBezTo>
                    <a:pt x="3176" y="3636"/>
                    <a:pt x="3119" y="4209"/>
                    <a:pt x="2960" y="4615"/>
                  </a:cubicBezTo>
                  <a:cubicBezTo>
                    <a:pt x="2801" y="5021"/>
                    <a:pt x="2543" y="5237"/>
                    <a:pt x="2196" y="5260"/>
                  </a:cubicBezTo>
                  <a:cubicBezTo>
                    <a:pt x="2179" y="5262"/>
                    <a:pt x="2163" y="5262"/>
                    <a:pt x="2146" y="5262"/>
                  </a:cubicBezTo>
                  <a:cubicBezTo>
                    <a:pt x="1511" y="5262"/>
                    <a:pt x="1065" y="4442"/>
                    <a:pt x="978" y="3100"/>
                  </a:cubicBezTo>
                  <a:cubicBezTo>
                    <a:pt x="887" y="1693"/>
                    <a:pt x="1245" y="791"/>
                    <a:pt x="1912" y="748"/>
                  </a:cubicBezTo>
                  <a:cubicBezTo>
                    <a:pt x="1931" y="747"/>
                    <a:pt x="1950" y="747"/>
                    <a:pt x="1968" y="747"/>
                  </a:cubicBezTo>
                  <a:close/>
                  <a:moveTo>
                    <a:pt x="1970" y="596"/>
                  </a:moveTo>
                  <a:cubicBezTo>
                    <a:pt x="1948" y="596"/>
                    <a:pt x="1926" y="596"/>
                    <a:pt x="1903" y="597"/>
                  </a:cubicBezTo>
                  <a:cubicBezTo>
                    <a:pt x="1142" y="647"/>
                    <a:pt x="731" y="1611"/>
                    <a:pt x="827" y="3111"/>
                  </a:cubicBezTo>
                  <a:cubicBezTo>
                    <a:pt x="921" y="4560"/>
                    <a:pt x="1410" y="5413"/>
                    <a:pt x="2142" y="5413"/>
                  </a:cubicBezTo>
                  <a:cubicBezTo>
                    <a:pt x="2163" y="5413"/>
                    <a:pt x="2184" y="5413"/>
                    <a:pt x="2205" y="5412"/>
                  </a:cubicBezTo>
                  <a:cubicBezTo>
                    <a:pt x="2618" y="5385"/>
                    <a:pt x="2919" y="5136"/>
                    <a:pt x="3101" y="4671"/>
                  </a:cubicBezTo>
                  <a:cubicBezTo>
                    <a:pt x="3268" y="4244"/>
                    <a:pt x="3329" y="3649"/>
                    <a:pt x="3281" y="2900"/>
                  </a:cubicBezTo>
                  <a:cubicBezTo>
                    <a:pt x="3183" y="1410"/>
                    <a:pt x="2719" y="596"/>
                    <a:pt x="1970" y="596"/>
                  </a:cubicBezTo>
                  <a:close/>
                  <a:moveTo>
                    <a:pt x="2039" y="151"/>
                  </a:moveTo>
                  <a:cubicBezTo>
                    <a:pt x="2549" y="151"/>
                    <a:pt x="2965" y="366"/>
                    <a:pt x="3282" y="790"/>
                  </a:cubicBezTo>
                  <a:cubicBezTo>
                    <a:pt x="3624" y="1250"/>
                    <a:pt x="3835" y="1953"/>
                    <a:pt x="3891" y="2824"/>
                  </a:cubicBezTo>
                  <a:cubicBezTo>
                    <a:pt x="4012" y="4700"/>
                    <a:pt x="3408" y="5775"/>
                    <a:pt x="2189" y="5855"/>
                  </a:cubicBezTo>
                  <a:cubicBezTo>
                    <a:pt x="2152" y="5857"/>
                    <a:pt x="2114" y="5858"/>
                    <a:pt x="2078" y="5858"/>
                  </a:cubicBezTo>
                  <a:cubicBezTo>
                    <a:pt x="1039" y="5858"/>
                    <a:pt x="338" y="4851"/>
                    <a:pt x="212" y="3142"/>
                  </a:cubicBezTo>
                  <a:cubicBezTo>
                    <a:pt x="154" y="2247"/>
                    <a:pt x="292" y="1496"/>
                    <a:pt x="612" y="969"/>
                  </a:cubicBezTo>
                  <a:cubicBezTo>
                    <a:pt x="913" y="472"/>
                    <a:pt x="1365" y="191"/>
                    <a:pt x="1917" y="155"/>
                  </a:cubicBezTo>
                  <a:cubicBezTo>
                    <a:pt x="1957" y="152"/>
                    <a:pt x="1999" y="151"/>
                    <a:pt x="2039" y="151"/>
                  </a:cubicBezTo>
                  <a:close/>
                  <a:moveTo>
                    <a:pt x="2015" y="1"/>
                  </a:moveTo>
                  <a:cubicBezTo>
                    <a:pt x="1980" y="1"/>
                    <a:pt x="1944" y="2"/>
                    <a:pt x="1908" y="4"/>
                  </a:cubicBezTo>
                  <a:cubicBezTo>
                    <a:pt x="1304" y="43"/>
                    <a:pt x="811" y="349"/>
                    <a:pt x="483" y="890"/>
                  </a:cubicBezTo>
                  <a:cubicBezTo>
                    <a:pt x="147" y="1444"/>
                    <a:pt x="0" y="2227"/>
                    <a:pt x="60" y="3152"/>
                  </a:cubicBezTo>
                  <a:cubicBezTo>
                    <a:pt x="193" y="4929"/>
                    <a:pt x="962" y="6010"/>
                    <a:pt x="2084" y="6010"/>
                  </a:cubicBezTo>
                  <a:cubicBezTo>
                    <a:pt x="2122" y="6010"/>
                    <a:pt x="2159" y="6008"/>
                    <a:pt x="2198" y="6006"/>
                  </a:cubicBezTo>
                  <a:cubicBezTo>
                    <a:pt x="3497" y="5922"/>
                    <a:pt x="4169" y="4759"/>
                    <a:pt x="4042" y="2815"/>
                  </a:cubicBezTo>
                  <a:cubicBezTo>
                    <a:pt x="3984" y="1901"/>
                    <a:pt x="3768" y="1190"/>
                    <a:pt x="3403" y="700"/>
                  </a:cubicBezTo>
                  <a:cubicBezTo>
                    <a:pt x="3056" y="234"/>
                    <a:pt x="2576" y="1"/>
                    <a:pt x="20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9"/>
            <p:cNvSpPr/>
            <p:nvPr/>
          </p:nvSpPr>
          <p:spPr>
            <a:xfrm>
              <a:off x="4376875" y="2880850"/>
              <a:ext cx="101950" cy="146500"/>
            </a:xfrm>
            <a:custGeom>
              <a:avLst/>
              <a:gdLst/>
              <a:ahLst/>
              <a:cxnLst/>
              <a:rect l="l" t="t" r="r" b="b"/>
              <a:pathLst>
                <a:path w="4078" h="5860" extrusionOk="0">
                  <a:moveTo>
                    <a:pt x="1959" y="597"/>
                  </a:moveTo>
                  <a:cubicBezTo>
                    <a:pt x="2708" y="597"/>
                    <a:pt x="3104" y="1477"/>
                    <a:pt x="3191" y="2829"/>
                  </a:cubicBezTo>
                  <a:cubicBezTo>
                    <a:pt x="3283" y="4273"/>
                    <a:pt x="2968" y="5211"/>
                    <a:pt x="2186" y="5262"/>
                  </a:cubicBezTo>
                  <a:cubicBezTo>
                    <a:pt x="2167" y="5263"/>
                    <a:pt x="2149" y="5263"/>
                    <a:pt x="2131" y="5263"/>
                  </a:cubicBezTo>
                  <a:cubicBezTo>
                    <a:pt x="1464" y="5263"/>
                    <a:pt x="981" y="4461"/>
                    <a:pt x="888" y="3031"/>
                  </a:cubicBezTo>
                  <a:cubicBezTo>
                    <a:pt x="790" y="1490"/>
                    <a:pt x="1223" y="641"/>
                    <a:pt x="1894" y="599"/>
                  </a:cubicBezTo>
                  <a:cubicBezTo>
                    <a:pt x="1916" y="598"/>
                    <a:pt x="1938" y="597"/>
                    <a:pt x="1959" y="597"/>
                  </a:cubicBezTo>
                  <a:close/>
                  <a:moveTo>
                    <a:pt x="2024" y="0"/>
                  </a:moveTo>
                  <a:cubicBezTo>
                    <a:pt x="1983" y="0"/>
                    <a:pt x="1940" y="1"/>
                    <a:pt x="1898" y="4"/>
                  </a:cubicBezTo>
                  <a:cubicBezTo>
                    <a:pt x="750" y="79"/>
                    <a:pt x="0" y="1175"/>
                    <a:pt x="123" y="3071"/>
                  </a:cubicBezTo>
                  <a:cubicBezTo>
                    <a:pt x="257" y="4877"/>
                    <a:pt x="1022" y="5859"/>
                    <a:pt x="2069" y="5859"/>
                  </a:cubicBezTo>
                  <a:cubicBezTo>
                    <a:pt x="2106" y="5859"/>
                    <a:pt x="2143" y="5858"/>
                    <a:pt x="2180" y="5855"/>
                  </a:cubicBezTo>
                  <a:cubicBezTo>
                    <a:pt x="3433" y="5775"/>
                    <a:pt x="4078" y="4668"/>
                    <a:pt x="3954" y="2744"/>
                  </a:cubicBezTo>
                  <a:cubicBezTo>
                    <a:pt x="3841" y="1009"/>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4375025" y="2878925"/>
              <a:ext cx="105700" cy="150300"/>
            </a:xfrm>
            <a:custGeom>
              <a:avLst/>
              <a:gdLst/>
              <a:ahLst/>
              <a:cxnLst/>
              <a:rect l="l" t="t" r="r" b="b"/>
              <a:pathLst>
                <a:path w="4228" h="6012" extrusionOk="0">
                  <a:moveTo>
                    <a:pt x="2037" y="748"/>
                  </a:moveTo>
                  <a:cubicBezTo>
                    <a:pt x="2912" y="748"/>
                    <a:pt x="3137" y="2097"/>
                    <a:pt x="3189" y="2910"/>
                  </a:cubicBezTo>
                  <a:cubicBezTo>
                    <a:pt x="3236" y="3636"/>
                    <a:pt x="3180" y="4211"/>
                    <a:pt x="3020" y="4616"/>
                  </a:cubicBezTo>
                  <a:cubicBezTo>
                    <a:pt x="2861" y="5022"/>
                    <a:pt x="2603" y="5240"/>
                    <a:pt x="2256" y="5262"/>
                  </a:cubicBezTo>
                  <a:cubicBezTo>
                    <a:pt x="2239" y="5263"/>
                    <a:pt x="2223" y="5263"/>
                    <a:pt x="2206" y="5263"/>
                  </a:cubicBezTo>
                  <a:cubicBezTo>
                    <a:pt x="1571" y="5263"/>
                    <a:pt x="1125" y="4443"/>
                    <a:pt x="1038" y="3103"/>
                  </a:cubicBezTo>
                  <a:cubicBezTo>
                    <a:pt x="992" y="2379"/>
                    <a:pt x="1064" y="1777"/>
                    <a:pt x="1246" y="1360"/>
                  </a:cubicBezTo>
                  <a:cubicBezTo>
                    <a:pt x="1413" y="981"/>
                    <a:pt x="1663" y="770"/>
                    <a:pt x="1973" y="751"/>
                  </a:cubicBezTo>
                  <a:cubicBezTo>
                    <a:pt x="1995" y="749"/>
                    <a:pt x="2016" y="748"/>
                    <a:pt x="2037" y="748"/>
                  </a:cubicBezTo>
                  <a:close/>
                  <a:moveTo>
                    <a:pt x="2032" y="598"/>
                  </a:moveTo>
                  <a:cubicBezTo>
                    <a:pt x="2008" y="598"/>
                    <a:pt x="1986" y="598"/>
                    <a:pt x="1963" y="600"/>
                  </a:cubicBezTo>
                  <a:cubicBezTo>
                    <a:pt x="1593" y="623"/>
                    <a:pt x="1297" y="865"/>
                    <a:pt x="1107" y="1299"/>
                  </a:cubicBezTo>
                  <a:cubicBezTo>
                    <a:pt x="914" y="1738"/>
                    <a:pt x="839" y="2365"/>
                    <a:pt x="887" y="3112"/>
                  </a:cubicBezTo>
                  <a:cubicBezTo>
                    <a:pt x="982" y="4562"/>
                    <a:pt x="1470" y="5415"/>
                    <a:pt x="2202" y="5415"/>
                  </a:cubicBezTo>
                  <a:cubicBezTo>
                    <a:pt x="2223" y="5415"/>
                    <a:pt x="2244" y="5414"/>
                    <a:pt x="2265" y="5414"/>
                  </a:cubicBezTo>
                  <a:cubicBezTo>
                    <a:pt x="2678" y="5387"/>
                    <a:pt x="2978" y="5138"/>
                    <a:pt x="3162" y="4672"/>
                  </a:cubicBezTo>
                  <a:cubicBezTo>
                    <a:pt x="3329" y="4246"/>
                    <a:pt x="3389" y="3650"/>
                    <a:pt x="3340" y="2901"/>
                  </a:cubicBezTo>
                  <a:cubicBezTo>
                    <a:pt x="3244" y="1412"/>
                    <a:pt x="2780" y="598"/>
                    <a:pt x="2032" y="598"/>
                  </a:cubicBezTo>
                  <a:close/>
                  <a:moveTo>
                    <a:pt x="2097" y="152"/>
                  </a:moveTo>
                  <a:cubicBezTo>
                    <a:pt x="3167" y="152"/>
                    <a:pt x="3841" y="1119"/>
                    <a:pt x="3951" y="2826"/>
                  </a:cubicBezTo>
                  <a:cubicBezTo>
                    <a:pt x="4074" y="4702"/>
                    <a:pt x="3468" y="5777"/>
                    <a:pt x="2250" y="5857"/>
                  </a:cubicBezTo>
                  <a:cubicBezTo>
                    <a:pt x="2213" y="5858"/>
                    <a:pt x="2176" y="5859"/>
                    <a:pt x="2141" y="5859"/>
                  </a:cubicBezTo>
                  <a:cubicBezTo>
                    <a:pt x="1094" y="5859"/>
                    <a:pt x="400" y="4855"/>
                    <a:pt x="272" y="3143"/>
                  </a:cubicBezTo>
                  <a:cubicBezTo>
                    <a:pt x="158" y="1377"/>
                    <a:pt x="811" y="232"/>
                    <a:pt x="1977" y="157"/>
                  </a:cubicBezTo>
                  <a:cubicBezTo>
                    <a:pt x="2017" y="153"/>
                    <a:pt x="2056" y="152"/>
                    <a:pt x="2097" y="152"/>
                  </a:cubicBezTo>
                  <a:close/>
                  <a:moveTo>
                    <a:pt x="2101" y="1"/>
                  </a:moveTo>
                  <a:cubicBezTo>
                    <a:pt x="2056" y="1"/>
                    <a:pt x="2012" y="2"/>
                    <a:pt x="1968" y="4"/>
                  </a:cubicBezTo>
                  <a:cubicBezTo>
                    <a:pt x="709" y="87"/>
                    <a:pt x="0" y="1294"/>
                    <a:pt x="121" y="3155"/>
                  </a:cubicBezTo>
                  <a:cubicBezTo>
                    <a:pt x="253" y="4931"/>
                    <a:pt x="1024" y="6012"/>
                    <a:pt x="2144" y="6012"/>
                  </a:cubicBezTo>
                  <a:cubicBezTo>
                    <a:pt x="2181" y="6012"/>
                    <a:pt x="2220" y="6011"/>
                    <a:pt x="2258" y="6008"/>
                  </a:cubicBezTo>
                  <a:cubicBezTo>
                    <a:pt x="3555" y="5923"/>
                    <a:pt x="4227" y="4760"/>
                    <a:pt x="4102" y="2817"/>
                  </a:cubicBezTo>
                  <a:cubicBezTo>
                    <a:pt x="3986" y="1018"/>
                    <a:pt x="3260" y="1"/>
                    <a:pt x="2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4645725" y="2863450"/>
              <a:ext cx="101950" cy="146500"/>
            </a:xfrm>
            <a:custGeom>
              <a:avLst/>
              <a:gdLst/>
              <a:ahLst/>
              <a:cxnLst/>
              <a:rect l="l" t="t" r="r" b="b"/>
              <a:pathLst>
                <a:path w="4078" h="5860" extrusionOk="0">
                  <a:moveTo>
                    <a:pt x="1960" y="597"/>
                  </a:moveTo>
                  <a:cubicBezTo>
                    <a:pt x="2710" y="597"/>
                    <a:pt x="3105" y="1476"/>
                    <a:pt x="3192" y="2830"/>
                  </a:cubicBezTo>
                  <a:cubicBezTo>
                    <a:pt x="3285" y="4272"/>
                    <a:pt x="2970" y="5210"/>
                    <a:pt x="2187" y="5261"/>
                  </a:cubicBezTo>
                  <a:cubicBezTo>
                    <a:pt x="2168" y="5262"/>
                    <a:pt x="2150" y="5263"/>
                    <a:pt x="2132" y="5263"/>
                  </a:cubicBezTo>
                  <a:cubicBezTo>
                    <a:pt x="1466" y="5263"/>
                    <a:pt x="982" y="4461"/>
                    <a:pt x="890" y="3031"/>
                  </a:cubicBezTo>
                  <a:cubicBezTo>
                    <a:pt x="790" y="1491"/>
                    <a:pt x="1225" y="642"/>
                    <a:pt x="1895" y="599"/>
                  </a:cubicBezTo>
                  <a:cubicBezTo>
                    <a:pt x="1917" y="597"/>
                    <a:pt x="1939" y="597"/>
                    <a:pt x="1960" y="597"/>
                  </a:cubicBezTo>
                  <a:close/>
                  <a:moveTo>
                    <a:pt x="2024" y="1"/>
                  </a:moveTo>
                  <a:cubicBezTo>
                    <a:pt x="1983" y="1"/>
                    <a:pt x="1941" y="2"/>
                    <a:pt x="1899" y="5"/>
                  </a:cubicBezTo>
                  <a:cubicBezTo>
                    <a:pt x="751" y="79"/>
                    <a:pt x="1" y="1176"/>
                    <a:pt x="123" y="3072"/>
                  </a:cubicBezTo>
                  <a:cubicBezTo>
                    <a:pt x="258" y="4878"/>
                    <a:pt x="1024" y="5860"/>
                    <a:pt x="2072" y="5860"/>
                  </a:cubicBezTo>
                  <a:cubicBezTo>
                    <a:pt x="2108" y="5860"/>
                    <a:pt x="2145" y="5858"/>
                    <a:pt x="2182" y="5856"/>
                  </a:cubicBezTo>
                  <a:cubicBezTo>
                    <a:pt x="3435" y="5775"/>
                    <a:pt x="4078" y="4667"/>
                    <a:pt x="3954" y="2745"/>
                  </a:cubicBezTo>
                  <a:cubicBezTo>
                    <a:pt x="3842"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4643900" y="2861550"/>
              <a:ext cx="105700" cy="150300"/>
            </a:xfrm>
            <a:custGeom>
              <a:avLst/>
              <a:gdLst/>
              <a:ahLst/>
              <a:cxnLst/>
              <a:rect l="l" t="t" r="r" b="b"/>
              <a:pathLst>
                <a:path w="4228" h="6012" extrusionOk="0">
                  <a:moveTo>
                    <a:pt x="2031" y="749"/>
                  </a:moveTo>
                  <a:cubicBezTo>
                    <a:pt x="2915" y="749"/>
                    <a:pt x="3136" y="2097"/>
                    <a:pt x="3190" y="2911"/>
                  </a:cubicBezTo>
                  <a:cubicBezTo>
                    <a:pt x="3245" y="3762"/>
                    <a:pt x="3196" y="5201"/>
                    <a:pt x="2256" y="5263"/>
                  </a:cubicBezTo>
                  <a:cubicBezTo>
                    <a:pt x="2239" y="5264"/>
                    <a:pt x="2224" y="5264"/>
                    <a:pt x="2207" y="5264"/>
                  </a:cubicBezTo>
                  <a:cubicBezTo>
                    <a:pt x="1571" y="5264"/>
                    <a:pt x="1126" y="4443"/>
                    <a:pt x="1038" y="3103"/>
                  </a:cubicBezTo>
                  <a:lnTo>
                    <a:pt x="1038" y="3102"/>
                  </a:lnTo>
                  <a:cubicBezTo>
                    <a:pt x="992" y="2379"/>
                    <a:pt x="1063" y="1778"/>
                    <a:pt x="1247" y="1361"/>
                  </a:cubicBezTo>
                  <a:cubicBezTo>
                    <a:pt x="1412" y="982"/>
                    <a:pt x="1664" y="771"/>
                    <a:pt x="1972" y="752"/>
                  </a:cubicBezTo>
                  <a:cubicBezTo>
                    <a:pt x="1993" y="750"/>
                    <a:pt x="2013" y="749"/>
                    <a:pt x="2031" y="749"/>
                  </a:cubicBezTo>
                  <a:close/>
                  <a:moveTo>
                    <a:pt x="2032" y="597"/>
                  </a:moveTo>
                  <a:cubicBezTo>
                    <a:pt x="2009" y="597"/>
                    <a:pt x="1987" y="598"/>
                    <a:pt x="1963" y="599"/>
                  </a:cubicBezTo>
                  <a:cubicBezTo>
                    <a:pt x="1593" y="623"/>
                    <a:pt x="1298" y="865"/>
                    <a:pt x="1108" y="1299"/>
                  </a:cubicBezTo>
                  <a:cubicBezTo>
                    <a:pt x="915" y="1737"/>
                    <a:pt x="839" y="2364"/>
                    <a:pt x="887" y="3111"/>
                  </a:cubicBezTo>
                  <a:cubicBezTo>
                    <a:pt x="981" y="4562"/>
                    <a:pt x="1471" y="5415"/>
                    <a:pt x="2203" y="5415"/>
                  </a:cubicBezTo>
                  <a:cubicBezTo>
                    <a:pt x="2224" y="5415"/>
                    <a:pt x="2244" y="5415"/>
                    <a:pt x="2264" y="5414"/>
                  </a:cubicBezTo>
                  <a:cubicBezTo>
                    <a:pt x="3060" y="5362"/>
                    <a:pt x="3441" y="4470"/>
                    <a:pt x="3341" y="2900"/>
                  </a:cubicBezTo>
                  <a:cubicBezTo>
                    <a:pt x="3243" y="1410"/>
                    <a:pt x="2780" y="597"/>
                    <a:pt x="2032" y="597"/>
                  </a:cubicBezTo>
                  <a:close/>
                  <a:moveTo>
                    <a:pt x="2097" y="153"/>
                  </a:moveTo>
                  <a:cubicBezTo>
                    <a:pt x="3168" y="153"/>
                    <a:pt x="3841" y="1117"/>
                    <a:pt x="3952" y="2826"/>
                  </a:cubicBezTo>
                  <a:cubicBezTo>
                    <a:pt x="4073" y="4701"/>
                    <a:pt x="3469" y="5777"/>
                    <a:pt x="2250" y="5856"/>
                  </a:cubicBezTo>
                  <a:cubicBezTo>
                    <a:pt x="2213" y="5859"/>
                    <a:pt x="2177" y="5860"/>
                    <a:pt x="2142" y="5860"/>
                  </a:cubicBezTo>
                  <a:cubicBezTo>
                    <a:pt x="1094" y="5860"/>
                    <a:pt x="399" y="4855"/>
                    <a:pt x="273" y="3144"/>
                  </a:cubicBezTo>
                  <a:cubicBezTo>
                    <a:pt x="158" y="1377"/>
                    <a:pt x="811" y="232"/>
                    <a:pt x="1977" y="156"/>
                  </a:cubicBezTo>
                  <a:cubicBezTo>
                    <a:pt x="2018" y="153"/>
                    <a:pt x="2057" y="153"/>
                    <a:pt x="2097" y="153"/>
                  </a:cubicBezTo>
                  <a:close/>
                  <a:moveTo>
                    <a:pt x="2100" y="0"/>
                  </a:moveTo>
                  <a:cubicBezTo>
                    <a:pt x="2057" y="0"/>
                    <a:pt x="2011" y="1"/>
                    <a:pt x="1967" y="4"/>
                  </a:cubicBezTo>
                  <a:cubicBezTo>
                    <a:pt x="708" y="86"/>
                    <a:pt x="1" y="1293"/>
                    <a:pt x="120" y="3153"/>
                  </a:cubicBezTo>
                  <a:cubicBezTo>
                    <a:pt x="253" y="4931"/>
                    <a:pt x="1024" y="6011"/>
                    <a:pt x="2144" y="6011"/>
                  </a:cubicBezTo>
                  <a:cubicBezTo>
                    <a:pt x="2182" y="6011"/>
                    <a:pt x="2221" y="6010"/>
                    <a:pt x="2259" y="6008"/>
                  </a:cubicBezTo>
                  <a:cubicBezTo>
                    <a:pt x="3556" y="5924"/>
                    <a:pt x="4228" y="4760"/>
                    <a:pt x="4103" y="2817"/>
                  </a:cubicBezTo>
                  <a:cubicBezTo>
                    <a:pt x="3987" y="1017"/>
                    <a:pt x="3259" y="0"/>
                    <a:pt x="2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4778975" y="2854825"/>
              <a:ext cx="102000" cy="146500"/>
            </a:xfrm>
            <a:custGeom>
              <a:avLst/>
              <a:gdLst/>
              <a:ahLst/>
              <a:cxnLst/>
              <a:rect l="l" t="t" r="r" b="b"/>
              <a:pathLst>
                <a:path w="4080" h="5860" extrusionOk="0">
                  <a:moveTo>
                    <a:pt x="1959" y="598"/>
                  </a:moveTo>
                  <a:cubicBezTo>
                    <a:pt x="2709" y="598"/>
                    <a:pt x="3104" y="1476"/>
                    <a:pt x="3191" y="2829"/>
                  </a:cubicBezTo>
                  <a:cubicBezTo>
                    <a:pt x="3285" y="4274"/>
                    <a:pt x="2970" y="5211"/>
                    <a:pt x="2187" y="5262"/>
                  </a:cubicBezTo>
                  <a:cubicBezTo>
                    <a:pt x="2169" y="5263"/>
                    <a:pt x="2150" y="5264"/>
                    <a:pt x="2132" y="5264"/>
                  </a:cubicBezTo>
                  <a:cubicBezTo>
                    <a:pt x="1465" y="5264"/>
                    <a:pt x="983" y="4462"/>
                    <a:pt x="890" y="3031"/>
                  </a:cubicBezTo>
                  <a:cubicBezTo>
                    <a:pt x="790" y="1492"/>
                    <a:pt x="1225" y="643"/>
                    <a:pt x="1894" y="600"/>
                  </a:cubicBezTo>
                  <a:cubicBezTo>
                    <a:pt x="1916" y="598"/>
                    <a:pt x="1938" y="598"/>
                    <a:pt x="1959" y="598"/>
                  </a:cubicBezTo>
                  <a:close/>
                  <a:moveTo>
                    <a:pt x="2024" y="1"/>
                  </a:moveTo>
                  <a:cubicBezTo>
                    <a:pt x="1983" y="1"/>
                    <a:pt x="1941" y="2"/>
                    <a:pt x="1899" y="5"/>
                  </a:cubicBezTo>
                  <a:cubicBezTo>
                    <a:pt x="751" y="79"/>
                    <a:pt x="1" y="1176"/>
                    <a:pt x="123" y="3073"/>
                  </a:cubicBezTo>
                  <a:cubicBezTo>
                    <a:pt x="258" y="4877"/>
                    <a:pt x="1022" y="5860"/>
                    <a:pt x="2069" y="5860"/>
                  </a:cubicBezTo>
                  <a:cubicBezTo>
                    <a:pt x="2106" y="5860"/>
                    <a:pt x="2143" y="5858"/>
                    <a:pt x="2181" y="5856"/>
                  </a:cubicBezTo>
                  <a:cubicBezTo>
                    <a:pt x="3433" y="5775"/>
                    <a:pt x="4079" y="4668"/>
                    <a:pt x="3954" y="2746"/>
                  </a:cubicBezTo>
                  <a:cubicBezTo>
                    <a:pt x="3843" y="1010"/>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4778650" y="2852950"/>
              <a:ext cx="104250" cy="150275"/>
            </a:xfrm>
            <a:custGeom>
              <a:avLst/>
              <a:gdLst/>
              <a:ahLst/>
              <a:cxnLst/>
              <a:rect l="l" t="t" r="r" b="b"/>
              <a:pathLst>
                <a:path w="4170" h="6011" extrusionOk="0">
                  <a:moveTo>
                    <a:pt x="1972" y="748"/>
                  </a:moveTo>
                  <a:cubicBezTo>
                    <a:pt x="2855" y="748"/>
                    <a:pt x="3078" y="2096"/>
                    <a:pt x="3130" y="2910"/>
                  </a:cubicBezTo>
                  <a:cubicBezTo>
                    <a:pt x="3185" y="3761"/>
                    <a:pt x="3137" y="5200"/>
                    <a:pt x="2196" y="5262"/>
                  </a:cubicBezTo>
                  <a:cubicBezTo>
                    <a:pt x="2179" y="5263"/>
                    <a:pt x="2164" y="5263"/>
                    <a:pt x="2147" y="5263"/>
                  </a:cubicBezTo>
                  <a:cubicBezTo>
                    <a:pt x="1511" y="5263"/>
                    <a:pt x="1066" y="4442"/>
                    <a:pt x="979" y="3101"/>
                  </a:cubicBezTo>
                  <a:cubicBezTo>
                    <a:pt x="932" y="2378"/>
                    <a:pt x="1003" y="1775"/>
                    <a:pt x="1187" y="1360"/>
                  </a:cubicBezTo>
                  <a:cubicBezTo>
                    <a:pt x="1352" y="981"/>
                    <a:pt x="1604" y="770"/>
                    <a:pt x="1914" y="750"/>
                  </a:cubicBezTo>
                  <a:cubicBezTo>
                    <a:pt x="1933" y="749"/>
                    <a:pt x="1953" y="748"/>
                    <a:pt x="1972" y="748"/>
                  </a:cubicBezTo>
                  <a:close/>
                  <a:moveTo>
                    <a:pt x="1972" y="597"/>
                  </a:moveTo>
                  <a:cubicBezTo>
                    <a:pt x="1949" y="597"/>
                    <a:pt x="1927" y="597"/>
                    <a:pt x="1903" y="598"/>
                  </a:cubicBezTo>
                  <a:cubicBezTo>
                    <a:pt x="1535" y="623"/>
                    <a:pt x="1238" y="865"/>
                    <a:pt x="1048" y="1299"/>
                  </a:cubicBezTo>
                  <a:cubicBezTo>
                    <a:pt x="856" y="1736"/>
                    <a:pt x="779" y="2364"/>
                    <a:pt x="828" y="3111"/>
                  </a:cubicBezTo>
                  <a:cubicBezTo>
                    <a:pt x="921" y="4561"/>
                    <a:pt x="1411" y="5415"/>
                    <a:pt x="2143" y="5415"/>
                  </a:cubicBezTo>
                  <a:cubicBezTo>
                    <a:pt x="2164" y="5415"/>
                    <a:pt x="2183" y="5414"/>
                    <a:pt x="2205" y="5413"/>
                  </a:cubicBezTo>
                  <a:cubicBezTo>
                    <a:pt x="3000" y="5360"/>
                    <a:pt x="3381" y="4468"/>
                    <a:pt x="3281" y="2900"/>
                  </a:cubicBezTo>
                  <a:cubicBezTo>
                    <a:pt x="3183" y="1411"/>
                    <a:pt x="2720" y="597"/>
                    <a:pt x="1972" y="597"/>
                  </a:cubicBezTo>
                  <a:close/>
                  <a:moveTo>
                    <a:pt x="2037" y="151"/>
                  </a:moveTo>
                  <a:cubicBezTo>
                    <a:pt x="3108" y="152"/>
                    <a:pt x="3781" y="1118"/>
                    <a:pt x="3893" y="2825"/>
                  </a:cubicBezTo>
                  <a:cubicBezTo>
                    <a:pt x="4013" y="4700"/>
                    <a:pt x="3410" y="5777"/>
                    <a:pt x="2190" y="5855"/>
                  </a:cubicBezTo>
                  <a:cubicBezTo>
                    <a:pt x="2153" y="5858"/>
                    <a:pt x="2117" y="5859"/>
                    <a:pt x="2082" y="5859"/>
                  </a:cubicBezTo>
                  <a:cubicBezTo>
                    <a:pt x="1035" y="5859"/>
                    <a:pt x="339" y="4854"/>
                    <a:pt x="213" y="3143"/>
                  </a:cubicBezTo>
                  <a:cubicBezTo>
                    <a:pt x="154" y="2248"/>
                    <a:pt x="294" y="1497"/>
                    <a:pt x="613" y="969"/>
                  </a:cubicBezTo>
                  <a:cubicBezTo>
                    <a:pt x="915" y="473"/>
                    <a:pt x="1365" y="192"/>
                    <a:pt x="1918" y="155"/>
                  </a:cubicBezTo>
                  <a:cubicBezTo>
                    <a:pt x="1958" y="153"/>
                    <a:pt x="1997" y="151"/>
                    <a:pt x="2037" y="151"/>
                  </a:cubicBezTo>
                  <a:close/>
                  <a:moveTo>
                    <a:pt x="2033" y="0"/>
                  </a:moveTo>
                  <a:cubicBezTo>
                    <a:pt x="1991" y="0"/>
                    <a:pt x="1950" y="2"/>
                    <a:pt x="1907" y="4"/>
                  </a:cubicBezTo>
                  <a:cubicBezTo>
                    <a:pt x="1303" y="43"/>
                    <a:pt x="811" y="349"/>
                    <a:pt x="483" y="891"/>
                  </a:cubicBezTo>
                  <a:cubicBezTo>
                    <a:pt x="148" y="1445"/>
                    <a:pt x="1" y="2227"/>
                    <a:pt x="61" y="3152"/>
                  </a:cubicBezTo>
                  <a:cubicBezTo>
                    <a:pt x="193" y="4929"/>
                    <a:pt x="964" y="6010"/>
                    <a:pt x="2084" y="6010"/>
                  </a:cubicBezTo>
                  <a:cubicBezTo>
                    <a:pt x="2122" y="6010"/>
                    <a:pt x="2161" y="6009"/>
                    <a:pt x="2199" y="6006"/>
                  </a:cubicBezTo>
                  <a:cubicBezTo>
                    <a:pt x="3497" y="5923"/>
                    <a:pt x="4169" y="4760"/>
                    <a:pt x="4043" y="2816"/>
                  </a:cubicBezTo>
                  <a:cubicBezTo>
                    <a:pt x="3927" y="1012"/>
                    <a:pt x="3203" y="0"/>
                    <a:pt x="20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4912225" y="2846225"/>
              <a:ext cx="101975" cy="146500"/>
            </a:xfrm>
            <a:custGeom>
              <a:avLst/>
              <a:gdLst/>
              <a:ahLst/>
              <a:cxnLst/>
              <a:rect l="l" t="t" r="r" b="b"/>
              <a:pathLst>
                <a:path w="4079" h="5860" extrusionOk="0">
                  <a:moveTo>
                    <a:pt x="1958" y="597"/>
                  </a:moveTo>
                  <a:cubicBezTo>
                    <a:pt x="2708" y="597"/>
                    <a:pt x="3103" y="1477"/>
                    <a:pt x="3191" y="2830"/>
                  </a:cubicBezTo>
                  <a:cubicBezTo>
                    <a:pt x="3284" y="4274"/>
                    <a:pt x="2969" y="5211"/>
                    <a:pt x="2186" y="5261"/>
                  </a:cubicBezTo>
                  <a:cubicBezTo>
                    <a:pt x="2167" y="5262"/>
                    <a:pt x="2149" y="5263"/>
                    <a:pt x="2131" y="5263"/>
                  </a:cubicBezTo>
                  <a:cubicBezTo>
                    <a:pt x="1464" y="5263"/>
                    <a:pt x="982" y="4461"/>
                    <a:pt x="889" y="3031"/>
                  </a:cubicBezTo>
                  <a:cubicBezTo>
                    <a:pt x="790" y="1491"/>
                    <a:pt x="1224" y="643"/>
                    <a:pt x="1894" y="599"/>
                  </a:cubicBezTo>
                  <a:cubicBezTo>
                    <a:pt x="1916" y="597"/>
                    <a:pt x="1937" y="597"/>
                    <a:pt x="1958" y="597"/>
                  </a:cubicBezTo>
                  <a:close/>
                  <a:moveTo>
                    <a:pt x="2025" y="1"/>
                  </a:moveTo>
                  <a:cubicBezTo>
                    <a:pt x="1983" y="1"/>
                    <a:pt x="1941" y="2"/>
                    <a:pt x="1898" y="5"/>
                  </a:cubicBezTo>
                  <a:cubicBezTo>
                    <a:pt x="751" y="79"/>
                    <a:pt x="1" y="1176"/>
                    <a:pt x="123" y="3072"/>
                  </a:cubicBezTo>
                  <a:cubicBezTo>
                    <a:pt x="257" y="4877"/>
                    <a:pt x="1022" y="5860"/>
                    <a:pt x="2070" y="5860"/>
                  </a:cubicBezTo>
                  <a:cubicBezTo>
                    <a:pt x="2106" y="5860"/>
                    <a:pt x="2143" y="5859"/>
                    <a:pt x="2181" y="5856"/>
                  </a:cubicBezTo>
                  <a:cubicBezTo>
                    <a:pt x="3434" y="5775"/>
                    <a:pt x="4078" y="4668"/>
                    <a:pt x="3955" y="2745"/>
                  </a:cubicBezTo>
                  <a:cubicBezTo>
                    <a:pt x="3842" y="1010"/>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4911900" y="2844325"/>
              <a:ext cx="104250" cy="150300"/>
            </a:xfrm>
            <a:custGeom>
              <a:avLst/>
              <a:gdLst/>
              <a:ahLst/>
              <a:cxnLst/>
              <a:rect l="l" t="t" r="r" b="b"/>
              <a:pathLst>
                <a:path w="4170" h="6012" extrusionOk="0">
                  <a:moveTo>
                    <a:pt x="1968" y="749"/>
                  </a:moveTo>
                  <a:cubicBezTo>
                    <a:pt x="2853" y="749"/>
                    <a:pt x="3077" y="2095"/>
                    <a:pt x="3129" y="2911"/>
                  </a:cubicBezTo>
                  <a:cubicBezTo>
                    <a:pt x="3176" y="3636"/>
                    <a:pt x="3120" y="4210"/>
                    <a:pt x="2961" y="4617"/>
                  </a:cubicBezTo>
                  <a:cubicBezTo>
                    <a:pt x="2801" y="5022"/>
                    <a:pt x="2544" y="5239"/>
                    <a:pt x="2195" y="5261"/>
                  </a:cubicBezTo>
                  <a:cubicBezTo>
                    <a:pt x="2180" y="5264"/>
                    <a:pt x="2163" y="5264"/>
                    <a:pt x="2147" y="5264"/>
                  </a:cubicBezTo>
                  <a:cubicBezTo>
                    <a:pt x="1510" y="5264"/>
                    <a:pt x="1065" y="4444"/>
                    <a:pt x="978" y="3102"/>
                  </a:cubicBezTo>
                  <a:lnTo>
                    <a:pt x="979" y="3102"/>
                  </a:lnTo>
                  <a:cubicBezTo>
                    <a:pt x="888" y="1694"/>
                    <a:pt x="1246" y="793"/>
                    <a:pt x="1913" y="750"/>
                  </a:cubicBezTo>
                  <a:cubicBezTo>
                    <a:pt x="1931" y="749"/>
                    <a:pt x="1950" y="749"/>
                    <a:pt x="1968" y="749"/>
                  </a:cubicBezTo>
                  <a:close/>
                  <a:moveTo>
                    <a:pt x="1962" y="598"/>
                  </a:moveTo>
                  <a:cubicBezTo>
                    <a:pt x="1942" y="598"/>
                    <a:pt x="1922" y="598"/>
                    <a:pt x="1902" y="599"/>
                  </a:cubicBezTo>
                  <a:cubicBezTo>
                    <a:pt x="1142" y="649"/>
                    <a:pt x="730" y="1611"/>
                    <a:pt x="827" y="3111"/>
                  </a:cubicBezTo>
                  <a:cubicBezTo>
                    <a:pt x="922" y="4562"/>
                    <a:pt x="1410" y="5415"/>
                    <a:pt x="2142" y="5415"/>
                  </a:cubicBezTo>
                  <a:lnTo>
                    <a:pt x="2143" y="5415"/>
                  </a:lnTo>
                  <a:cubicBezTo>
                    <a:pt x="2163" y="5415"/>
                    <a:pt x="2183" y="5414"/>
                    <a:pt x="2204" y="5412"/>
                  </a:cubicBezTo>
                  <a:cubicBezTo>
                    <a:pt x="2617" y="5386"/>
                    <a:pt x="2918" y="5136"/>
                    <a:pt x="3100" y="4671"/>
                  </a:cubicBezTo>
                  <a:cubicBezTo>
                    <a:pt x="3267" y="4246"/>
                    <a:pt x="3328" y="3649"/>
                    <a:pt x="3280" y="2900"/>
                  </a:cubicBezTo>
                  <a:cubicBezTo>
                    <a:pt x="3182" y="1405"/>
                    <a:pt x="2719" y="598"/>
                    <a:pt x="1962" y="598"/>
                  </a:cubicBezTo>
                  <a:close/>
                  <a:moveTo>
                    <a:pt x="2039" y="153"/>
                  </a:moveTo>
                  <a:cubicBezTo>
                    <a:pt x="2547" y="153"/>
                    <a:pt x="2965" y="367"/>
                    <a:pt x="3283" y="791"/>
                  </a:cubicBezTo>
                  <a:cubicBezTo>
                    <a:pt x="3625" y="1252"/>
                    <a:pt x="3835" y="1955"/>
                    <a:pt x="3891" y="2826"/>
                  </a:cubicBezTo>
                  <a:cubicBezTo>
                    <a:pt x="4013" y="4701"/>
                    <a:pt x="3408" y="5777"/>
                    <a:pt x="2190" y="5857"/>
                  </a:cubicBezTo>
                  <a:cubicBezTo>
                    <a:pt x="2154" y="5859"/>
                    <a:pt x="2116" y="5859"/>
                    <a:pt x="2081" y="5859"/>
                  </a:cubicBezTo>
                  <a:cubicBezTo>
                    <a:pt x="1034" y="5859"/>
                    <a:pt x="338" y="4855"/>
                    <a:pt x="212" y="3144"/>
                  </a:cubicBezTo>
                  <a:cubicBezTo>
                    <a:pt x="153" y="2249"/>
                    <a:pt x="293" y="1498"/>
                    <a:pt x="612" y="970"/>
                  </a:cubicBezTo>
                  <a:cubicBezTo>
                    <a:pt x="912" y="474"/>
                    <a:pt x="1364" y="192"/>
                    <a:pt x="1917" y="157"/>
                  </a:cubicBezTo>
                  <a:cubicBezTo>
                    <a:pt x="1957" y="154"/>
                    <a:pt x="1999" y="153"/>
                    <a:pt x="2039" y="153"/>
                  </a:cubicBezTo>
                  <a:close/>
                  <a:moveTo>
                    <a:pt x="2021" y="1"/>
                  </a:moveTo>
                  <a:cubicBezTo>
                    <a:pt x="1983" y="1"/>
                    <a:pt x="1945" y="2"/>
                    <a:pt x="1907" y="4"/>
                  </a:cubicBezTo>
                  <a:cubicBezTo>
                    <a:pt x="1303" y="43"/>
                    <a:pt x="812" y="351"/>
                    <a:pt x="483" y="891"/>
                  </a:cubicBezTo>
                  <a:cubicBezTo>
                    <a:pt x="147" y="1444"/>
                    <a:pt x="1" y="2227"/>
                    <a:pt x="59" y="3154"/>
                  </a:cubicBezTo>
                  <a:cubicBezTo>
                    <a:pt x="192" y="4931"/>
                    <a:pt x="963" y="6012"/>
                    <a:pt x="2083" y="6012"/>
                  </a:cubicBezTo>
                  <a:cubicBezTo>
                    <a:pt x="2121" y="6012"/>
                    <a:pt x="2160" y="6010"/>
                    <a:pt x="2200" y="6008"/>
                  </a:cubicBezTo>
                  <a:cubicBezTo>
                    <a:pt x="3497" y="5924"/>
                    <a:pt x="4169" y="4761"/>
                    <a:pt x="4044" y="2817"/>
                  </a:cubicBezTo>
                  <a:cubicBezTo>
                    <a:pt x="3985" y="1902"/>
                    <a:pt x="3770" y="1191"/>
                    <a:pt x="3404" y="701"/>
                  </a:cubicBezTo>
                  <a:cubicBezTo>
                    <a:pt x="3057" y="237"/>
                    <a:pt x="2578" y="1"/>
                    <a:pt x="20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5045450" y="2837600"/>
              <a:ext cx="102000" cy="146500"/>
            </a:xfrm>
            <a:custGeom>
              <a:avLst/>
              <a:gdLst/>
              <a:ahLst/>
              <a:cxnLst/>
              <a:rect l="l" t="t" r="r" b="b"/>
              <a:pathLst>
                <a:path w="4080" h="5860" extrusionOk="0">
                  <a:moveTo>
                    <a:pt x="1961" y="598"/>
                  </a:moveTo>
                  <a:cubicBezTo>
                    <a:pt x="2710" y="598"/>
                    <a:pt x="3104" y="1476"/>
                    <a:pt x="3193" y="2830"/>
                  </a:cubicBezTo>
                  <a:cubicBezTo>
                    <a:pt x="3285" y="4274"/>
                    <a:pt x="2970" y="5210"/>
                    <a:pt x="2187" y="5261"/>
                  </a:cubicBezTo>
                  <a:cubicBezTo>
                    <a:pt x="2169" y="5262"/>
                    <a:pt x="2150" y="5263"/>
                    <a:pt x="2132" y="5263"/>
                  </a:cubicBezTo>
                  <a:cubicBezTo>
                    <a:pt x="1465" y="5263"/>
                    <a:pt x="983" y="4462"/>
                    <a:pt x="890" y="3031"/>
                  </a:cubicBezTo>
                  <a:cubicBezTo>
                    <a:pt x="791" y="1492"/>
                    <a:pt x="1225" y="643"/>
                    <a:pt x="1896" y="600"/>
                  </a:cubicBezTo>
                  <a:cubicBezTo>
                    <a:pt x="1918" y="599"/>
                    <a:pt x="1939" y="598"/>
                    <a:pt x="1961" y="598"/>
                  </a:cubicBezTo>
                  <a:close/>
                  <a:moveTo>
                    <a:pt x="2024" y="1"/>
                  </a:moveTo>
                  <a:cubicBezTo>
                    <a:pt x="1983" y="1"/>
                    <a:pt x="1942" y="2"/>
                    <a:pt x="1900" y="5"/>
                  </a:cubicBezTo>
                  <a:cubicBezTo>
                    <a:pt x="752" y="79"/>
                    <a:pt x="1" y="1176"/>
                    <a:pt x="123" y="3073"/>
                  </a:cubicBezTo>
                  <a:cubicBezTo>
                    <a:pt x="258" y="4877"/>
                    <a:pt x="1023" y="5860"/>
                    <a:pt x="2071" y="5860"/>
                  </a:cubicBezTo>
                  <a:cubicBezTo>
                    <a:pt x="2108" y="5860"/>
                    <a:pt x="2145" y="5858"/>
                    <a:pt x="2182" y="5856"/>
                  </a:cubicBezTo>
                  <a:cubicBezTo>
                    <a:pt x="3435" y="5775"/>
                    <a:pt x="4080" y="4668"/>
                    <a:pt x="3956" y="2746"/>
                  </a:cubicBezTo>
                  <a:cubicBezTo>
                    <a:pt x="3843"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5043625" y="2835725"/>
              <a:ext cx="105725" cy="150275"/>
            </a:xfrm>
            <a:custGeom>
              <a:avLst/>
              <a:gdLst/>
              <a:ahLst/>
              <a:cxnLst/>
              <a:rect l="l" t="t" r="r" b="b"/>
              <a:pathLst>
                <a:path w="4229" h="6011" extrusionOk="0">
                  <a:moveTo>
                    <a:pt x="2031" y="748"/>
                  </a:moveTo>
                  <a:cubicBezTo>
                    <a:pt x="2915" y="748"/>
                    <a:pt x="3137" y="2096"/>
                    <a:pt x="3189" y="2910"/>
                  </a:cubicBezTo>
                  <a:cubicBezTo>
                    <a:pt x="3245" y="3761"/>
                    <a:pt x="3195" y="5200"/>
                    <a:pt x="2255" y="5262"/>
                  </a:cubicBezTo>
                  <a:cubicBezTo>
                    <a:pt x="2239" y="5263"/>
                    <a:pt x="2223" y="5263"/>
                    <a:pt x="2207" y="5263"/>
                  </a:cubicBezTo>
                  <a:cubicBezTo>
                    <a:pt x="1570" y="5263"/>
                    <a:pt x="1125" y="4442"/>
                    <a:pt x="1039" y="3101"/>
                  </a:cubicBezTo>
                  <a:cubicBezTo>
                    <a:pt x="992" y="2378"/>
                    <a:pt x="1064" y="1775"/>
                    <a:pt x="1246" y="1360"/>
                  </a:cubicBezTo>
                  <a:cubicBezTo>
                    <a:pt x="1413" y="981"/>
                    <a:pt x="1664" y="770"/>
                    <a:pt x="1973" y="751"/>
                  </a:cubicBezTo>
                  <a:cubicBezTo>
                    <a:pt x="1993" y="749"/>
                    <a:pt x="2013" y="748"/>
                    <a:pt x="2031" y="748"/>
                  </a:cubicBezTo>
                  <a:close/>
                  <a:moveTo>
                    <a:pt x="2032" y="596"/>
                  </a:moveTo>
                  <a:cubicBezTo>
                    <a:pt x="2009" y="596"/>
                    <a:pt x="1986" y="597"/>
                    <a:pt x="1963" y="598"/>
                  </a:cubicBezTo>
                  <a:cubicBezTo>
                    <a:pt x="1594" y="623"/>
                    <a:pt x="1298" y="865"/>
                    <a:pt x="1107" y="1299"/>
                  </a:cubicBezTo>
                  <a:cubicBezTo>
                    <a:pt x="915" y="1736"/>
                    <a:pt x="838" y="2364"/>
                    <a:pt x="886" y="3112"/>
                  </a:cubicBezTo>
                  <a:cubicBezTo>
                    <a:pt x="981" y="4561"/>
                    <a:pt x="1470" y="5414"/>
                    <a:pt x="2203" y="5414"/>
                  </a:cubicBezTo>
                  <a:cubicBezTo>
                    <a:pt x="2224" y="5414"/>
                    <a:pt x="2246" y="5414"/>
                    <a:pt x="2264" y="5413"/>
                  </a:cubicBezTo>
                  <a:cubicBezTo>
                    <a:pt x="3059" y="5361"/>
                    <a:pt x="3441" y="4469"/>
                    <a:pt x="3341" y="2901"/>
                  </a:cubicBezTo>
                  <a:cubicBezTo>
                    <a:pt x="3244" y="1409"/>
                    <a:pt x="2780" y="596"/>
                    <a:pt x="2032" y="596"/>
                  </a:cubicBezTo>
                  <a:close/>
                  <a:moveTo>
                    <a:pt x="2098" y="151"/>
                  </a:moveTo>
                  <a:cubicBezTo>
                    <a:pt x="3168" y="151"/>
                    <a:pt x="3841" y="1118"/>
                    <a:pt x="3952" y="2825"/>
                  </a:cubicBezTo>
                  <a:cubicBezTo>
                    <a:pt x="4073" y="4702"/>
                    <a:pt x="3469" y="5777"/>
                    <a:pt x="2250" y="5855"/>
                  </a:cubicBezTo>
                  <a:cubicBezTo>
                    <a:pt x="2211" y="5858"/>
                    <a:pt x="2172" y="5860"/>
                    <a:pt x="2134" y="5860"/>
                  </a:cubicBezTo>
                  <a:cubicBezTo>
                    <a:pt x="1086" y="5860"/>
                    <a:pt x="399" y="4850"/>
                    <a:pt x="272" y="3143"/>
                  </a:cubicBezTo>
                  <a:cubicBezTo>
                    <a:pt x="157" y="1377"/>
                    <a:pt x="811" y="231"/>
                    <a:pt x="1976" y="155"/>
                  </a:cubicBezTo>
                  <a:cubicBezTo>
                    <a:pt x="2017" y="153"/>
                    <a:pt x="2057" y="151"/>
                    <a:pt x="2096" y="151"/>
                  </a:cubicBezTo>
                  <a:close/>
                  <a:moveTo>
                    <a:pt x="2101" y="0"/>
                  </a:moveTo>
                  <a:cubicBezTo>
                    <a:pt x="2057" y="0"/>
                    <a:pt x="2013" y="2"/>
                    <a:pt x="1969" y="4"/>
                  </a:cubicBezTo>
                  <a:cubicBezTo>
                    <a:pt x="709" y="86"/>
                    <a:pt x="1" y="1292"/>
                    <a:pt x="121" y="3153"/>
                  </a:cubicBezTo>
                  <a:cubicBezTo>
                    <a:pt x="254" y="4930"/>
                    <a:pt x="1024" y="6010"/>
                    <a:pt x="2146" y="6010"/>
                  </a:cubicBezTo>
                  <a:cubicBezTo>
                    <a:pt x="2183" y="6010"/>
                    <a:pt x="2221" y="6009"/>
                    <a:pt x="2259" y="6008"/>
                  </a:cubicBezTo>
                  <a:cubicBezTo>
                    <a:pt x="3556" y="5923"/>
                    <a:pt x="4228" y="4760"/>
                    <a:pt x="4103" y="2816"/>
                  </a:cubicBezTo>
                  <a:cubicBezTo>
                    <a:pt x="3987" y="1018"/>
                    <a:pt x="3260" y="0"/>
                    <a:pt x="2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4768175" y="3187725"/>
              <a:ext cx="345975" cy="345975"/>
            </a:xfrm>
            <a:custGeom>
              <a:avLst/>
              <a:gdLst/>
              <a:ahLst/>
              <a:cxnLst/>
              <a:rect l="l" t="t" r="r" b="b"/>
              <a:pathLst>
                <a:path w="13839" h="13839" extrusionOk="0">
                  <a:moveTo>
                    <a:pt x="6919" y="1"/>
                  </a:moveTo>
                  <a:cubicBezTo>
                    <a:pt x="5083" y="1"/>
                    <a:pt x="3324" y="730"/>
                    <a:pt x="2027" y="2027"/>
                  </a:cubicBezTo>
                  <a:cubicBezTo>
                    <a:pt x="728" y="3325"/>
                    <a:pt x="0" y="5085"/>
                    <a:pt x="0" y="6920"/>
                  </a:cubicBezTo>
                  <a:cubicBezTo>
                    <a:pt x="0" y="8754"/>
                    <a:pt x="728" y="10514"/>
                    <a:pt x="2027" y="11812"/>
                  </a:cubicBezTo>
                  <a:cubicBezTo>
                    <a:pt x="3324" y="13109"/>
                    <a:pt x="5083" y="13839"/>
                    <a:pt x="6919" y="13839"/>
                  </a:cubicBezTo>
                  <a:cubicBezTo>
                    <a:pt x="8754" y="13839"/>
                    <a:pt x="10514" y="13109"/>
                    <a:pt x="11811" y="11812"/>
                  </a:cubicBezTo>
                  <a:cubicBezTo>
                    <a:pt x="13109" y="10514"/>
                    <a:pt x="13838" y="8754"/>
                    <a:pt x="13838" y="6920"/>
                  </a:cubicBezTo>
                  <a:cubicBezTo>
                    <a:pt x="13838" y="5085"/>
                    <a:pt x="13109" y="3325"/>
                    <a:pt x="11811" y="2027"/>
                  </a:cubicBezTo>
                  <a:cubicBezTo>
                    <a:pt x="10514" y="730"/>
                    <a:pt x="8754" y="1"/>
                    <a:pt x="69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4757850" y="3180150"/>
              <a:ext cx="366575" cy="361125"/>
            </a:xfrm>
            <a:custGeom>
              <a:avLst/>
              <a:gdLst/>
              <a:ahLst/>
              <a:cxnLst/>
              <a:rect l="l" t="t" r="r" b="b"/>
              <a:pathLst>
                <a:path w="14663" h="14445" extrusionOk="0">
                  <a:moveTo>
                    <a:pt x="7341" y="606"/>
                  </a:moveTo>
                  <a:cubicBezTo>
                    <a:pt x="8948" y="606"/>
                    <a:pt x="10481" y="1183"/>
                    <a:pt x="11699" y="2252"/>
                  </a:cubicBezTo>
                  <a:cubicBezTo>
                    <a:pt x="13026" y="3419"/>
                    <a:pt x="13820" y="5032"/>
                    <a:pt x="13934" y="6797"/>
                  </a:cubicBezTo>
                  <a:cubicBezTo>
                    <a:pt x="14048" y="8560"/>
                    <a:pt x="13467" y="10262"/>
                    <a:pt x="12302" y="11589"/>
                  </a:cubicBezTo>
                  <a:cubicBezTo>
                    <a:pt x="11136" y="12917"/>
                    <a:pt x="9521" y="13709"/>
                    <a:pt x="7758" y="13825"/>
                  </a:cubicBezTo>
                  <a:cubicBezTo>
                    <a:pt x="7612" y="13835"/>
                    <a:pt x="7466" y="13839"/>
                    <a:pt x="7321" y="13839"/>
                  </a:cubicBezTo>
                  <a:cubicBezTo>
                    <a:pt x="5715" y="13839"/>
                    <a:pt x="4181" y="13262"/>
                    <a:pt x="2965" y="12193"/>
                  </a:cubicBezTo>
                  <a:cubicBezTo>
                    <a:pt x="1637" y="11027"/>
                    <a:pt x="844" y="9413"/>
                    <a:pt x="730" y="7650"/>
                  </a:cubicBezTo>
                  <a:cubicBezTo>
                    <a:pt x="615" y="5885"/>
                    <a:pt x="1196" y="4183"/>
                    <a:pt x="2362" y="2856"/>
                  </a:cubicBezTo>
                  <a:cubicBezTo>
                    <a:pt x="3527" y="1528"/>
                    <a:pt x="5142" y="735"/>
                    <a:pt x="6905" y="620"/>
                  </a:cubicBezTo>
                  <a:cubicBezTo>
                    <a:pt x="7051" y="611"/>
                    <a:pt x="7197" y="606"/>
                    <a:pt x="7341" y="606"/>
                  </a:cubicBezTo>
                  <a:close/>
                  <a:moveTo>
                    <a:pt x="7344" y="0"/>
                  </a:moveTo>
                  <a:cubicBezTo>
                    <a:pt x="7185" y="0"/>
                    <a:pt x="7026" y="5"/>
                    <a:pt x="6866" y="16"/>
                  </a:cubicBezTo>
                  <a:cubicBezTo>
                    <a:pt x="4941" y="141"/>
                    <a:pt x="3179" y="1007"/>
                    <a:pt x="1906" y="2456"/>
                  </a:cubicBezTo>
                  <a:cubicBezTo>
                    <a:pt x="633" y="3906"/>
                    <a:pt x="1" y="5763"/>
                    <a:pt x="126" y="7689"/>
                  </a:cubicBezTo>
                  <a:cubicBezTo>
                    <a:pt x="249" y="9614"/>
                    <a:pt x="1117" y="11374"/>
                    <a:pt x="2565" y="12648"/>
                  </a:cubicBezTo>
                  <a:cubicBezTo>
                    <a:pt x="3894" y="13816"/>
                    <a:pt x="5568" y="14445"/>
                    <a:pt x="7321" y="14445"/>
                  </a:cubicBezTo>
                  <a:cubicBezTo>
                    <a:pt x="7479" y="14445"/>
                    <a:pt x="7638" y="14440"/>
                    <a:pt x="7797" y="14429"/>
                  </a:cubicBezTo>
                  <a:cubicBezTo>
                    <a:pt x="9723" y="14304"/>
                    <a:pt x="11484" y="13438"/>
                    <a:pt x="12758" y="11989"/>
                  </a:cubicBezTo>
                  <a:cubicBezTo>
                    <a:pt x="14031" y="10539"/>
                    <a:pt x="14663" y="8682"/>
                    <a:pt x="14539" y="6758"/>
                  </a:cubicBezTo>
                  <a:cubicBezTo>
                    <a:pt x="14414" y="4832"/>
                    <a:pt x="13547" y="3070"/>
                    <a:pt x="12099" y="1797"/>
                  </a:cubicBezTo>
                  <a:cubicBezTo>
                    <a:pt x="10770" y="629"/>
                    <a:pt x="9097" y="0"/>
                    <a:pt x="73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5002650" y="3172550"/>
              <a:ext cx="345975" cy="345975"/>
            </a:xfrm>
            <a:custGeom>
              <a:avLst/>
              <a:gdLst/>
              <a:ahLst/>
              <a:cxnLst/>
              <a:rect l="l" t="t" r="r" b="b"/>
              <a:pathLst>
                <a:path w="13839" h="13839" extrusionOk="0">
                  <a:moveTo>
                    <a:pt x="6919" y="1"/>
                  </a:moveTo>
                  <a:cubicBezTo>
                    <a:pt x="5084" y="1"/>
                    <a:pt x="3325" y="730"/>
                    <a:pt x="2027" y="2028"/>
                  </a:cubicBezTo>
                  <a:cubicBezTo>
                    <a:pt x="730" y="3325"/>
                    <a:pt x="0" y="5085"/>
                    <a:pt x="0" y="6920"/>
                  </a:cubicBezTo>
                  <a:cubicBezTo>
                    <a:pt x="0" y="8756"/>
                    <a:pt x="730" y="10515"/>
                    <a:pt x="2027" y="11812"/>
                  </a:cubicBezTo>
                  <a:cubicBezTo>
                    <a:pt x="3325" y="13111"/>
                    <a:pt x="5084" y="13839"/>
                    <a:pt x="6919" y="13839"/>
                  </a:cubicBezTo>
                  <a:cubicBezTo>
                    <a:pt x="8754" y="13839"/>
                    <a:pt x="10515" y="13111"/>
                    <a:pt x="11812" y="11812"/>
                  </a:cubicBezTo>
                  <a:cubicBezTo>
                    <a:pt x="13110" y="10515"/>
                    <a:pt x="13838" y="8756"/>
                    <a:pt x="13838" y="6920"/>
                  </a:cubicBezTo>
                  <a:cubicBezTo>
                    <a:pt x="13838" y="5085"/>
                    <a:pt x="13110" y="3325"/>
                    <a:pt x="11812" y="2028"/>
                  </a:cubicBezTo>
                  <a:cubicBezTo>
                    <a:pt x="10515" y="730"/>
                    <a:pt x="8754" y="1"/>
                    <a:pt x="69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4989025" y="3165025"/>
              <a:ext cx="373200" cy="361100"/>
            </a:xfrm>
            <a:custGeom>
              <a:avLst/>
              <a:gdLst/>
              <a:ahLst/>
              <a:cxnLst/>
              <a:rect l="l" t="t" r="r" b="b"/>
              <a:pathLst>
                <a:path w="14928" h="14444" extrusionOk="0">
                  <a:moveTo>
                    <a:pt x="7475" y="605"/>
                  </a:moveTo>
                  <a:cubicBezTo>
                    <a:pt x="9080" y="605"/>
                    <a:pt x="10614" y="1181"/>
                    <a:pt x="11831" y="2251"/>
                  </a:cubicBezTo>
                  <a:cubicBezTo>
                    <a:pt x="13159" y="3418"/>
                    <a:pt x="13954" y="5030"/>
                    <a:pt x="14067" y="6795"/>
                  </a:cubicBezTo>
                  <a:cubicBezTo>
                    <a:pt x="14181" y="8558"/>
                    <a:pt x="13601" y="10260"/>
                    <a:pt x="12435" y="11589"/>
                  </a:cubicBezTo>
                  <a:cubicBezTo>
                    <a:pt x="11268" y="12916"/>
                    <a:pt x="9655" y="13710"/>
                    <a:pt x="7891" y="13823"/>
                  </a:cubicBezTo>
                  <a:cubicBezTo>
                    <a:pt x="7745" y="13833"/>
                    <a:pt x="7600" y="13837"/>
                    <a:pt x="7455" y="13837"/>
                  </a:cubicBezTo>
                  <a:cubicBezTo>
                    <a:pt x="3984" y="13837"/>
                    <a:pt x="1088" y="11144"/>
                    <a:pt x="862" y="7648"/>
                  </a:cubicBezTo>
                  <a:cubicBezTo>
                    <a:pt x="627" y="4008"/>
                    <a:pt x="3397" y="854"/>
                    <a:pt x="7038" y="620"/>
                  </a:cubicBezTo>
                  <a:cubicBezTo>
                    <a:pt x="7184" y="609"/>
                    <a:pt x="7330" y="605"/>
                    <a:pt x="7475" y="605"/>
                  </a:cubicBezTo>
                  <a:close/>
                  <a:moveTo>
                    <a:pt x="7470" y="0"/>
                  </a:moveTo>
                  <a:cubicBezTo>
                    <a:pt x="7314" y="0"/>
                    <a:pt x="7157" y="5"/>
                    <a:pt x="6999" y="15"/>
                  </a:cubicBezTo>
                  <a:cubicBezTo>
                    <a:pt x="3025" y="272"/>
                    <a:pt x="1" y="3714"/>
                    <a:pt x="258" y="7688"/>
                  </a:cubicBezTo>
                  <a:cubicBezTo>
                    <a:pt x="504" y="11504"/>
                    <a:pt x="3688" y="14443"/>
                    <a:pt x="7460" y="14443"/>
                  </a:cubicBezTo>
                  <a:cubicBezTo>
                    <a:pt x="7615" y="14443"/>
                    <a:pt x="7773" y="14438"/>
                    <a:pt x="7931" y="14429"/>
                  </a:cubicBezTo>
                  <a:cubicBezTo>
                    <a:pt x="11904" y="14171"/>
                    <a:pt x="14928" y="10730"/>
                    <a:pt x="14671" y="6756"/>
                  </a:cubicBezTo>
                  <a:cubicBezTo>
                    <a:pt x="14547" y="4831"/>
                    <a:pt x="13680" y="3069"/>
                    <a:pt x="12231" y="1795"/>
                  </a:cubicBezTo>
                  <a:cubicBezTo>
                    <a:pt x="10900" y="627"/>
                    <a:pt x="9226" y="0"/>
                    <a:pt x="74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5943925" y="2896700"/>
              <a:ext cx="793500" cy="793500"/>
            </a:xfrm>
            <a:custGeom>
              <a:avLst/>
              <a:gdLst/>
              <a:ahLst/>
              <a:cxnLst/>
              <a:rect l="l" t="t" r="r" b="b"/>
              <a:pathLst>
                <a:path w="31740" h="31740" extrusionOk="0">
                  <a:moveTo>
                    <a:pt x="15870" y="1"/>
                  </a:moveTo>
                  <a:cubicBezTo>
                    <a:pt x="11661" y="1"/>
                    <a:pt x="7624" y="1671"/>
                    <a:pt x="4648" y="4648"/>
                  </a:cubicBezTo>
                  <a:cubicBezTo>
                    <a:pt x="1673" y="7624"/>
                    <a:pt x="1" y="11661"/>
                    <a:pt x="1" y="15870"/>
                  </a:cubicBezTo>
                  <a:cubicBezTo>
                    <a:pt x="1" y="20079"/>
                    <a:pt x="1673" y="24115"/>
                    <a:pt x="4648" y="27090"/>
                  </a:cubicBezTo>
                  <a:cubicBezTo>
                    <a:pt x="7624" y="30067"/>
                    <a:pt x="11661" y="31740"/>
                    <a:pt x="15870" y="31740"/>
                  </a:cubicBezTo>
                  <a:cubicBezTo>
                    <a:pt x="20079" y="31740"/>
                    <a:pt x="24115" y="30067"/>
                    <a:pt x="27091" y="27090"/>
                  </a:cubicBezTo>
                  <a:cubicBezTo>
                    <a:pt x="30068" y="24115"/>
                    <a:pt x="31740" y="20079"/>
                    <a:pt x="31740" y="15870"/>
                  </a:cubicBezTo>
                  <a:cubicBezTo>
                    <a:pt x="31740" y="11661"/>
                    <a:pt x="30068" y="7624"/>
                    <a:pt x="27091" y="4648"/>
                  </a:cubicBezTo>
                  <a:cubicBezTo>
                    <a:pt x="24115" y="1671"/>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5922300" y="2888925"/>
              <a:ext cx="879600" cy="808725"/>
            </a:xfrm>
            <a:custGeom>
              <a:avLst/>
              <a:gdLst/>
              <a:ahLst/>
              <a:cxnLst/>
              <a:rect l="l" t="t" r="r" b="b"/>
              <a:pathLst>
                <a:path w="35184" h="32349" extrusionOk="0">
                  <a:moveTo>
                    <a:pt x="16764" y="609"/>
                  </a:moveTo>
                  <a:cubicBezTo>
                    <a:pt x="19603" y="609"/>
                    <a:pt x="22395" y="1390"/>
                    <a:pt x="24876" y="2912"/>
                  </a:cubicBezTo>
                  <a:cubicBezTo>
                    <a:pt x="32192" y="7401"/>
                    <a:pt x="34493" y="17005"/>
                    <a:pt x="30004" y="24322"/>
                  </a:cubicBezTo>
                  <a:cubicBezTo>
                    <a:pt x="27069" y="29104"/>
                    <a:pt x="21948" y="31742"/>
                    <a:pt x="16710" y="31742"/>
                  </a:cubicBezTo>
                  <a:cubicBezTo>
                    <a:pt x="13935" y="31742"/>
                    <a:pt x="11128" y="31002"/>
                    <a:pt x="8595" y="29449"/>
                  </a:cubicBezTo>
                  <a:cubicBezTo>
                    <a:pt x="5050" y="27275"/>
                    <a:pt x="2565" y="23850"/>
                    <a:pt x="1598" y="19807"/>
                  </a:cubicBezTo>
                  <a:cubicBezTo>
                    <a:pt x="629" y="15763"/>
                    <a:pt x="1293" y="11585"/>
                    <a:pt x="3466" y="8041"/>
                  </a:cubicBezTo>
                  <a:cubicBezTo>
                    <a:pt x="5641" y="4496"/>
                    <a:pt x="9065" y="2011"/>
                    <a:pt x="13110" y="1042"/>
                  </a:cubicBezTo>
                  <a:cubicBezTo>
                    <a:pt x="14306" y="754"/>
                    <a:pt x="15533" y="609"/>
                    <a:pt x="16764" y="609"/>
                  </a:cubicBezTo>
                  <a:close/>
                  <a:moveTo>
                    <a:pt x="16764" y="1"/>
                  </a:moveTo>
                  <a:cubicBezTo>
                    <a:pt x="15500" y="1"/>
                    <a:pt x="14228" y="150"/>
                    <a:pt x="12968" y="452"/>
                  </a:cubicBezTo>
                  <a:cubicBezTo>
                    <a:pt x="8767" y="1459"/>
                    <a:pt x="5210" y="4039"/>
                    <a:pt x="2951" y="7723"/>
                  </a:cubicBezTo>
                  <a:cubicBezTo>
                    <a:pt x="691" y="11406"/>
                    <a:pt x="1" y="15746"/>
                    <a:pt x="1008" y="19947"/>
                  </a:cubicBezTo>
                  <a:cubicBezTo>
                    <a:pt x="2013" y="24148"/>
                    <a:pt x="4595" y="27706"/>
                    <a:pt x="8277" y="29964"/>
                  </a:cubicBezTo>
                  <a:cubicBezTo>
                    <a:pt x="10810" y="31523"/>
                    <a:pt x="13726" y="32349"/>
                    <a:pt x="16701" y="32349"/>
                  </a:cubicBezTo>
                  <a:cubicBezTo>
                    <a:pt x="16703" y="32349"/>
                    <a:pt x="16705" y="32349"/>
                    <a:pt x="16708" y="32349"/>
                  </a:cubicBezTo>
                  <a:cubicBezTo>
                    <a:pt x="22150" y="32349"/>
                    <a:pt x="27471" y="29608"/>
                    <a:pt x="30520" y="24637"/>
                  </a:cubicBezTo>
                  <a:cubicBezTo>
                    <a:pt x="35183" y="17037"/>
                    <a:pt x="32792" y="7059"/>
                    <a:pt x="25192" y="2395"/>
                  </a:cubicBezTo>
                  <a:cubicBezTo>
                    <a:pt x="22614" y="814"/>
                    <a:pt x="19713" y="1"/>
                    <a:pt x="16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5943925" y="2843625"/>
              <a:ext cx="793500" cy="793500"/>
            </a:xfrm>
            <a:custGeom>
              <a:avLst/>
              <a:gdLst/>
              <a:ahLst/>
              <a:cxnLst/>
              <a:rect l="l" t="t" r="r" b="b"/>
              <a:pathLst>
                <a:path w="31740" h="31740" extrusionOk="0">
                  <a:moveTo>
                    <a:pt x="15870" y="1"/>
                  </a:moveTo>
                  <a:cubicBezTo>
                    <a:pt x="11661" y="1"/>
                    <a:pt x="7624" y="1673"/>
                    <a:pt x="4648" y="4649"/>
                  </a:cubicBezTo>
                  <a:cubicBezTo>
                    <a:pt x="1673" y="7624"/>
                    <a:pt x="1" y="11661"/>
                    <a:pt x="1" y="15870"/>
                  </a:cubicBezTo>
                  <a:cubicBezTo>
                    <a:pt x="1" y="20079"/>
                    <a:pt x="1673" y="24115"/>
                    <a:pt x="4648" y="27091"/>
                  </a:cubicBezTo>
                  <a:cubicBezTo>
                    <a:pt x="7624" y="30068"/>
                    <a:pt x="11661" y="31740"/>
                    <a:pt x="15870" y="31740"/>
                  </a:cubicBezTo>
                  <a:cubicBezTo>
                    <a:pt x="20079" y="31740"/>
                    <a:pt x="24115" y="30068"/>
                    <a:pt x="27091" y="27091"/>
                  </a:cubicBezTo>
                  <a:cubicBezTo>
                    <a:pt x="30068" y="24115"/>
                    <a:pt x="31740" y="20079"/>
                    <a:pt x="31740" y="15870"/>
                  </a:cubicBezTo>
                  <a:cubicBezTo>
                    <a:pt x="31740" y="11661"/>
                    <a:pt x="30068" y="7624"/>
                    <a:pt x="27091" y="4649"/>
                  </a:cubicBezTo>
                  <a:cubicBezTo>
                    <a:pt x="24115"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5922175" y="2836000"/>
              <a:ext cx="866525" cy="808725"/>
            </a:xfrm>
            <a:custGeom>
              <a:avLst/>
              <a:gdLst/>
              <a:ahLst/>
              <a:cxnLst/>
              <a:rect l="l" t="t" r="r" b="b"/>
              <a:pathLst>
                <a:path w="34661" h="32349" extrusionOk="0">
                  <a:moveTo>
                    <a:pt x="16736" y="605"/>
                  </a:moveTo>
                  <a:lnTo>
                    <a:pt x="16736" y="607"/>
                  </a:lnTo>
                  <a:cubicBezTo>
                    <a:pt x="23620" y="607"/>
                    <a:pt x="29932" y="5214"/>
                    <a:pt x="31783" y="12173"/>
                  </a:cubicBezTo>
                  <a:cubicBezTo>
                    <a:pt x="33990" y="20468"/>
                    <a:pt x="29036" y="29012"/>
                    <a:pt x="20741" y="31218"/>
                  </a:cubicBezTo>
                  <a:cubicBezTo>
                    <a:pt x="19406" y="31573"/>
                    <a:pt x="18064" y="31743"/>
                    <a:pt x="16743" y="31743"/>
                  </a:cubicBezTo>
                  <a:cubicBezTo>
                    <a:pt x="9861" y="31743"/>
                    <a:pt x="3547" y="27135"/>
                    <a:pt x="1696" y="20175"/>
                  </a:cubicBezTo>
                  <a:cubicBezTo>
                    <a:pt x="627" y="16157"/>
                    <a:pt x="1188" y="11964"/>
                    <a:pt x="3273" y="8366"/>
                  </a:cubicBezTo>
                  <a:cubicBezTo>
                    <a:pt x="5358" y="4769"/>
                    <a:pt x="8721" y="2199"/>
                    <a:pt x="12738" y="1130"/>
                  </a:cubicBezTo>
                  <a:cubicBezTo>
                    <a:pt x="14043" y="783"/>
                    <a:pt x="15387" y="607"/>
                    <a:pt x="16736" y="605"/>
                  </a:cubicBezTo>
                  <a:close/>
                  <a:moveTo>
                    <a:pt x="16735" y="1"/>
                  </a:moveTo>
                  <a:cubicBezTo>
                    <a:pt x="15363" y="1"/>
                    <a:pt x="13969" y="177"/>
                    <a:pt x="12582" y="546"/>
                  </a:cubicBezTo>
                  <a:cubicBezTo>
                    <a:pt x="8408" y="1656"/>
                    <a:pt x="4915" y="4325"/>
                    <a:pt x="2749" y="8062"/>
                  </a:cubicBezTo>
                  <a:cubicBezTo>
                    <a:pt x="583" y="11800"/>
                    <a:pt x="1" y="16157"/>
                    <a:pt x="1110" y="20332"/>
                  </a:cubicBezTo>
                  <a:cubicBezTo>
                    <a:pt x="3034" y="27562"/>
                    <a:pt x="9592" y="32348"/>
                    <a:pt x="16744" y="32348"/>
                  </a:cubicBezTo>
                  <a:cubicBezTo>
                    <a:pt x="18145" y="32348"/>
                    <a:pt x="19541" y="32165"/>
                    <a:pt x="20897" y="31804"/>
                  </a:cubicBezTo>
                  <a:cubicBezTo>
                    <a:pt x="29515" y="29512"/>
                    <a:pt x="34661" y="20636"/>
                    <a:pt x="32369" y="12017"/>
                  </a:cubicBezTo>
                  <a:cubicBezTo>
                    <a:pt x="30446" y="4787"/>
                    <a:pt x="23888" y="1"/>
                    <a:pt x="16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6578875" y="3001600"/>
              <a:ext cx="85400" cy="143850"/>
            </a:xfrm>
            <a:custGeom>
              <a:avLst/>
              <a:gdLst/>
              <a:ahLst/>
              <a:cxnLst/>
              <a:rect l="l" t="t" r="r" b="b"/>
              <a:pathLst>
                <a:path w="3416" h="5754" extrusionOk="0">
                  <a:moveTo>
                    <a:pt x="1" y="1"/>
                  </a:moveTo>
                  <a:lnTo>
                    <a:pt x="3415" y="5754"/>
                  </a:lnTo>
                  <a:cubicBezTo>
                    <a:pt x="2781" y="3579"/>
                    <a:pt x="1607" y="160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6570550" y="2994025"/>
              <a:ext cx="102150" cy="159000"/>
            </a:xfrm>
            <a:custGeom>
              <a:avLst/>
              <a:gdLst/>
              <a:ahLst/>
              <a:cxnLst/>
              <a:rect l="l" t="t" r="r" b="b"/>
              <a:pathLst>
                <a:path w="4086" h="6360" extrusionOk="0">
                  <a:moveTo>
                    <a:pt x="333" y="1"/>
                  </a:moveTo>
                  <a:cubicBezTo>
                    <a:pt x="255" y="1"/>
                    <a:pt x="178" y="31"/>
                    <a:pt x="119" y="90"/>
                  </a:cubicBezTo>
                  <a:cubicBezTo>
                    <a:pt x="0" y="208"/>
                    <a:pt x="2" y="400"/>
                    <a:pt x="120" y="518"/>
                  </a:cubicBezTo>
                  <a:cubicBezTo>
                    <a:pt x="1687" y="2082"/>
                    <a:pt x="2836" y="4016"/>
                    <a:pt x="3458" y="6142"/>
                  </a:cubicBezTo>
                  <a:cubicBezTo>
                    <a:pt x="3496" y="6271"/>
                    <a:pt x="3614" y="6359"/>
                    <a:pt x="3748" y="6359"/>
                  </a:cubicBezTo>
                  <a:cubicBezTo>
                    <a:pt x="3777" y="6359"/>
                    <a:pt x="3806" y="6355"/>
                    <a:pt x="3834" y="6346"/>
                  </a:cubicBezTo>
                  <a:cubicBezTo>
                    <a:pt x="3995" y="6299"/>
                    <a:pt x="4086" y="6131"/>
                    <a:pt x="4039" y="5971"/>
                  </a:cubicBezTo>
                  <a:cubicBezTo>
                    <a:pt x="3388" y="3748"/>
                    <a:pt x="2187" y="1726"/>
                    <a:pt x="547" y="89"/>
                  </a:cubicBezTo>
                  <a:cubicBezTo>
                    <a:pt x="488" y="30"/>
                    <a:pt x="411"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6378075" y="3204875"/>
              <a:ext cx="315400" cy="370700"/>
            </a:xfrm>
            <a:custGeom>
              <a:avLst/>
              <a:gdLst/>
              <a:ahLst/>
              <a:cxnLst/>
              <a:rect l="l" t="t" r="r" b="b"/>
              <a:pathLst>
                <a:path w="12616" h="14828" extrusionOk="0">
                  <a:moveTo>
                    <a:pt x="11920" y="1"/>
                  </a:moveTo>
                  <a:lnTo>
                    <a:pt x="0" y="14827"/>
                  </a:lnTo>
                  <a:cubicBezTo>
                    <a:pt x="665" y="14752"/>
                    <a:pt x="1324" y="14628"/>
                    <a:pt x="1971" y="14456"/>
                  </a:cubicBezTo>
                  <a:cubicBezTo>
                    <a:pt x="8489" y="12723"/>
                    <a:pt x="12616" y="6504"/>
                    <a:pt x="11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6370325" y="3197325"/>
              <a:ext cx="331225" cy="385825"/>
            </a:xfrm>
            <a:custGeom>
              <a:avLst/>
              <a:gdLst/>
              <a:ahLst/>
              <a:cxnLst/>
              <a:rect l="l" t="t" r="r" b="b"/>
              <a:pathLst>
                <a:path w="13249" h="15433" extrusionOk="0">
                  <a:moveTo>
                    <a:pt x="12231" y="0"/>
                  </a:moveTo>
                  <a:cubicBezTo>
                    <a:pt x="12220" y="0"/>
                    <a:pt x="12209" y="1"/>
                    <a:pt x="12198" y="2"/>
                  </a:cubicBezTo>
                  <a:cubicBezTo>
                    <a:pt x="12032" y="19"/>
                    <a:pt x="11911" y="169"/>
                    <a:pt x="11929" y="335"/>
                  </a:cubicBezTo>
                  <a:cubicBezTo>
                    <a:pt x="12614" y="6732"/>
                    <a:pt x="8433" y="12809"/>
                    <a:pt x="2204" y="14465"/>
                  </a:cubicBezTo>
                  <a:cubicBezTo>
                    <a:pt x="1571" y="14633"/>
                    <a:pt x="928" y="14756"/>
                    <a:pt x="277" y="14828"/>
                  </a:cubicBezTo>
                  <a:cubicBezTo>
                    <a:pt x="118" y="14847"/>
                    <a:pt x="0" y="14986"/>
                    <a:pt x="8" y="15146"/>
                  </a:cubicBezTo>
                  <a:cubicBezTo>
                    <a:pt x="17" y="15306"/>
                    <a:pt x="149" y="15431"/>
                    <a:pt x="309" y="15433"/>
                  </a:cubicBezTo>
                  <a:cubicBezTo>
                    <a:pt x="321" y="15433"/>
                    <a:pt x="333" y="15433"/>
                    <a:pt x="344" y="15431"/>
                  </a:cubicBezTo>
                  <a:cubicBezTo>
                    <a:pt x="1024" y="15355"/>
                    <a:pt x="1699" y="15227"/>
                    <a:pt x="2360" y="15051"/>
                  </a:cubicBezTo>
                  <a:cubicBezTo>
                    <a:pt x="8875" y="13317"/>
                    <a:pt x="13249" y="6963"/>
                    <a:pt x="12532" y="270"/>
                  </a:cubicBezTo>
                  <a:cubicBezTo>
                    <a:pt x="12515" y="115"/>
                    <a:pt x="12384" y="0"/>
                    <a:pt x="12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5966875" y="2903050"/>
              <a:ext cx="563125" cy="674650"/>
            </a:xfrm>
            <a:custGeom>
              <a:avLst/>
              <a:gdLst/>
              <a:ahLst/>
              <a:cxnLst/>
              <a:rect l="l" t="t" r="r" b="b"/>
              <a:pathLst>
                <a:path w="22525" h="26986" extrusionOk="0">
                  <a:moveTo>
                    <a:pt x="14961" y="1"/>
                  </a:moveTo>
                  <a:cubicBezTo>
                    <a:pt x="13813" y="1"/>
                    <a:pt x="12646" y="149"/>
                    <a:pt x="11484" y="458"/>
                  </a:cubicBezTo>
                  <a:cubicBezTo>
                    <a:pt x="4285" y="2372"/>
                    <a:pt x="1" y="9761"/>
                    <a:pt x="1916" y="16960"/>
                  </a:cubicBezTo>
                  <a:cubicBezTo>
                    <a:pt x="3522" y="22998"/>
                    <a:pt x="8976" y="26985"/>
                    <a:pt x="14943" y="26985"/>
                  </a:cubicBezTo>
                  <a:cubicBezTo>
                    <a:pt x="14963" y="26985"/>
                    <a:pt x="14984" y="26985"/>
                    <a:pt x="15004" y="26985"/>
                  </a:cubicBezTo>
                  <a:lnTo>
                    <a:pt x="22525" y="2330"/>
                  </a:lnTo>
                  <a:cubicBezTo>
                    <a:pt x="20326" y="840"/>
                    <a:pt x="17697" y="1"/>
                    <a:pt x="149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5975350" y="2895575"/>
              <a:ext cx="563275" cy="689700"/>
            </a:xfrm>
            <a:custGeom>
              <a:avLst/>
              <a:gdLst/>
              <a:ahLst/>
              <a:cxnLst/>
              <a:rect l="l" t="t" r="r" b="b"/>
              <a:pathLst>
                <a:path w="22531" h="27588" extrusionOk="0">
                  <a:moveTo>
                    <a:pt x="14612" y="0"/>
                  </a:moveTo>
                  <a:cubicBezTo>
                    <a:pt x="13427" y="0"/>
                    <a:pt x="12236" y="153"/>
                    <a:pt x="11068" y="464"/>
                  </a:cubicBezTo>
                  <a:cubicBezTo>
                    <a:pt x="7508" y="1410"/>
                    <a:pt x="4530" y="3687"/>
                    <a:pt x="2682" y="6873"/>
                  </a:cubicBezTo>
                  <a:cubicBezTo>
                    <a:pt x="834" y="10061"/>
                    <a:pt x="336" y="13777"/>
                    <a:pt x="1284" y="17337"/>
                  </a:cubicBezTo>
                  <a:cubicBezTo>
                    <a:pt x="2891" y="23381"/>
                    <a:pt x="8362" y="27587"/>
                    <a:pt x="14604" y="27587"/>
                  </a:cubicBezTo>
                  <a:cubicBezTo>
                    <a:pt x="14605" y="27587"/>
                    <a:pt x="14606" y="27587"/>
                    <a:pt x="14607" y="27587"/>
                  </a:cubicBezTo>
                  <a:cubicBezTo>
                    <a:pt x="14793" y="27587"/>
                    <a:pt x="14967" y="27469"/>
                    <a:pt x="14967" y="27283"/>
                  </a:cubicBezTo>
                  <a:cubicBezTo>
                    <a:pt x="14967" y="27115"/>
                    <a:pt x="14832" y="26980"/>
                    <a:pt x="14666" y="26980"/>
                  </a:cubicBezTo>
                  <a:cubicBezTo>
                    <a:pt x="14665" y="26980"/>
                    <a:pt x="14665" y="26980"/>
                    <a:pt x="14664" y="26981"/>
                  </a:cubicBezTo>
                  <a:cubicBezTo>
                    <a:pt x="14659" y="26983"/>
                    <a:pt x="14653" y="26983"/>
                    <a:pt x="14646" y="26983"/>
                  </a:cubicBezTo>
                  <a:cubicBezTo>
                    <a:pt x="14633" y="26983"/>
                    <a:pt x="14617" y="26981"/>
                    <a:pt x="14603" y="26981"/>
                  </a:cubicBezTo>
                  <a:cubicBezTo>
                    <a:pt x="8637" y="26981"/>
                    <a:pt x="3406" y="22959"/>
                    <a:pt x="1869" y="17181"/>
                  </a:cubicBezTo>
                  <a:cubicBezTo>
                    <a:pt x="0" y="10155"/>
                    <a:pt x="4196" y="2917"/>
                    <a:pt x="11223" y="1048"/>
                  </a:cubicBezTo>
                  <a:cubicBezTo>
                    <a:pt x="12340" y="751"/>
                    <a:pt x="13479" y="605"/>
                    <a:pt x="14612" y="605"/>
                  </a:cubicBezTo>
                  <a:cubicBezTo>
                    <a:pt x="17226" y="605"/>
                    <a:pt x="19810" y="1383"/>
                    <a:pt x="22017" y="2879"/>
                  </a:cubicBezTo>
                  <a:cubicBezTo>
                    <a:pt x="22068" y="2915"/>
                    <a:pt x="22127" y="2931"/>
                    <a:pt x="22186" y="2931"/>
                  </a:cubicBezTo>
                  <a:cubicBezTo>
                    <a:pt x="22283" y="2931"/>
                    <a:pt x="22379" y="2885"/>
                    <a:pt x="22437" y="2799"/>
                  </a:cubicBezTo>
                  <a:cubicBezTo>
                    <a:pt x="22531" y="2661"/>
                    <a:pt x="22494" y="2472"/>
                    <a:pt x="22355" y="2378"/>
                  </a:cubicBezTo>
                  <a:cubicBezTo>
                    <a:pt x="20048" y="814"/>
                    <a:pt x="17346" y="0"/>
                    <a:pt x="14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6162950" y="2996450"/>
              <a:ext cx="328225" cy="505750"/>
            </a:xfrm>
            <a:custGeom>
              <a:avLst/>
              <a:gdLst/>
              <a:ahLst/>
              <a:cxnLst/>
              <a:rect l="l" t="t" r="r" b="b"/>
              <a:pathLst>
                <a:path w="13129" h="20230" extrusionOk="0">
                  <a:moveTo>
                    <a:pt x="4133" y="0"/>
                  </a:moveTo>
                  <a:cubicBezTo>
                    <a:pt x="4060" y="0"/>
                    <a:pt x="3988" y="9"/>
                    <a:pt x="3916" y="27"/>
                  </a:cubicBezTo>
                  <a:cubicBezTo>
                    <a:pt x="3692" y="81"/>
                    <a:pt x="3510" y="212"/>
                    <a:pt x="3368" y="420"/>
                  </a:cubicBezTo>
                  <a:cubicBezTo>
                    <a:pt x="3227" y="627"/>
                    <a:pt x="3194" y="875"/>
                    <a:pt x="3271" y="1165"/>
                  </a:cubicBezTo>
                  <a:lnTo>
                    <a:pt x="3982" y="3833"/>
                  </a:lnTo>
                  <a:lnTo>
                    <a:pt x="3982" y="3833"/>
                  </a:lnTo>
                  <a:cubicBezTo>
                    <a:pt x="2782" y="4222"/>
                    <a:pt x="1847" y="4780"/>
                    <a:pt x="1176" y="5508"/>
                  </a:cubicBezTo>
                  <a:cubicBezTo>
                    <a:pt x="281" y="6477"/>
                    <a:pt x="0" y="7585"/>
                    <a:pt x="331" y="8831"/>
                  </a:cubicBezTo>
                  <a:cubicBezTo>
                    <a:pt x="468" y="9345"/>
                    <a:pt x="652" y="9773"/>
                    <a:pt x="886" y="10118"/>
                  </a:cubicBezTo>
                  <a:cubicBezTo>
                    <a:pt x="1120" y="10462"/>
                    <a:pt x="1378" y="10737"/>
                    <a:pt x="1660" y="10941"/>
                  </a:cubicBezTo>
                  <a:cubicBezTo>
                    <a:pt x="1943" y="11144"/>
                    <a:pt x="2318" y="11301"/>
                    <a:pt x="2787" y="11410"/>
                  </a:cubicBezTo>
                  <a:cubicBezTo>
                    <a:pt x="3234" y="11515"/>
                    <a:pt x="3688" y="11587"/>
                    <a:pt x="4146" y="11624"/>
                  </a:cubicBezTo>
                  <a:cubicBezTo>
                    <a:pt x="4585" y="11657"/>
                    <a:pt x="5162" y="11681"/>
                    <a:pt x="5878" y="11691"/>
                  </a:cubicBezTo>
                  <a:lnTo>
                    <a:pt x="7772" y="11695"/>
                  </a:lnTo>
                  <a:cubicBezTo>
                    <a:pt x="7808" y="11694"/>
                    <a:pt x="7843" y="11694"/>
                    <a:pt x="7878" y="11694"/>
                  </a:cubicBezTo>
                  <a:cubicBezTo>
                    <a:pt x="8348" y="11694"/>
                    <a:pt x="8732" y="11759"/>
                    <a:pt x="9031" y="11888"/>
                  </a:cubicBezTo>
                  <a:cubicBezTo>
                    <a:pt x="9352" y="12027"/>
                    <a:pt x="9542" y="12207"/>
                    <a:pt x="9600" y="12430"/>
                  </a:cubicBezTo>
                  <a:cubicBezTo>
                    <a:pt x="9676" y="12711"/>
                    <a:pt x="9649" y="12967"/>
                    <a:pt x="9517" y="13199"/>
                  </a:cubicBezTo>
                  <a:cubicBezTo>
                    <a:pt x="9387" y="13431"/>
                    <a:pt x="9198" y="13616"/>
                    <a:pt x="8952" y="13754"/>
                  </a:cubicBezTo>
                  <a:cubicBezTo>
                    <a:pt x="8689" y="13901"/>
                    <a:pt x="8415" y="14026"/>
                    <a:pt x="8133" y="14130"/>
                  </a:cubicBezTo>
                  <a:cubicBezTo>
                    <a:pt x="7855" y="14236"/>
                    <a:pt x="7566" y="14310"/>
                    <a:pt x="7273" y="14352"/>
                  </a:cubicBezTo>
                  <a:cubicBezTo>
                    <a:pt x="6892" y="14436"/>
                    <a:pt x="6504" y="14479"/>
                    <a:pt x="6114" y="14482"/>
                  </a:cubicBezTo>
                  <a:cubicBezTo>
                    <a:pt x="6101" y="14482"/>
                    <a:pt x="6089" y="14482"/>
                    <a:pt x="6076" y="14482"/>
                  </a:cubicBezTo>
                  <a:cubicBezTo>
                    <a:pt x="5710" y="14482"/>
                    <a:pt x="5423" y="14464"/>
                    <a:pt x="5214" y="14426"/>
                  </a:cubicBezTo>
                  <a:cubicBezTo>
                    <a:pt x="4998" y="14388"/>
                    <a:pt x="4742" y="14332"/>
                    <a:pt x="4443" y="14261"/>
                  </a:cubicBezTo>
                  <a:cubicBezTo>
                    <a:pt x="4145" y="14189"/>
                    <a:pt x="3963" y="14149"/>
                    <a:pt x="3896" y="14140"/>
                  </a:cubicBezTo>
                  <a:cubicBezTo>
                    <a:pt x="3747" y="14110"/>
                    <a:pt x="3606" y="14096"/>
                    <a:pt x="3474" y="14096"/>
                  </a:cubicBezTo>
                  <a:cubicBezTo>
                    <a:pt x="3290" y="14096"/>
                    <a:pt x="3122" y="14124"/>
                    <a:pt x="2969" y="14180"/>
                  </a:cubicBezTo>
                  <a:cubicBezTo>
                    <a:pt x="2706" y="14278"/>
                    <a:pt x="2513" y="14443"/>
                    <a:pt x="2388" y="14677"/>
                  </a:cubicBezTo>
                  <a:cubicBezTo>
                    <a:pt x="2265" y="14904"/>
                    <a:pt x="2193" y="15155"/>
                    <a:pt x="2179" y="15412"/>
                  </a:cubicBezTo>
                  <a:cubicBezTo>
                    <a:pt x="2163" y="15667"/>
                    <a:pt x="2228" y="15913"/>
                    <a:pt x="2374" y="16149"/>
                  </a:cubicBezTo>
                  <a:cubicBezTo>
                    <a:pt x="2519" y="16385"/>
                    <a:pt x="2730" y="16558"/>
                    <a:pt x="3006" y="16667"/>
                  </a:cubicBezTo>
                  <a:cubicBezTo>
                    <a:pt x="3961" y="17015"/>
                    <a:pt x="4958" y="17189"/>
                    <a:pt x="5995" y="17189"/>
                  </a:cubicBezTo>
                  <a:cubicBezTo>
                    <a:pt x="6568" y="17189"/>
                    <a:pt x="7153" y="17136"/>
                    <a:pt x="7751" y="17029"/>
                  </a:cubicBezTo>
                  <a:lnTo>
                    <a:pt x="7751" y="17029"/>
                  </a:lnTo>
                  <a:lnTo>
                    <a:pt x="8414" y="19521"/>
                  </a:lnTo>
                  <a:cubicBezTo>
                    <a:pt x="8517" y="19906"/>
                    <a:pt x="8734" y="20134"/>
                    <a:pt x="9069" y="20204"/>
                  </a:cubicBezTo>
                  <a:cubicBezTo>
                    <a:pt x="9146" y="20221"/>
                    <a:pt x="9222" y="20229"/>
                    <a:pt x="9295" y="20229"/>
                  </a:cubicBezTo>
                  <a:cubicBezTo>
                    <a:pt x="9538" y="20229"/>
                    <a:pt x="9759" y="20137"/>
                    <a:pt x="9956" y="19954"/>
                  </a:cubicBezTo>
                  <a:cubicBezTo>
                    <a:pt x="10212" y="19717"/>
                    <a:pt x="10293" y="19415"/>
                    <a:pt x="10196" y="19048"/>
                  </a:cubicBezTo>
                  <a:lnTo>
                    <a:pt x="9535" y="16565"/>
                  </a:lnTo>
                  <a:lnTo>
                    <a:pt x="9535" y="16565"/>
                  </a:lnTo>
                  <a:cubicBezTo>
                    <a:pt x="10126" y="16351"/>
                    <a:pt x="10654" y="16086"/>
                    <a:pt x="11120" y="15770"/>
                  </a:cubicBezTo>
                  <a:cubicBezTo>
                    <a:pt x="11895" y="15243"/>
                    <a:pt x="12446" y="14580"/>
                    <a:pt x="12773" y="13780"/>
                  </a:cubicBezTo>
                  <a:cubicBezTo>
                    <a:pt x="13100" y="12981"/>
                    <a:pt x="13128" y="12108"/>
                    <a:pt x="12859" y="11165"/>
                  </a:cubicBezTo>
                  <a:cubicBezTo>
                    <a:pt x="12693" y="10578"/>
                    <a:pt x="12455" y="10095"/>
                    <a:pt x="12144" y="9716"/>
                  </a:cubicBezTo>
                  <a:cubicBezTo>
                    <a:pt x="11832" y="9337"/>
                    <a:pt x="11440" y="9050"/>
                    <a:pt x="10969" y="8856"/>
                  </a:cubicBezTo>
                  <a:cubicBezTo>
                    <a:pt x="10486" y="8658"/>
                    <a:pt x="9978" y="8528"/>
                    <a:pt x="9460" y="8468"/>
                  </a:cubicBezTo>
                  <a:cubicBezTo>
                    <a:pt x="8947" y="8407"/>
                    <a:pt x="8328" y="8377"/>
                    <a:pt x="7600" y="8377"/>
                  </a:cubicBezTo>
                  <a:cubicBezTo>
                    <a:pt x="7570" y="8377"/>
                    <a:pt x="7540" y="8377"/>
                    <a:pt x="7509" y="8377"/>
                  </a:cubicBezTo>
                  <a:lnTo>
                    <a:pt x="5638" y="8408"/>
                  </a:lnTo>
                  <a:cubicBezTo>
                    <a:pt x="5556" y="8411"/>
                    <a:pt x="5477" y="8413"/>
                    <a:pt x="5402" y="8413"/>
                  </a:cubicBezTo>
                  <a:cubicBezTo>
                    <a:pt x="4966" y="8413"/>
                    <a:pt x="4632" y="8365"/>
                    <a:pt x="4400" y="8271"/>
                  </a:cubicBezTo>
                  <a:cubicBezTo>
                    <a:pt x="4128" y="8161"/>
                    <a:pt x="3952" y="7951"/>
                    <a:pt x="3870" y="7644"/>
                  </a:cubicBezTo>
                  <a:cubicBezTo>
                    <a:pt x="3803" y="7387"/>
                    <a:pt x="3889" y="7145"/>
                    <a:pt x="4130" y="6916"/>
                  </a:cubicBezTo>
                  <a:cubicBezTo>
                    <a:pt x="4370" y="6688"/>
                    <a:pt x="4662" y="6521"/>
                    <a:pt x="5005" y="6416"/>
                  </a:cubicBezTo>
                  <a:cubicBezTo>
                    <a:pt x="5347" y="6312"/>
                    <a:pt x="5674" y="6227"/>
                    <a:pt x="5987" y="6162"/>
                  </a:cubicBezTo>
                  <a:cubicBezTo>
                    <a:pt x="6547" y="6077"/>
                    <a:pt x="7114" y="6035"/>
                    <a:pt x="7680" y="6035"/>
                  </a:cubicBezTo>
                  <a:cubicBezTo>
                    <a:pt x="8037" y="6035"/>
                    <a:pt x="8394" y="6052"/>
                    <a:pt x="8750" y="6085"/>
                  </a:cubicBezTo>
                  <a:cubicBezTo>
                    <a:pt x="8805" y="6088"/>
                    <a:pt x="8858" y="6090"/>
                    <a:pt x="8910" y="6090"/>
                  </a:cubicBezTo>
                  <a:cubicBezTo>
                    <a:pt x="9204" y="6090"/>
                    <a:pt x="9459" y="6034"/>
                    <a:pt x="9673" y="5922"/>
                  </a:cubicBezTo>
                  <a:cubicBezTo>
                    <a:pt x="9926" y="5791"/>
                    <a:pt x="10090" y="5599"/>
                    <a:pt x="10166" y="5347"/>
                  </a:cubicBezTo>
                  <a:cubicBezTo>
                    <a:pt x="10238" y="5102"/>
                    <a:pt x="10257" y="4844"/>
                    <a:pt x="10218" y="4591"/>
                  </a:cubicBezTo>
                  <a:cubicBezTo>
                    <a:pt x="10179" y="4341"/>
                    <a:pt x="10051" y="4108"/>
                    <a:pt x="9833" y="3891"/>
                  </a:cubicBezTo>
                  <a:cubicBezTo>
                    <a:pt x="9615" y="3674"/>
                    <a:pt x="9339" y="3538"/>
                    <a:pt x="9004" y="3480"/>
                  </a:cubicBezTo>
                  <a:cubicBezTo>
                    <a:pt x="8572" y="3404"/>
                    <a:pt x="8219" y="3350"/>
                    <a:pt x="7946" y="3323"/>
                  </a:cubicBezTo>
                  <a:cubicBezTo>
                    <a:pt x="7778" y="3306"/>
                    <a:pt x="7566" y="3297"/>
                    <a:pt x="7312" y="3297"/>
                  </a:cubicBezTo>
                  <a:cubicBezTo>
                    <a:pt x="7156" y="3297"/>
                    <a:pt x="6985" y="3300"/>
                    <a:pt x="6797" y="3307"/>
                  </a:cubicBezTo>
                  <a:cubicBezTo>
                    <a:pt x="6449" y="3320"/>
                    <a:pt x="6104" y="3354"/>
                    <a:pt x="5761" y="3409"/>
                  </a:cubicBezTo>
                  <a:lnTo>
                    <a:pt x="5761" y="3409"/>
                  </a:lnTo>
                  <a:lnTo>
                    <a:pt x="5040" y="695"/>
                  </a:lnTo>
                  <a:cubicBezTo>
                    <a:pt x="4967" y="421"/>
                    <a:pt x="4817" y="229"/>
                    <a:pt x="4591" y="115"/>
                  </a:cubicBezTo>
                  <a:cubicBezTo>
                    <a:pt x="4436" y="39"/>
                    <a:pt x="4284" y="0"/>
                    <a:pt x="41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6005025" y="3454750"/>
              <a:ext cx="15375" cy="65550"/>
            </a:xfrm>
            <a:custGeom>
              <a:avLst/>
              <a:gdLst/>
              <a:ahLst/>
              <a:cxnLst/>
              <a:rect l="l" t="t" r="r" b="b"/>
              <a:pathLst>
                <a:path w="615" h="2622" extrusionOk="0">
                  <a:moveTo>
                    <a:pt x="308" y="1"/>
                  </a:moveTo>
                  <a:cubicBezTo>
                    <a:pt x="138" y="1"/>
                    <a:pt x="1" y="140"/>
                    <a:pt x="5" y="311"/>
                  </a:cubicBezTo>
                  <a:lnTo>
                    <a:pt x="5" y="2319"/>
                  </a:lnTo>
                  <a:cubicBezTo>
                    <a:pt x="5" y="2486"/>
                    <a:pt x="140" y="2621"/>
                    <a:pt x="308" y="2621"/>
                  </a:cubicBezTo>
                  <a:cubicBezTo>
                    <a:pt x="475" y="2621"/>
                    <a:pt x="610" y="2486"/>
                    <a:pt x="610" y="2319"/>
                  </a:cubicBezTo>
                  <a:lnTo>
                    <a:pt x="610" y="311"/>
                  </a:lnTo>
                  <a:cubicBezTo>
                    <a:pt x="614"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6040500" y="3504950"/>
              <a:ext cx="15350" cy="68525"/>
            </a:xfrm>
            <a:custGeom>
              <a:avLst/>
              <a:gdLst/>
              <a:ahLst/>
              <a:cxnLst/>
              <a:rect l="l" t="t" r="r" b="b"/>
              <a:pathLst>
                <a:path w="614" h="2741" extrusionOk="0">
                  <a:moveTo>
                    <a:pt x="308" y="1"/>
                  </a:moveTo>
                  <a:cubicBezTo>
                    <a:pt x="137" y="1"/>
                    <a:pt x="0" y="140"/>
                    <a:pt x="4" y="311"/>
                  </a:cubicBezTo>
                  <a:lnTo>
                    <a:pt x="4" y="2438"/>
                  </a:lnTo>
                  <a:cubicBezTo>
                    <a:pt x="4" y="2606"/>
                    <a:pt x="140" y="2741"/>
                    <a:pt x="308" y="2741"/>
                  </a:cubicBezTo>
                  <a:cubicBezTo>
                    <a:pt x="474" y="2741"/>
                    <a:pt x="610" y="2606"/>
                    <a:pt x="610" y="2438"/>
                  </a:cubicBezTo>
                  <a:lnTo>
                    <a:pt x="610" y="311"/>
                  </a:lnTo>
                  <a:cubicBezTo>
                    <a:pt x="614" y="140"/>
                    <a:pt x="477"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6111400" y="3564025"/>
              <a:ext cx="15350" cy="65600"/>
            </a:xfrm>
            <a:custGeom>
              <a:avLst/>
              <a:gdLst/>
              <a:ahLst/>
              <a:cxnLst/>
              <a:rect l="l" t="t" r="r" b="b"/>
              <a:pathLst>
                <a:path w="614" h="2624" extrusionOk="0">
                  <a:moveTo>
                    <a:pt x="307" y="0"/>
                  </a:moveTo>
                  <a:cubicBezTo>
                    <a:pt x="137" y="0"/>
                    <a:pt x="1" y="141"/>
                    <a:pt x="4" y="312"/>
                  </a:cubicBezTo>
                  <a:lnTo>
                    <a:pt x="4" y="2320"/>
                  </a:lnTo>
                  <a:cubicBezTo>
                    <a:pt x="4" y="2488"/>
                    <a:pt x="140" y="2623"/>
                    <a:pt x="307" y="2623"/>
                  </a:cubicBezTo>
                  <a:cubicBezTo>
                    <a:pt x="475" y="2623"/>
                    <a:pt x="610" y="2488"/>
                    <a:pt x="610" y="2320"/>
                  </a:cubicBezTo>
                  <a:lnTo>
                    <a:pt x="610" y="312"/>
                  </a:lnTo>
                  <a:cubicBezTo>
                    <a:pt x="614" y="141"/>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6211900" y="3614450"/>
              <a:ext cx="15200" cy="59475"/>
            </a:xfrm>
            <a:custGeom>
              <a:avLst/>
              <a:gdLst/>
              <a:ahLst/>
              <a:cxnLst/>
              <a:rect l="l" t="t" r="r" b="b"/>
              <a:pathLst>
                <a:path w="608" h="2379" extrusionOk="0">
                  <a:moveTo>
                    <a:pt x="304" y="0"/>
                  </a:moveTo>
                  <a:cubicBezTo>
                    <a:pt x="137" y="0"/>
                    <a:pt x="2" y="136"/>
                    <a:pt x="2" y="303"/>
                  </a:cubicBezTo>
                  <a:lnTo>
                    <a:pt x="2" y="2075"/>
                  </a:lnTo>
                  <a:cubicBezTo>
                    <a:pt x="1" y="2243"/>
                    <a:pt x="137" y="2378"/>
                    <a:pt x="304" y="2378"/>
                  </a:cubicBezTo>
                  <a:cubicBezTo>
                    <a:pt x="472" y="2378"/>
                    <a:pt x="607" y="2243"/>
                    <a:pt x="607" y="2075"/>
                  </a:cubicBezTo>
                  <a:lnTo>
                    <a:pt x="607" y="303"/>
                  </a:lnTo>
                  <a:cubicBezTo>
                    <a:pt x="607" y="136"/>
                    <a:pt x="472"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6321125" y="3634925"/>
              <a:ext cx="15375" cy="36025"/>
            </a:xfrm>
            <a:custGeom>
              <a:avLst/>
              <a:gdLst/>
              <a:ahLst/>
              <a:cxnLst/>
              <a:rect l="l" t="t" r="r" b="b"/>
              <a:pathLst>
                <a:path w="615" h="1441" extrusionOk="0">
                  <a:moveTo>
                    <a:pt x="307" y="1"/>
                  </a:moveTo>
                  <a:cubicBezTo>
                    <a:pt x="137" y="1"/>
                    <a:pt x="1" y="141"/>
                    <a:pt x="5" y="311"/>
                  </a:cubicBezTo>
                  <a:lnTo>
                    <a:pt x="5" y="1139"/>
                  </a:lnTo>
                  <a:cubicBezTo>
                    <a:pt x="5" y="1306"/>
                    <a:pt x="140" y="1441"/>
                    <a:pt x="308" y="1441"/>
                  </a:cubicBezTo>
                  <a:cubicBezTo>
                    <a:pt x="475" y="1441"/>
                    <a:pt x="610" y="1306"/>
                    <a:pt x="610" y="1139"/>
                  </a:cubicBezTo>
                  <a:lnTo>
                    <a:pt x="610" y="311"/>
                  </a:lnTo>
                  <a:cubicBezTo>
                    <a:pt x="614" y="141"/>
                    <a:pt x="477"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6536875" y="3593950"/>
              <a:ext cx="15175" cy="47475"/>
            </a:xfrm>
            <a:custGeom>
              <a:avLst/>
              <a:gdLst/>
              <a:ahLst/>
              <a:cxnLst/>
              <a:rect l="l" t="t" r="r" b="b"/>
              <a:pathLst>
                <a:path w="607" h="1899" extrusionOk="0">
                  <a:moveTo>
                    <a:pt x="303" y="0"/>
                  </a:moveTo>
                  <a:cubicBezTo>
                    <a:pt x="139" y="0"/>
                    <a:pt x="5" y="132"/>
                    <a:pt x="1" y="296"/>
                  </a:cubicBezTo>
                  <a:lnTo>
                    <a:pt x="1" y="1595"/>
                  </a:lnTo>
                  <a:cubicBezTo>
                    <a:pt x="1" y="1763"/>
                    <a:pt x="136" y="1899"/>
                    <a:pt x="304" y="1899"/>
                  </a:cubicBezTo>
                  <a:cubicBezTo>
                    <a:pt x="471" y="1899"/>
                    <a:pt x="606" y="1762"/>
                    <a:pt x="606" y="1595"/>
                  </a:cubicBezTo>
                  <a:lnTo>
                    <a:pt x="606" y="296"/>
                  </a:lnTo>
                  <a:cubicBezTo>
                    <a:pt x="603"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6584125" y="3543550"/>
              <a:ext cx="15175" cy="65400"/>
            </a:xfrm>
            <a:custGeom>
              <a:avLst/>
              <a:gdLst/>
              <a:ahLst/>
              <a:cxnLst/>
              <a:rect l="l" t="t" r="r" b="b"/>
              <a:pathLst>
                <a:path w="607" h="2616" extrusionOk="0">
                  <a:moveTo>
                    <a:pt x="304" y="0"/>
                  </a:moveTo>
                  <a:cubicBezTo>
                    <a:pt x="136" y="0"/>
                    <a:pt x="1" y="136"/>
                    <a:pt x="1" y="302"/>
                  </a:cubicBezTo>
                  <a:lnTo>
                    <a:pt x="1" y="2312"/>
                  </a:lnTo>
                  <a:cubicBezTo>
                    <a:pt x="1" y="2480"/>
                    <a:pt x="136" y="2615"/>
                    <a:pt x="304" y="2615"/>
                  </a:cubicBezTo>
                  <a:cubicBezTo>
                    <a:pt x="471" y="2615"/>
                    <a:pt x="606" y="2480"/>
                    <a:pt x="606" y="2312"/>
                  </a:cubicBezTo>
                  <a:lnTo>
                    <a:pt x="606" y="302"/>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a:off x="5377250" y="3222475"/>
              <a:ext cx="793500" cy="793500"/>
            </a:xfrm>
            <a:custGeom>
              <a:avLst/>
              <a:gdLst/>
              <a:ahLst/>
              <a:cxnLst/>
              <a:rect l="l" t="t" r="r" b="b"/>
              <a:pathLst>
                <a:path w="31740" h="31740" extrusionOk="0">
                  <a:moveTo>
                    <a:pt x="15870" y="0"/>
                  </a:moveTo>
                  <a:cubicBezTo>
                    <a:pt x="11661" y="0"/>
                    <a:pt x="7625" y="1672"/>
                    <a:pt x="4649" y="4648"/>
                  </a:cubicBezTo>
                  <a:cubicBezTo>
                    <a:pt x="1672" y="7625"/>
                    <a:pt x="0" y="11661"/>
                    <a:pt x="0" y="15870"/>
                  </a:cubicBezTo>
                  <a:cubicBezTo>
                    <a:pt x="0" y="20079"/>
                    <a:pt x="1672" y="24116"/>
                    <a:pt x="4649" y="27091"/>
                  </a:cubicBezTo>
                  <a:cubicBezTo>
                    <a:pt x="7625" y="30067"/>
                    <a:pt x="11661" y="31739"/>
                    <a:pt x="15870" y="31739"/>
                  </a:cubicBezTo>
                  <a:cubicBezTo>
                    <a:pt x="20079" y="31739"/>
                    <a:pt x="24116" y="30067"/>
                    <a:pt x="27091" y="27091"/>
                  </a:cubicBezTo>
                  <a:cubicBezTo>
                    <a:pt x="30068" y="24116"/>
                    <a:pt x="31739" y="20079"/>
                    <a:pt x="31739" y="15870"/>
                  </a:cubicBezTo>
                  <a:cubicBezTo>
                    <a:pt x="31739" y="11661"/>
                    <a:pt x="30068" y="7625"/>
                    <a:pt x="27091" y="4648"/>
                  </a:cubicBezTo>
                  <a:cubicBezTo>
                    <a:pt x="24116"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a:off x="5355650" y="3214725"/>
              <a:ext cx="879600" cy="808725"/>
            </a:xfrm>
            <a:custGeom>
              <a:avLst/>
              <a:gdLst/>
              <a:ahLst/>
              <a:cxnLst/>
              <a:rect l="l" t="t" r="r" b="b"/>
              <a:pathLst>
                <a:path w="35184" h="32349" extrusionOk="0">
                  <a:moveTo>
                    <a:pt x="16762" y="607"/>
                  </a:moveTo>
                  <a:cubicBezTo>
                    <a:pt x="19601" y="607"/>
                    <a:pt x="22393" y="1390"/>
                    <a:pt x="24876" y="2912"/>
                  </a:cubicBezTo>
                  <a:cubicBezTo>
                    <a:pt x="32190" y="7401"/>
                    <a:pt x="34493" y="17005"/>
                    <a:pt x="30003" y="24321"/>
                  </a:cubicBezTo>
                  <a:cubicBezTo>
                    <a:pt x="27067" y="29104"/>
                    <a:pt x="21946" y="31742"/>
                    <a:pt x="16707" y="31742"/>
                  </a:cubicBezTo>
                  <a:cubicBezTo>
                    <a:pt x="13933" y="31742"/>
                    <a:pt x="11126" y="31002"/>
                    <a:pt x="8593" y="29448"/>
                  </a:cubicBezTo>
                  <a:cubicBezTo>
                    <a:pt x="5050" y="27274"/>
                    <a:pt x="2564" y="23850"/>
                    <a:pt x="1596" y="19806"/>
                  </a:cubicBezTo>
                  <a:cubicBezTo>
                    <a:pt x="627" y="15763"/>
                    <a:pt x="1291" y="11584"/>
                    <a:pt x="3466" y="8039"/>
                  </a:cubicBezTo>
                  <a:cubicBezTo>
                    <a:pt x="5640" y="4496"/>
                    <a:pt x="9065" y="2010"/>
                    <a:pt x="13108" y="1042"/>
                  </a:cubicBezTo>
                  <a:cubicBezTo>
                    <a:pt x="14305" y="754"/>
                    <a:pt x="15532" y="608"/>
                    <a:pt x="16762" y="607"/>
                  </a:cubicBezTo>
                  <a:close/>
                  <a:moveTo>
                    <a:pt x="16765" y="1"/>
                  </a:moveTo>
                  <a:cubicBezTo>
                    <a:pt x="15501" y="1"/>
                    <a:pt x="14228" y="150"/>
                    <a:pt x="12968" y="452"/>
                  </a:cubicBezTo>
                  <a:cubicBezTo>
                    <a:pt x="8766" y="1459"/>
                    <a:pt x="5209" y="4040"/>
                    <a:pt x="2951" y="7723"/>
                  </a:cubicBezTo>
                  <a:cubicBezTo>
                    <a:pt x="691" y="11405"/>
                    <a:pt x="1" y="15746"/>
                    <a:pt x="1006" y="19947"/>
                  </a:cubicBezTo>
                  <a:cubicBezTo>
                    <a:pt x="2013" y="24148"/>
                    <a:pt x="4595" y="27706"/>
                    <a:pt x="8277" y="29965"/>
                  </a:cubicBezTo>
                  <a:cubicBezTo>
                    <a:pt x="10810" y="31523"/>
                    <a:pt x="13726" y="32349"/>
                    <a:pt x="16701" y="32349"/>
                  </a:cubicBezTo>
                  <a:cubicBezTo>
                    <a:pt x="16703" y="32349"/>
                    <a:pt x="16705" y="32349"/>
                    <a:pt x="16708" y="32349"/>
                  </a:cubicBezTo>
                  <a:cubicBezTo>
                    <a:pt x="22150" y="32349"/>
                    <a:pt x="27471" y="29607"/>
                    <a:pt x="30520" y="24638"/>
                  </a:cubicBezTo>
                  <a:cubicBezTo>
                    <a:pt x="35183" y="17037"/>
                    <a:pt x="32792" y="7059"/>
                    <a:pt x="25192" y="2395"/>
                  </a:cubicBezTo>
                  <a:cubicBezTo>
                    <a:pt x="22614" y="813"/>
                    <a:pt x="19714" y="1"/>
                    <a:pt x="167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5377250" y="3169400"/>
              <a:ext cx="793500" cy="793500"/>
            </a:xfrm>
            <a:custGeom>
              <a:avLst/>
              <a:gdLst/>
              <a:ahLst/>
              <a:cxnLst/>
              <a:rect l="l" t="t" r="r" b="b"/>
              <a:pathLst>
                <a:path w="31740" h="31740" extrusionOk="0">
                  <a:moveTo>
                    <a:pt x="15870" y="0"/>
                  </a:moveTo>
                  <a:cubicBezTo>
                    <a:pt x="11662" y="0"/>
                    <a:pt x="7625" y="1673"/>
                    <a:pt x="4649" y="4648"/>
                  </a:cubicBezTo>
                  <a:cubicBezTo>
                    <a:pt x="1672" y="7625"/>
                    <a:pt x="0" y="11661"/>
                    <a:pt x="0" y="15870"/>
                  </a:cubicBezTo>
                  <a:cubicBezTo>
                    <a:pt x="0" y="20079"/>
                    <a:pt x="1672" y="24116"/>
                    <a:pt x="4649" y="27092"/>
                  </a:cubicBezTo>
                  <a:cubicBezTo>
                    <a:pt x="7625" y="30067"/>
                    <a:pt x="11662" y="31739"/>
                    <a:pt x="15870" y="31739"/>
                  </a:cubicBezTo>
                  <a:cubicBezTo>
                    <a:pt x="20079" y="31739"/>
                    <a:pt x="24116" y="30067"/>
                    <a:pt x="27091" y="27092"/>
                  </a:cubicBezTo>
                  <a:cubicBezTo>
                    <a:pt x="30068" y="24116"/>
                    <a:pt x="31739" y="20079"/>
                    <a:pt x="31739" y="15870"/>
                  </a:cubicBezTo>
                  <a:cubicBezTo>
                    <a:pt x="31739" y="11661"/>
                    <a:pt x="30068"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5355650" y="3161900"/>
              <a:ext cx="879600" cy="808750"/>
            </a:xfrm>
            <a:custGeom>
              <a:avLst/>
              <a:gdLst/>
              <a:ahLst/>
              <a:cxnLst/>
              <a:rect l="l" t="t" r="r" b="b"/>
              <a:pathLst>
                <a:path w="35184" h="32350" extrusionOk="0">
                  <a:moveTo>
                    <a:pt x="16767" y="608"/>
                  </a:moveTo>
                  <a:cubicBezTo>
                    <a:pt x="19629" y="608"/>
                    <a:pt x="22437" y="1402"/>
                    <a:pt x="24876" y="2902"/>
                  </a:cubicBezTo>
                  <a:cubicBezTo>
                    <a:pt x="32190" y="7391"/>
                    <a:pt x="34492" y="16996"/>
                    <a:pt x="30003" y="24310"/>
                  </a:cubicBezTo>
                  <a:cubicBezTo>
                    <a:pt x="27828" y="27855"/>
                    <a:pt x="24404" y="30339"/>
                    <a:pt x="20361" y="31309"/>
                  </a:cubicBezTo>
                  <a:cubicBezTo>
                    <a:pt x="19147" y="31600"/>
                    <a:pt x="17922" y="31744"/>
                    <a:pt x="16705" y="31744"/>
                  </a:cubicBezTo>
                  <a:cubicBezTo>
                    <a:pt x="13866" y="31744"/>
                    <a:pt x="11075" y="30961"/>
                    <a:pt x="8595" y="29440"/>
                  </a:cubicBezTo>
                  <a:cubicBezTo>
                    <a:pt x="5050" y="27265"/>
                    <a:pt x="2564" y="23840"/>
                    <a:pt x="1596" y="19797"/>
                  </a:cubicBezTo>
                  <a:cubicBezTo>
                    <a:pt x="627" y="15753"/>
                    <a:pt x="1291" y="11574"/>
                    <a:pt x="3466" y="8031"/>
                  </a:cubicBezTo>
                  <a:cubicBezTo>
                    <a:pt x="6400" y="3246"/>
                    <a:pt x="11522" y="608"/>
                    <a:pt x="16760" y="608"/>
                  </a:cubicBezTo>
                  <a:cubicBezTo>
                    <a:pt x="16762" y="608"/>
                    <a:pt x="16764" y="608"/>
                    <a:pt x="16767" y="608"/>
                  </a:cubicBezTo>
                  <a:close/>
                  <a:moveTo>
                    <a:pt x="16761" y="1"/>
                  </a:moveTo>
                  <a:cubicBezTo>
                    <a:pt x="11318" y="1"/>
                    <a:pt x="5999" y="2744"/>
                    <a:pt x="2951" y="7713"/>
                  </a:cubicBezTo>
                  <a:cubicBezTo>
                    <a:pt x="691" y="11394"/>
                    <a:pt x="1" y="15736"/>
                    <a:pt x="1006" y="19937"/>
                  </a:cubicBezTo>
                  <a:cubicBezTo>
                    <a:pt x="2013" y="24139"/>
                    <a:pt x="4595" y="27696"/>
                    <a:pt x="8277" y="29954"/>
                  </a:cubicBezTo>
                  <a:cubicBezTo>
                    <a:pt x="10854" y="31537"/>
                    <a:pt x="13754" y="32349"/>
                    <a:pt x="16704" y="32349"/>
                  </a:cubicBezTo>
                  <a:cubicBezTo>
                    <a:pt x="17983" y="32348"/>
                    <a:pt x="19258" y="32196"/>
                    <a:pt x="20501" y="31897"/>
                  </a:cubicBezTo>
                  <a:cubicBezTo>
                    <a:pt x="24702" y="30891"/>
                    <a:pt x="28260" y="28308"/>
                    <a:pt x="30518" y="24627"/>
                  </a:cubicBezTo>
                  <a:cubicBezTo>
                    <a:pt x="35183" y="17026"/>
                    <a:pt x="32792" y="7048"/>
                    <a:pt x="25192" y="2385"/>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5389125" y="3228875"/>
              <a:ext cx="769725" cy="674575"/>
            </a:xfrm>
            <a:custGeom>
              <a:avLst/>
              <a:gdLst/>
              <a:ahLst/>
              <a:cxnLst/>
              <a:rect l="l" t="t" r="r" b="b"/>
              <a:pathLst>
                <a:path w="30789" h="26983" extrusionOk="0">
                  <a:moveTo>
                    <a:pt x="15408" y="0"/>
                  </a:moveTo>
                  <a:cubicBezTo>
                    <a:pt x="10872" y="0"/>
                    <a:pt x="6443" y="2288"/>
                    <a:pt x="3897" y="6438"/>
                  </a:cubicBezTo>
                  <a:cubicBezTo>
                    <a:pt x="1" y="12788"/>
                    <a:pt x="1990" y="21094"/>
                    <a:pt x="8342" y="24989"/>
                  </a:cubicBezTo>
                  <a:cubicBezTo>
                    <a:pt x="10542" y="26339"/>
                    <a:pt x="12978" y="26982"/>
                    <a:pt x="15383" y="26982"/>
                  </a:cubicBezTo>
                  <a:cubicBezTo>
                    <a:pt x="19919" y="26982"/>
                    <a:pt x="24347" y="24695"/>
                    <a:pt x="26893" y="20545"/>
                  </a:cubicBezTo>
                  <a:cubicBezTo>
                    <a:pt x="30789" y="14195"/>
                    <a:pt x="28799" y="5890"/>
                    <a:pt x="22449" y="1993"/>
                  </a:cubicBezTo>
                  <a:cubicBezTo>
                    <a:pt x="20248" y="643"/>
                    <a:pt x="17813" y="0"/>
                    <a:pt x="15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5397950" y="3221225"/>
              <a:ext cx="769400" cy="689875"/>
            </a:xfrm>
            <a:custGeom>
              <a:avLst/>
              <a:gdLst/>
              <a:ahLst/>
              <a:cxnLst/>
              <a:rect l="l" t="t" r="r" b="b"/>
              <a:pathLst>
                <a:path w="30776" h="27595" extrusionOk="0">
                  <a:moveTo>
                    <a:pt x="15068" y="605"/>
                  </a:moveTo>
                  <a:lnTo>
                    <a:pt x="15068" y="606"/>
                  </a:lnTo>
                  <a:cubicBezTo>
                    <a:pt x="17472" y="606"/>
                    <a:pt x="19837" y="1269"/>
                    <a:pt x="21939" y="2557"/>
                  </a:cubicBezTo>
                  <a:cubicBezTo>
                    <a:pt x="28136" y="6360"/>
                    <a:pt x="30084" y="14495"/>
                    <a:pt x="26282" y="20692"/>
                  </a:cubicBezTo>
                  <a:cubicBezTo>
                    <a:pt x="24440" y="23694"/>
                    <a:pt x="21539" y="25797"/>
                    <a:pt x="18114" y="26620"/>
                  </a:cubicBezTo>
                  <a:cubicBezTo>
                    <a:pt x="17086" y="26867"/>
                    <a:pt x="16048" y="26989"/>
                    <a:pt x="15018" y="26989"/>
                  </a:cubicBezTo>
                  <a:cubicBezTo>
                    <a:pt x="12613" y="26989"/>
                    <a:pt x="10248" y="26326"/>
                    <a:pt x="8146" y="25037"/>
                  </a:cubicBezTo>
                  <a:cubicBezTo>
                    <a:pt x="1949" y="21234"/>
                    <a:pt x="1" y="13098"/>
                    <a:pt x="3803" y="6901"/>
                  </a:cubicBezTo>
                  <a:cubicBezTo>
                    <a:pt x="5645" y="3898"/>
                    <a:pt x="8545" y="1794"/>
                    <a:pt x="11971" y="973"/>
                  </a:cubicBezTo>
                  <a:cubicBezTo>
                    <a:pt x="12985" y="730"/>
                    <a:pt x="14025" y="606"/>
                    <a:pt x="15068" y="605"/>
                  </a:cubicBezTo>
                  <a:close/>
                  <a:moveTo>
                    <a:pt x="15067" y="0"/>
                  </a:moveTo>
                  <a:cubicBezTo>
                    <a:pt x="13989" y="0"/>
                    <a:pt x="12904" y="127"/>
                    <a:pt x="11829" y="385"/>
                  </a:cubicBezTo>
                  <a:cubicBezTo>
                    <a:pt x="8247" y="1243"/>
                    <a:pt x="5214" y="3445"/>
                    <a:pt x="3287" y="6585"/>
                  </a:cubicBezTo>
                  <a:cubicBezTo>
                    <a:pt x="1360" y="9725"/>
                    <a:pt x="773" y="13427"/>
                    <a:pt x="1630" y="17010"/>
                  </a:cubicBezTo>
                  <a:cubicBezTo>
                    <a:pt x="2488" y="20592"/>
                    <a:pt x="4690" y="23626"/>
                    <a:pt x="7830" y="25553"/>
                  </a:cubicBezTo>
                  <a:cubicBezTo>
                    <a:pt x="10028" y="26902"/>
                    <a:pt x="12501" y="27595"/>
                    <a:pt x="15017" y="27595"/>
                  </a:cubicBezTo>
                  <a:cubicBezTo>
                    <a:pt x="16107" y="27595"/>
                    <a:pt x="17194" y="27464"/>
                    <a:pt x="18254" y="27209"/>
                  </a:cubicBezTo>
                  <a:cubicBezTo>
                    <a:pt x="21837" y="26352"/>
                    <a:pt x="24871" y="24150"/>
                    <a:pt x="26797" y="21010"/>
                  </a:cubicBezTo>
                  <a:cubicBezTo>
                    <a:pt x="30776" y="14528"/>
                    <a:pt x="28736" y="6018"/>
                    <a:pt x="22255" y="2041"/>
                  </a:cubicBezTo>
                  <a:cubicBezTo>
                    <a:pt x="20056" y="693"/>
                    <a:pt x="17582" y="0"/>
                    <a:pt x="150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5574875" y="3337125"/>
              <a:ext cx="352550" cy="456400"/>
            </a:xfrm>
            <a:custGeom>
              <a:avLst/>
              <a:gdLst/>
              <a:ahLst/>
              <a:cxnLst/>
              <a:rect l="l" t="t" r="r" b="b"/>
              <a:pathLst>
                <a:path w="14102" h="18256" extrusionOk="0">
                  <a:moveTo>
                    <a:pt x="12329" y="0"/>
                  </a:moveTo>
                  <a:cubicBezTo>
                    <a:pt x="12271" y="0"/>
                    <a:pt x="12212" y="5"/>
                    <a:pt x="12152" y="15"/>
                  </a:cubicBezTo>
                  <a:cubicBezTo>
                    <a:pt x="11904" y="55"/>
                    <a:pt x="11702" y="203"/>
                    <a:pt x="11545" y="459"/>
                  </a:cubicBezTo>
                  <a:lnTo>
                    <a:pt x="10101" y="2811"/>
                  </a:lnTo>
                  <a:lnTo>
                    <a:pt x="10101" y="2811"/>
                  </a:lnTo>
                  <a:cubicBezTo>
                    <a:pt x="9021" y="2226"/>
                    <a:pt x="7997" y="1934"/>
                    <a:pt x="7030" y="1934"/>
                  </a:cubicBezTo>
                  <a:cubicBezTo>
                    <a:pt x="7004" y="1934"/>
                    <a:pt x="6979" y="1934"/>
                    <a:pt x="6954" y="1935"/>
                  </a:cubicBezTo>
                  <a:cubicBezTo>
                    <a:pt x="5636" y="1955"/>
                    <a:pt x="4639" y="2515"/>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7"/>
                    <a:pt x="7626" y="11695"/>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299"/>
                    <a:pt x="6340" y="13253"/>
                  </a:cubicBezTo>
                  <a:cubicBezTo>
                    <a:pt x="6052" y="13163"/>
                    <a:pt x="5772" y="13051"/>
                    <a:pt x="5502" y="12918"/>
                  </a:cubicBezTo>
                  <a:cubicBezTo>
                    <a:pt x="5235" y="12790"/>
                    <a:pt x="4981" y="12633"/>
                    <a:pt x="4749" y="12448"/>
                  </a:cubicBezTo>
                  <a:cubicBezTo>
                    <a:pt x="4425" y="12230"/>
                    <a:pt x="4127" y="11979"/>
                    <a:pt x="3856" y="11698"/>
                  </a:cubicBezTo>
                  <a:cubicBezTo>
                    <a:pt x="3590" y="11422"/>
                    <a:pt x="3398" y="11191"/>
                    <a:pt x="3277" y="11009"/>
                  </a:cubicBezTo>
                  <a:cubicBezTo>
                    <a:pt x="3155" y="10825"/>
                    <a:pt x="3019" y="10601"/>
                    <a:pt x="2865" y="10336"/>
                  </a:cubicBezTo>
                  <a:cubicBezTo>
                    <a:pt x="2711" y="10070"/>
                    <a:pt x="2615" y="9911"/>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2"/>
                  </a:cubicBezTo>
                  <a:lnTo>
                    <a:pt x="3140" y="14642"/>
                  </a:lnTo>
                  <a:lnTo>
                    <a:pt x="1792" y="16838"/>
                  </a:lnTo>
                  <a:cubicBezTo>
                    <a:pt x="1584" y="17176"/>
                    <a:pt x="1569" y="17492"/>
                    <a:pt x="1748" y="17783"/>
                  </a:cubicBezTo>
                  <a:cubicBezTo>
                    <a:pt x="1926" y="18075"/>
                    <a:pt x="2190" y="18231"/>
                    <a:pt x="2539" y="18253"/>
                  </a:cubicBezTo>
                  <a:cubicBezTo>
                    <a:pt x="2562" y="18255"/>
                    <a:pt x="2584" y="18256"/>
                    <a:pt x="2606" y="18256"/>
                  </a:cubicBezTo>
                  <a:cubicBezTo>
                    <a:pt x="2925" y="18256"/>
                    <a:pt x="3176" y="18105"/>
                    <a:pt x="3363" y="17802"/>
                  </a:cubicBezTo>
                  <a:lnTo>
                    <a:pt x="4704" y="15613"/>
                  </a:lnTo>
                  <a:lnTo>
                    <a:pt x="4704" y="15613"/>
                  </a:lnTo>
                  <a:cubicBezTo>
                    <a:pt x="5266" y="15893"/>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8"/>
                    <a:pt x="11467" y="12781"/>
                  </a:cubicBezTo>
                  <a:cubicBezTo>
                    <a:pt x="11526" y="12294"/>
                    <a:pt x="11464" y="11814"/>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7"/>
                  </a:cubicBezTo>
                  <a:cubicBezTo>
                    <a:pt x="12629" y="8417"/>
                    <a:pt x="12743" y="8437"/>
                    <a:pt x="12854" y="8437"/>
                  </a:cubicBezTo>
                  <a:cubicBezTo>
                    <a:pt x="12998" y="8437"/>
                    <a:pt x="13136"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7"/>
                    <a:pt x="12777" y="4835"/>
                    <a:pt x="12424" y="4490"/>
                  </a:cubicBezTo>
                  <a:cubicBezTo>
                    <a:pt x="12175" y="4247"/>
                    <a:pt x="11912" y="4019"/>
                    <a:pt x="11636" y="3808"/>
                  </a:cubicBezTo>
                  <a:lnTo>
                    <a:pt x="11636" y="3808"/>
                  </a:lnTo>
                  <a:lnTo>
                    <a:pt x="13104" y="1416"/>
                  </a:lnTo>
                  <a:cubicBezTo>
                    <a:pt x="13252" y="1174"/>
                    <a:pt x="13288" y="933"/>
                    <a:pt x="13214" y="691"/>
                  </a:cubicBezTo>
                  <a:cubicBezTo>
                    <a:pt x="13140" y="447"/>
                    <a:pt x="13006" y="265"/>
                    <a:pt x="12813" y="141"/>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5438375" y="3780525"/>
              <a:ext cx="15400" cy="65550"/>
            </a:xfrm>
            <a:custGeom>
              <a:avLst/>
              <a:gdLst/>
              <a:ahLst/>
              <a:cxnLst/>
              <a:rect l="l" t="t" r="r" b="b"/>
              <a:pathLst>
                <a:path w="616" h="2622" extrusionOk="0">
                  <a:moveTo>
                    <a:pt x="308" y="0"/>
                  </a:moveTo>
                  <a:cubicBezTo>
                    <a:pt x="138" y="0"/>
                    <a:pt x="1" y="141"/>
                    <a:pt x="5" y="310"/>
                  </a:cubicBezTo>
                  <a:lnTo>
                    <a:pt x="5" y="2318"/>
                  </a:lnTo>
                  <a:cubicBezTo>
                    <a:pt x="5" y="2486"/>
                    <a:pt x="140" y="2622"/>
                    <a:pt x="308" y="2622"/>
                  </a:cubicBezTo>
                  <a:cubicBezTo>
                    <a:pt x="475" y="2622"/>
                    <a:pt x="610" y="2486"/>
                    <a:pt x="610" y="2320"/>
                  </a:cubicBezTo>
                  <a:lnTo>
                    <a:pt x="610" y="310"/>
                  </a:lnTo>
                  <a:cubicBezTo>
                    <a:pt x="616" y="141"/>
                    <a:pt x="479"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5473850" y="3830725"/>
              <a:ext cx="15350" cy="68525"/>
            </a:xfrm>
            <a:custGeom>
              <a:avLst/>
              <a:gdLst/>
              <a:ahLst/>
              <a:cxnLst/>
              <a:rect l="l" t="t" r="r" b="b"/>
              <a:pathLst>
                <a:path w="614" h="2741" extrusionOk="0">
                  <a:moveTo>
                    <a:pt x="306" y="0"/>
                  </a:moveTo>
                  <a:cubicBezTo>
                    <a:pt x="137" y="0"/>
                    <a:pt x="0" y="141"/>
                    <a:pt x="4" y="312"/>
                  </a:cubicBezTo>
                  <a:lnTo>
                    <a:pt x="4" y="2438"/>
                  </a:lnTo>
                  <a:cubicBezTo>
                    <a:pt x="4" y="2605"/>
                    <a:pt x="139" y="2740"/>
                    <a:pt x="306" y="2740"/>
                  </a:cubicBezTo>
                  <a:cubicBezTo>
                    <a:pt x="307" y="2740"/>
                    <a:pt x="308" y="2740"/>
                    <a:pt x="309" y="2740"/>
                  </a:cubicBezTo>
                  <a:cubicBezTo>
                    <a:pt x="475" y="2740"/>
                    <a:pt x="610" y="2604"/>
                    <a:pt x="610" y="2438"/>
                  </a:cubicBezTo>
                  <a:lnTo>
                    <a:pt x="610" y="312"/>
                  </a:lnTo>
                  <a:cubicBezTo>
                    <a:pt x="613"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5544725" y="3889825"/>
              <a:ext cx="15375" cy="65550"/>
            </a:xfrm>
            <a:custGeom>
              <a:avLst/>
              <a:gdLst/>
              <a:ahLst/>
              <a:cxnLst/>
              <a:rect l="l" t="t" r="r" b="b"/>
              <a:pathLst>
                <a:path w="615" h="2622" extrusionOk="0">
                  <a:moveTo>
                    <a:pt x="307" y="0"/>
                  </a:moveTo>
                  <a:cubicBezTo>
                    <a:pt x="137" y="0"/>
                    <a:pt x="0" y="141"/>
                    <a:pt x="4" y="310"/>
                  </a:cubicBezTo>
                  <a:lnTo>
                    <a:pt x="4" y="2319"/>
                  </a:lnTo>
                  <a:cubicBezTo>
                    <a:pt x="4" y="2486"/>
                    <a:pt x="141" y="2622"/>
                    <a:pt x="307" y="2622"/>
                  </a:cubicBezTo>
                  <a:cubicBezTo>
                    <a:pt x="474" y="2622"/>
                    <a:pt x="611" y="2486"/>
                    <a:pt x="611" y="2319"/>
                  </a:cubicBezTo>
                  <a:lnTo>
                    <a:pt x="611" y="310"/>
                  </a:lnTo>
                  <a:cubicBezTo>
                    <a:pt x="615" y="141"/>
                    <a:pt x="478"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5645250" y="3940225"/>
              <a:ext cx="15175" cy="59450"/>
            </a:xfrm>
            <a:custGeom>
              <a:avLst/>
              <a:gdLst/>
              <a:ahLst/>
              <a:cxnLst/>
              <a:rect l="l" t="t" r="r" b="b"/>
              <a:pathLst>
                <a:path w="607" h="2378" extrusionOk="0">
                  <a:moveTo>
                    <a:pt x="304" y="0"/>
                  </a:moveTo>
                  <a:cubicBezTo>
                    <a:pt x="136" y="0"/>
                    <a:pt x="1" y="135"/>
                    <a:pt x="1" y="303"/>
                  </a:cubicBezTo>
                  <a:lnTo>
                    <a:pt x="1" y="2076"/>
                  </a:lnTo>
                  <a:cubicBezTo>
                    <a:pt x="1" y="2243"/>
                    <a:pt x="136" y="2378"/>
                    <a:pt x="304" y="2378"/>
                  </a:cubicBezTo>
                  <a:cubicBezTo>
                    <a:pt x="471" y="2378"/>
                    <a:pt x="606" y="2243"/>
                    <a:pt x="606" y="2076"/>
                  </a:cubicBezTo>
                  <a:lnTo>
                    <a:pt x="606" y="303"/>
                  </a:lnTo>
                  <a:cubicBezTo>
                    <a:pt x="606" y="135"/>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5754450" y="3960725"/>
              <a:ext cx="15400" cy="36025"/>
            </a:xfrm>
            <a:custGeom>
              <a:avLst/>
              <a:gdLst/>
              <a:ahLst/>
              <a:cxnLst/>
              <a:rect l="l" t="t" r="r" b="b"/>
              <a:pathLst>
                <a:path w="616" h="1441" extrusionOk="0">
                  <a:moveTo>
                    <a:pt x="308" y="0"/>
                  </a:moveTo>
                  <a:cubicBezTo>
                    <a:pt x="137" y="0"/>
                    <a:pt x="0" y="140"/>
                    <a:pt x="6" y="310"/>
                  </a:cubicBezTo>
                  <a:lnTo>
                    <a:pt x="6" y="1137"/>
                  </a:lnTo>
                  <a:cubicBezTo>
                    <a:pt x="4" y="1305"/>
                    <a:pt x="141" y="1441"/>
                    <a:pt x="308" y="1441"/>
                  </a:cubicBezTo>
                  <a:cubicBezTo>
                    <a:pt x="476" y="1441"/>
                    <a:pt x="611" y="1305"/>
                    <a:pt x="611" y="1137"/>
                  </a:cubicBezTo>
                  <a:lnTo>
                    <a:pt x="611" y="310"/>
                  </a:lnTo>
                  <a:cubicBezTo>
                    <a:pt x="615" y="140"/>
                    <a:pt x="478" y="0"/>
                    <a:pt x="3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5970200" y="3919700"/>
              <a:ext cx="15175" cy="47500"/>
            </a:xfrm>
            <a:custGeom>
              <a:avLst/>
              <a:gdLst/>
              <a:ahLst/>
              <a:cxnLst/>
              <a:rect l="l" t="t" r="r" b="b"/>
              <a:pathLst>
                <a:path w="607" h="1900" extrusionOk="0">
                  <a:moveTo>
                    <a:pt x="303" y="1"/>
                  </a:moveTo>
                  <a:cubicBezTo>
                    <a:pt x="139" y="1"/>
                    <a:pt x="4" y="132"/>
                    <a:pt x="1" y="298"/>
                  </a:cubicBezTo>
                  <a:lnTo>
                    <a:pt x="1" y="1597"/>
                  </a:lnTo>
                  <a:cubicBezTo>
                    <a:pt x="1" y="1764"/>
                    <a:pt x="136" y="1899"/>
                    <a:pt x="304" y="1899"/>
                  </a:cubicBezTo>
                  <a:cubicBezTo>
                    <a:pt x="471" y="1899"/>
                    <a:pt x="606" y="1764"/>
                    <a:pt x="606" y="1597"/>
                  </a:cubicBezTo>
                  <a:lnTo>
                    <a:pt x="606" y="298"/>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6017450" y="3869500"/>
              <a:ext cx="15200" cy="65200"/>
            </a:xfrm>
            <a:custGeom>
              <a:avLst/>
              <a:gdLst/>
              <a:ahLst/>
              <a:cxnLst/>
              <a:rect l="l" t="t" r="r" b="b"/>
              <a:pathLst>
                <a:path w="608" h="2608" extrusionOk="0">
                  <a:moveTo>
                    <a:pt x="304" y="1"/>
                  </a:moveTo>
                  <a:cubicBezTo>
                    <a:pt x="140" y="1"/>
                    <a:pt x="5" y="132"/>
                    <a:pt x="1" y="296"/>
                  </a:cubicBezTo>
                  <a:lnTo>
                    <a:pt x="1" y="2306"/>
                  </a:lnTo>
                  <a:cubicBezTo>
                    <a:pt x="0" y="2472"/>
                    <a:pt x="137" y="2608"/>
                    <a:pt x="304" y="2608"/>
                  </a:cubicBezTo>
                  <a:cubicBezTo>
                    <a:pt x="472" y="2608"/>
                    <a:pt x="607" y="2472"/>
                    <a:pt x="607" y="2306"/>
                  </a:cubicBezTo>
                  <a:lnTo>
                    <a:pt x="607" y="296"/>
                  </a:lnTo>
                  <a:cubicBezTo>
                    <a:pt x="603" y="132"/>
                    <a:pt x="469"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5377275" y="3140950"/>
              <a:ext cx="793475" cy="793500"/>
            </a:xfrm>
            <a:custGeom>
              <a:avLst/>
              <a:gdLst/>
              <a:ahLst/>
              <a:cxnLst/>
              <a:rect l="l" t="t" r="r" b="b"/>
              <a:pathLst>
                <a:path w="31739" h="31740" extrusionOk="0">
                  <a:moveTo>
                    <a:pt x="15869" y="0"/>
                  </a:moveTo>
                  <a:cubicBezTo>
                    <a:pt x="11660" y="0"/>
                    <a:pt x="7624" y="1672"/>
                    <a:pt x="4648" y="4648"/>
                  </a:cubicBezTo>
                  <a:cubicBezTo>
                    <a:pt x="1671" y="7625"/>
                    <a:pt x="1" y="11661"/>
                    <a:pt x="1" y="15870"/>
                  </a:cubicBezTo>
                  <a:cubicBezTo>
                    <a:pt x="1" y="20079"/>
                    <a:pt x="1671" y="24114"/>
                    <a:pt x="4648" y="27091"/>
                  </a:cubicBezTo>
                  <a:cubicBezTo>
                    <a:pt x="7624" y="30067"/>
                    <a:pt x="11660" y="31739"/>
                    <a:pt x="15869" y="31739"/>
                  </a:cubicBezTo>
                  <a:cubicBezTo>
                    <a:pt x="20078" y="31739"/>
                    <a:pt x="24115" y="30067"/>
                    <a:pt x="27090" y="27091"/>
                  </a:cubicBezTo>
                  <a:cubicBezTo>
                    <a:pt x="30066" y="24114"/>
                    <a:pt x="31738" y="20079"/>
                    <a:pt x="31738" y="15870"/>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5355650" y="3133475"/>
              <a:ext cx="879600" cy="808675"/>
            </a:xfrm>
            <a:custGeom>
              <a:avLst/>
              <a:gdLst/>
              <a:ahLst/>
              <a:cxnLst/>
              <a:rect l="l" t="t" r="r" b="b"/>
              <a:pathLst>
                <a:path w="35184" h="32347" extrusionOk="0">
                  <a:moveTo>
                    <a:pt x="16767" y="607"/>
                  </a:moveTo>
                  <a:cubicBezTo>
                    <a:pt x="19629" y="607"/>
                    <a:pt x="22437" y="1401"/>
                    <a:pt x="24876" y="2901"/>
                  </a:cubicBezTo>
                  <a:cubicBezTo>
                    <a:pt x="32192" y="7390"/>
                    <a:pt x="34492" y="16994"/>
                    <a:pt x="30003" y="24309"/>
                  </a:cubicBezTo>
                  <a:cubicBezTo>
                    <a:pt x="27829" y="27854"/>
                    <a:pt x="24405" y="30340"/>
                    <a:pt x="20361" y="31308"/>
                  </a:cubicBezTo>
                  <a:cubicBezTo>
                    <a:pt x="19147" y="31598"/>
                    <a:pt x="17922" y="31742"/>
                    <a:pt x="16705" y="31742"/>
                  </a:cubicBezTo>
                  <a:cubicBezTo>
                    <a:pt x="13867" y="31742"/>
                    <a:pt x="11076" y="30960"/>
                    <a:pt x="8595" y="29438"/>
                  </a:cubicBezTo>
                  <a:cubicBezTo>
                    <a:pt x="5050" y="27263"/>
                    <a:pt x="2565" y="23839"/>
                    <a:pt x="1596" y="19796"/>
                  </a:cubicBezTo>
                  <a:cubicBezTo>
                    <a:pt x="627" y="15752"/>
                    <a:pt x="1293" y="11573"/>
                    <a:pt x="3466" y="8030"/>
                  </a:cubicBezTo>
                  <a:cubicBezTo>
                    <a:pt x="6402" y="3245"/>
                    <a:pt x="11522" y="607"/>
                    <a:pt x="16760" y="607"/>
                  </a:cubicBezTo>
                  <a:cubicBezTo>
                    <a:pt x="16762" y="607"/>
                    <a:pt x="16764" y="607"/>
                    <a:pt x="16767" y="607"/>
                  </a:cubicBezTo>
                  <a:close/>
                  <a:moveTo>
                    <a:pt x="16761" y="0"/>
                  </a:moveTo>
                  <a:cubicBezTo>
                    <a:pt x="11319" y="0"/>
                    <a:pt x="5999" y="2742"/>
                    <a:pt x="2951" y="7710"/>
                  </a:cubicBezTo>
                  <a:cubicBezTo>
                    <a:pt x="691" y="11393"/>
                    <a:pt x="1" y="15735"/>
                    <a:pt x="1008" y="19936"/>
                  </a:cubicBezTo>
                  <a:cubicBezTo>
                    <a:pt x="2013" y="24137"/>
                    <a:pt x="4595" y="27695"/>
                    <a:pt x="8277" y="29953"/>
                  </a:cubicBezTo>
                  <a:cubicBezTo>
                    <a:pt x="10855" y="31536"/>
                    <a:pt x="13755" y="32347"/>
                    <a:pt x="16705" y="32347"/>
                  </a:cubicBezTo>
                  <a:cubicBezTo>
                    <a:pt x="17984" y="32346"/>
                    <a:pt x="19259" y="32195"/>
                    <a:pt x="20501" y="31896"/>
                  </a:cubicBezTo>
                  <a:cubicBezTo>
                    <a:pt x="24704" y="30890"/>
                    <a:pt x="28260" y="28307"/>
                    <a:pt x="30520" y="24626"/>
                  </a:cubicBezTo>
                  <a:cubicBezTo>
                    <a:pt x="35183" y="17024"/>
                    <a:pt x="32792" y="7048"/>
                    <a:pt x="25192" y="2384"/>
                  </a:cubicBezTo>
                  <a:cubicBezTo>
                    <a:pt x="22560" y="769"/>
                    <a:pt x="19644"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5377250" y="3087875"/>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5"/>
                    <a:pt x="4649" y="27092"/>
                  </a:cubicBezTo>
                  <a:cubicBezTo>
                    <a:pt x="7625" y="30067"/>
                    <a:pt x="11661" y="31740"/>
                    <a:pt x="15870" y="31740"/>
                  </a:cubicBezTo>
                  <a:cubicBezTo>
                    <a:pt x="20079" y="31740"/>
                    <a:pt x="24116" y="30067"/>
                    <a:pt x="27091" y="27092"/>
                  </a:cubicBezTo>
                  <a:cubicBezTo>
                    <a:pt x="30067" y="24115"/>
                    <a:pt x="31739" y="20079"/>
                    <a:pt x="31739" y="15870"/>
                  </a:cubicBezTo>
                  <a:cubicBezTo>
                    <a:pt x="31739" y="11661"/>
                    <a:pt x="30067"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5355650" y="3080150"/>
              <a:ext cx="836700" cy="808725"/>
            </a:xfrm>
            <a:custGeom>
              <a:avLst/>
              <a:gdLst/>
              <a:ahLst/>
              <a:cxnLst/>
              <a:rect l="l" t="t" r="r" b="b"/>
              <a:pathLst>
                <a:path w="33468" h="32349" extrusionOk="0">
                  <a:moveTo>
                    <a:pt x="16762" y="606"/>
                  </a:moveTo>
                  <a:cubicBezTo>
                    <a:pt x="19601" y="606"/>
                    <a:pt x="22393" y="1389"/>
                    <a:pt x="24874" y="2911"/>
                  </a:cubicBezTo>
                  <a:cubicBezTo>
                    <a:pt x="28419" y="5086"/>
                    <a:pt x="30904" y="8510"/>
                    <a:pt x="31873" y="12554"/>
                  </a:cubicBezTo>
                  <a:cubicBezTo>
                    <a:pt x="32842" y="16597"/>
                    <a:pt x="32176" y="20776"/>
                    <a:pt x="30003" y="24320"/>
                  </a:cubicBezTo>
                  <a:cubicBezTo>
                    <a:pt x="27067" y="29103"/>
                    <a:pt x="21946" y="31741"/>
                    <a:pt x="16707" y="31741"/>
                  </a:cubicBezTo>
                  <a:cubicBezTo>
                    <a:pt x="13933" y="31741"/>
                    <a:pt x="11126" y="31001"/>
                    <a:pt x="8593" y="29448"/>
                  </a:cubicBezTo>
                  <a:cubicBezTo>
                    <a:pt x="5050" y="27273"/>
                    <a:pt x="2564" y="23849"/>
                    <a:pt x="1596" y="19806"/>
                  </a:cubicBezTo>
                  <a:cubicBezTo>
                    <a:pt x="627" y="15761"/>
                    <a:pt x="1291" y="11583"/>
                    <a:pt x="3466" y="8039"/>
                  </a:cubicBezTo>
                  <a:cubicBezTo>
                    <a:pt x="5640" y="4494"/>
                    <a:pt x="9065" y="2009"/>
                    <a:pt x="13108" y="1041"/>
                  </a:cubicBezTo>
                  <a:cubicBezTo>
                    <a:pt x="14305" y="754"/>
                    <a:pt x="15532" y="608"/>
                    <a:pt x="16762" y="606"/>
                  </a:cubicBezTo>
                  <a:close/>
                  <a:moveTo>
                    <a:pt x="16765" y="0"/>
                  </a:moveTo>
                  <a:cubicBezTo>
                    <a:pt x="15501" y="0"/>
                    <a:pt x="14228" y="149"/>
                    <a:pt x="12968" y="451"/>
                  </a:cubicBezTo>
                  <a:cubicBezTo>
                    <a:pt x="8766" y="1457"/>
                    <a:pt x="5209" y="4038"/>
                    <a:pt x="2951" y="7721"/>
                  </a:cubicBezTo>
                  <a:cubicBezTo>
                    <a:pt x="691" y="11405"/>
                    <a:pt x="1" y="15745"/>
                    <a:pt x="1006" y="19947"/>
                  </a:cubicBezTo>
                  <a:cubicBezTo>
                    <a:pt x="2013" y="24148"/>
                    <a:pt x="4595" y="27705"/>
                    <a:pt x="8277" y="29964"/>
                  </a:cubicBezTo>
                  <a:cubicBezTo>
                    <a:pt x="10810" y="31522"/>
                    <a:pt x="13726" y="32348"/>
                    <a:pt x="16701" y="32348"/>
                  </a:cubicBezTo>
                  <a:cubicBezTo>
                    <a:pt x="16703" y="32348"/>
                    <a:pt x="16705" y="32348"/>
                    <a:pt x="16708" y="32348"/>
                  </a:cubicBezTo>
                  <a:cubicBezTo>
                    <a:pt x="22150" y="32348"/>
                    <a:pt x="27471" y="29605"/>
                    <a:pt x="30518" y="24637"/>
                  </a:cubicBezTo>
                  <a:cubicBezTo>
                    <a:pt x="32778" y="20954"/>
                    <a:pt x="33468" y="16611"/>
                    <a:pt x="32461" y="12412"/>
                  </a:cubicBezTo>
                  <a:cubicBezTo>
                    <a:pt x="31455" y="8212"/>
                    <a:pt x="28875" y="4654"/>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5436750" y="3147400"/>
              <a:ext cx="674475" cy="674450"/>
            </a:xfrm>
            <a:custGeom>
              <a:avLst/>
              <a:gdLst/>
              <a:ahLst/>
              <a:cxnLst/>
              <a:rect l="l" t="t" r="r" b="b"/>
              <a:pathLst>
                <a:path w="26979" h="26978" extrusionOk="0">
                  <a:moveTo>
                    <a:pt x="13490" y="0"/>
                  </a:moveTo>
                  <a:cubicBezTo>
                    <a:pt x="9912" y="0"/>
                    <a:pt x="6482" y="1421"/>
                    <a:pt x="3952" y="3951"/>
                  </a:cubicBezTo>
                  <a:cubicBezTo>
                    <a:pt x="1422" y="6480"/>
                    <a:pt x="1" y="9912"/>
                    <a:pt x="1" y="13489"/>
                  </a:cubicBezTo>
                  <a:cubicBezTo>
                    <a:pt x="1" y="17066"/>
                    <a:pt x="1422" y="20498"/>
                    <a:pt x="3952" y="23027"/>
                  </a:cubicBezTo>
                  <a:cubicBezTo>
                    <a:pt x="6482" y="25557"/>
                    <a:pt x="9912" y="26978"/>
                    <a:pt x="13490" y="26978"/>
                  </a:cubicBezTo>
                  <a:cubicBezTo>
                    <a:pt x="17067" y="26978"/>
                    <a:pt x="20499" y="25557"/>
                    <a:pt x="23029" y="23027"/>
                  </a:cubicBezTo>
                  <a:cubicBezTo>
                    <a:pt x="25558" y="20498"/>
                    <a:pt x="26979" y="17066"/>
                    <a:pt x="26979" y="13489"/>
                  </a:cubicBezTo>
                  <a:cubicBezTo>
                    <a:pt x="26979" y="9912"/>
                    <a:pt x="25558" y="6480"/>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5380700" y="3139875"/>
              <a:ext cx="786650" cy="689700"/>
            </a:xfrm>
            <a:custGeom>
              <a:avLst/>
              <a:gdLst/>
              <a:ahLst/>
              <a:cxnLst/>
              <a:rect l="l" t="t" r="r" b="b"/>
              <a:pathLst>
                <a:path w="31466" h="27588" extrusionOk="0">
                  <a:moveTo>
                    <a:pt x="15754" y="606"/>
                  </a:moveTo>
                  <a:lnTo>
                    <a:pt x="15754" y="607"/>
                  </a:lnTo>
                  <a:cubicBezTo>
                    <a:pt x="15756" y="607"/>
                    <a:pt x="15759" y="607"/>
                    <a:pt x="15761" y="607"/>
                  </a:cubicBezTo>
                  <a:cubicBezTo>
                    <a:pt x="18186" y="607"/>
                    <a:pt x="20563" y="1279"/>
                    <a:pt x="22629" y="2550"/>
                  </a:cubicBezTo>
                  <a:cubicBezTo>
                    <a:pt x="28826" y="6351"/>
                    <a:pt x="30774" y="14488"/>
                    <a:pt x="26972" y="20684"/>
                  </a:cubicBezTo>
                  <a:cubicBezTo>
                    <a:pt x="25130" y="23687"/>
                    <a:pt x="22229" y="25790"/>
                    <a:pt x="18804" y="26612"/>
                  </a:cubicBezTo>
                  <a:cubicBezTo>
                    <a:pt x="17776" y="26859"/>
                    <a:pt x="16738" y="26981"/>
                    <a:pt x="15707" y="26981"/>
                  </a:cubicBezTo>
                  <a:cubicBezTo>
                    <a:pt x="13303" y="26981"/>
                    <a:pt x="10938" y="26318"/>
                    <a:pt x="8836" y="25029"/>
                  </a:cubicBezTo>
                  <a:cubicBezTo>
                    <a:pt x="2640" y="21226"/>
                    <a:pt x="691" y="13091"/>
                    <a:pt x="4493" y="6895"/>
                  </a:cubicBezTo>
                  <a:cubicBezTo>
                    <a:pt x="6978" y="2842"/>
                    <a:pt x="11316" y="606"/>
                    <a:pt x="15754" y="606"/>
                  </a:cubicBezTo>
                  <a:close/>
                  <a:moveTo>
                    <a:pt x="15755" y="0"/>
                  </a:moveTo>
                  <a:cubicBezTo>
                    <a:pt x="11113" y="0"/>
                    <a:pt x="6578" y="2339"/>
                    <a:pt x="3977" y="6577"/>
                  </a:cubicBezTo>
                  <a:cubicBezTo>
                    <a:pt x="0" y="13059"/>
                    <a:pt x="2038" y="21569"/>
                    <a:pt x="8520" y="25544"/>
                  </a:cubicBezTo>
                  <a:cubicBezTo>
                    <a:pt x="10718" y="26894"/>
                    <a:pt x="13191" y="27588"/>
                    <a:pt x="15707" y="27588"/>
                  </a:cubicBezTo>
                  <a:cubicBezTo>
                    <a:pt x="16797" y="27586"/>
                    <a:pt x="17884" y="27457"/>
                    <a:pt x="18944" y="27202"/>
                  </a:cubicBezTo>
                  <a:cubicBezTo>
                    <a:pt x="22527" y="26344"/>
                    <a:pt x="25561" y="24142"/>
                    <a:pt x="27487" y="21002"/>
                  </a:cubicBezTo>
                  <a:cubicBezTo>
                    <a:pt x="31466" y="14519"/>
                    <a:pt x="29429" y="6012"/>
                    <a:pt x="22945" y="2033"/>
                  </a:cubicBezTo>
                  <a:cubicBezTo>
                    <a:pt x="20700" y="656"/>
                    <a:pt x="18213" y="0"/>
                    <a:pt x="157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5574875" y="3255600"/>
              <a:ext cx="352550" cy="456400"/>
            </a:xfrm>
            <a:custGeom>
              <a:avLst/>
              <a:gdLst/>
              <a:ahLst/>
              <a:cxnLst/>
              <a:rect l="l" t="t" r="r" b="b"/>
              <a:pathLst>
                <a:path w="14102" h="18256" extrusionOk="0">
                  <a:moveTo>
                    <a:pt x="12329" y="0"/>
                  </a:moveTo>
                  <a:cubicBezTo>
                    <a:pt x="12272" y="0"/>
                    <a:pt x="12212" y="5"/>
                    <a:pt x="12152" y="15"/>
                  </a:cubicBezTo>
                  <a:cubicBezTo>
                    <a:pt x="11904" y="54"/>
                    <a:pt x="11702" y="203"/>
                    <a:pt x="11545" y="459"/>
                  </a:cubicBezTo>
                  <a:lnTo>
                    <a:pt x="10100" y="2812"/>
                  </a:lnTo>
                  <a:lnTo>
                    <a:pt x="10100" y="2812"/>
                  </a:lnTo>
                  <a:cubicBezTo>
                    <a:pt x="9019" y="2227"/>
                    <a:pt x="7994" y="1934"/>
                    <a:pt x="7025" y="1934"/>
                  </a:cubicBezTo>
                  <a:cubicBezTo>
                    <a:pt x="7001" y="1934"/>
                    <a:pt x="6978" y="1934"/>
                    <a:pt x="6954" y="1935"/>
                  </a:cubicBezTo>
                  <a:cubicBezTo>
                    <a:pt x="5636" y="1956"/>
                    <a:pt x="4639" y="2516"/>
                    <a:pt x="3964" y="3615"/>
                  </a:cubicBezTo>
                  <a:cubicBezTo>
                    <a:pt x="3687" y="4067"/>
                    <a:pt x="3504" y="4496"/>
                    <a:pt x="3416" y="4904"/>
                  </a:cubicBezTo>
                  <a:cubicBezTo>
                    <a:pt x="3326" y="5310"/>
                    <a:pt x="3305" y="5687"/>
                    <a:pt x="3353" y="6032"/>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0"/>
                    <a:pt x="4981" y="12633"/>
                    <a:pt x="4749" y="12448"/>
                  </a:cubicBezTo>
                  <a:cubicBezTo>
                    <a:pt x="4425" y="12230"/>
                    <a:pt x="4126" y="11979"/>
                    <a:pt x="3856" y="11698"/>
                  </a:cubicBezTo>
                  <a:cubicBezTo>
                    <a:pt x="3590" y="11422"/>
                    <a:pt x="3398" y="11191"/>
                    <a:pt x="3277" y="11009"/>
                  </a:cubicBezTo>
                  <a:cubicBezTo>
                    <a:pt x="3155" y="10825"/>
                    <a:pt x="3019" y="10601"/>
                    <a:pt x="2865" y="10336"/>
                  </a:cubicBezTo>
                  <a:cubicBezTo>
                    <a:pt x="2711" y="10070"/>
                    <a:pt x="2615" y="9910"/>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1"/>
                  </a:cubicBezTo>
                  <a:lnTo>
                    <a:pt x="3140" y="14641"/>
                  </a:lnTo>
                  <a:lnTo>
                    <a:pt x="1792" y="16838"/>
                  </a:lnTo>
                  <a:cubicBezTo>
                    <a:pt x="1584" y="17177"/>
                    <a:pt x="1569" y="17492"/>
                    <a:pt x="1748" y="17783"/>
                  </a:cubicBezTo>
                  <a:cubicBezTo>
                    <a:pt x="1926" y="18074"/>
                    <a:pt x="2190" y="18231"/>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89"/>
                    <a:pt x="7075" y="16328"/>
                    <a:pt x="7414" y="16328"/>
                  </a:cubicBezTo>
                  <a:cubicBezTo>
                    <a:pt x="7949" y="16328"/>
                    <a:pt x="8463" y="16232"/>
                    <a:pt x="8956" y="16038"/>
                  </a:cubicBezTo>
                  <a:cubicBezTo>
                    <a:pt x="9761" y="15723"/>
                    <a:pt x="10412" y="15144"/>
                    <a:pt x="10909" y="14299"/>
                  </a:cubicBezTo>
                  <a:cubicBezTo>
                    <a:pt x="11222" y="13774"/>
                    <a:pt x="11407" y="13268"/>
                    <a:pt x="11467" y="12781"/>
                  </a:cubicBezTo>
                  <a:cubicBezTo>
                    <a:pt x="11526" y="12296"/>
                    <a:pt x="11464" y="11814"/>
                    <a:pt x="11280" y="11337"/>
                  </a:cubicBezTo>
                  <a:cubicBezTo>
                    <a:pt x="11090" y="10851"/>
                    <a:pt x="10835" y="10394"/>
                    <a:pt x="10521" y="9978"/>
                  </a:cubicBezTo>
                  <a:cubicBezTo>
                    <a:pt x="10199" y="9547"/>
                    <a:pt x="9772" y="9054"/>
                    <a:pt x="9242" y="8501"/>
                  </a:cubicBezTo>
                  <a:lnTo>
                    <a:pt x="7930" y="7166"/>
                  </a:lnTo>
                  <a:cubicBezTo>
                    <a:pt x="7534" y="6779"/>
                    <a:pt x="7284" y="6448"/>
                    <a:pt x="7177" y="6176"/>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1"/>
                  </a:cubicBezTo>
                  <a:cubicBezTo>
                    <a:pt x="10528" y="6439"/>
                    <a:pt x="11187" y="7093"/>
                    <a:pt x="11758" y="7821"/>
                  </a:cubicBezTo>
                  <a:cubicBezTo>
                    <a:pt x="11991" y="8098"/>
                    <a:pt x="12244" y="8285"/>
                    <a:pt x="12512" y="8377"/>
                  </a:cubicBezTo>
                  <a:cubicBezTo>
                    <a:pt x="12630" y="8417"/>
                    <a:pt x="12744" y="8438"/>
                    <a:pt x="12855" y="8438"/>
                  </a:cubicBezTo>
                  <a:cubicBezTo>
                    <a:pt x="12999" y="8438"/>
                    <a:pt x="13137" y="8404"/>
                    <a:pt x="13269" y="8335"/>
                  </a:cubicBezTo>
                  <a:cubicBezTo>
                    <a:pt x="13497" y="8221"/>
                    <a:pt x="13696" y="8055"/>
                    <a:pt x="13852" y="7854"/>
                  </a:cubicBezTo>
                  <a:cubicBezTo>
                    <a:pt x="14007" y="7653"/>
                    <a:pt x="14088" y="7399"/>
                    <a:pt x="14095" y="7093"/>
                  </a:cubicBezTo>
                  <a:cubicBezTo>
                    <a:pt x="14101" y="6786"/>
                    <a:pt x="14010" y="6491"/>
                    <a:pt x="13820" y="6209"/>
                  </a:cubicBezTo>
                  <a:cubicBezTo>
                    <a:pt x="13579" y="5843"/>
                    <a:pt x="13374" y="5551"/>
                    <a:pt x="13205" y="5334"/>
                  </a:cubicBezTo>
                  <a:cubicBezTo>
                    <a:pt x="13037" y="5117"/>
                    <a:pt x="12777" y="4836"/>
                    <a:pt x="12424" y="4490"/>
                  </a:cubicBezTo>
                  <a:cubicBezTo>
                    <a:pt x="12175" y="4247"/>
                    <a:pt x="11912" y="4020"/>
                    <a:pt x="11636" y="3809"/>
                  </a:cubicBezTo>
                  <a:lnTo>
                    <a:pt x="11636" y="3809"/>
                  </a:lnTo>
                  <a:lnTo>
                    <a:pt x="13104" y="1415"/>
                  </a:lnTo>
                  <a:cubicBezTo>
                    <a:pt x="13252" y="1174"/>
                    <a:pt x="13288" y="933"/>
                    <a:pt x="13214" y="690"/>
                  </a:cubicBezTo>
                  <a:cubicBezTo>
                    <a:pt x="13140" y="448"/>
                    <a:pt x="13006" y="264"/>
                    <a:pt x="12813" y="140"/>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5438475" y="3699350"/>
              <a:ext cx="15200" cy="65200"/>
            </a:xfrm>
            <a:custGeom>
              <a:avLst/>
              <a:gdLst/>
              <a:ahLst/>
              <a:cxnLst/>
              <a:rect l="l" t="t" r="r" b="b"/>
              <a:pathLst>
                <a:path w="608" h="2608" extrusionOk="0">
                  <a:moveTo>
                    <a:pt x="304" y="1"/>
                  </a:moveTo>
                  <a:cubicBezTo>
                    <a:pt x="140" y="1"/>
                    <a:pt x="5" y="132"/>
                    <a:pt x="1" y="296"/>
                  </a:cubicBezTo>
                  <a:lnTo>
                    <a:pt x="1" y="2306"/>
                  </a:lnTo>
                  <a:cubicBezTo>
                    <a:pt x="1" y="2473"/>
                    <a:pt x="136" y="2608"/>
                    <a:pt x="304" y="2608"/>
                  </a:cubicBezTo>
                  <a:cubicBezTo>
                    <a:pt x="471" y="2608"/>
                    <a:pt x="608" y="2473"/>
                    <a:pt x="606" y="2306"/>
                  </a:cubicBezTo>
                  <a:lnTo>
                    <a:pt x="606" y="296"/>
                  </a:lnTo>
                  <a:cubicBezTo>
                    <a:pt x="604"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5473950" y="3749550"/>
              <a:ext cx="15150" cy="68175"/>
            </a:xfrm>
            <a:custGeom>
              <a:avLst/>
              <a:gdLst/>
              <a:ahLst/>
              <a:cxnLst/>
              <a:rect l="l" t="t" r="r" b="b"/>
              <a:pathLst>
                <a:path w="606" h="2727" extrusionOk="0">
                  <a:moveTo>
                    <a:pt x="302" y="1"/>
                  </a:moveTo>
                  <a:cubicBezTo>
                    <a:pt x="138" y="1"/>
                    <a:pt x="4" y="132"/>
                    <a:pt x="0" y="298"/>
                  </a:cubicBezTo>
                  <a:lnTo>
                    <a:pt x="0" y="2424"/>
                  </a:lnTo>
                  <a:cubicBezTo>
                    <a:pt x="0" y="2591"/>
                    <a:pt x="135" y="2727"/>
                    <a:pt x="302" y="2727"/>
                  </a:cubicBezTo>
                  <a:cubicBezTo>
                    <a:pt x="470" y="2727"/>
                    <a:pt x="606" y="2591"/>
                    <a:pt x="606" y="2424"/>
                  </a:cubicBezTo>
                  <a:lnTo>
                    <a:pt x="606" y="298"/>
                  </a:lnTo>
                  <a:cubicBezTo>
                    <a:pt x="602" y="132"/>
                    <a:pt x="468"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9"/>
            <p:cNvSpPr/>
            <p:nvPr/>
          </p:nvSpPr>
          <p:spPr>
            <a:xfrm>
              <a:off x="5544825" y="3808650"/>
              <a:ext cx="15175" cy="65200"/>
            </a:xfrm>
            <a:custGeom>
              <a:avLst/>
              <a:gdLst/>
              <a:ahLst/>
              <a:cxnLst/>
              <a:rect l="l" t="t" r="r" b="b"/>
              <a:pathLst>
                <a:path w="607" h="2608" extrusionOk="0">
                  <a:moveTo>
                    <a:pt x="303" y="1"/>
                  </a:moveTo>
                  <a:cubicBezTo>
                    <a:pt x="139" y="1"/>
                    <a:pt x="4" y="132"/>
                    <a:pt x="0" y="296"/>
                  </a:cubicBezTo>
                  <a:lnTo>
                    <a:pt x="0" y="2306"/>
                  </a:lnTo>
                  <a:cubicBezTo>
                    <a:pt x="0" y="2472"/>
                    <a:pt x="137" y="2608"/>
                    <a:pt x="303" y="2608"/>
                  </a:cubicBezTo>
                  <a:cubicBezTo>
                    <a:pt x="470" y="2608"/>
                    <a:pt x="607" y="2472"/>
                    <a:pt x="607" y="2306"/>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9"/>
            <p:cNvSpPr/>
            <p:nvPr/>
          </p:nvSpPr>
          <p:spPr>
            <a:xfrm>
              <a:off x="5645250" y="3858700"/>
              <a:ext cx="15175" cy="59475"/>
            </a:xfrm>
            <a:custGeom>
              <a:avLst/>
              <a:gdLst/>
              <a:ahLst/>
              <a:cxnLst/>
              <a:rect l="l" t="t" r="r" b="b"/>
              <a:pathLst>
                <a:path w="607" h="2379" extrusionOk="0">
                  <a:moveTo>
                    <a:pt x="304" y="0"/>
                  </a:moveTo>
                  <a:cubicBezTo>
                    <a:pt x="136" y="0"/>
                    <a:pt x="1" y="136"/>
                    <a:pt x="1" y="304"/>
                  </a:cubicBezTo>
                  <a:lnTo>
                    <a:pt x="1" y="2075"/>
                  </a:lnTo>
                  <a:cubicBezTo>
                    <a:pt x="1" y="2243"/>
                    <a:pt x="136" y="2378"/>
                    <a:pt x="304" y="2378"/>
                  </a:cubicBezTo>
                  <a:cubicBezTo>
                    <a:pt x="471" y="2378"/>
                    <a:pt x="606" y="2243"/>
                    <a:pt x="606" y="2075"/>
                  </a:cubicBezTo>
                  <a:lnTo>
                    <a:pt x="606" y="304"/>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9"/>
            <p:cNvSpPr/>
            <p:nvPr/>
          </p:nvSpPr>
          <p:spPr>
            <a:xfrm>
              <a:off x="5754550" y="3879550"/>
              <a:ext cx="15200" cy="35675"/>
            </a:xfrm>
            <a:custGeom>
              <a:avLst/>
              <a:gdLst/>
              <a:ahLst/>
              <a:cxnLst/>
              <a:rect l="l" t="t" r="r" b="b"/>
              <a:pathLst>
                <a:path w="608" h="1427" extrusionOk="0">
                  <a:moveTo>
                    <a:pt x="304" y="1"/>
                  </a:moveTo>
                  <a:cubicBezTo>
                    <a:pt x="140" y="1"/>
                    <a:pt x="4" y="132"/>
                    <a:pt x="2" y="297"/>
                  </a:cubicBezTo>
                  <a:lnTo>
                    <a:pt x="2" y="1123"/>
                  </a:lnTo>
                  <a:cubicBezTo>
                    <a:pt x="0" y="1290"/>
                    <a:pt x="137" y="1427"/>
                    <a:pt x="304" y="1427"/>
                  </a:cubicBezTo>
                  <a:cubicBezTo>
                    <a:pt x="472" y="1427"/>
                    <a:pt x="607" y="1290"/>
                    <a:pt x="607" y="1123"/>
                  </a:cubicBezTo>
                  <a:lnTo>
                    <a:pt x="607" y="297"/>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a:off x="5970200" y="3838175"/>
              <a:ext cx="15175" cy="47500"/>
            </a:xfrm>
            <a:custGeom>
              <a:avLst/>
              <a:gdLst/>
              <a:ahLst/>
              <a:cxnLst/>
              <a:rect l="l" t="t" r="r" b="b"/>
              <a:pathLst>
                <a:path w="607" h="1900" extrusionOk="0">
                  <a:moveTo>
                    <a:pt x="303" y="1"/>
                  </a:moveTo>
                  <a:cubicBezTo>
                    <a:pt x="139" y="1"/>
                    <a:pt x="4" y="132"/>
                    <a:pt x="1" y="296"/>
                  </a:cubicBezTo>
                  <a:lnTo>
                    <a:pt x="1" y="1596"/>
                  </a:lnTo>
                  <a:cubicBezTo>
                    <a:pt x="1" y="1764"/>
                    <a:pt x="136" y="1899"/>
                    <a:pt x="304" y="1899"/>
                  </a:cubicBezTo>
                  <a:cubicBezTo>
                    <a:pt x="471" y="1899"/>
                    <a:pt x="606" y="1764"/>
                    <a:pt x="606" y="1596"/>
                  </a:cubicBezTo>
                  <a:lnTo>
                    <a:pt x="606" y="296"/>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a:off x="6017450" y="3787950"/>
              <a:ext cx="15200" cy="65225"/>
            </a:xfrm>
            <a:custGeom>
              <a:avLst/>
              <a:gdLst/>
              <a:ahLst/>
              <a:cxnLst/>
              <a:rect l="l" t="t" r="r" b="b"/>
              <a:pathLst>
                <a:path w="608" h="2609" extrusionOk="0">
                  <a:moveTo>
                    <a:pt x="304" y="0"/>
                  </a:moveTo>
                  <a:cubicBezTo>
                    <a:pt x="140" y="0"/>
                    <a:pt x="5" y="132"/>
                    <a:pt x="1" y="297"/>
                  </a:cubicBezTo>
                  <a:lnTo>
                    <a:pt x="1" y="2305"/>
                  </a:lnTo>
                  <a:cubicBezTo>
                    <a:pt x="0" y="2472"/>
                    <a:pt x="137" y="2609"/>
                    <a:pt x="304" y="2609"/>
                  </a:cubicBezTo>
                  <a:cubicBezTo>
                    <a:pt x="472" y="2609"/>
                    <a:pt x="607" y="2473"/>
                    <a:pt x="607" y="2305"/>
                  </a:cubicBezTo>
                  <a:lnTo>
                    <a:pt x="607" y="297"/>
                  </a:lnTo>
                  <a:cubicBezTo>
                    <a:pt x="603" y="132"/>
                    <a:pt x="46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a:off x="5377250" y="3058800"/>
              <a:ext cx="793500" cy="793500"/>
            </a:xfrm>
            <a:custGeom>
              <a:avLst/>
              <a:gdLst/>
              <a:ahLst/>
              <a:cxnLst/>
              <a:rect l="l" t="t" r="r" b="b"/>
              <a:pathLst>
                <a:path w="31740" h="31740" extrusionOk="0">
                  <a:moveTo>
                    <a:pt x="15870" y="1"/>
                  </a:moveTo>
                  <a:cubicBezTo>
                    <a:pt x="11661" y="1"/>
                    <a:pt x="7625" y="1673"/>
                    <a:pt x="4649" y="4650"/>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7" y="24116"/>
                    <a:pt x="31739" y="20079"/>
                    <a:pt x="31739" y="15870"/>
                  </a:cubicBezTo>
                  <a:cubicBezTo>
                    <a:pt x="31739" y="11661"/>
                    <a:pt x="30067" y="7625"/>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5355650" y="3051300"/>
              <a:ext cx="879600" cy="808750"/>
            </a:xfrm>
            <a:custGeom>
              <a:avLst/>
              <a:gdLst/>
              <a:ahLst/>
              <a:cxnLst/>
              <a:rect l="l" t="t" r="r" b="b"/>
              <a:pathLst>
                <a:path w="35184" h="32350" extrusionOk="0">
                  <a:moveTo>
                    <a:pt x="16767" y="608"/>
                  </a:moveTo>
                  <a:cubicBezTo>
                    <a:pt x="19629" y="608"/>
                    <a:pt x="22437" y="1402"/>
                    <a:pt x="24876" y="2901"/>
                  </a:cubicBezTo>
                  <a:cubicBezTo>
                    <a:pt x="32190" y="7391"/>
                    <a:pt x="34492" y="16994"/>
                    <a:pt x="30003" y="24311"/>
                  </a:cubicBezTo>
                  <a:cubicBezTo>
                    <a:pt x="27828" y="27855"/>
                    <a:pt x="24404" y="30340"/>
                    <a:pt x="20361" y="31309"/>
                  </a:cubicBezTo>
                  <a:cubicBezTo>
                    <a:pt x="19147" y="31600"/>
                    <a:pt x="17922" y="31743"/>
                    <a:pt x="16705" y="31743"/>
                  </a:cubicBezTo>
                  <a:cubicBezTo>
                    <a:pt x="13867" y="31743"/>
                    <a:pt x="11075" y="30961"/>
                    <a:pt x="8595" y="29439"/>
                  </a:cubicBezTo>
                  <a:cubicBezTo>
                    <a:pt x="5050" y="27265"/>
                    <a:pt x="2564" y="23839"/>
                    <a:pt x="1596" y="19797"/>
                  </a:cubicBezTo>
                  <a:cubicBezTo>
                    <a:pt x="627" y="15753"/>
                    <a:pt x="1291" y="11574"/>
                    <a:pt x="3466" y="8031"/>
                  </a:cubicBezTo>
                  <a:cubicBezTo>
                    <a:pt x="6400" y="3248"/>
                    <a:pt x="11522" y="608"/>
                    <a:pt x="16760" y="608"/>
                  </a:cubicBezTo>
                  <a:cubicBezTo>
                    <a:pt x="16762" y="608"/>
                    <a:pt x="16764" y="608"/>
                    <a:pt x="16767" y="608"/>
                  </a:cubicBezTo>
                  <a:close/>
                  <a:moveTo>
                    <a:pt x="16761" y="1"/>
                  </a:moveTo>
                  <a:cubicBezTo>
                    <a:pt x="11318" y="1"/>
                    <a:pt x="5999" y="2744"/>
                    <a:pt x="2951" y="7713"/>
                  </a:cubicBezTo>
                  <a:cubicBezTo>
                    <a:pt x="691" y="11395"/>
                    <a:pt x="1" y="15738"/>
                    <a:pt x="1006" y="19938"/>
                  </a:cubicBezTo>
                  <a:cubicBezTo>
                    <a:pt x="2013" y="24139"/>
                    <a:pt x="4595" y="27697"/>
                    <a:pt x="8277" y="29955"/>
                  </a:cubicBezTo>
                  <a:cubicBezTo>
                    <a:pt x="10854" y="31537"/>
                    <a:pt x="13754" y="32350"/>
                    <a:pt x="16704" y="32350"/>
                  </a:cubicBezTo>
                  <a:cubicBezTo>
                    <a:pt x="17983" y="32348"/>
                    <a:pt x="19258" y="32197"/>
                    <a:pt x="20501" y="31898"/>
                  </a:cubicBezTo>
                  <a:cubicBezTo>
                    <a:pt x="24702" y="30891"/>
                    <a:pt x="28260" y="28309"/>
                    <a:pt x="30518" y="24627"/>
                  </a:cubicBezTo>
                  <a:cubicBezTo>
                    <a:pt x="35183" y="17026"/>
                    <a:pt x="32792" y="7049"/>
                    <a:pt x="25192" y="2386"/>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a:off x="5377250" y="3005725"/>
              <a:ext cx="793500" cy="793500"/>
            </a:xfrm>
            <a:custGeom>
              <a:avLst/>
              <a:gdLst/>
              <a:ahLst/>
              <a:cxnLst/>
              <a:rect l="l" t="t" r="r" b="b"/>
              <a:pathLst>
                <a:path w="31740" h="31740" extrusionOk="0">
                  <a:moveTo>
                    <a:pt x="15870" y="1"/>
                  </a:moveTo>
                  <a:cubicBezTo>
                    <a:pt x="11661" y="1"/>
                    <a:pt x="7625" y="1673"/>
                    <a:pt x="4649" y="4650"/>
                  </a:cubicBezTo>
                  <a:cubicBezTo>
                    <a:pt x="1672" y="7626"/>
                    <a:pt x="0" y="11661"/>
                    <a:pt x="0" y="15870"/>
                  </a:cubicBezTo>
                  <a:cubicBezTo>
                    <a:pt x="0" y="20079"/>
                    <a:pt x="1672" y="24116"/>
                    <a:pt x="4649" y="27092"/>
                  </a:cubicBezTo>
                  <a:cubicBezTo>
                    <a:pt x="7625" y="30068"/>
                    <a:pt x="11661" y="31740"/>
                    <a:pt x="15870" y="31740"/>
                  </a:cubicBezTo>
                  <a:cubicBezTo>
                    <a:pt x="20079" y="31740"/>
                    <a:pt x="24116" y="30068"/>
                    <a:pt x="27091" y="27092"/>
                  </a:cubicBezTo>
                  <a:cubicBezTo>
                    <a:pt x="30068" y="24116"/>
                    <a:pt x="31739" y="20079"/>
                    <a:pt x="31739" y="15870"/>
                  </a:cubicBezTo>
                  <a:cubicBezTo>
                    <a:pt x="31739" y="11661"/>
                    <a:pt x="30068" y="7626"/>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5355650" y="2998250"/>
              <a:ext cx="879600" cy="808725"/>
            </a:xfrm>
            <a:custGeom>
              <a:avLst/>
              <a:gdLst/>
              <a:ahLst/>
              <a:cxnLst/>
              <a:rect l="l" t="t" r="r" b="b"/>
              <a:pathLst>
                <a:path w="35184" h="32349" extrusionOk="0">
                  <a:moveTo>
                    <a:pt x="16767" y="607"/>
                  </a:moveTo>
                  <a:cubicBezTo>
                    <a:pt x="19629" y="607"/>
                    <a:pt x="22437" y="1402"/>
                    <a:pt x="24876" y="2902"/>
                  </a:cubicBezTo>
                  <a:cubicBezTo>
                    <a:pt x="32192" y="7391"/>
                    <a:pt x="34492" y="16995"/>
                    <a:pt x="30003" y="24311"/>
                  </a:cubicBezTo>
                  <a:cubicBezTo>
                    <a:pt x="27829" y="27856"/>
                    <a:pt x="24405" y="30341"/>
                    <a:pt x="20361" y="31308"/>
                  </a:cubicBezTo>
                  <a:cubicBezTo>
                    <a:pt x="19147" y="31599"/>
                    <a:pt x="17922" y="31743"/>
                    <a:pt x="16705" y="31743"/>
                  </a:cubicBezTo>
                  <a:cubicBezTo>
                    <a:pt x="13867" y="31743"/>
                    <a:pt x="11076" y="30961"/>
                    <a:pt x="8595" y="29438"/>
                  </a:cubicBezTo>
                  <a:cubicBezTo>
                    <a:pt x="5050" y="27265"/>
                    <a:pt x="2565" y="23841"/>
                    <a:pt x="1596" y="19796"/>
                  </a:cubicBezTo>
                  <a:cubicBezTo>
                    <a:pt x="627" y="15753"/>
                    <a:pt x="1293" y="11574"/>
                    <a:pt x="3466" y="8030"/>
                  </a:cubicBezTo>
                  <a:cubicBezTo>
                    <a:pt x="6402" y="3246"/>
                    <a:pt x="11522" y="607"/>
                    <a:pt x="16760" y="607"/>
                  </a:cubicBezTo>
                  <a:cubicBezTo>
                    <a:pt x="16762" y="607"/>
                    <a:pt x="16764" y="607"/>
                    <a:pt x="16767" y="607"/>
                  </a:cubicBezTo>
                  <a:close/>
                  <a:moveTo>
                    <a:pt x="16761" y="1"/>
                  </a:moveTo>
                  <a:cubicBezTo>
                    <a:pt x="11319" y="1"/>
                    <a:pt x="5999" y="2743"/>
                    <a:pt x="2951" y="7711"/>
                  </a:cubicBezTo>
                  <a:cubicBezTo>
                    <a:pt x="691" y="11395"/>
                    <a:pt x="1" y="15736"/>
                    <a:pt x="1008" y="19937"/>
                  </a:cubicBezTo>
                  <a:cubicBezTo>
                    <a:pt x="2013" y="24138"/>
                    <a:pt x="4595" y="27696"/>
                    <a:pt x="8277" y="29954"/>
                  </a:cubicBezTo>
                  <a:cubicBezTo>
                    <a:pt x="10855" y="31536"/>
                    <a:pt x="13755" y="32349"/>
                    <a:pt x="16705" y="32349"/>
                  </a:cubicBezTo>
                  <a:cubicBezTo>
                    <a:pt x="17984" y="32348"/>
                    <a:pt x="19259" y="32195"/>
                    <a:pt x="20501" y="31897"/>
                  </a:cubicBezTo>
                  <a:cubicBezTo>
                    <a:pt x="24704" y="30890"/>
                    <a:pt x="28260" y="28308"/>
                    <a:pt x="30520" y="24626"/>
                  </a:cubicBezTo>
                  <a:cubicBezTo>
                    <a:pt x="35183" y="17026"/>
                    <a:pt x="32792" y="7048"/>
                    <a:pt x="25192" y="2385"/>
                  </a:cubicBezTo>
                  <a:cubicBezTo>
                    <a:pt x="22560" y="770"/>
                    <a:pt x="19644" y="1"/>
                    <a:pt x="167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a:off x="5436750" y="3065250"/>
              <a:ext cx="674500" cy="674475"/>
            </a:xfrm>
            <a:custGeom>
              <a:avLst/>
              <a:gdLst/>
              <a:ahLst/>
              <a:cxnLst/>
              <a:rect l="l" t="t" r="r" b="b"/>
              <a:pathLst>
                <a:path w="26980" h="26979" extrusionOk="0">
                  <a:moveTo>
                    <a:pt x="13490" y="0"/>
                  </a:moveTo>
                  <a:cubicBezTo>
                    <a:pt x="9912" y="0"/>
                    <a:pt x="6482" y="1423"/>
                    <a:pt x="3952" y="3952"/>
                  </a:cubicBezTo>
                  <a:cubicBezTo>
                    <a:pt x="1423" y="6482"/>
                    <a:pt x="1" y="9912"/>
                    <a:pt x="1" y="13489"/>
                  </a:cubicBezTo>
                  <a:cubicBezTo>
                    <a:pt x="1" y="17068"/>
                    <a:pt x="1423" y="20498"/>
                    <a:pt x="3952" y="23029"/>
                  </a:cubicBezTo>
                  <a:cubicBezTo>
                    <a:pt x="6482" y="25558"/>
                    <a:pt x="9912" y="26978"/>
                    <a:pt x="13490" y="26978"/>
                  </a:cubicBezTo>
                  <a:cubicBezTo>
                    <a:pt x="17068" y="26978"/>
                    <a:pt x="20499" y="25558"/>
                    <a:pt x="23029" y="23029"/>
                  </a:cubicBezTo>
                  <a:cubicBezTo>
                    <a:pt x="25558" y="20498"/>
                    <a:pt x="26980" y="17068"/>
                    <a:pt x="26980" y="13489"/>
                  </a:cubicBezTo>
                  <a:cubicBezTo>
                    <a:pt x="26980" y="9912"/>
                    <a:pt x="25558" y="6482"/>
                    <a:pt x="23029" y="3952"/>
                  </a:cubicBezTo>
                  <a:cubicBezTo>
                    <a:pt x="20499" y="1423"/>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a:off x="5380675" y="3057575"/>
              <a:ext cx="786650" cy="689625"/>
            </a:xfrm>
            <a:custGeom>
              <a:avLst/>
              <a:gdLst/>
              <a:ahLst/>
              <a:cxnLst/>
              <a:rect l="l" t="t" r="r" b="b"/>
              <a:pathLst>
                <a:path w="31466" h="27585" extrusionOk="0">
                  <a:moveTo>
                    <a:pt x="15758" y="606"/>
                  </a:moveTo>
                  <a:cubicBezTo>
                    <a:pt x="18163" y="606"/>
                    <a:pt x="20528" y="1269"/>
                    <a:pt x="22630" y="2558"/>
                  </a:cubicBezTo>
                  <a:cubicBezTo>
                    <a:pt x="28826" y="6360"/>
                    <a:pt x="30775" y="14496"/>
                    <a:pt x="26973" y="20692"/>
                  </a:cubicBezTo>
                  <a:cubicBezTo>
                    <a:pt x="24488" y="24744"/>
                    <a:pt x="20150" y="26980"/>
                    <a:pt x="15712" y="26980"/>
                  </a:cubicBezTo>
                  <a:cubicBezTo>
                    <a:pt x="13362" y="26980"/>
                    <a:pt x="10983" y="26353"/>
                    <a:pt x="8837" y="25036"/>
                  </a:cubicBezTo>
                  <a:cubicBezTo>
                    <a:pt x="2640" y="21235"/>
                    <a:pt x="692" y="13098"/>
                    <a:pt x="4494" y="6902"/>
                  </a:cubicBezTo>
                  <a:cubicBezTo>
                    <a:pt x="6336" y="3899"/>
                    <a:pt x="9236" y="1793"/>
                    <a:pt x="12662" y="974"/>
                  </a:cubicBezTo>
                  <a:cubicBezTo>
                    <a:pt x="13675" y="729"/>
                    <a:pt x="14714" y="606"/>
                    <a:pt x="15758" y="606"/>
                  </a:cubicBezTo>
                  <a:close/>
                  <a:moveTo>
                    <a:pt x="15757" y="0"/>
                  </a:moveTo>
                  <a:cubicBezTo>
                    <a:pt x="14680" y="0"/>
                    <a:pt x="13594" y="127"/>
                    <a:pt x="12520" y="384"/>
                  </a:cubicBezTo>
                  <a:cubicBezTo>
                    <a:pt x="8939" y="1242"/>
                    <a:pt x="5905" y="3445"/>
                    <a:pt x="3978" y="6584"/>
                  </a:cubicBezTo>
                  <a:cubicBezTo>
                    <a:pt x="0" y="13067"/>
                    <a:pt x="2039" y="21576"/>
                    <a:pt x="8521" y="25552"/>
                  </a:cubicBezTo>
                  <a:cubicBezTo>
                    <a:pt x="10681" y="26882"/>
                    <a:pt x="13167" y="27585"/>
                    <a:pt x="15704" y="27585"/>
                  </a:cubicBezTo>
                  <a:cubicBezTo>
                    <a:pt x="15706" y="27585"/>
                    <a:pt x="15708" y="27585"/>
                    <a:pt x="15711" y="27585"/>
                  </a:cubicBezTo>
                  <a:cubicBezTo>
                    <a:pt x="20352" y="27585"/>
                    <a:pt x="24889" y="25247"/>
                    <a:pt x="27488" y="21010"/>
                  </a:cubicBezTo>
                  <a:cubicBezTo>
                    <a:pt x="31466" y="14527"/>
                    <a:pt x="29427" y="6018"/>
                    <a:pt x="22946" y="2042"/>
                  </a:cubicBezTo>
                  <a:cubicBezTo>
                    <a:pt x="20747" y="693"/>
                    <a:pt x="18273" y="0"/>
                    <a:pt x="15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5574875" y="3173450"/>
              <a:ext cx="352550" cy="456400"/>
            </a:xfrm>
            <a:custGeom>
              <a:avLst/>
              <a:gdLst/>
              <a:ahLst/>
              <a:cxnLst/>
              <a:rect l="l" t="t" r="r" b="b"/>
              <a:pathLst>
                <a:path w="14102" h="18256" extrusionOk="0">
                  <a:moveTo>
                    <a:pt x="12329" y="1"/>
                  </a:moveTo>
                  <a:cubicBezTo>
                    <a:pt x="12271" y="1"/>
                    <a:pt x="12212" y="6"/>
                    <a:pt x="12152" y="16"/>
                  </a:cubicBezTo>
                  <a:cubicBezTo>
                    <a:pt x="11904" y="56"/>
                    <a:pt x="11702" y="203"/>
                    <a:pt x="11545" y="460"/>
                  </a:cubicBezTo>
                  <a:lnTo>
                    <a:pt x="10100" y="2813"/>
                  </a:lnTo>
                  <a:lnTo>
                    <a:pt x="10100" y="2813"/>
                  </a:lnTo>
                  <a:cubicBezTo>
                    <a:pt x="9021" y="2228"/>
                    <a:pt x="7997" y="1936"/>
                    <a:pt x="7030" y="1936"/>
                  </a:cubicBezTo>
                  <a:cubicBezTo>
                    <a:pt x="7004" y="1936"/>
                    <a:pt x="6979" y="1936"/>
                    <a:pt x="6954" y="1936"/>
                  </a:cubicBezTo>
                  <a:cubicBezTo>
                    <a:pt x="5636" y="1956"/>
                    <a:pt x="4639" y="2516"/>
                    <a:pt x="3964" y="3616"/>
                  </a:cubicBezTo>
                  <a:cubicBezTo>
                    <a:pt x="3687" y="4068"/>
                    <a:pt x="3504" y="4497"/>
                    <a:pt x="3416" y="4904"/>
                  </a:cubicBezTo>
                  <a:cubicBezTo>
                    <a:pt x="3326" y="5311"/>
                    <a:pt x="3305" y="5687"/>
                    <a:pt x="3353" y="6032"/>
                  </a:cubicBezTo>
                  <a:cubicBezTo>
                    <a:pt x="3400" y="6377"/>
                    <a:pt x="3546" y="6757"/>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3"/>
                    <a:pt x="5502" y="12918"/>
                  </a:cubicBezTo>
                  <a:cubicBezTo>
                    <a:pt x="5234" y="12791"/>
                    <a:pt x="4981" y="12633"/>
                    <a:pt x="4749" y="12448"/>
                  </a:cubicBezTo>
                  <a:cubicBezTo>
                    <a:pt x="4425" y="12231"/>
                    <a:pt x="4127" y="11980"/>
                    <a:pt x="3856" y="11700"/>
                  </a:cubicBezTo>
                  <a:cubicBezTo>
                    <a:pt x="3590" y="11422"/>
                    <a:pt x="3398" y="11192"/>
                    <a:pt x="3277" y="11009"/>
                  </a:cubicBezTo>
                  <a:cubicBezTo>
                    <a:pt x="3155" y="10826"/>
                    <a:pt x="3019" y="10602"/>
                    <a:pt x="2865" y="10336"/>
                  </a:cubicBezTo>
                  <a:cubicBezTo>
                    <a:pt x="2711" y="10072"/>
                    <a:pt x="2615" y="9912"/>
                    <a:pt x="2576" y="9856"/>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5"/>
                    <a:pt x="142" y="9871"/>
                    <a:pt x="70" y="10138"/>
                  </a:cubicBezTo>
                  <a:cubicBezTo>
                    <a:pt x="0" y="10405"/>
                    <a:pt x="20" y="10677"/>
                    <a:pt x="130" y="10952"/>
                  </a:cubicBezTo>
                  <a:cubicBezTo>
                    <a:pt x="762" y="12399"/>
                    <a:pt x="1765" y="13630"/>
                    <a:pt x="3140" y="14642"/>
                  </a:cubicBezTo>
                  <a:lnTo>
                    <a:pt x="3140" y="14642"/>
                  </a:lnTo>
                  <a:lnTo>
                    <a:pt x="1792" y="16838"/>
                  </a:lnTo>
                  <a:cubicBezTo>
                    <a:pt x="1584" y="17178"/>
                    <a:pt x="1569" y="17492"/>
                    <a:pt x="1748" y="17784"/>
                  </a:cubicBezTo>
                  <a:cubicBezTo>
                    <a:pt x="1926" y="18075"/>
                    <a:pt x="2190" y="18232"/>
                    <a:pt x="2539" y="18254"/>
                  </a:cubicBezTo>
                  <a:cubicBezTo>
                    <a:pt x="2562" y="18255"/>
                    <a:pt x="2584" y="18256"/>
                    <a:pt x="2606" y="18256"/>
                  </a:cubicBezTo>
                  <a:cubicBezTo>
                    <a:pt x="2925" y="18256"/>
                    <a:pt x="3176" y="18105"/>
                    <a:pt x="3363" y="17802"/>
                  </a:cubicBezTo>
                  <a:lnTo>
                    <a:pt x="4704" y="15614"/>
                  </a:lnTo>
                  <a:lnTo>
                    <a:pt x="4704" y="15614"/>
                  </a:lnTo>
                  <a:cubicBezTo>
                    <a:pt x="5266" y="15894"/>
                    <a:pt x="5822" y="16094"/>
                    <a:pt x="6373" y="16213"/>
                  </a:cubicBezTo>
                  <a:cubicBezTo>
                    <a:pt x="6728" y="16290"/>
                    <a:pt x="7075" y="16329"/>
                    <a:pt x="7413" y="16329"/>
                  </a:cubicBezTo>
                  <a:cubicBezTo>
                    <a:pt x="7949" y="16329"/>
                    <a:pt x="8463" y="16232"/>
                    <a:pt x="8956" y="16039"/>
                  </a:cubicBezTo>
                  <a:cubicBezTo>
                    <a:pt x="9761" y="15725"/>
                    <a:pt x="10412" y="15144"/>
                    <a:pt x="10909" y="14299"/>
                  </a:cubicBezTo>
                  <a:cubicBezTo>
                    <a:pt x="11222" y="13774"/>
                    <a:pt x="11407" y="13269"/>
                    <a:pt x="11467" y="12782"/>
                  </a:cubicBezTo>
                  <a:cubicBezTo>
                    <a:pt x="11526" y="12296"/>
                    <a:pt x="11464" y="11814"/>
                    <a:pt x="11280" y="11337"/>
                  </a:cubicBezTo>
                  <a:cubicBezTo>
                    <a:pt x="11090" y="10852"/>
                    <a:pt x="10835" y="10395"/>
                    <a:pt x="10521" y="9978"/>
                  </a:cubicBezTo>
                  <a:cubicBezTo>
                    <a:pt x="10199" y="9547"/>
                    <a:pt x="9772" y="9055"/>
                    <a:pt x="9242" y="8501"/>
                  </a:cubicBezTo>
                  <a:lnTo>
                    <a:pt x="7930" y="7168"/>
                  </a:lnTo>
                  <a:cubicBezTo>
                    <a:pt x="7534" y="6780"/>
                    <a:pt x="7284" y="6450"/>
                    <a:pt x="7177" y="6177"/>
                  </a:cubicBezTo>
                  <a:cubicBezTo>
                    <a:pt x="7069" y="5903"/>
                    <a:pt x="7099" y="5631"/>
                    <a:pt x="7265" y="5360"/>
                  </a:cubicBezTo>
                  <a:cubicBezTo>
                    <a:pt x="7394" y="5150"/>
                    <a:pt x="7607" y="5044"/>
                    <a:pt x="7904" y="5044"/>
                  </a:cubicBezTo>
                  <a:cubicBezTo>
                    <a:pt x="7926" y="5044"/>
                    <a:pt x="7948" y="5045"/>
                    <a:pt x="7971" y="5046"/>
                  </a:cubicBezTo>
                  <a:cubicBezTo>
                    <a:pt x="8302" y="5063"/>
                    <a:pt x="8625" y="5160"/>
                    <a:pt x="8936" y="5335"/>
                  </a:cubicBezTo>
                  <a:cubicBezTo>
                    <a:pt x="9249" y="5511"/>
                    <a:pt x="9535" y="5691"/>
                    <a:pt x="9797" y="5872"/>
                  </a:cubicBezTo>
                  <a:cubicBezTo>
                    <a:pt x="10528" y="6440"/>
                    <a:pt x="11187" y="7095"/>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7"/>
                    <a:pt x="13852" y="7854"/>
                  </a:cubicBezTo>
                  <a:cubicBezTo>
                    <a:pt x="14007" y="7653"/>
                    <a:pt x="14088" y="7399"/>
                    <a:pt x="14095" y="7093"/>
                  </a:cubicBezTo>
                  <a:cubicBezTo>
                    <a:pt x="14101" y="6786"/>
                    <a:pt x="14010" y="6492"/>
                    <a:pt x="13820" y="6209"/>
                  </a:cubicBezTo>
                  <a:cubicBezTo>
                    <a:pt x="13579" y="5843"/>
                    <a:pt x="13374" y="5552"/>
                    <a:pt x="13205" y="5335"/>
                  </a:cubicBezTo>
                  <a:cubicBezTo>
                    <a:pt x="13037" y="5118"/>
                    <a:pt x="12777" y="4837"/>
                    <a:pt x="12424" y="4490"/>
                  </a:cubicBezTo>
                  <a:cubicBezTo>
                    <a:pt x="12175" y="4248"/>
                    <a:pt x="11912" y="4020"/>
                    <a:pt x="11636" y="3809"/>
                  </a:cubicBezTo>
                  <a:lnTo>
                    <a:pt x="11636" y="3809"/>
                  </a:lnTo>
                  <a:lnTo>
                    <a:pt x="13104" y="1417"/>
                  </a:lnTo>
                  <a:cubicBezTo>
                    <a:pt x="13252" y="1175"/>
                    <a:pt x="13288" y="934"/>
                    <a:pt x="13214" y="691"/>
                  </a:cubicBezTo>
                  <a:cubicBezTo>
                    <a:pt x="13140" y="449"/>
                    <a:pt x="13006" y="266"/>
                    <a:pt x="12813" y="142"/>
                  </a:cubicBezTo>
                  <a:cubicBezTo>
                    <a:pt x="12667" y="48"/>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5438475" y="3617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5473950" y="3667425"/>
              <a:ext cx="15150" cy="68200"/>
            </a:xfrm>
            <a:custGeom>
              <a:avLst/>
              <a:gdLst/>
              <a:ahLst/>
              <a:cxnLst/>
              <a:rect l="l" t="t" r="r" b="b"/>
              <a:pathLst>
                <a:path w="606" h="2728" extrusionOk="0">
                  <a:moveTo>
                    <a:pt x="302" y="0"/>
                  </a:moveTo>
                  <a:cubicBezTo>
                    <a:pt x="138" y="0"/>
                    <a:pt x="4" y="132"/>
                    <a:pt x="0" y="297"/>
                  </a:cubicBezTo>
                  <a:lnTo>
                    <a:pt x="0" y="2424"/>
                  </a:lnTo>
                  <a:cubicBezTo>
                    <a:pt x="0" y="2592"/>
                    <a:pt x="135" y="2727"/>
                    <a:pt x="302" y="2727"/>
                  </a:cubicBezTo>
                  <a:cubicBezTo>
                    <a:pt x="470" y="2727"/>
                    <a:pt x="606" y="2592"/>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a:off x="5544725" y="3726150"/>
              <a:ext cx="15375" cy="65600"/>
            </a:xfrm>
            <a:custGeom>
              <a:avLst/>
              <a:gdLst/>
              <a:ahLst/>
              <a:cxnLst/>
              <a:rect l="l" t="t" r="r" b="b"/>
              <a:pathLst>
                <a:path w="615" h="2624" extrusionOk="0">
                  <a:moveTo>
                    <a:pt x="307" y="1"/>
                  </a:moveTo>
                  <a:cubicBezTo>
                    <a:pt x="137" y="1"/>
                    <a:pt x="0" y="140"/>
                    <a:pt x="4" y="311"/>
                  </a:cubicBezTo>
                  <a:lnTo>
                    <a:pt x="4" y="2320"/>
                  </a:lnTo>
                  <a:cubicBezTo>
                    <a:pt x="4" y="2488"/>
                    <a:pt x="140" y="2623"/>
                    <a:pt x="307" y="2623"/>
                  </a:cubicBezTo>
                  <a:cubicBezTo>
                    <a:pt x="475" y="2623"/>
                    <a:pt x="611" y="2487"/>
                    <a:pt x="611" y="2320"/>
                  </a:cubicBezTo>
                  <a:lnTo>
                    <a:pt x="611" y="311"/>
                  </a:lnTo>
                  <a:cubicBezTo>
                    <a:pt x="615" y="140"/>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a:off x="5645250" y="3776550"/>
              <a:ext cx="15175" cy="59500"/>
            </a:xfrm>
            <a:custGeom>
              <a:avLst/>
              <a:gdLst/>
              <a:ahLst/>
              <a:cxnLst/>
              <a:rect l="l" t="t" r="r" b="b"/>
              <a:pathLst>
                <a:path w="607" h="2380" extrusionOk="0">
                  <a:moveTo>
                    <a:pt x="304" y="1"/>
                  </a:moveTo>
                  <a:cubicBezTo>
                    <a:pt x="136" y="1"/>
                    <a:pt x="1" y="137"/>
                    <a:pt x="1" y="304"/>
                  </a:cubicBezTo>
                  <a:lnTo>
                    <a:pt x="1" y="2076"/>
                  </a:lnTo>
                  <a:cubicBezTo>
                    <a:pt x="1" y="2243"/>
                    <a:pt x="136" y="2380"/>
                    <a:pt x="304" y="2380"/>
                  </a:cubicBezTo>
                  <a:cubicBezTo>
                    <a:pt x="471" y="2380"/>
                    <a:pt x="606" y="2243"/>
                    <a:pt x="606" y="2076"/>
                  </a:cubicBezTo>
                  <a:lnTo>
                    <a:pt x="606" y="304"/>
                  </a:lnTo>
                  <a:cubicBezTo>
                    <a:pt x="606" y="137"/>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5754550" y="3797425"/>
              <a:ext cx="15200" cy="35675"/>
            </a:xfrm>
            <a:custGeom>
              <a:avLst/>
              <a:gdLst/>
              <a:ahLst/>
              <a:cxnLst/>
              <a:rect l="l" t="t" r="r" b="b"/>
              <a:pathLst>
                <a:path w="608" h="1427" extrusionOk="0">
                  <a:moveTo>
                    <a:pt x="304" y="0"/>
                  </a:moveTo>
                  <a:cubicBezTo>
                    <a:pt x="140" y="0"/>
                    <a:pt x="4" y="132"/>
                    <a:pt x="2" y="296"/>
                  </a:cubicBezTo>
                  <a:lnTo>
                    <a:pt x="2" y="1123"/>
                  </a:lnTo>
                  <a:cubicBezTo>
                    <a:pt x="0" y="1291"/>
                    <a:pt x="137" y="1426"/>
                    <a:pt x="304" y="1426"/>
                  </a:cubicBezTo>
                  <a:cubicBezTo>
                    <a:pt x="472" y="1426"/>
                    <a:pt x="607" y="1291"/>
                    <a:pt x="607" y="1123"/>
                  </a:cubicBezTo>
                  <a:lnTo>
                    <a:pt x="607" y="296"/>
                  </a:lnTo>
                  <a:cubicBezTo>
                    <a:pt x="603"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5970100" y="3755725"/>
              <a:ext cx="15375" cy="47850"/>
            </a:xfrm>
            <a:custGeom>
              <a:avLst/>
              <a:gdLst/>
              <a:ahLst/>
              <a:cxnLst/>
              <a:rect l="l" t="t" r="r" b="b"/>
              <a:pathLst>
                <a:path w="615" h="1914" extrusionOk="0">
                  <a:moveTo>
                    <a:pt x="307" y="0"/>
                  </a:moveTo>
                  <a:cubicBezTo>
                    <a:pt x="137" y="0"/>
                    <a:pt x="1" y="139"/>
                    <a:pt x="5" y="310"/>
                  </a:cubicBezTo>
                  <a:lnTo>
                    <a:pt x="5" y="1610"/>
                  </a:lnTo>
                  <a:cubicBezTo>
                    <a:pt x="5" y="1776"/>
                    <a:pt x="140" y="1913"/>
                    <a:pt x="308" y="1913"/>
                  </a:cubicBezTo>
                  <a:cubicBezTo>
                    <a:pt x="475" y="1913"/>
                    <a:pt x="610" y="1776"/>
                    <a:pt x="610" y="1610"/>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6017375" y="3705475"/>
              <a:ext cx="15350" cy="65600"/>
            </a:xfrm>
            <a:custGeom>
              <a:avLst/>
              <a:gdLst/>
              <a:ahLst/>
              <a:cxnLst/>
              <a:rect l="l" t="t" r="r" b="b"/>
              <a:pathLst>
                <a:path w="614" h="2624" extrusionOk="0">
                  <a:moveTo>
                    <a:pt x="307" y="1"/>
                  </a:moveTo>
                  <a:cubicBezTo>
                    <a:pt x="137" y="1"/>
                    <a:pt x="1" y="141"/>
                    <a:pt x="4" y="311"/>
                  </a:cubicBezTo>
                  <a:lnTo>
                    <a:pt x="4" y="2320"/>
                  </a:lnTo>
                  <a:cubicBezTo>
                    <a:pt x="4" y="2487"/>
                    <a:pt x="140" y="2623"/>
                    <a:pt x="307" y="2623"/>
                  </a:cubicBezTo>
                  <a:cubicBezTo>
                    <a:pt x="475" y="2623"/>
                    <a:pt x="610" y="2487"/>
                    <a:pt x="610" y="232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5377250" y="2984800"/>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8" y="24116"/>
                    <a:pt x="31739" y="20079"/>
                    <a:pt x="31739" y="15870"/>
                  </a:cubicBezTo>
                  <a:cubicBezTo>
                    <a:pt x="31739" y="11661"/>
                    <a:pt x="30068"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5355650" y="2977075"/>
              <a:ext cx="879600" cy="808725"/>
            </a:xfrm>
            <a:custGeom>
              <a:avLst/>
              <a:gdLst/>
              <a:ahLst/>
              <a:cxnLst/>
              <a:rect l="l" t="t" r="r" b="b"/>
              <a:pathLst>
                <a:path w="35184" h="32349" extrusionOk="0">
                  <a:moveTo>
                    <a:pt x="16764" y="606"/>
                  </a:moveTo>
                  <a:cubicBezTo>
                    <a:pt x="19603" y="606"/>
                    <a:pt x="22395" y="1389"/>
                    <a:pt x="24876" y="2910"/>
                  </a:cubicBezTo>
                  <a:cubicBezTo>
                    <a:pt x="32190" y="7399"/>
                    <a:pt x="34492" y="17003"/>
                    <a:pt x="30003" y="24320"/>
                  </a:cubicBezTo>
                  <a:cubicBezTo>
                    <a:pt x="27068" y="29103"/>
                    <a:pt x="21948" y="31742"/>
                    <a:pt x="16709" y="31742"/>
                  </a:cubicBezTo>
                  <a:cubicBezTo>
                    <a:pt x="13935" y="31742"/>
                    <a:pt x="11128" y="31002"/>
                    <a:pt x="8595" y="29448"/>
                  </a:cubicBezTo>
                  <a:cubicBezTo>
                    <a:pt x="5050" y="27273"/>
                    <a:pt x="2564" y="23849"/>
                    <a:pt x="1596" y="19806"/>
                  </a:cubicBezTo>
                  <a:cubicBezTo>
                    <a:pt x="627" y="15762"/>
                    <a:pt x="1291" y="11583"/>
                    <a:pt x="3466" y="8040"/>
                  </a:cubicBezTo>
                  <a:cubicBezTo>
                    <a:pt x="5640" y="4495"/>
                    <a:pt x="9065" y="2009"/>
                    <a:pt x="13108" y="1041"/>
                  </a:cubicBezTo>
                  <a:cubicBezTo>
                    <a:pt x="14305" y="754"/>
                    <a:pt x="15532" y="608"/>
                    <a:pt x="16764" y="606"/>
                  </a:cubicBezTo>
                  <a:close/>
                  <a:moveTo>
                    <a:pt x="16765" y="0"/>
                  </a:moveTo>
                  <a:cubicBezTo>
                    <a:pt x="15501" y="0"/>
                    <a:pt x="14228" y="149"/>
                    <a:pt x="12968" y="451"/>
                  </a:cubicBezTo>
                  <a:cubicBezTo>
                    <a:pt x="8766" y="1458"/>
                    <a:pt x="5209" y="4039"/>
                    <a:pt x="2951" y="7722"/>
                  </a:cubicBezTo>
                  <a:cubicBezTo>
                    <a:pt x="691" y="11405"/>
                    <a:pt x="1" y="15747"/>
                    <a:pt x="1006" y="19947"/>
                  </a:cubicBezTo>
                  <a:cubicBezTo>
                    <a:pt x="2013" y="24148"/>
                    <a:pt x="4595" y="27705"/>
                    <a:pt x="8277" y="29965"/>
                  </a:cubicBezTo>
                  <a:cubicBezTo>
                    <a:pt x="10810" y="31522"/>
                    <a:pt x="13726" y="32348"/>
                    <a:pt x="16701" y="32348"/>
                  </a:cubicBezTo>
                  <a:cubicBezTo>
                    <a:pt x="16703" y="32348"/>
                    <a:pt x="16705" y="32348"/>
                    <a:pt x="16708" y="32348"/>
                  </a:cubicBezTo>
                  <a:cubicBezTo>
                    <a:pt x="22150" y="32348"/>
                    <a:pt x="27471" y="29605"/>
                    <a:pt x="30520" y="24636"/>
                  </a:cubicBezTo>
                  <a:cubicBezTo>
                    <a:pt x="35183" y="17035"/>
                    <a:pt x="32793" y="7058"/>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9"/>
            <p:cNvSpPr/>
            <p:nvPr/>
          </p:nvSpPr>
          <p:spPr>
            <a:xfrm>
              <a:off x="5377250" y="2931725"/>
              <a:ext cx="793500" cy="793500"/>
            </a:xfrm>
            <a:custGeom>
              <a:avLst/>
              <a:gdLst/>
              <a:ahLst/>
              <a:cxnLst/>
              <a:rect l="l" t="t" r="r" b="b"/>
              <a:pathLst>
                <a:path w="31740" h="31740" extrusionOk="0">
                  <a:moveTo>
                    <a:pt x="15870" y="1"/>
                  </a:moveTo>
                  <a:cubicBezTo>
                    <a:pt x="11662" y="1"/>
                    <a:pt x="7625" y="1673"/>
                    <a:pt x="4649" y="4649"/>
                  </a:cubicBezTo>
                  <a:cubicBezTo>
                    <a:pt x="1672" y="7626"/>
                    <a:pt x="0" y="11661"/>
                    <a:pt x="0" y="15870"/>
                  </a:cubicBezTo>
                  <a:cubicBezTo>
                    <a:pt x="0" y="20079"/>
                    <a:pt x="1672" y="24116"/>
                    <a:pt x="4649" y="27092"/>
                  </a:cubicBezTo>
                  <a:cubicBezTo>
                    <a:pt x="7625" y="30068"/>
                    <a:pt x="11662" y="31740"/>
                    <a:pt x="15870" y="31740"/>
                  </a:cubicBezTo>
                  <a:cubicBezTo>
                    <a:pt x="20079" y="31740"/>
                    <a:pt x="24116" y="30068"/>
                    <a:pt x="27091" y="27092"/>
                  </a:cubicBezTo>
                  <a:cubicBezTo>
                    <a:pt x="30068" y="24116"/>
                    <a:pt x="31739" y="20079"/>
                    <a:pt x="31739" y="15870"/>
                  </a:cubicBezTo>
                  <a:cubicBezTo>
                    <a:pt x="31739" y="11661"/>
                    <a:pt x="30068" y="7626"/>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5355650" y="2924000"/>
              <a:ext cx="879600" cy="808725"/>
            </a:xfrm>
            <a:custGeom>
              <a:avLst/>
              <a:gdLst/>
              <a:ahLst/>
              <a:cxnLst/>
              <a:rect l="l" t="t" r="r" b="b"/>
              <a:pathLst>
                <a:path w="35184" h="32349" extrusionOk="0">
                  <a:moveTo>
                    <a:pt x="16762" y="607"/>
                  </a:moveTo>
                  <a:cubicBezTo>
                    <a:pt x="19601" y="607"/>
                    <a:pt x="22393" y="1389"/>
                    <a:pt x="24874" y="2912"/>
                  </a:cubicBezTo>
                  <a:cubicBezTo>
                    <a:pt x="32190" y="7401"/>
                    <a:pt x="34492" y="17005"/>
                    <a:pt x="30003" y="24320"/>
                  </a:cubicBezTo>
                  <a:cubicBezTo>
                    <a:pt x="27067" y="29103"/>
                    <a:pt x="21945" y="31741"/>
                    <a:pt x="16706" y="31741"/>
                  </a:cubicBezTo>
                  <a:cubicBezTo>
                    <a:pt x="13932" y="31741"/>
                    <a:pt x="11125" y="31001"/>
                    <a:pt x="8593" y="29448"/>
                  </a:cubicBezTo>
                  <a:cubicBezTo>
                    <a:pt x="5048" y="27273"/>
                    <a:pt x="2564" y="23850"/>
                    <a:pt x="1595" y="19806"/>
                  </a:cubicBezTo>
                  <a:cubicBezTo>
                    <a:pt x="627" y="15763"/>
                    <a:pt x="1291" y="11584"/>
                    <a:pt x="3465" y="8039"/>
                  </a:cubicBezTo>
                  <a:cubicBezTo>
                    <a:pt x="5640" y="4495"/>
                    <a:pt x="9065" y="2009"/>
                    <a:pt x="13108" y="1042"/>
                  </a:cubicBezTo>
                  <a:cubicBezTo>
                    <a:pt x="14305" y="754"/>
                    <a:pt x="15532" y="608"/>
                    <a:pt x="16762" y="607"/>
                  </a:cubicBezTo>
                  <a:close/>
                  <a:moveTo>
                    <a:pt x="16765" y="1"/>
                  </a:moveTo>
                  <a:cubicBezTo>
                    <a:pt x="15501" y="1"/>
                    <a:pt x="14228" y="150"/>
                    <a:pt x="12968" y="452"/>
                  </a:cubicBezTo>
                  <a:cubicBezTo>
                    <a:pt x="8766" y="1457"/>
                    <a:pt x="5209" y="4038"/>
                    <a:pt x="2951" y="7721"/>
                  </a:cubicBezTo>
                  <a:cubicBezTo>
                    <a:pt x="691" y="11404"/>
                    <a:pt x="1" y="15746"/>
                    <a:pt x="1006" y="19947"/>
                  </a:cubicBezTo>
                  <a:cubicBezTo>
                    <a:pt x="2013" y="24148"/>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5183" y="17035"/>
                    <a:pt x="32792" y="7058"/>
                    <a:pt x="25192" y="2395"/>
                  </a:cubicBezTo>
                  <a:cubicBezTo>
                    <a:pt x="22614" y="813"/>
                    <a:pt x="19714" y="1"/>
                    <a:pt x="167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5436750" y="2991250"/>
              <a:ext cx="674475" cy="674475"/>
            </a:xfrm>
            <a:custGeom>
              <a:avLst/>
              <a:gdLst/>
              <a:ahLst/>
              <a:cxnLst/>
              <a:rect l="l" t="t" r="r" b="b"/>
              <a:pathLst>
                <a:path w="26979" h="26979" extrusionOk="0">
                  <a:moveTo>
                    <a:pt x="13490" y="0"/>
                  </a:moveTo>
                  <a:cubicBezTo>
                    <a:pt x="9912" y="0"/>
                    <a:pt x="6482" y="1421"/>
                    <a:pt x="3952" y="3951"/>
                  </a:cubicBezTo>
                  <a:cubicBezTo>
                    <a:pt x="1423" y="6481"/>
                    <a:pt x="1" y="9912"/>
                    <a:pt x="1" y="13489"/>
                  </a:cubicBezTo>
                  <a:cubicBezTo>
                    <a:pt x="1" y="17067"/>
                    <a:pt x="1423" y="20498"/>
                    <a:pt x="3952" y="23027"/>
                  </a:cubicBezTo>
                  <a:cubicBezTo>
                    <a:pt x="6482" y="25557"/>
                    <a:pt x="9912" y="26978"/>
                    <a:pt x="13490" y="26978"/>
                  </a:cubicBezTo>
                  <a:cubicBezTo>
                    <a:pt x="17067" y="26978"/>
                    <a:pt x="20499" y="25557"/>
                    <a:pt x="23029" y="23027"/>
                  </a:cubicBezTo>
                  <a:cubicBezTo>
                    <a:pt x="25558" y="20498"/>
                    <a:pt x="26979" y="17067"/>
                    <a:pt x="26979" y="13489"/>
                  </a:cubicBezTo>
                  <a:cubicBezTo>
                    <a:pt x="26979" y="9912"/>
                    <a:pt x="25558" y="6481"/>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5417250" y="2983550"/>
              <a:ext cx="713525" cy="689875"/>
            </a:xfrm>
            <a:custGeom>
              <a:avLst/>
              <a:gdLst/>
              <a:ahLst/>
              <a:cxnLst/>
              <a:rect l="l" t="t" r="r" b="b"/>
              <a:pathLst>
                <a:path w="28541" h="27595" extrusionOk="0">
                  <a:moveTo>
                    <a:pt x="14295" y="607"/>
                  </a:moveTo>
                  <a:cubicBezTo>
                    <a:pt x="16700" y="607"/>
                    <a:pt x="19065" y="1269"/>
                    <a:pt x="21165" y="2559"/>
                  </a:cubicBezTo>
                  <a:cubicBezTo>
                    <a:pt x="24168" y="4400"/>
                    <a:pt x="26274" y="7302"/>
                    <a:pt x="27093" y="10727"/>
                  </a:cubicBezTo>
                  <a:cubicBezTo>
                    <a:pt x="27914" y="14152"/>
                    <a:pt x="27351" y="17691"/>
                    <a:pt x="25510" y="20693"/>
                  </a:cubicBezTo>
                  <a:cubicBezTo>
                    <a:pt x="23667" y="23696"/>
                    <a:pt x="20767" y="25802"/>
                    <a:pt x="17342" y="26621"/>
                  </a:cubicBezTo>
                  <a:cubicBezTo>
                    <a:pt x="16314" y="26867"/>
                    <a:pt x="15276" y="26989"/>
                    <a:pt x="14246" y="26989"/>
                  </a:cubicBezTo>
                  <a:cubicBezTo>
                    <a:pt x="11841" y="26989"/>
                    <a:pt x="9475" y="26326"/>
                    <a:pt x="7374" y="25037"/>
                  </a:cubicBezTo>
                  <a:cubicBezTo>
                    <a:pt x="4372" y="23195"/>
                    <a:pt x="2265" y="20294"/>
                    <a:pt x="1446" y="16869"/>
                  </a:cubicBezTo>
                  <a:cubicBezTo>
                    <a:pt x="627" y="13443"/>
                    <a:pt x="1188" y="9904"/>
                    <a:pt x="3031" y="6902"/>
                  </a:cubicBezTo>
                  <a:cubicBezTo>
                    <a:pt x="4873" y="3900"/>
                    <a:pt x="7773" y="1794"/>
                    <a:pt x="11199" y="974"/>
                  </a:cubicBezTo>
                  <a:cubicBezTo>
                    <a:pt x="12212" y="730"/>
                    <a:pt x="13251" y="607"/>
                    <a:pt x="14295" y="607"/>
                  </a:cubicBezTo>
                  <a:close/>
                  <a:moveTo>
                    <a:pt x="14295" y="1"/>
                  </a:moveTo>
                  <a:cubicBezTo>
                    <a:pt x="13217" y="1"/>
                    <a:pt x="12132" y="128"/>
                    <a:pt x="11057" y="385"/>
                  </a:cubicBezTo>
                  <a:cubicBezTo>
                    <a:pt x="7475" y="1243"/>
                    <a:pt x="4442" y="3444"/>
                    <a:pt x="2515" y="6585"/>
                  </a:cubicBezTo>
                  <a:cubicBezTo>
                    <a:pt x="588" y="9725"/>
                    <a:pt x="1" y="13427"/>
                    <a:pt x="858" y="17010"/>
                  </a:cubicBezTo>
                  <a:cubicBezTo>
                    <a:pt x="1716" y="20593"/>
                    <a:pt x="3918" y="23627"/>
                    <a:pt x="7058" y="25553"/>
                  </a:cubicBezTo>
                  <a:cubicBezTo>
                    <a:pt x="9256" y="26902"/>
                    <a:pt x="11729" y="27595"/>
                    <a:pt x="14245" y="27595"/>
                  </a:cubicBezTo>
                  <a:cubicBezTo>
                    <a:pt x="15335" y="27594"/>
                    <a:pt x="16422" y="27465"/>
                    <a:pt x="17482" y="27209"/>
                  </a:cubicBezTo>
                  <a:cubicBezTo>
                    <a:pt x="21065" y="26353"/>
                    <a:pt x="24099" y="24150"/>
                    <a:pt x="26025" y="21011"/>
                  </a:cubicBezTo>
                  <a:cubicBezTo>
                    <a:pt x="27953" y="17870"/>
                    <a:pt x="28540" y="14167"/>
                    <a:pt x="27683" y="10585"/>
                  </a:cubicBezTo>
                  <a:cubicBezTo>
                    <a:pt x="26825" y="7002"/>
                    <a:pt x="24624" y="3969"/>
                    <a:pt x="21483" y="2042"/>
                  </a:cubicBezTo>
                  <a:cubicBezTo>
                    <a:pt x="19284" y="693"/>
                    <a:pt x="16810" y="1"/>
                    <a:pt x="142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a:off x="5574875" y="3099450"/>
              <a:ext cx="352550" cy="456400"/>
            </a:xfrm>
            <a:custGeom>
              <a:avLst/>
              <a:gdLst/>
              <a:ahLst/>
              <a:cxnLst/>
              <a:rect l="l" t="t" r="r" b="b"/>
              <a:pathLst>
                <a:path w="14102" h="18256" extrusionOk="0">
                  <a:moveTo>
                    <a:pt x="12329" y="1"/>
                  </a:moveTo>
                  <a:cubicBezTo>
                    <a:pt x="12271" y="1"/>
                    <a:pt x="12212" y="6"/>
                    <a:pt x="12152" y="15"/>
                  </a:cubicBezTo>
                  <a:cubicBezTo>
                    <a:pt x="11904" y="56"/>
                    <a:pt x="11702" y="203"/>
                    <a:pt x="11545" y="460"/>
                  </a:cubicBezTo>
                  <a:lnTo>
                    <a:pt x="10100" y="2813"/>
                  </a:lnTo>
                  <a:lnTo>
                    <a:pt x="10100" y="2813"/>
                  </a:lnTo>
                  <a:cubicBezTo>
                    <a:pt x="9019" y="2227"/>
                    <a:pt x="7994" y="1934"/>
                    <a:pt x="7025" y="1934"/>
                  </a:cubicBezTo>
                  <a:cubicBezTo>
                    <a:pt x="7001" y="1934"/>
                    <a:pt x="6978" y="1935"/>
                    <a:pt x="6954" y="1935"/>
                  </a:cubicBezTo>
                  <a:cubicBezTo>
                    <a:pt x="5636" y="1956"/>
                    <a:pt x="4639" y="2516"/>
                    <a:pt x="3964" y="3615"/>
                  </a:cubicBezTo>
                  <a:cubicBezTo>
                    <a:pt x="3687" y="4067"/>
                    <a:pt x="3504" y="4497"/>
                    <a:pt x="3416" y="4904"/>
                  </a:cubicBezTo>
                  <a:cubicBezTo>
                    <a:pt x="3326" y="5311"/>
                    <a:pt x="3305" y="5687"/>
                    <a:pt x="3353" y="6032"/>
                  </a:cubicBezTo>
                  <a:cubicBezTo>
                    <a:pt x="3400" y="6377"/>
                    <a:pt x="3546" y="6756"/>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1"/>
                    <a:pt x="4981" y="12633"/>
                    <a:pt x="4749" y="12448"/>
                  </a:cubicBezTo>
                  <a:cubicBezTo>
                    <a:pt x="4425" y="12231"/>
                    <a:pt x="4126" y="11979"/>
                    <a:pt x="3856" y="11698"/>
                  </a:cubicBezTo>
                  <a:cubicBezTo>
                    <a:pt x="3590" y="11422"/>
                    <a:pt x="3398" y="11192"/>
                    <a:pt x="3277" y="11009"/>
                  </a:cubicBezTo>
                  <a:cubicBezTo>
                    <a:pt x="3155" y="10826"/>
                    <a:pt x="3019" y="10602"/>
                    <a:pt x="2865" y="10336"/>
                  </a:cubicBezTo>
                  <a:cubicBezTo>
                    <a:pt x="2711" y="10070"/>
                    <a:pt x="2615" y="9910"/>
                    <a:pt x="2576" y="9855"/>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4"/>
                    <a:pt x="142" y="9871"/>
                    <a:pt x="70" y="10138"/>
                  </a:cubicBezTo>
                  <a:cubicBezTo>
                    <a:pt x="0" y="10405"/>
                    <a:pt x="20" y="10677"/>
                    <a:pt x="130" y="10952"/>
                  </a:cubicBezTo>
                  <a:cubicBezTo>
                    <a:pt x="762" y="12400"/>
                    <a:pt x="1765" y="13630"/>
                    <a:pt x="3140" y="14642"/>
                  </a:cubicBezTo>
                  <a:lnTo>
                    <a:pt x="3140" y="14642"/>
                  </a:lnTo>
                  <a:lnTo>
                    <a:pt x="1792" y="16838"/>
                  </a:lnTo>
                  <a:cubicBezTo>
                    <a:pt x="1584" y="17177"/>
                    <a:pt x="1569" y="17492"/>
                    <a:pt x="1748" y="17784"/>
                  </a:cubicBezTo>
                  <a:cubicBezTo>
                    <a:pt x="1926" y="18075"/>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90"/>
                    <a:pt x="7075" y="16328"/>
                    <a:pt x="7414" y="16328"/>
                  </a:cubicBezTo>
                  <a:cubicBezTo>
                    <a:pt x="7949" y="16328"/>
                    <a:pt x="8463" y="16232"/>
                    <a:pt x="8956" y="16039"/>
                  </a:cubicBezTo>
                  <a:cubicBezTo>
                    <a:pt x="9761" y="15723"/>
                    <a:pt x="10412" y="15144"/>
                    <a:pt x="10909" y="14299"/>
                  </a:cubicBezTo>
                  <a:cubicBezTo>
                    <a:pt x="11222" y="13774"/>
                    <a:pt x="11407" y="13269"/>
                    <a:pt x="11467" y="12782"/>
                  </a:cubicBezTo>
                  <a:cubicBezTo>
                    <a:pt x="11526" y="12296"/>
                    <a:pt x="11464" y="11814"/>
                    <a:pt x="11280" y="11337"/>
                  </a:cubicBezTo>
                  <a:cubicBezTo>
                    <a:pt x="11090" y="10852"/>
                    <a:pt x="10834" y="10395"/>
                    <a:pt x="10521" y="9978"/>
                  </a:cubicBezTo>
                  <a:cubicBezTo>
                    <a:pt x="10199" y="9547"/>
                    <a:pt x="9772" y="9055"/>
                    <a:pt x="9242" y="8501"/>
                  </a:cubicBezTo>
                  <a:lnTo>
                    <a:pt x="7930" y="7166"/>
                  </a:lnTo>
                  <a:cubicBezTo>
                    <a:pt x="7534" y="6779"/>
                    <a:pt x="7284" y="6450"/>
                    <a:pt x="7177" y="6177"/>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2"/>
                  </a:cubicBezTo>
                  <a:cubicBezTo>
                    <a:pt x="10528" y="6440"/>
                    <a:pt x="11187" y="7093"/>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6"/>
                    <a:pt x="13852" y="7854"/>
                  </a:cubicBezTo>
                  <a:cubicBezTo>
                    <a:pt x="14007" y="7653"/>
                    <a:pt x="14088" y="7399"/>
                    <a:pt x="14095" y="7092"/>
                  </a:cubicBezTo>
                  <a:cubicBezTo>
                    <a:pt x="14101" y="6786"/>
                    <a:pt x="14010" y="6492"/>
                    <a:pt x="13820" y="6209"/>
                  </a:cubicBezTo>
                  <a:cubicBezTo>
                    <a:pt x="13579" y="5843"/>
                    <a:pt x="13374" y="5551"/>
                    <a:pt x="13205" y="5334"/>
                  </a:cubicBezTo>
                  <a:cubicBezTo>
                    <a:pt x="13037" y="5118"/>
                    <a:pt x="12777" y="4836"/>
                    <a:pt x="12424" y="4490"/>
                  </a:cubicBezTo>
                  <a:cubicBezTo>
                    <a:pt x="12175" y="4248"/>
                    <a:pt x="11912" y="4020"/>
                    <a:pt x="11636" y="3809"/>
                  </a:cubicBezTo>
                  <a:lnTo>
                    <a:pt x="11636" y="3809"/>
                  </a:lnTo>
                  <a:lnTo>
                    <a:pt x="13104" y="1417"/>
                  </a:lnTo>
                  <a:cubicBezTo>
                    <a:pt x="13252" y="1174"/>
                    <a:pt x="13288" y="934"/>
                    <a:pt x="13214" y="691"/>
                  </a:cubicBezTo>
                  <a:cubicBezTo>
                    <a:pt x="13140" y="448"/>
                    <a:pt x="13006" y="266"/>
                    <a:pt x="12813" y="142"/>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a:off x="5438375" y="3542850"/>
              <a:ext cx="15400" cy="65575"/>
            </a:xfrm>
            <a:custGeom>
              <a:avLst/>
              <a:gdLst/>
              <a:ahLst/>
              <a:cxnLst/>
              <a:rect l="l" t="t" r="r" b="b"/>
              <a:pathLst>
                <a:path w="616" h="2623" extrusionOk="0">
                  <a:moveTo>
                    <a:pt x="308" y="1"/>
                  </a:moveTo>
                  <a:cubicBezTo>
                    <a:pt x="138" y="1"/>
                    <a:pt x="1" y="140"/>
                    <a:pt x="5" y="311"/>
                  </a:cubicBezTo>
                  <a:lnTo>
                    <a:pt x="5" y="2320"/>
                  </a:lnTo>
                  <a:cubicBezTo>
                    <a:pt x="5" y="2487"/>
                    <a:pt x="142" y="2622"/>
                    <a:pt x="308" y="2622"/>
                  </a:cubicBezTo>
                  <a:cubicBezTo>
                    <a:pt x="475" y="2622"/>
                    <a:pt x="612" y="2487"/>
                    <a:pt x="610" y="2320"/>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5473850" y="3593050"/>
              <a:ext cx="15350" cy="68525"/>
            </a:xfrm>
            <a:custGeom>
              <a:avLst/>
              <a:gdLst/>
              <a:ahLst/>
              <a:cxnLst/>
              <a:rect l="l" t="t" r="r" b="b"/>
              <a:pathLst>
                <a:path w="614" h="2741" extrusionOk="0">
                  <a:moveTo>
                    <a:pt x="306" y="1"/>
                  </a:moveTo>
                  <a:cubicBezTo>
                    <a:pt x="137" y="1"/>
                    <a:pt x="0" y="142"/>
                    <a:pt x="4" y="312"/>
                  </a:cubicBezTo>
                  <a:lnTo>
                    <a:pt x="4" y="2439"/>
                  </a:lnTo>
                  <a:cubicBezTo>
                    <a:pt x="4" y="2605"/>
                    <a:pt x="139" y="2741"/>
                    <a:pt x="306" y="2741"/>
                  </a:cubicBezTo>
                  <a:cubicBezTo>
                    <a:pt x="474" y="2741"/>
                    <a:pt x="610" y="2605"/>
                    <a:pt x="610" y="2439"/>
                  </a:cubicBezTo>
                  <a:lnTo>
                    <a:pt x="610" y="312"/>
                  </a:lnTo>
                  <a:cubicBezTo>
                    <a:pt x="613" y="142"/>
                    <a:pt x="477"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5544725" y="3652150"/>
              <a:ext cx="15375" cy="65600"/>
            </a:xfrm>
            <a:custGeom>
              <a:avLst/>
              <a:gdLst/>
              <a:ahLst/>
              <a:cxnLst/>
              <a:rect l="l" t="t" r="r" b="b"/>
              <a:pathLst>
                <a:path w="615" h="2624" extrusionOk="0">
                  <a:moveTo>
                    <a:pt x="307" y="1"/>
                  </a:moveTo>
                  <a:cubicBezTo>
                    <a:pt x="137" y="1"/>
                    <a:pt x="0" y="141"/>
                    <a:pt x="4" y="310"/>
                  </a:cubicBezTo>
                  <a:lnTo>
                    <a:pt x="4" y="2320"/>
                  </a:lnTo>
                  <a:cubicBezTo>
                    <a:pt x="4" y="2487"/>
                    <a:pt x="141" y="2623"/>
                    <a:pt x="307" y="2623"/>
                  </a:cubicBezTo>
                  <a:cubicBezTo>
                    <a:pt x="474" y="2623"/>
                    <a:pt x="611" y="2487"/>
                    <a:pt x="611" y="2320"/>
                  </a:cubicBezTo>
                  <a:lnTo>
                    <a:pt x="611" y="310"/>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a:off x="5645250" y="3702550"/>
              <a:ext cx="15175" cy="59500"/>
            </a:xfrm>
            <a:custGeom>
              <a:avLst/>
              <a:gdLst/>
              <a:ahLst/>
              <a:cxnLst/>
              <a:rect l="l" t="t" r="r" b="b"/>
              <a:pathLst>
                <a:path w="607" h="2380" extrusionOk="0">
                  <a:moveTo>
                    <a:pt x="304" y="0"/>
                  </a:moveTo>
                  <a:cubicBezTo>
                    <a:pt x="136" y="0"/>
                    <a:pt x="1" y="137"/>
                    <a:pt x="1" y="304"/>
                  </a:cubicBezTo>
                  <a:lnTo>
                    <a:pt x="1" y="2076"/>
                  </a:lnTo>
                  <a:cubicBezTo>
                    <a:pt x="1" y="2243"/>
                    <a:pt x="136" y="2380"/>
                    <a:pt x="304" y="2380"/>
                  </a:cubicBezTo>
                  <a:cubicBezTo>
                    <a:pt x="471" y="2380"/>
                    <a:pt x="606" y="2243"/>
                    <a:pt x="606" y="2076"/>
                  </a:cubicBezTo>
                  <a:lnTo>
                    <a:pt x="606" y="304"/>
                  </a:lnTo>
                  <a:cubicBezTo>
                    <a:pt x="606" y="137"/>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5754450" y="3723050"/>
              <a:ext cx="15400" cy="36050"/>
            </a:xfrm>
            <a:custGeom>
              <a:avLst/>
              <a:gdLst/>
              <a:ahLst/>
              <a:cxnLst/>
              <a:rect l="l" t="t" r="r" b="b"/>
              <a:pathLst>
                <a:path w="616" h="1442" extrusionOk="0">
                  <a:moveTo>
                    <a:pt x="308" y="1"/>
                  </a:moveTo>
                  <a:cubicBezTo>
                    <a:pt x="137" y="1"/>
                    <a:pt x="0" y="140"/>
                    <a:pt x="6" y="311"/>
                  </a:cubicBezTo>
                  <a:lnTo>
                    <a:pt x="6" y="1138"/>
                  </a:lnTo>
                  <a:cubicBezTo>
                    <a:pt x="4" y="1306"/>
                    <a:pt x="141" y="1441"/>
                    <a:pt x="308" y="1441"/>
                  </a:cubicBezTo>
                  <a:cubicBezTo>
                    <a:pt x="476" y="1441"/>
                    <a:pt x="611" y="1304"/>
                    <a:pt x="611" y="1138"/>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a:off x="5970100" y="3681675"/>
              <a:ext cx="15375" cy="47850"/>
            </a:xfrm>
            <a:custGeom>
              <a:avLst/>
              <a:gdLst/>
              <a:ahLst/>
              <a:cxnLst/>
              <a:rect l="l" t="t" r="r" b="b"/>
              <a:pathLst>
                <a:path w="615" h="1914" extrusionOk="0">
                  <a:moveTo>
                    <a:pt x="307" y="1"/>
                  </a:moveTo>
                  <a:cubicBezTo>
                    <a:pt x="137" y="1"/>
                    <a:pt x="1" y="141"/>
                    <a:pt x="5" y="312"/>
                  </a:cubicBezTo>
                  <a:lnTo>
                    <a:pt x="5" y="1612"/>
                  </a:lnTo>
                  <a:cubicBezTo>
                    <a:pt x="5" y="1778"/>
                    <a:pt x="140" y="1914"/>
                    <a:pt x="308" y="1914"/>
                  </a:cubicBezTo>
                  <a:cubicBezTo>
                    <a:pt x="475" y="1914"/>
                    <a:pt x="610" y="1778"/>
                    <a:pt x="610" y="1612"/>
                  </a:cubicBezTo>
                  <a:lnTo>
                    <a:pt x="610" y="312"/>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a:off x="6017475" y="3631825"/>
              <a:ext cx="15175" cy="65225"/>
            </a:xfrm>
            <a:custGeom>
              <a:avLst/>
              <a:gdLst/>
              <a:ahLst/>
              <a:cxnLst/>
              <a:rect l="l" t="t" r="r" b="b"/>
              <a:pathLst>
                <a:path w="607" h="2609" extrusionOk="0">
                  <a:moveTo>
                    <a:pt x="303" y="1"/>
                  </a:moveTo>
                  <a:cubicBezTo>
                    <a:pt x="139" y="1"/>
                    <a:pt x="4" y="132"/>
                    <a:pt x="0" y="297"/>
                  </a:cubicBezTo>
                  <a:lnTo>
                    <a:pt x="0" y="2306"/>
                  </a:lnTo>
                  <a:cubicBezTo>
                    <a:pt x="0" y="2473"/>
                    <a:pt x="136" y="2608"/>
                    <a:pt x="303" y="2608"/>
                  </a:cubicBezTo>
                  <a:cubicBezTo>
                    <a:pt x="471" y="2608"/>
                    <a:pt x="606" y="2473"/>
                    <a:pt x="606" y="2305"/>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5377250" y="2910800"/>
              <a:ext cx="793500" cy="793500"/>
            </a:xfrm>
            <a:custGeom>
              <a:avLst/>
              <a:gdLst/>
              <a:ahLst/>
              <a:cxnLst/>
              <a:rect l="l" t="t" r="r" b="b"/>
              <a:pathLst>
                <a:path w="31740" h="31740" extrusionOk="0">
                  <a:moveTo>
                    <a:pt x="15870" y="0"/>
                  </a:moveTo>
                  <a:cubicBezTo>
                    <a:pt x="11661" y="0"/>
                    <a:pt x="7625" y="1673"/>
                    <a:pt x="4649" y="4648"/>
                  </a:cubicBezTo>
                  <a:cubicBezTo>
                    <a:pt x="1672" y="7625"/>
                    <a:pt x="0" y="11661"/>
                    <a:pt x="0" y="15870"/>
                  </a:cubicBezTo>
                  <a:cubicBezTo>
                    <a:pt x="0" y="20079"/>
                    <a:pt x="1672" y="24116"/>
                    <a:pt x="4649" y="27092"/>
                  </a:cubicBezTo>
                  <a:cubicBezTo>
                    <a:pt x="7625" y="30067"/>
                    <a:pt x="11661" y="31739"/>
                    <a:pt x="15870" y="31739"/>
                  </a:cubicBezTo>
                  <a:cubicBezTo>
                    <a:pt x="20079" y="31739"/>
                    <a:pt x="24116" y="30067"/>
                    <a:pt x="27091" y="27092"/>
                  </a:cubicBezTo>
                  <a:cubicBezTo>
                    <a:pt x="30067" y="24116"/>
                    <a:pt x="31739" y="20079"/>
                    <a:pt x="31739" y="15870"/>
                  </a:cubicBezTo>
                  <a:cubicBezTo>
                    <a:pt x="31739" y="11661"/>
                    <a:pt x="30067"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5355650" y="2903300"/>
              <a:ext cx="879600" cy="808725"/>
            </a:xfrm>
            <a:custGeom>
              <a:avLst/>
              <a:gdLst/>
              <a:ahLst/>
              <a:cxnLst/>
              <a:rect l="l" t="t" r="r" b="b"/>
              <a:pathLst>
                <a:path w="35184" h="32349" extrusionOk="0">
                  <a:moveTo>
                    <a:pt x="16767" y="608"/>
                  </a:moveTo>
                  <a:cubicBezTo>
                    <a:pt x="19629" y="608"/>
                    <a:pt x="22437" y="1402"/>
                    <a:pt x="24876" y="2902"/>
                  </a:cubicBezTo>
                  <a:cubicBezTo>
                    <a:pt x="32192" y="7391"/>
                    <a:pt x="34492" y="16996"/>
                    <a:pt x="30003" y="24310"/>
                  </a:cubicBezTo>
                  <a:cubicBezTo>
                    <a:pt x="27829" y="27855"/>
                    <a:pt x="24405" y="30341"/>
                    <a:pt x="20361" y="31309"/>
                  </a:cubicBezTo>
                  <a:cubicBezTo>
                    <a:pt x="19147" y="31600"/>
                    <a:pt x="17922" y="31743"/>
                    <a:pt x="16705" y="31743"/>
                  </a:cubicBezTo>
                  <a:cubicBezTo>
                    <a:pt x="13867" y="31743"/>
                    <a:pt x="11076" y="30961"/>
                    <a:pt x="8595" y="29439"/>
                  </a:cubicBezTo>
                  <a:cubicBezTo>
                    <a:pt x="5050" y="27264"/>
                    <a:pt x="2565" y="23840"/>
                    <a:pt x="1596" y="19797"/>
                  </a:cubicBezTo>
                  <a:cubicBezTo>
                    <a:pt x="627" y="15753"/>
                    <a:pt x="1293" y="11574"/>
                    <a:pt x="3466" y="8031"/>
                  </a:cubicBezTo>
                  <a:cubicBezTo>
                    <a:pt x="6402" y="3246"/>
                    <a:pt x="11522" y="608"/>
                    <a:pt x="16760" y="608"/>
                  </a:cubicBezTo>
                  <a:cubicBezTo>
                    <a:pt x="16762" y="608"/>
                    <a:pt x="16764" y="608"/>
                    <a:pt x="16767" y="608"/>
                  </a:cubicBezTo>
                  <a:close/>
                  <a:moveTo>
                    <a:pt x="16761" y="1"/>
                  </a:moveTo>
                  <a:cubicBezTo>
                    <a:pt x="11319" y="1"/>
                    <a:pt x="5999" y="2743"/>
                    <a:pt x="2951" y="7712"/>
                  </a:cubicBezTo>
                  <a:cubicBezTo>
                    <a:pt x="691" y="11395"/>
                    <a:pt x="1" y="15736"/>
                    <a:pt x="1008" y="19937"/>
                  </a:cubicBezTo>
                  <a:cubicBezTo>
                    <a:pt x="2013" y="24139"/>
                    <a:pt x="4595" y="27696"/>
                    <a:pt x="8277" y="29955"/>
                  </a:cubicBezTo>
                  <a:cubicBezTo>
                    <a:pt x="10855" y="31537"/>
                    <a:pt x="13755" y="32348"/>
                    <a:pt x="16705" y="32348"/>
                  </a:cubicBezTo>
                  <a:cubicBezTo>
                    <a:pt x="17984" y="32347"/>
                    <a:pt x="19259" y="32196"/>
                    <a:pt x="20501" y="31898"/>
                  </a:cubicBezTo>
                  <a:cubicBezTo>
                    <a:pt x="24704" y="30891"/>
                    <a:pt x="28260" y="28308"/>
                    <a:pt x="30520" y="24627"/>
                  </a:cubicBezTo>
                  <a:cubicBezTo>
                    <a:pt x="35183" y="17026"/>
                    <a:pt x="32792" y="7049"/>
                    <a:pt x="25192" y="2385"/>
                  </a:cubicBezTo>
                  <a:cubicBezTo>
                    <a:pt x="22560" y="770"/>
                    <a:pt x="19644"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a:off x="5377250" y="2857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5355650" y="2850000"/>
              <a:ext cx="836700" cy="808725"/>
            </a:xfrm>
            <a:custGeom>
              <a:avLst/>
              <a:gdLst/>
              <a:ahLst/>
              <a:cxnLst/>
              <a:rect l="l" t="t" r="r" b="b"/>
              <a:pathLst>
                <a:path w="33468" h="32349" extrusionOk="0">
                  <a:moveTo>
                    <a:pt x="16762" y="607"/>
                  </a:moveTo>
                  <a:cubicBezTo>
                    <a:pt x="19601" y="607"/>
                    <a:pt x="22393" y="1389"/>
                    <a:pt x="24874" y="2912"/>
                  </a:cubicBezTo>
                  <a:cubicBezTo>
                    <a:pt x="28418" y="5087"/>
                    <a:pt x="30904" y="8510"/>
                    <a:pt x="31873" y="12555"/>
                  </a:cubicBezTo>
                  <a:cubicBezTo>
                    <a:pt x="32840" y="16599"/>
                    <a:pt x="32176" y="20778"/>
                    <a:pt x="30003" y="24321"/>
                  </a:cubicBezTo>
                  <a:cubicBezTo>
                    <a:pt x="27067" y="29104"/>
                    <a:pt x="21946" y="31742"/>
                    <a:pt x="16708" y="31742"/>
                  </a:cubicBezTo>
                  <a:cubicBezTo>
                    <a:pt x="13933" y="31742"/>
                    <a:pt x="11126" y="31002"/>
                    <a:pt x="8593" y="29448"/>
                  </a:cubicBezTo>
                  <a:cubicBezTo>
                    <a:pt x="5048" y="27275"/>
                    <a:pt x="2564" y="23850"/>
                    <a:pt x="1595" y="19806"/>
                  </a:cubicBezTo>
                  <a:cubicBezTo>
                    <a:pt x="627" y="15763"/>
                    <a:pt x="1291" y="11585"/>
                    <a:pt x="3465" y="8040"/>
                  </a:cubicBezTo>
                  <a:cubicBezTo>
                    <a:pt x="5640" y="4495"/>
                    <a:pt x="9065" y="2011"/>
                    <a:pt x="13108" y="1042"/>
                  </a:cubicBezTo>
                  <a:cubicBezTo>
                    <a:pt x="14305" y="754"/>
                    <a:pt x="15532" y="608"/>
                    <a:pt x="16762" y="607"/>
                  </a:cubicBezTo>
                  <a:close/>
                  <a:moveTo>
                    <a:pt x="16765" y="0"/>
                  </a:moveTo>
                  <a:cubicBezTo>
                    <a:pt x="15501" y="0"/>
                    <a:pt x="14228" y="150"/>
                    <a:pt x="12968" y="452"/>
                  </a:cubicBezTo>
                  <a:cubicBezTo>
                    <a:pt x="8766" y="1457"/>
                    <a:pt x="5209" y="4038"/>
                    <a:pt x="2951" y="7721"/>
                  </a:cubicBezTo>
                  <a:cubicBezTo>
                    <a:pt x="691" y="11404"/>
                    <a:pt x="1" y="15746"/>
                    <a:pt x="1006" y="19947"/>
                  </a:cubicBezTo>
                  <a:cubicBezTo>
                    <a:pt x="2013" y="24147"/>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2779" y="20953"/>
                    <a:pt x="33468" y="16612"/>
                    <a:pt x="32463" y="12412"/>
                  </a:cubicBezTo>
                  <a:cubicBezTo>
                    <a:pt x="31456" y="8211"/>
                    <a:pt x="28875" y="4654"/>
                    <a:pt x="25192" y="2395"/>
                  </a:cubicBezTo>
                  <a:cubicBezTo>
                    <a:pt x="22614" y="813"/>
                    <a:pt x="19714" y="0"/>
                    <a:pt x="167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9"/>
            <p:cNvSpPr/>
            <p:nvPr/>
          </p:nvSpPr>
          <p:spPr>
            <a:xfrm>
              <a:off x="5436750" y="2917250"/>
              <a:ext cx="674500" cy="674475"/>
            </a:xfrm>
            <a:custGeom>
              <a:avLst/>
              <a:gdLst/>
              <a:ahLst/>
              <a:cxnLst/>
              <a:rect l="l" t="t" r="r" b="b"/>
              <a:pathLst>
                <a:path w="26980" h="26979" extrusionOk="0">
                  <a:moveTo>
                    <a:pt x="13490" y="0"/>
                  </a:moveTo>
                  <a:cubicBezTo>
                    <a:pt x="9912" y="0"/>
                    <a:pt x="6482" y="1421"/>
                    <a:pt x="3952" y="3951"/>
                  </a:cubicBezTo>
                  <a:cubicBezTo>
                    <a:pt x="1423" y="6480"/>
                    <a:pt x="1" y="9912"/>
                    <a:pt x="1" y="13489"/>
                  </a:cubicBezTo>
                  <a:cubicBezTo>
                    <a:pt x="1" y="17067"/>
                    <a:pt x="1423" y="20498"/>
                    <a:pt x="3952" y="23027"/>
                  </a:cubicBezTo>
                  <a:cubicBezTo>
                    <a:pt x="6482" y="25557"/>
                    <a:pt x="9912" y="26978"/>
                    <a:pt x="13490" y="26978"/>
                  </a:cubicBezTo>
                  <a:cubicBezTo>
                    <a:pt x="17068" y="26978"/>
                    <a:pt x="20499" y="25557"/>
                    <a:pt x="23029" y="23027"/>
                  </a:cubicBezTo>
                  <a:cubicBezTo>
                    <a:pt x="25558" y="20498"/>
                    <a:pt x="26980" y="17067"/>
                    <a:pt x="26980" y="13489"/>
                  </a:cubicBezTo>
                  <a:cubicBezTo>
                    <a:pt x="26980" y="9912"/>
                    <a:pt x="25558" y="6480"/>
                    <a:pt x="23029" y="3951"/>
                  </a:cubicBezTo>
                  <a:cubicBezTo>
                    <a:pt x="20499" y="1421"/>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9"/>
            <p:cNvSpPr/>
            <p:nvPr/>
          </p:nvSpPr>
          <p:spPr>
            <a:xfrm>
              <a:off x="5380675" y="2909550"/>
              <a:ext cx="769400" cy="689875"/>
            </a:xfrm>
            <a:custGeom>
              <a:avLst/>
              <a:gdLst/>
              <a:ahLst/>
              <a:cxnLst/>
              <a:rect l="l" t="t" r="r" b="b"/>
              <a:pathLst>
                <a:path w="30776" h="27595" extrusionOk="0">
                  <a:moveTo>
                    <a:pt x="15759" y="605"/>
                  </a:moveTo>
                  <a:cubicBezTo>
                    <a:pt x="18163" y="605"/>
                    <a:pt x="20528" y="1268"/>
                    <a:pt x="22630" y="2557"/>
                  </a:cubicBezTo>
                  <a:cubicBezTo>
                    <a:pt x="28827" y="6360"/>
                    <a:pt x="30775" y="14495"/>
                    <a:pt x="26973" y="20693"/>
                  </a:cubicBezTo>
                  <a:cubicBezTo>
                    <a:pt x="25131" y="23695"/>
                    <a:pt x="22230" y="25800"/>
                    <a:pt x="18805" y="26621"/>
                  </a:cubicBezTo>
                  <a:cubicBezTo>
                    <a:pt x="17777" y="26867"/>
                    <a:pt x="16739" y="26989"/>
                    <a:pt x="15709" y="26989"/>
                  </a:cubicBezTo>
                  <a:cubicBezTo>
                    <a:pt x="13304" y="26989"/>
                    <a:pt x="10939" y="26326"/>
                    <a:pt x="8837" y="25037"/>
                  </a:cubicBezTo>
                  <a:cubicBezTo>
                    <a:pt x="2640" y="21235"/>
                    <a:pt x="692" y="13098"/>
                    <a:pt x="4494" y="6902"/>
                  </a:cubicBezTo>
                  <a:cubicBezTo>
                    <a:pt x="6336" y="3899"/>
                    <a:pt x="9236" y="1794"/>
                    <a:pt x="12662" y="974"/>
                  </a:cubicBezTo>
                  <a:cubicBezTo>
                    <a:pt x="13676" y="729"/>
                    <a:pt x="14716" y="607"/>
                    <a:pt x="15759" y="605"/>
                  </a:cubicBezTo>
                  <a:close/>
                  <a:moveTo>
                    <a:pt x="15758" y="0"/>
                  </a:moveTo>
                  <a:cubicBezTo>
                    <a:pt x="14680" y="0"/>
                    <a:pt x="13595" y="128"/>
                    <a:pt x="12520" y="385"/>
                  </a:cubicBezTo>
                  <a:cubicBezTo>
                    <a:pt x="8939" y="1243"/>
                    <a:pt x="5905" y="3446"/>
                    <a:pt x="3978" y="6585"/>
                  </a:cubicBezTo>
                  <a:cubicBezTo>
                    <a:pt x="0" y="13068"/>
                    <a:pt x="2039" y="21576"/>
                    <a:pt x="8521" y="25553"/>
                  </a:cubicBezTo>
                  <a:cubicBezTo>
                    <a:pt x="10719" y="26902"/>
                    <a:pt x="13192" y="27595"/>
                    <a:pt x="15708" y="27595"/>
                  </a:cubicBezTo>
                  <a:cubicBezTo>
                    <a:pt x="16798" y="27595"/>
                    <a:pt x="17885" y="27465"/>
                    <a:pt x="18945" y="27211"/>
                  </a:cubicBezTo>
                  <a:cubicBezTo>
                    <a:pt x="22528" y="26352"/>
                    <a:pt x="25562" y="24150"/>
                    <a:pt x="27488" y="21011"/>
                  </a:cubicBezTo>
                  <a:cubicBezTo>
                    <a:pt x="29416" y="17871"/>
                    <a:pt x="30003" y="14168"/>
                    <a:pt x="29146" y="10586"/>
                  </a:cubicBezTo>
                  <a:cubicBezTo>
                    <a:pt x="28288" y="7002"/>
                    <a:pt x="26087" y="3969"/>
                    <a:pt x="22946" y="2042"/>
                  </a:cubicBezTo>
                  <a:cubicBezTo>
                    <a:pt x="20747" y="693"/>
                    <a:pt x="18273" y="0"/>
                    <a:pt x="157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5574875" y="3025450"/>
              <a:ext cx="352550" cy="456400"/>
            </a:xfrm>
            <a:custGeom>
              <a:avLst/>
              <a:gdLst/>
              <a:ahLst/>
              <a:cxnLst/>
              <a:rect l="l" t="t" r="r" b="b"/>
              <a:pathLst>
                <a:path w="14102" h="18256" extrusionOk="0">
                  <a:moveTo>
                    <a:pt x="12329" y="1"/>
                  </a:moveTo>
                  <a:cubicBezTo>
                    <a:pt x="12272" y="1"/>
                    <a:pt x="12212" y="5"/>
                    <a:pt x="12152" y="15"/>
                  </a:cubicBezTo>
                  <a:cubicBezTo>
                    <a:pt x="11904" y="54"/>
                    <a:pt x="11702" y="203"/>
                    <a:pt x="11545" y="459"/>
                  </a:cubicBezTo>
                  <a:lnTo>
                    <a:pt x="10101" y="2812"/>
                  </a:lnTo>
                  <a:lnTo>
                    <a:pt x="10101" y="2812"/>
                  </a:lnTo>
                  <a:cubicBezTo>
                    <a:pt x="9021" y="2227"/>
                    <a:pt x="7997" y="1934"/>
                    <a:pt x="7030" y="1934"/>
                  </a:cubicBezTo>
                  <a:cubicBezTo>
                    <a:pt x="7004" y="1934"/>
                    <a:pt x="6979" y="1935"/>
                    <a:pt x="6954" y="1935"/>
                  </a:cubicBezTo>
                  <a:cubicBezTo>
                    <a:pt x="5636" y="1954"/>
                    <a:pt x="4639" y="2514"/>
                    <a:pt x="3964" y="3615"/>
                  </a:cubicBezTo>
                  <a:cubicBezTo>
                    <a:pt x="3687" y="4067"/>
                    <a:pt x="3504" y="4495"/>
                    <a:pt x="3416" y="4903"/>
                  </a:cubicBezTo>
                  <a:cubicBezTo>
                    <a:pt x="3326" y="5309"/>
                    <a:pt x="3305" y="5686"/>
                    <a:pt x="3353" y="6031"/>
                  </a:cubicBezTo>
                  <a:cubicBezTo>
                    <a:pt x="3400" y="6376"/>
                    <a:pt x="3546" y="6756"/>
                    <a:pt x="3790" y="7170"/>
                  </a:cubicBezTo>
                  <a:cubicBezTo>
                    <a:pt x="4021" y="7566"/>
                    <a:pt x="4282" y="7945"/>
                    <a:pt x="4571" y="8303"/>
                  </a:cubicBezTo>
                  <a:cubicBezTo>
                    <a:pt x="4848" y="8644"/>
                    <a:pt x="5231" y="9079"/>
                    <a:pt x="5717" y="9605"/>
                  </a:cubicBezTo>
                  <a:lnTo>
                    <a:pt x="7019" y="10979"/>
                  </a:lnTo>
                  <a:cubicBezTo>
                    <a:pt x="7384" y="11348"/>
                    <a:pt x="7626" y="11695"/>
                    <a:pt x="7746" y="12024"/>
                  </a:cubicBezTo>
                  <a:cubicBezTo>
                    <a:pt x="7867" y="12353"/>
                    <a:pt x="7867" y="12615"/>
                    <a:pt x="7746" y="12810"/>
                  </a:cubicBezTo>
                  <a:cubicBezTo>
                    <a:pt x="7594" y="13058"/>
                    <a:pt x="7389" y="13215"/>
                    <a:pt x="7131" y="13280"/>
                  </a:cubicBezTo>
                  <a:cubicBezTo>
                    <a:pt x="7018" y="13308"/>
                    <a:pt x="6903" y="13323"/>
                    <a:pt x="6787" y="13323"/>
                  </a:cubicBezTo>
                  <a:cubicBezTo>
                    <a:pt x="6640" y="13323"/>
                    <a:pt x="6490" y="13300"/>
                    <a:pt x="6340" y="13253"/>
                  </a:cubicBezTo>
                  <a:cubicBezTo>
                    <a:pt x="6052" y="13163"/>
                    <a:pt x="5772" y="13051"/>
                    <a:pt x="5502" y="12918"/>
                  </a:cubicBezTo>
                  <a:cubicBezTo>
                    <a:pt x="5235" y="12791"/>
                    <a:pt x="4981" y="12633"/>
                    <a:pt x="4749" y="12448"/>
                  </a:cubicBezTo>
                  <a:cubicBezTo>
                    <a:pt x="4425" y="12231"/>
                    <a:pt x="4126" y="11979"/>
                    <a:pt x="3856" y="11698"/>
                  </a:cubicBezTo>
                  <a:cubicBezTo>
                    <a:pt x="3590" y="11421"/>
                    <a:pt x="3398" y="11192"/>
                    <a:pt x="3277" y="11008"/>
                  </a:cubicBezTo>
                  <a:cubicBezTo>
                    <a:pt x="3155" y="10826"/>
                    <a:pt x="3019" y="10602"/>
                    <a:pt x="2865" y="10336"/>
                  </a:cubicBezTo>
                  <a:cubicBezTo>
                    <a:pt x="2711" y="10070"/>
                    <a:pt x="2615" y="9910"/>
                    <a:pt x="2576" y="9855"/>
                  </a:cubicBezTo>
                  <a:cubicBezTo>
                    <a:pt x="2381" y="9549"/>
                    <a:pt x="2158" y="9334"/>
                    <a:pt x="1907" y="9211"/>
                  </a:cubicBezTo>
                  <a:cubicBezTo>
                    <a:pt x="1748" y="9133"/>
                    <a:pt x="1588" y="9094"/>
                    <a:pt x="1427" y="9094"/>
                  </a:cubicBezTo>
                  <a:cubicBezTo>
                    <a:pt x="1334" y="9094"/>
                    <a:pt x="1240" y="9108"/>
                    <a:pt x="1146" y="9134"/>
                  </a:cubicBezTo>
                  <a:cubicBezTo>
                    <a:pt x="897" y="9200"/>
                    <a:pt x="666" y="9321"/>
                    <a:pt x="469" y="9488"/>
                  </a:cubicBezTo>
                  <a:cubicBezTo>
                    <a:pt x="275" y="9654"/>
                    <a:pt x="142" y="9870"/>
                    <a:pt x="70" y="10138"/>
                  </a:cubicBezTo>
                  <a:cubicBezTo>
                    <a:pt x="0" y="10405"/>
                    <a:pt x="20" y="10676"/>
                    <a:pt x="130" y="10952"/>
                  </a:cubicBezTo>
                  <a:cubicBezTo>
                    <a:pt x="762" y="12399"/>
                    <a:pt x="1765" y="13630"/>
                    <a:pt x="3140" y="14641"/>
                  </a:cubicBezTo>
                  <a:lnTo>
                    <a:pt x="3140" y="14641"/>
                  </a:lnTo>
                  <a:lnTo>
                    <a:pt x="1792" y="16838"/>
                  </a:lnTo>
                  <a:cubicBezTo>
                    <a:pt x="1584" y="17177"/>
                    <a:pt x="1569" y="17492"/>
                    <a:pt x="1748" y="17784"/>
                  </a:cubicBezTo>
                  <a:cubicBezTo>
                    <a:pt x="1926" y="18074"/>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8" y="16289"/>
                    <a:pt x="7073" y="16328"/>
                    <a:pt x="7410" y="16328"/>
                  </a:cubicBezTo>
                  <a:cubicBezTo>
                    <a:pt x="7947" y="16328"/>
                    <a:pt x="8462" y="16231"/>
                    <a:pt x="8956" y="16037"/>
                  </a:cubicBezTo>
                  <a:cubicBezTo>
                    <a:pt x="9761" y="15723"/>
                    <a:pt x="10412" y="15143"/>
                    <a:pt x="10909" y="14297"/>
                  </a:cubicBezTo>
                  <a:cubicBezTo>
                    <a:pt x="11222" y="13774"/>
                    <a:pt x="11407" y="13267"/>
                    <a:pt x="11467" y="12782"/>
                  </a:cubicBezTo>
                  <a:cubicBezTo>
                    <a:pt x="11526" y="12295"/>
                    <a:pt x="11464" y="11813"/>
                    <a:pt x="11280" y="11337"/>
                  </a:cubicBezTo>
                  <a:cubicBezTo>
                    <a:pt x="11090" y="10850"/>
                    <a:pt x="10835" y="10393"/>
                    <a:pt x="10521" y="9976"/>
                  </a:cubicBezTo>
                  <a:cubicBezTo>
                    <a:pt x="10199" y="9545"/>
                    <a:pt x="9772" y="9053"/>
                    <a:pt x="9242" y="8500"/>
                  </a:cubicBezTo>
                  <a:lnTo>
                    <a:pt x="7930" y="7166"/>
                  </a:lnTo>
                  <a:cubicBezTo>
                    <a:pt x="7534" y="6778"/>
                    <a:pt x="7284" y="6449"/>
                    <a:pt x="7177" y="6175"/>
                  </a:cubicBezTo>
                  <a:cubicBezTo>
                    <a:pt x="7069" y="5903"/>
                    <a:pt x="7099" y="5631"/>
                    <a:pt x="7265" y="5359"/>
                  </a:cubicBezTo>
                  <a:cubicBezTo>
                    <a:pt x="7394" y="5149"/>
                    <a:pt x="7607" y="5043"/>
                    <a:pt x="7904" y="5043"/>
                  </a:cubicBezTo>
                  <a:cubicBezTo>
                    <a:pt x="7926" y="5043"/>
                    <a:pt x="7948" y="5044"/>
                    <a:pt x="7971" y="5045"/>
                  </a:cubicBezTo>
                  <a:cubicBezTo>
                    <a:pt x="8302" y="5062"/>
                    <a:pt x="8625" y="5158"/>
                    <a:pt x="8936" y="5334"/>
                  </a:cubicBezTo>
                  <a:cubicBezTo>
                    <a:pt x="9249" y="5511"/>
                    <a:pt x="9535" y="5689"/>
                    <a:pt x="9797" y="5870"/>
                  </a:cubicBezTo>
                  <a:cubicBezTo>
                    <a:pt x="10528" y="6438"/>
                    <a:pt x="11187" y="7093"/>
                    <a:pt x="11758" y="7820"/>
                  </a:cubicBezTo>
                  <a:cubicBezTo>
                    <a:pt x="11991" y="8099"/>
                    <a:pt x="12244" y="8284"/>
                    <a:pt x="12512" y="8376"/>
                  </a:cubicBezTo>
                  <a:cubicBezTo>
                    <a:pt x="12630" y="8417"/>
                    <a:pt x="12744" y="8437"/>
                    <a:pt x="12854" y="8437"/>
                  </a:cubicBezTo>
                  <a:cubicBezTo>
                    <a:pt x="12998" y="8437"/>
                    <a:pt x="13136" y="8403"/>
                    <a:pt x="13269" y="8334"/>
                  </a:cubicBezTo>
                  <a:cubicBezTo>
                    <a:pt x="13497" y="8220"/>
                    <a:pt x="13696" y="8056"/>
                    <a:pt x="13852" y="7852"/>
                  </a:cubicBezTo>
                  <a:cubicBezTo>
                    <a:pt x="14007" y="7652"/>
                    <a:pt x="14088" y="7398"/>
                    <a:pt x="14095" y="7092"/>
                  </a:cubicBezTo>
                  <a:cubicBezTo>
                    <a:pt x="14101" y="6785"/>
                    <a:pt x="14010" y="6490"/>
                    <a:pt x="13820" y="6208"/>
                  </a:cubicBezTo>
                  <a:cubicBezTo>
                    <a:pt x="13579" y="5842"/>
                    <a:pt x="13374" y="5550"/>
                    <a:pt x="13205" y="5334"/>
                  </a:cubicBezTo>
                  <a:cubicBezTo>
                    <a:pt x="13037" y="5116"/>
                    <a:pt x="12777" y="4835"/>
                    <a:pt x="12424" y="4489"/>
                  </a:cubicBezTo>
                  <a:cubicBezTo>
                    <a:pt x="12175" y="4247"/>
                    <a:pt x="11912" y="4019"/>
                    <a:pt x="11636" y="3808"/>
                  </a:cubicBezTo>
                  <a:lnTo>
                    <a:pt x="11636" y="3808"/>
                  </a:lnTo>
                  <a:lnTo>
                    <a:pt x="13104" y="1415"/>
                  </a:lnTo>
                  <a:cubicBezTo>
                    <a:pt x="13252" y="1174"/>
                    <a:pt x="13288" y="932"/>
                    <a:pt x="13214" y="690"/>
                  </a:cubicBezTo>
                  <a:cubicBezTo>
                    <a:pt x="13140" y="448"/>
                    <a:pt x="13006" y="264"/>
                    <a:pt x="12813" y="140"/>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a:off x="5438475" y="3469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a:off x="5473950" y="3519425"/>
              <a:ext cx="15150" cy="68150"/>
            </a:xfrm>
            <a:custGeom>
              <a:avLst/>
              <a:gdLst/>
              <a:ahLst/>
              <a:cxnLst/>
              <a:rect l="l" t="t" r="r" b="b"/>
              <a:pathLst>
                <a:path w="606" h="2726" extrusionOk="0">
                  <a:moveTo>
                    <a:pt x="302" y="0"/>
                  </a:moveTo>
                  <a:cubicBezTo>
                    <a:pt x="138" y="0"/>
                    <a:pt x="4" y="132"/>
                    <a:pt x="0" y="297"/>
                  </a:cubicBezTo>
                  <a:lnTo>
                    <a:pt x="0" y="2424"/>
                  </a:lnTo>
                  <a:cubicBezTo>
                    <a:pt x="0" y="2590"/>
                    <a:pt x="135" y="2726"/>
                    <a:pt x="302" y="2726"/>
                  </a:cubicBezTo>
                  <a:cubicBezTo>
                    <a:pt x="470" y="2726"/>
                    <a:pt x="606" y="2590"/>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a:off x="5544825" y="3578500"/>
              <a:ext cx="15175" cy="65200"/>
            </a:xfrm>
            <a:custGeom>
              <a:avLst/>
              <a:gdLst/>
              <a:ahLst/>
              <a:cxnLst/>
              <a:rect l="l" t="t" r="r" b="b"/>
              <a:pathLst>
                <a:path w="607" h="2608" extrusionOk="0">
                  <a:moveTo>
                    <a:pt x="303" y="1"/>
                  </a:moveTo>
                  <a:cubicBezTo>
                    <a:pt x="139" y="1"/>
                    <a:pt x="4" y="132"/>
                    <a:pt x="0" y="296"/>
                  </a:cubicBezTo>
                  <a:lnTo>
                    <a:pt x="0" y="2305"/>
                  </a:lnTo>
                  <a:cubicBezTo>
                    <a:pt x="0" y="2473"/>
                    <a:pt x="137" y="2608"/>
                    <a:pt x="303" y="2608"/>
                  </a:cubicBezTo>
                  <a:cubicBezTo>
                    <a:pt x="470" y="2608"/>
                    <a:pt x="607" y="2473"/>
                    <a:pt x="607" y="2305"/>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a:off x="5645250" y="3628550"/>
              <a:ext cx="15175" cy="59475"/>
            </a:xfrm>
            <a:custGeom>
              <a:avLst/>
              <a:gdLst/>
              <a:ahLst/>
              <a:cxnLst/>
              <a:rect l="l" t="t" r="r" b="b"/>
              <a:pathLst>
                <a:path w="607" h="2379" extrusionOk="0">
                  <a:moveTo>
                    <a:pt x="304" y="0"/>
                  </a:moveTo>
                  <a:cubicBezTo>
                    <a:pt x="136" y="0"/>
                    <a:pt x="1" y="136"/>
                    <a:pt x="1" y="303"/>
                  </a:cubicBezTo>
                  <a:lnTo>
                    <a:pt x="1" y="2075"/>
                  </a:lnTo>
                  <a:cubicBezTo>
                    <a:pt x="1" y="2243"/>
                    <a:pt x="136" y="2378"/>
                    <a:pt x="304" y="2378"/>
                  </a:cubicBezTo>
                  <a:cubicBezTo>
                    <a:pt x="471" y="2378"/>
                    <a:pt x="606" y="2243"/>
                    <a:pt x="606" y="2075"/>
                  </a:cubicBezTo>
                  <a:lnTo>
                    <a:pt x="606" y="303"/>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p:nvPr/>
          </p:nvSpPr>
          <p:spPr>
            <a:xfrm>
              <a:off x="5754450" y="3649050"/>
              <a:ext cx="15400" cy="36050"/>
            </a:xfrm>
            <a:custGeom>
              <a:avLst/>
              <a:gdLst/>
              <a:ahLst/>
              <a:cxnLst/>
              <a:rect l="l" t="t" r="r" b="b"/>
              <a:pathLst>
                <a:path w="616" h="1442" extrusionOk="0">
                  <a:moveTo>
                    <a:pt x="308" y="1"/>
                  </a:moveTo>
                  <a:cubicBezTo>
                    <a:pt x="137" y="1"/>
                    <a:pt x="0" y="140"/>
                    <a:pt x="6" y="311"/>
                  </a:cubicBezTo>
                  <a:lnTo>
                    <a:pt x="6" y="1139"/>
                  </a:lnTo>
                  <a:cubicBezTo>
                    <a:pt x="4" y="1306"/>
                    <a:pt x="141" y="1441"/>
                    <a:pt x="308" y="1441"/>
                  </a:cubicBezTo>
                  <a:cubicBezTo>
                    <a:pt x="476" y="1441"/>
                    <a:pt x="611" y="1306"/>
                    <a:pt x="611" y="1139"/>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9"/>
            <p:cNvSpPr/>
            <p:nvPr/>
          </p:nvSpPr>
          <p:spPr>
            <a:xfrm>
              <a:off x="5970200" y="3608025"/>
              <a:ext cx="15175" cy="47500"/>
            </a:xfrm>
            <a:custGeom>
              <a:avLst/>
              <a:gdLst/>
              <a:ahLst/>
              <a:cxnLst/>
              <a:rect l="l" t="t" r="r" b="b"/>
              <a:pathLst>
                <a:path w="607" h="1900" extrusionOk="0">
                  <a:moveTo>
                    <a:pt x="303" y="1"/>
                  </a:moveTo>
                  <a:cubicBezTo>
                    <a:pt x="139" y="1"/>
                    <a:pt x="4" y="132"/>
                    <a:pt x="1" y="297"/>
                  </a:cubicBezTo>
                  <a:lnTo>
                    <a:pt x="1" y="1596"/>
                  </a:lnTo>
                  <a:cubicBezTo>
                    <a:pt x="1" y="1764"/>
                    <a:pt x="136" y="1900"/>
                    <a:pt x="304" y="1900"/>
                  </a:cubicBezTo>
                  <a:cubicBezTo>
                    <a:pt x="471" y="1900"/>
                    <a:pt x="606" y="1764"/>
                    <a:pt x="606" y="1596"/>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9"/>
            <p:cNvSpPr/>
            <p:nvPr/>
          </p:nvSpPr>
          <p:spPr>
            <a:xfrm>
              <a:off x="6017450" y="3557825"/>
              <a:ext cx="15200" cy="65200"/>
            </a:xfrm>
            <a:custGeom>
              <a:avLst/>
              <a:gdLst/>
              <a:ahLst/>
              <a:cxnLst/>
              <a:rect l="l" t="t" r="r" b="b"/>
              <a:pathLst>
                <a:path w="608" h="2608" extrusionOk="0">
                  <a:moveTo>
                    <a:pt x="304" y="1"/>
                  </a:moveTo>
                  <a:cubicBezTo>
                    <a:pt x="140" y="1"/>
                    <a:pt x="5" y="131"/>
                    <a:pt x="1" y="296"/>
                  </a:cubicBezTo>
                  <a:lnTo>
                    <a:pt x="1" y="2305"/>
                  </a:lnTo>
                  <a:cubicBezTo>
                    <a:pt x="0" y="2473"/>
                    <a:pt x="137" y="2608"/>
                    <a:pt x="304" y="2608"/>
                  </a:cubicBezTo>
                  <a:cubicBezTo>
                    <a:pt x="472" y="2608"/>
                    <a:pt x="607" y="2473"/>
                    <a:pt x="607" y="2305"/>
                  </a:cubicBezTo>
                  <a:lnTo>
                    <a:pt x="607" y="296"/>
                  </a:lnTo>
                  <a:cubicBezTo>
                    <a:pt x="603" y="131"/>
                    <a:pt x="469" y="1"/>
                    <a:pt x="3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9"/>
            <p:cNvSpPr/>
            <p:nvPr/>
          </p:nvSpPr>
          <p:spPr>
            <a:xfrm>
              <a:off x="5377250" y="2836800"/>
              <a:ext cx="793500" cy="793500"/>
            </a:xfrm>
            <a:custGeom>
              <a:avLst/>
              <a:gdLst/>
              <a:ahLst/>
              <a:cxnLst/>
              <a:rect l="l" t="t" r="r" b="b"/>
              <a:pathLst>
                <a:path w="31740" h="31740" extrusionOk="0">
                  <a:moveTo>
                    <a:pt x="15870" y="0"/>
                  </a:moveTo>
                  <a:cubicBezTo>
                    <a:pt x="11661" y="0"/>
                    <a:pt x="7625" y="1673"/>
                    <a:pt x="4649" y="4648"/>
                  </a:cubicBezTo>
                  <a:cubicBezTo>
                    <a:pt x="1672" y="7624"/>
                    <a:pt x="0" y="11661"/>
                    <a:pt x="0" y="15870"/>
                  </a:cubicBezTo>
                  <a:cubicBezTo>
                    <a:pt x="0" y="20079"/>
                    <a:pt x="1672" y="24115"/>
                    <a:pt x="4649" y="27092"/>
                  </a:cubicBezTo>
                  <a:cubicBezTo>
                    <a:pt x="7625" y="30067"/>
                    <a:pt x="11661" y="31739"/>
                    <a:pt x="15870" y="31739"/>
                  </a:cubicBezTo>
                  <a:cubicBezTo>
                    <a:pt x="20079" y="31739"/>
                    <a:pt x="24116" y="30067"/>
                    <a:pt x="27091" y="27092"/>
                  </a:cubicBezTo>
                  <a:cubicBezTo>
                    <a:pt x="30067" y="24115"/>
                    <a:pt x="31739" y="20079"/>
                    <a:pt x="31739" y="15870"/>
                  </a:cubicBezTo>
                  <a:cubicBezTo>
                    <a:pt x="31739" y="11661"/>
                    <a:pt x="30067" y="7624"/>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a:off x="5355650" y="2829050"/>
              <a:ext cx="879600" cy="808700"/>
            </a:xfrm>
            <a:custGeom>
              <a:avLst/>
              <a:gdLst/>
              <a:ahLst/>
              <a:cxnLst/>
              <a:rect l="l" t="t" r="r" b="b"/>
              <a:pathLst>
                <a:path w="35184" h="32348" extrusionOk="0">
                  <a:moveTo>
                    <a:pt x="16762" y="607"/>
                  </a:moveTo>
                  <a:cubicBezTo>
                    <a:pt x="19601" y="607"/>
                    <a:pt x="22393" y="1389"/>
                    <a:pt x="24874" y="2912"/>
                  </a:cubicBezTo>
                  <a:cubicBezTo>
                    <a:pt x="32190" y="7401"/>
                    <a:pt x="34492" y="17006"/>
                    <a:pt x="30003" y="24320"/>
                  </a:cubicBezTo>
                  <a:cubicBezTo>
                    <a:pt x="27067" y="29104"/>
                    <a:pt x="21945" y="31742"/>
                    <a:pt x="16706" y="31742"/>
                  </a:cubicBezTo>
                  <a:cubicBezTo>
                    <a:pt x="13932" y="31742"/>
                    <a:pt x="11125" y="31002"/>
                    <a:pt x="8593" y="29449"/>
                  </a:cubicBezTo>
                  <a:cubicBezTo>
                    <a:pt x="5048" y="27274"/>
                    <a:pt x="2564" y="23850"/>
                    <a:pt x="1595" y="19807"/>
                  </a:cubicBezTo>
                  <a:cubicBezTo>
                    <a:pt x="627" y="15762"/>
                    <a:pt x="1291" y="11584"/>
                    <a:pt x="3465" y="8039"/>
                  </a:cubicBezTo>
                  <a:cubicBezTo>
                    <a:pt x="5640" y="4495"/>
                    <a:pt x="9065" y="2010"/>
                    <a:pt x="13108" y="1041"/>
                  </a:cubicBezTo>
                  <a:cubicBezTo>
                    <a:pt x="14305" y="753"/>
                    <a:pt x="15532" y="607"/>
                    <a:pt x="16762" y="607"/>
                  </a:cubicBezTo>
                  <a:close/>
                  <a:moveTo>
                    <a:pt x="16764" y="0"/>
                  </a:moveTo>
                  <a:cubicBezTo>
                    <a:pt x="15500" y="0"/>
                    <a:pt x="14228" y="150"/>
                    <a:pt x="12968" y="451"/>
                  </a:cubicBezTo>
                  <a:cubicBezTo>
                    <a:pt x="8766" y="1458"/>
                    <a:pt x="5209" y="4039"/>
                    <a:pt x="2951" y="7722"/>
                  </a:cubicBezTo>
                  <a:cubicBezTo>
                    <a:pt x="691" y="11404"/>
                    <a:pt x="1" y="15746"/>
                    <a:pt x="1006" y="19947"/>
                  </a:cubicBezTo>
                  <a:cubicBezTo>
                    <a:pt x="2013" y="24149"/>
                    <a:pt x="4595" y="27705"/>
                    <a:pt x="8277" y="29964"/>
                  </a:cubicBezTo>
                  <a:cubicBezTo>
                    <a:pt x="10810" y="31523"/>
                    <a:pt x="13726" y="32348"/>
                    <a:pt x="16701" y="32348"/>
                  </a:cubicBezTo>
                  <a:cubicBezTo>
                    <a:pt x="16703" y="32348"/>
                    <a:pt x="16705" y="32348"/>
                    <a:pt x="16708" y="32348"/>
                  </a:cubicBezTo>
                  <a:cubicBezTo>
                    <a:pt x="22150" y="32348"/>
                    <a:pt x="27471" y="29606"/>
                    <a:pt x="30520" y="24637"/>
                  </a:cubicBezTo>
                  <a:cubicBezTo>
                    <a:pt x="35183" y="17035"/>
                    <a:pt x="32792" y="7057"/>
                    <a:pt x="25192" y="2395"/>
                  </a:cubicBezTo>
                  <a:cubicBezTo>
                    <a:pt x="22614" y="813"/>
                    <a:pt x="19713" y="0"/>
                    <a:pt x="16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9"/>
            <p:cNvSpPr/>
            <p:nvPr/>
          </p:nvSpPr>
          <p:spPr>
            <a:xfrm>
              <a:off x="5377250" y="2783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9"/>
            <p:cNvSpPr/>
            <p:nvPr/>
          </p:nvSpPr>
          <p:spPr>
            <a:xfrm>
              <a:off x="5355650" y="2776225"/>
              <a:ext cx="879600" cy="808725"/>
            </a:xfrm>
            <a:custGeom>
              <a:avLst/>
              <a:gdLst/>
              <a:ahLst/>
              <a:cxnLst/>
              <a:rect l="l" t="t" r="r" b="b"/>
              <a:pathLst>
                <a:path w="35184" h="32349" extrusionOk="0">
                  <a:moveTo>
                    <a:pt x="16767" y="607"/>
                  </a:moveTo>
                  <a:cubicBezTo>
                    <a:pt x="19631" y="607"/>
                    <a:pt x="22437" y="1401"/>
                    <a:pt x="24876" y="2901"/>
                  </a:cubicBezTo>
                  <a:cubicBezTo>
                    <a:pt x="32190" y="7392"/>
                    <a:pt x="34492" y="16995"/>
                    <a:pt x="30003" y="24311"/>
                  </a:cubicBezTo>
                  <a:cubicBezTo>
                    <a:pt x="27828" y="27855"/>
                    <a:pt x="24404" y="30339"/>
                    <a:pt x="20361" y="31309"/>
                  </a:cubicBezTo>
                  <a:cubicBezTo>
                    <a:pt x="19147" y="31600"/>
                    <a:pt x="17922" y="31744"/>
                    <a:pt x="16705" y="31744"/>
                  </a:cubicBezTo>
                  <a:cubicBezTo>
                    <a:pt x="13866" y="31744"/>
                    <a:pt x="11075" y="30961"/>
                    <a:pt x="8595" y="29439"/>
                  </a:cubicBezTo>
                  <a:cubicBezTo>
                    <a:pt x="5050" y="27264"/>
                    <a:pt x="2564" y="23839"/>
                    <a:pt x="1596" y="19797"/>
                  </a:cubicBezTo>
                  <a:cubicBezTo>
                    <a:pt x="627" y="15753"/>
                    <a:pt x="1291" y="11574"/>
                    <a:pt x="3466" y="8031"/>
                  </a:cubicBezTo>
                  <a:cubicBezTo>
                    <a:pt x="6400" y="3246"/>
                    <a:pt x="11522" y="608"/>
                    <a:pt x="16760" y="608"/>
                  </a:cubicBezTo>
                  <a:lnTo>
                    <a:pt x="16760" y="607"/>
                  </a:lnTo>
                  <a:cubicBezTo>
                    <a:pt x="16762" y="607"/>
                    <a:pt x="16764" y="607"/>
                    <a:pt x="16767" y="607"/>
                  </a:cubicBezTo>
                  <a:close/>
                  <a:moveTo>
                    <a:pt x="16761" y="0"/>
                  </a:moveTo>
                  <a:cubicBezTo>
                    <a:pt x="11318" y="0"/>
                    <a:pt x="5999" y="2743"/>
                    <a:pt x="2951" y="7712"/>
                  </a:cubicBezTo>
                  <a:cubicBezTo>
                    <a:pt x="691" y="11395"/>
                    <a:pt x="1" y="15737"/>
                    <a:pt x="1006" y="19938"/>
                  </a:cubicBezTo>
                  <a:cubicBezTo>
                    <a:pt x="2013" y="24138"/>
                    <a:pt x="4595" y="27697"/>
                    <a:pt x="8277" y="29955"/>
                  </a:cubicBezTo>
                  <a:cubicBezTo>
                    <a:pt x="10854" y="31537"/>
                    <a:pt x="13754" y="32348"/>
                    <a:pt x="16704" y="32348"/>
                  </a:cubicBezTo>
                  <a:cubicBezTo>
                    <a:pt x="17983" y="32348"/>
                    <a:pt x="19258" y="32196"/>
                    <a:pt x="20501" y="31896"/>
                  </a:cubicBezTo>
                  <a:cubicBezTo>
                    <a:pt x="24702" y="30891"/>
                    <a:pt x="28260" y="28309"/>
                    <a:pt x="30518" y="24627"/>
                  </a:cubicBezTo>
                  <a:cubicBezTo>
                    <a:pt x="35183" y="17026"/>
                    <a:pt x="32793" y="7050"/>
                    <a:pt x="25192"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9"/>
            <p:cNvSpPr/>
            <p:nvPr/>
          </p:nvSpPr>
          <p:spPr>
            <a:xfrm>
              <a:off x="5755300" y="2888275"/>
              <a:ext cx="403550" cy="629475"/>
            </a:xfrm>
            <a:custGeom>
              <a:avLst/>
              <a:gdLst/>
              <a:ahLst/>
              <a:cxnLst/>
              <a:rect l="l" t="t" r="r" b="b"/>
              <a:pathLst>
                <a:path w="16142" h="25179" extrusionOk="0">
                  <a:moveTo>
                    <a:pt x="7482" y="0"/>
                  </a:moveTo>
                  <a:lnTo>
                    <a:pt x="0" y="25159"/>
                  </a:lnTo>
                  <a:cubicBezTo>
                    <a:pt x="246" y="25172"/>
                    <a:pt x="491" y="25179"/>
                    <a:pt x="736" y="25179"/>
                  </a:cubicBezTo>
                  <a:cubicBezTo>
                    <a:pt x="5271" y="25179"/>
                    <a:pt x="9700" y="22892"/>
                    <a:pt x="12246" y="18743"/>
                  </a:cubicBezTo>
                  <a:cubicBezTo>
                    <a:pt x="16142" y="12393"/>
                    <a:pt x="14152" y="4087"/>
                    <a:pt x="7802" y="190"/>
                  </a:cubicBezTo>
                  <a:cubicBezTo>
                    <a:pt x="7695" y="125"/>
                    <a:pt x="7590" y="62"/>
                    <a:pt x="74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9"/>
            <p:cNvSpPr/>
            <p:nvPr/>
          </p:nvSpPr>
          <p:spPr>
            <a:xfrm>
              <a:off x="5747525" y="2880675"/>
              <a:ext cx="419800" cy="644650"/>
            </a:xfrm>
            <a:custGeom>
              <a:avLst/>
              <a:gdLst/>
              <a:ahLst/>
              <a:cxnLst/>
              <a:rect l="l" t="t" r="r" b="b"/>
              <a:pathLst>
                <a:path w="16792" h="25786" extrusionOk="0">
                  <a:moveTo>
                    <a:pt x="7794" y="1"/>
                  </a:moveTo>
                  <a:cubicBezTo>
                    <a:pt x="7690" y="1"/>
                    <a:pt x="7588" y="55"/>
                    <a:pt x="7531" y="152"/>
                  </a:cubicBezTo>
                  <a:cubicBezTo>
                    <a:pt x="7448" y="296"/>
                    <a:pt x="7497" y="481"/>
                    <a:pt x="7642" y="566"/>
                  </a:cubicBezTo>
                  <a:cubicBezTo>
                    <a:pt x="7747" y="627"/>
                    <a:pt x="7851" y="688"/>
                    <a:pt x="7956" y="752"/>
                  </a:cubicBezTo>
                  <a:cubicBezTo>
                    <a:pt x="14153" y="4555"/>
                    <a:pt x="16101" y="12690"/>
                    <a:pt x="12299" y="18888"/>
                  </a:cubicBezTo>
                  <a:cubicBezTo>
                    <a:pt x="9887" y="22818"/>
                    <a:pt x="5629" y="25180"/>
                    <a:pt x="1045" y="25180"/>
                  </a:cubicBezTo>
                  <a:cubicBezTo>
                    <a:pt x="807" y="25180"/>
                    <a:pt x="568" y="25174"/>
                    <a:pt x="328" y="25161"/>
                  </a:cubicBezTo>
                  <a:cubicBezTo>
                    <a:pt x="321" y="25160"/>
                    <a:pt x="315" y="25160"/>
                    <a:pt x="308" y="25160"/>
                  </a:cubicBezTo>
                  <a:cubicBezTo>
                    <a:pt x="141" y="25160"/>
                    <a:pt x="18" y="25286"/>
                    <a:pt x="9" y="25447"/>
                  </a:cubicBezTo>
                  <a:cubicBezTo>
                    <a:pt x="0" y="25614"/>
                    <a:pt x="128" y="25756"/>
                    <a:pt x="294" y="25765"/>
                  </a:cubicBezTo>
                  <a:cubicBezTo>
                    <a:pt x="548" y="25779"/>
                    <a:pt x="801" y="25786"/>
                    <a:pt x="1054" y="25786"/>
                  </a:cubicBezTo>
                  <a:cubicBezTo>
                    <a:pt x="1056" y="25786"/>
                    <a:pt x="1059" y="25786"/>
                    <a:pt x="1061" y="25786"/>
                  </a:cubicBezTo>
                  <a:cubicBezTo>
                    <a:pt x="5857" y="25786"/>
                    <a:pt x="10308" y="23294"/>
                    <a:pt x="12814" y="19204"/>
                  </a:cubicBezTo>
                  <a:cubicBezTo>
                    <a:pt x="16792" y="12723"/>
                    <a:pt x="14753" y="4214"/>
                    <a:pt x="8271" y="235"/>
                  </a:cubicBezTo>
                  <a:cubicBezTo>
                    <a:pt x="8163" y="170"/>
                    <a:pt x="8055" y="105"/>
                    <a:pt x="7945" y="41"/>
                  </a:cubicBezTo>
                  <a:cubicBezTo>
                    <a:pt x="7898" y="14"/>
                    <a:pt x="7846" y="1"/>
                    <a:pt x="77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9"/>
            <p:cNvSpPr/>
            <p:nvPr/>
          </p:nvSpPr>
          <p:spPr>
            <a:xfrm>
              <a:off x="5597650" y="3467900"/>
              <a:ext cx="127000" cy="46275"/>
            </a:xfrm>
            <a:custGeom>
              <a:avLst/>
              <a:gdLst/>
              <a:ahLst/>
              <a:cxnLst/>
              <a:rect l="l" t="t" r="r" b="b"/>
              <a:pathLst>
                <a:path w="5080" h="1851" extrusionOk="0">
                  <a:moveTo>
                    <a:pt x="1" y="1"/>
                  </a:moveTo>
                  <a:lnTo>
                    <a:pt x="1" y="1"/>
                  </a:lnTo>
                  <a:cubicBezTo>
                    <a:pt x="1550" y="954"/>
                    <a:pt x="3278" y="1585"/>
                    <a:pt x="5080" y="185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a:off x="5589050" y="3460375"/>
              <a:ext cx="143425" cy="61375"/>
            </a:xfrm>
            <a:custGeom>
              <a:avLst/>
              <a:gdLst/>
              <a:ahLst/>
              <a:cxnLst/>
              <a:rect l="l" t="t" r="r" b="b"/>
              <a:pathLst>
                <a:path w="5737" h="2455" extrusionOk="0">
                  <a:moveTo>
                    <a:pt x="346" y="0"/>
                  </a:moveTo>
                  <a:cubicBezTo>
                    <a:pt x="244" y="0"/>
                    <a:pt x="145" y="51"/>
                    <a:pt x="88" y="144"/>
                  </a:cubicBezTo>
                  <a:cubicBezTo>
                    <a:pt x="1" y="286"/>
                    <a:pt x="45" y="471"/>
                    <a:pt x="186" y="560"/>
                  </a:cubicBezTo>
                  <a:cubicBezTo>
                    <a:pt x="1771" y="1537"/>
                    <a:pt x="3538" y="2180"/>
                    <a:pt x="5381" y="2452"/>
                  </a:cubicBezTo>
                  <a:cubicBezTo>
                    <a:pt x="5395" y="2453"/>
                    <a:pt x="5409" y="2455"/>
                    <a:pt x="5425" y="2455"/>
                  </a:cubicBezTo>
                  <a:cubicBezTo>
                    <a:pt x="5582" y="2452"/>
                    <a:pt x="5713" y="2331"/>
                    <a:pt x="5724" y="2173"/>
                  </a:cubicBezTo>
                  <a:cubicBezTo>
                    <a:pt x="5736" y="2016"/>
                    <a:pt x="5624" y="1876"/>
                    <a:pt x="5469" y="1852"/>
                  </a:cubicBezTo>
                  <a:cubicBezTo>
                    <a:pt x="3707" y="1593"/>
                    <a:pt x="2018" y="978"/>
                    <a:pt x="502" y="44"/>
                  </a:cubicBezTo>
                  <a:cubicBezTo>
                    <a:pt x="453" y="14"/>
                    <a:pt x="399"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a:off x="5398900" y="2843200"/>
              <a:ext cx="510800" cy="592300"/>
            </a:xfrm>
            <a:custGeom>
              <a:avLst/>
              <a:gdLst/>
              <a:ahLst/>
              <a:cxnLst/>
              <a:rect l="l" t="t" r="r" b="b"/>
              <a:pathLst>
                <a:path w="20432" h="23692" extrusionOk="0">
                  <a:moveTo>
                    <a:pt x="15017" y="0"/>
                  </a:moveTo>
                  <a:cubicBezTo>
                    <a:pt x="10481" y="0"/>
                    <a:pt x="6052" y="2288"/>
                    <a:pt x="3506" y="6437"/>
                  </a:cubicBezTo>
                  <a:cubicBezTo>
                    <a:pt x="0" y="12151"/>
                    <a:pt x="1260" y="19449"/>
                    <a:pt x="6176" y="23692"/>
                  </a:cubicBezTo>
                  <a:lnTo>
                    <a:pt x="20432" y="1140"/>
                  </a:lnTo>
                  <a:cubicBezTo>
                    <a:pt x="18687" y="371"/>
                    <a:pt x="16843" y="0"/>
                    <a:pt x="15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a:off x="5391275" y="2835750"/>
              <a:ext cx="526700" cy="607350"/>
            </a:xfrm>
            <a:custGeom>
              <a:avLst/>
              <a:gdLst/>
              <a:ahLst/>
              <a:cxnLst/>
              <a:rect l="l" t="t" r="r" b="b"/>
              <a:pathLst>
                <a:path w="21068" h="24294" extrusionOk="0">
                  <a:moveTo>
                    <a:pt x="15348" y="1"/>
                  </a:moveTo>
                  <a:cubicBezTo>
                    <a:pt x="10671" y="1"/>
                    <a:pt x="6126" y="2385"/>
                    <a:pt x="3554" y="6577"/>
                  </a:cubicBezTo>
                  <a:cubicBezTo>
                    <a:pt x="1" y="12367"/>
                    <a:pt x="1148" y="19786"/>
                    <a:pt x="6283" y="24219"/>
                  </a:cubicBezTo>
                  <a:cubicBezTo>
                    <a:pt x="6337" y="24267"/>
                    <a:pt x="6408" y="24293"/>
                    <a:pt x="6481" y="24293"/>
                  </a:cubicBezTo>
                  <a:cubicBezTo>
                    <a:pt x="6762" y="24293"/>
                    <a:pt x="6892" y="23943"/>
                    <a:pt x="6679" y="23761"/>
                  </a:cubicBezTo>
                  <a:cubicBezTo>
                    <a:pt x="1770" y="19523"/>
                    <a:pt x="674" y="12430"/>
                    <a:pt x="4070" y="6894"/>
                  </a:cubicBezTo>
                  <a:cubicBezTo>
                    <a:pt x="6529" y="2885"/>
                    <a:pt x="10876" y="606"/>
                    <a:pt x="15348" y="606"/>
                  </a:cubicBezTo>
                  <a:cubicBezTo>
                    <a:pt x="17120" y="606"/>
                    <a:pt x="18913" y="964"/>
                    <a:pt x="20616" y="1715"/>
                  </a:cubicBezTo>
                  <a:cubicBezTo>
                    <a:pt x="20652" y="1729"/>
                    <a:pt x="20689" y="1735"/>
                    <a:pt x="20725" y="1735"/>
                  </a:cubicBezTo>
                  <a:cubicBezTo>
                    <a:pt x="20841" y="1735"/>
                    <a:pt x="20951" y="1667"/>
                    <a:pt x="21001" y="1554"/>
                  </a:cubicBezTo>
                  <a:cubicBezTo>
                    <a:pt x="21067" y="1407"/>
                    <a:pt x="21004" y="1234"/>
                    <a:pt x="20859" y="1161"/>
                  </a:cubicBezTo>
                  <a:cubicBezTo>
                    <a:pt x="19078" y="375"/>
                    <a:pt x="17203"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a:off x="5574875" y="2951425"/>
              <a:ext cx="352550" cy="456425"/>
            </a:xfrm>
            <a:custGeom>
              <a:avLst/>
              <a:gdLst/>
              <a:ahLst/>
              <a:cxnLst/>
              <a:rect l="l" t="t" r="r" b="b"/>
              <a:pathLst>
                <a:path w="14102" h="18257" extrusionOk="0">
                  <a:moveTo>
                    <a:pt x="12326" y="1"/>
                  </a:moveTo>
                  <a:cubicBezTo>
                    <a:pt x="12269" y="1"/>
                    <a:pt x="12211" y="6"/>
                    <a:pt x="12152" y="15"/>
                  </a:cubicBezTo>
                  <a:cubicBezTo>
                    <a:pt x="11904" y="55"/>
                    <a:pt x="11702" y="204"/>
                    <a:pt x="11545" y="460"/>
                  </a:cubicBezTo>
                  <a:lnTo>
                    <a:pt x="10101" y="2812"/>
                  </a:lnTo>
                  <a:lnTo>
                    <a:pt x="10101" y="2812"/>
                  </a:lnTo>
                  <a:cubicBezTo>
                    <a:pt x="9021" y="2226"/>
                    <a:pt x="7997" y="1934"/>
                    <a:pt x="7030" y="1934"/>
                  </a:cubicBezTo>
                  <a:cubicBezTo>
                    <a:pt x="7004" y="1934"/>
                    <a:pt x="6979" y="1934"/>
                    <a:pt x="6954" y="1935"/>
                  </a:cubicBezTo>
                  <a:cubicBezTo>
                    <a:pt x="5636" y="1954"/>
                    <a:pt x="4639" y="2514"/>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80"/>
                  </a:lnTo>
                  <a:cubicBezTo>
                    <a:pt x="7384" y="11349"/>
                    <a:pt x="7626" y="11698"/>
                    <a:pt x="7746" y="12025"/>
                  </a:cubicBezTo>
                  <a:cubicBezTo>
                    <a:pt x="7867" y="12353"/>
                    <a:pt x="7867" y="12615"/>
                    <a:pt x="7746" y="12811"/>
                  </a:cubicBezTo>
                  <a:cubicBezTo>
                    <a:pt x="7594" y="13059"/>
                    <a:pt x="7389" y="13216"/>
                    <a:pt x="7131" y="13281"/>
                  </a:cubicBezTo>
                  <a:cubicBezTo>
                    <a:pt x="7018" y="13309"/>
                    <a:pt x="6904" y="13323"/>
                    <a:pt x="6789" y="13323"/>
                  </a:cubicBezTo>
                  <a:cubicBezTo>
                    <a:pt x="6641" y="13323"/>
                    <a:pt x="6491" y="13300"/>
                    <a:pt x="6340" y="13254"/>
                  </a:cubicBezTo>
                  <a:cubicBezTo>
                    <a:pt x="6052" y="13164"/>
                    <a:pt x="5772" y="13052"/>
                    <a:pt x="5502" y="12919"/>
                  </a:cubicBezTo>
                  <a:cubicBezTo>
                    <a:pt x="5235" y="12792"/>
                    <a:pt x="4981" y="12634"/>
                    <a:pt x="4749" y="12449"/>
                  </a:cubicBezTo>
                  <a:cubicBezTo>
                    <a:pt x="4425" y="12232"/>
                    <a:pt x="4127" y="11980"/>
                    <a:pt x="3856" y="11699"/>
                  </a:cubicBezTo>
                  <a:cubicBezTo>
                    <a:pt x="3590" y="11422"/>
                    <a:pt x="3398" y="11192"/>
                    <a:pt x="3277" y="11009"/>
                  </a:cubicBezTo>
                  <a:cubicBezTo>
                    <a:pt x="3155" y="10827"/>
                    <a:pt x="3019" y="10601"/>
                    <a:pt x="2865" y="10337"/>
                  </a:cubicBezTo>
                  <a:cubicBezTo>
                    <a:pt x="2711" y="10071"/>
                    <a:pt x="2615" y="9911"/>
                    <a:pt x="2576" y="9856"/>
                  </a:cubicBezTo>
                  <a:cubicBezTo>
                    <a:pt x="2381" y="9550"/>
                    <a:pt x="2158" y="9335"/>
                    <a:pt x="1907" y="9212"/>
                  </a:cubicBezTo>
                  <a:cubicBezTo>
                    <a:pt x="1747" y="9134"/>
                    <a:pt x="1586" y="9095"/>
                    <a:pt x="1425" y="9095"/>
                  </a:cubicBezTo>
                  <a:cubicBezTo>
                    <a:pt x="1332" y="9095"/>
                    <a:pt x="1239" y="9108"/>
                    <a:pt x="1146" y="9134"/>
                  </a:cubicBezTo>
                  <a:cubicBezTo>
                    <a:pt x="897" y="9201"/>
                    <a:pt x="666" y="9322"/>
                    <a:pt x="469" y="9489"/>
                  </a:cubicBezTo>
                  <a:cubicBezTo>
                    <a:pt x="275" y="9654"/>
                    <a:pt x="142" y="9871"/>
                    <a:pt x="70" y="10139"/>
                  </a:cubicBezTo>
                  <a:cubicBezTo>
                    <a:pt x="0" y="10406"/>
                    <a:pt x="20" y="10677"/>
                    <a:pt x="130" y="10953"/>
                  </a:cubicBezTo>
                  <a:cubicBezTo>
                    <a:pt x="762" y="12400"/>
                    <a:pt x="1765" y="13630"/>
                    <a:pt x="3140" y="14642"/>
                  </a:cubicBezTo>
                  <a:lnTo>
                    <a:pt x="3140" y="14642"/>
                  </a:lnTo>
                  <a:lnTo>
                    <a:pt x="1792" y="16839"/>
                  </a:lnTo>
                  <a:cubicBezTo>
                    <a:pt x="1584" y="17178"/>
                    <a:pt x="1569" y="17493"/>
                    <a:pt x="1748" y="17785"/>
                  </a:cubicBezTo>
                  <a:cubicBezTo>
                    <a:pt x="1926" y="18075"/>
                    <a:pt x="2190" y="18233"/>
                    <a:pt x="2539" y="18255"/>
                  </a:cubicBezTo>
                  <a:cubicBezTo>
                    <a:pt x="2562" y="18256"/>
                    <a:pt x="2584" y="18257"/>
                    <a:pt x="2606" y="18257"/>
                  </a:cubicBezTo>
                  <a:cubicBezTo>
                    <a:pt x="2924" y="18257"/>
                    <a:pt x="3176" y="18105"/>
                    <a:pt x="3363" y="17803"/>
                  </a:cubicBezTo>
                  <a:lnTo>
                    <a:pt x="4705" y="15614"/>
                  </a:lnTo>
                  <a:lnTo>
                    <a:pt x="4705" y="15614"/>
                  </a:lnTo>
                  <a:cubicBezTo>
                    <a:pt x="5266" y="15894"/>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7"/>
                    <a:pt x="11467" y="12781"/>
                  </a:cubicBezTo>
                  <a:cubicBezTo>
                    <a:pt x="11526" y="12294"/>
                    <a:pt x="11464" y="11812"/>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6"/>
                  </a:cubicBezTo>
                  <a:cubicBezTo>
                    <a:pt x="12630" y="8417"/>
                    <a:pt x="12744" y="8437"/>
                    <a:pt x="12855" y="8437"/>
                  </a:cubicBezTo>
                  <a:cubicBezTo>
                    <a:pt x="12999" y="8437"/>
                    <a:pt x="13137"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6"/>
                    <a:pt x="12777" y="4835"/>
                    <a:pt x="12424" y="4490"/>
                  </a:cubicBezTo>
                  <a:cubicBezTo>
                    <a:pt x="12175" y="4247"/>
                    <a:pt x="11912" y="4019"/>
                    <a:pt x="11636" y="3808"/>
                  </a:cubicBezTo>
                  <a:lnTo>
                    <a:pt x="11636" y="3808"/>
                  </a:lnTo>
                  <a:lnTo>
                    <a:pt x="13104" y="1416"/>
                  </a:lnTo>
                  <a:cubicBezTo>
                    <a:pt x="13252" y="1175"/>
                    <a:pt x="13288" y="933"/>
                    <a:pt x="13214" y="691"/>
                  </a:cubicBezTo>
                  <a:cubicBezTo>
                    <a:pt x="13140" y="449"/>
                    <a:pt x="13006" y="265"/>
                    <a:pt x="12813" y="141"/>
                  </a:cubicBezTo>
                  <a:cubicBezTo>
                    <a:pt x="12666" y="48"/>
                    <a:pt x="12504" y="1"/>
                    <a:pt x="12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9"/>
            <p:cNvSpPr/>
            <p:nvPr/>
          </p:nvSpPr>
          <p:spPr>
            <a:xfrm>
              <a:off x="5438375" y="3394850"/>
              <a:ext cx="15400" cy="65575"/>
            </a:xfrm>
            <a:custGeom>
              <a:avLst/>
              <a:gdLst/>
              <a:ahLst/>
              <a:cxnLst/>
              <a:rect l="l" t="t" r="r" b="b"/>
              <a:pathLst>
                <a:path w="616" h="2623" extrusionOk="0">
                  <a:moveTo>
                    <a:pt x="308" y="1"/>
                  </a:moveTo>
                  <a:cubicBezTo>
                    <a:pt x="138" y="1"/>
                    <a:pt x="1" y="140"/>
                    <a:pt x="5" y="311"/>
                  </a:cubicBezTo>
                  <a:lnTo>
                    <a:pt x="5" y="2319"/>
                  </a:lnTo>
                  <a:cubicBezTo>
                    <a:pt x="5" y="2487"/>
                    <a:pt x="140" y="2622"/>
                    <a:pt x="308" y="2622"/>
                  </a:cubicBezTo>
                  <a:cubicBezTo>
                    <a:pt x="475" y="2622"/>
                    <a:pt x="612" y="2485"/>
                    <a:pt x="610" y="2319"/>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a:off x="5473950" y="3445425"/>
              <a:ext cx="15150" cy="68150"/>
            </a:xfrm>
            <a:custGeom>
              <a:avLst/>
              <a:gdLst/>
              <a:ahLst/>
              <a:cxnLst/>
              <a:rect l="l" t="t" r="r" b="b"/>
              <a:pathLst>
                <a:path w="606" h="2726" extrusionOk="0">
                  <a:moveTo>
                    <a:pt x="302" y="0"/>
                  </a:moveTo>
                  <a:cubicBezTo>
                    <a:pt x="138" y="0"/>
                    <a:pt x="4" y="132"/>
                    <a:pt x="0" y="296"/>
                  </a:cubicBezTo>
                  <a:lnTo>
                    <a:pt x="0" y="2424"/>
                  </a:lnTo>
                  <a:cubicBezTo>
                    <a:pt x="0" y="2590"/>
                    <a:pt x="135" y="2726"/>
                    <a:pt x="302" y="2726"/>
                  </a:cubicBezTo>
                  <a:cubicBezTo>
                    <a:pt x="470" y="2726"/>
                    <a:pt x="606" y="2590"/>
                    <a:pt x="606" y="2424"/>
                  </a:cubicBezTo>
                  <a:lnTo>
                    <a:pt x="606" y="296"/>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a:off x="5544825" y="3504500"/>
              <a:ext cx="15175" cy="65200"/>
            </a:xfrm>
            <a:custGeom>
              <a:avLst/>
              <a:gdLst/>
              <a:ahLst/>
              <a:cxnLst/>
              <a:rect l="l" t="t" r="r" b="b"/>
              <a:pathLst>
                <a:path w="607" h="2608" extrusionOk="0">
                  <a:moveTo>
                    <a:pt x="303" y="1"/>
                  </a:moveTo>
                  <a:cubicBezTo>
                    <a:pt x="139" y="1"/>
                    <a:pt x="4" y="131"/>
                    <a:pt x="0" y="296"/>
                  </a:cubicBezTo>
                  <a:lnTo>
                    <a:pt x="0" y="2304"/>
                  </a:lnTo>
                  <a:cubicBezTo>
                    <a:pt x="0" y="2472"/>
                    <a:pt x="136" y="2608"/>
                    <a:pt x="303" y="2608"/>
                  </a:cubicBezTo>
                  <a:cubicBezTo>
                    <a:pt x="470" y="2608"/>
                    <a:pt x="607" y="2472"/>
                    <a:pt x="607" y="2304"/>
                  </a:cubicBezTo>
                  <a:lnTo>
                    <a:pt x="607" y="296"/>
                  </a:lnTo>
                  <a:cubicBezTo>
                    <a:pt x="603" y="131"/>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a:off x="5645250" y="3554550"/>
              <a:ext cx="15175" cy="59475"/>
            </a:xfrm>
            <a:custGeom>
              <a:avLst/>
              <a:gdLst/>
              <a:ahLst/>
              <a:cxnLst/>
              <a:rect l="l" t="t" r="r" b="b"/>
              <a:pathLst>
                <a:path w="607" h="2379" extrusionOk="0">
                  <a:moveTo>
                    <a:pt x="304" y="0"/>
                  </a:moveTo>
                  <a:cubicBezTo>
                    <a:pt x="136" y="0"/>
                    <a:pt x="1" y="136"/>
                    <a:pt x="1" y="302"/>
                  </a:cubicBezTo>
                  <a:lnTo>
                    <a:pt x="1" y="2075"/>
                  </a:lnTo>
                  <a:cubicBezTo>
                    <a:pt x="1" y="2243"/>
                    <a:pt x="136" y="2378"/>
                    <a:pt x="304" y="2378"/>
                  </a:cubicBezTo>
                  <a:cubicBezTo>
                    <a:pt x="471" y="2378"/>
                    <a:pt x="606" y="2243"/>
                    <a:pt x="606" y="2075"/>
                  </a:cubicBezTo>
                  <a:lnTo>
                    <a:pt x="606" y="302"/>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9"/>
            <p:cNvSpPr/>
            <p:nvPr/>
          </p:nvSpPr>
          <p:spPr>
            <a:xfrm>
              <a:off x="5754550" y="3575375"/>
              <a:ext cx="15200" cy="35675"/>
            </a:xfrm>
            <a:custGeom>
              <a:avLst/>
              <a:gdLst/>
              <a:ahLst/>
              <a:cxnLst/>
              <a:rect l="l" t="t" r="r" b="b"/>
              <a:pathLst>
                <a:path w="608" h="1427" extrusionOk="0">
                  <a:moveTo>
                    <a:pt x="304" y="1"/>
                  </a:moveTo>
                  <a:cubicBezTo>
                    <a:pt x="140" y="1"/>
                    <a:pt x="4" y="132"/>
                    <a:pt x="2" y="296"/>
                  </a:cubicBezTo>
                  <a:lnTo>
                    <a:pt x="2" y="1125"/>
                  </a:lnTo>
                  <a:cubicBezTo>
                    <a:pt x="0" y="1291"/>
                    <a:pt x="137" y="1427"/>
                    <a:pt x="304" y="1427"/>
                  </a:cubicBezTo>
                  <a:cubicBezTo>
                    <a:pt x="472" y="1427"/>
                    <a:pt x="607" y="1291"/>
                    <a:pt x="607" y="1125"/>
                  </a:cubicBezTo>
                  <a:lnTo>
                    <a:pt x="607" y="296"/>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a:off x="5970100" y="3533675"/>
              <a:ext cx="15375" cy="47850"/>
            </a:xfrm>
            <a:custGeom>
              <a:avLst/>
              <a:gdLst/>
              <a:ahLst/>
              <a:cxnLst/>
              <a:rect l="l" t="t" r="r" b="b"/>
              <a:pathLst>
                <a:path w="615" h="1914" extrusionOk="0">
                  <a:moveTo>
                    <a:pt x="307" y="1"/>
                  </a:moveTo>
                  <a:cubicBezTo>
                    <a:pt x="137" y="1"/>
                    <a:pt x="1" y="141"/>
                    <a:pt x="5" y="311"/>
                  </a:cubicBezTo>
                  <a:lnTo>
                    <a:pt x="5" y="1610"/>
                  </a:lnTo>
                  <a:cubicBezTo>
                    <a:pt x="5" y="1778"/>
                    <a:pt x="140" y="1914"/>
                    <a:pt x="308" y="1914"/>
                  </a:cubicBezTo>
                  <a:cubicBezTo>
                    <a:pt x="475" y="1914"/>
                    <a:pt x="610" y="1778"/>
                    <a:pt x="610" y="161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a:off x="6017375" y="3483475"/>
              <a:ext cx="15350" cy="65550"/>
            </a:xfrm>
            <a:custGeom>
              <a:avLst/>
              <a:gdLst/>
              <a:ahLst/>
              <a:cxnLst/>
              <a:rect l="l" t="t" r="r" b="b"/>
              <a:pathLst>
                <a:path w="614" h="2622" extrusionOk="0">
                  <a:moveTo>
                    <a:pt x="307" y="0"/>
                  </a:moveTo>
                  <a:cubicBezTo>
                    <a:pt x="137" y="0"/>
                    <a:pt x="1" y="140"/>
                    <a:pt x="4" y="310"/>
                  </a:cubicBezTo>
                  <a:lnTo>
                    <a:pt x="4" y="2319"/>
                  </a:lnTo>
                  <a:cubicBezTo>
                    <a:pt x="4" y="2486"/>
                    <a:pt x="140" y="2622"/>
                    <a:pt x="307" y="2622"/>
                  </a:cubicBezTo>
                  <a:cubicBezTo>
                    <a:pt x="475" y="2622"/>
                    <a:pt x="610" y="2486"/>
                    <a:pt x="610" y="2319"/>
                  </a:cubicBezTo>
                  <a:lnTo>
                    <a:pt x="610" y="310"/>
                  </a:lnTo>
                  <a:cubicBezTo>
                    <a:pt x="614" y="140"/>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a:off x="6052025" y="38165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5987550" y="3808800"/>
              <a:ext cx="922450" cy="808675"/>
            </a:xfrm>
            <a:custGeom>
              <a:avLst/>
              <a:gdLst/>
              <a:ahLst/>
              <a:cxnLst/>
              <a:rect l="l" t="t" r="r" b="b"/>
              <a:pathLst>
                <a:path w="36898" h="32347" extrusionOk="0">
                  <a:moveTo>
                    <a:pt x="18479" y="607"/>
                  </a:moveTo>
                  <a:cubicBezTo>
                    <a:pt x="21316" y="607"/>
                    <a:pt x="24110" y="1389"/>
                    <a:pt x="26589" y="2910"/>
                  </a:cubicBezTo>
                  <a:cubicBezTo>
                    <a:pt x="33905" y="7399"/>
                    <a:pt x="36206" y="17004"/>
                    <a:pt x="31718" y="24320"/>
                  </a:cubicBezTo>
                  <a:cubicBezTo>
                    <a:pt x="28784" y="29103"/>
                    <a:pt x="23662" y="31741"/>
                    <a:pt x="18423" y="31741"/>
                  </a:cubicBezTo>
                  <a:cubicBezTo>
                    <a:pt x="15648" y="31741"/>
                    <a:pt x="12841" y="31001"/>
                    <a:pt x="10308" y="29448"/>
                  </a:cubicBezTo>
                  <a:cubicBezTo>
                    <a:pt x="2992" y="24959"/>
                    <a:pt x="692" y="15355"/>
                    <a:pt x="5181" y="8040"/>
                  </a:cubicBezTo>
                  <a:cubicBezTo>
                    <a:pt x="7355" y="4495"/>
                    <a:pt x="10780" y="2010"/>
                    <a:pt x="14823" y="1042"/>
                  </a:cubicBezTo>
                  <a:cubicBezTo>
                    <a:pt x="16020" y="754"/>
                    <a:pt x="17247" y="608"/>
                    <a:pt x="18479" y="607"/>
                  </a:cubicBezTo>
                  <a:close/>
                  <a:moveTo>
                    <a:pt x="18480" y="0"/>
                  </a:moveTo>
                  <a:cubicBezTo>
                    <a:pt x="17216" y="0"/>
                    <a:pt x="15943" y="150"/>
                    <a:pt x="14682" y="452"/>
                  </a:cubicBezTo>
                  <a:cubicBezTo>
                    <a:pt x="10481" y="1458"/>
                    <a:pt x="6924" y="4041"/>
                    <a:pt x="4665" y="7722"/>
                  </a:cubicBezTo>
                  <a:cubicBezTo>
                    <a:pt x="1" y="15324"/>
                    <a:pt x="2390" y="25300"/>
                    <a:pt x="9992" y="29964"/>
                  </a:cubicBezTo>
                  <a:cubicBezTo>
                    <a:pt x="12523" y="31521"/>
                    <a:pt x="15436" y="32347"/>
                    <a:pt x="18409" y="32347"/>
                  </a:cubicBezTo>
                  <a:cubicBezTo>
                    <a:pt x="18413" y="32347"/>
                    <a:pt x="18418" y="32347"/>
                    <a:pt x="18423" y="32347"/>
                  </a:cubicBezTo>
                  <a:cubicBezTo>
                    <a:pt x="23865" y="32347"/>
                    <a:pt x="29186" y="29606"/>
                    <a:pt x="32235" y="24636"/>
                  </a:cubicBezTo>
                  <a:cubicBezTo>
                    <a:pt x="36898" y="17035"/>
                    <a:pt x="34508" y="7058"/>
                    <a:pt x="26907" y="2395"/>
                  </a:cubicBezTo>
                  <a:cubicBezTo>
                    <a:pt x="24329" y="813"/>
                    <a:pt x="21429" y="0"/>
                    <a:pt x="18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a:off x="6052050" y="3763475"/>
              <a:ext cx="793475" cy="793475"/>
            </a:xfrm>
            <a:custGeom>
              <a:avLst/>
              <a:gdLst/>
              <a:ahLst/>
              <a:cxnLst/>
              <a:rect l="l" t="t" r="r" b="b"/>
              <a:pathLst>
                <a:path w="31739" h="31739" extrusionOk="0">
                  <a:moveTo>
                    <a:pt x="15869" y="0"/>
                  </a:moveTo>
                  <a:cubicBezTo>
                    <a:pt x="11661" y="0"/>
                    <a:pt x="7624" y="1672"/>
                    <a:pt x="4648" y="4648"/>
                  </a:cubicBezTo>
                  <a:cubicBezTo>
                    <a:pt x="1671" y="7625"/>
                    <a:pt x="0" y="11661"/>
                    <a:pt x="0" y="15869"/>
                  </a:cubicBezTo>
                  <a:cubicBezTo>
                    <a:pt x="0" y="20078"/>
                    <a:pt x="1671" y="24114"/>
                    <a:pt x="4648" y="27091"/>
                  </a:cubicBezTo>
                  <a:cubicBezTo>
                    <a:pt x="7624" y="30067"/>
                    <a:pt x="11661" y="31739"/>
                    <a:pt x="15869" y="31739"/>
                  </a:cubicBezTo>
                  <a:cubicBezTo>
                    <a:pt x="20078" y="31739"/>
                    <a:pt x="24115" y="30067"/>
                    <a:pt x="27090" y="27091"/>
                  </a:cubicBezTo>
                  <a:cubicBezTo>
                    <a:pt x="30066" y="24114"/>
                    <a:pt x="31738" y="20078"/>
                    <a:pt x="31738" y="15869"/>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9"/>
            <p:cNvSpPr/>
            <p:nvPr/>
          </p:nvSpPr>
          <p:spPr>
            <a:xfrm>
              <a:off x="6000750" y="3755825"/>
              <a:ext cx="896075" cy="808875"/>
            </a:xfrm>
            <a:custGeom>
              <a:avLst/>
              <a:gdLst/>
              <a:ahLst/>
              <a:cxnLst/>
              <a:rect l="l" t="t" r="r" b="b"/>
              <a:pathLst>
                <a:path w="35843" h="32355" extrusionOk="0">
                  <a:moveTo>
                    <a:pt x="17919" y="607"/>
                  </a:moveTo>
                  <a:cubicBezTo>
                    <a:pt x="24802" y="607"/>
                    <a:pt x="31114" y="5214"/>
                    <a:pt x="32965" y="12175"/>
                  </a:cubicBezTo>
                  <a:cubicBezTo>
                    <a:pt x="35171" y="20469"/>
                    <a:pt x="30218" y="29013"/>
                    <a:pt x="21923" y="31219"/>
                  </a:cubicBezTo>
                  <a:cubicBezTo>
                    <a:pt x="20590" y="31573"/>
                    <a:pt x="19239" y="31749"/>
                    <a:pt x="17896" y="31749"/>
                  </a:cubicBezTo>
                  <a:cubicBezTo>
                    <a:pt x="15189" y="31749"/>
                    <a:pt x="12518" y="31037"/>
                    <a:pt x="10114" y="29642"/>
                  </a:cubicBezTo>
                  <a:cubicBezTo>
                    <a:pt x="6515" y="27556"/>
                    <a:pt x="3946" y="24195"/>
                    <a:pt x="2878" y="20176"/>
                  </a:cubicBezTo>
                  <a:cubicBezTo>
                    <a:pt x="672" y="11882"/>
                    <a:pt x="5625" y="3339"/>
                    <a:pt x="13920" y="1133"/>
                  </a:cubicBezTo>
                  <a:cubicBezTo>
                    <a:pt x="15225" y="784"/>
                    <a:pt x="16569" y="608"/>
                    <a:pt x="17919" y="607"/>
                  </a:cubicBezTo>
                  <a:close/>
                  <a:moveTo>
                    <a:pt x="17920" y="0"/>
                  </a:moveTo>
                  <a:cubicBezTo>
                    <a:pt x="16547" y="0"/>
                    <a:pt x="15152" y="177"/>
                    <a:pt x="13764" y="547"/>
                  </a:cubicBezTo>
                  <a:cubicBezTo>
                    <a:pt x="5147" y="2839"/>
                    <a:pt x="0" y="11715"/>
                    <a:pt x="2292" y="20332"/>
                  </a:cubicBezTo>
                  <a:cubicBezTo>
                    <a:pt x="3403" y="24507"/>
                    <a:pt x="6073" y="27999"/>
                    <a:pt x="9809" y="30167"/>
                  </a:cubicBezTo>
                  <a:cubicBezTo>
                    <a:pt x="12308" y="31615"/>
                    <a:pt x="15082" y="32355"/>
                    <a:pt x="17895" y="32355"/>
                  </a:cubicBezTo>
                  <a:cubicBezTo>
                    <a:pt x="19308" y="32354"/>
                    <a:pt x="20714" y="32169"/>
                    <a:pt x="22079" y="31804"/>
                  </a:cubicBezTo>
                  <a:cubicBezTo>
                    <a:pt x="30696" y="29512"/>
                    <a:pt x="35843" y="20637"/>
                    <a:pt x="33551" y="12019"/>
                  </a:cubicBezTo>
                  <a:cubicBezTo>
                    <a:pt x="31627" y="4790"/>
                    <a:pt x="25071" y="0"/>
                    <a:pt x="179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a:off x="6111525" y="3822975"/>
              <a:ext cx="674500" cy="674475"/>
            </a:xfrm>
            <a:custGeom>
              <a:avLst/>
              <a:gdLst/>
              <a:ahLst/>
              <a:cxnLst/>
              <a:rect l="l" t="t" r="r" b="b"/>
              <a:pathLst>
                <a:path w="26980" h="26979" extrusionOk="0">
                  <a:moveTo>
                    <a:pt x="13490" y="1"/>
                  </a:moveTo>
                  <a:cubicBezTo>
                    <a:pt x="9912" y="1"/>
                    <a:pt x="6482" y="1421"/>
                    <a:pt x="3952" y="3952"/>
                  </a:cubicBezTo>
                  <a:cubicBezTo>
                    <a:pt x="1423" y="6481"/>
                    <a:pt x="1" y="9912"/>
                    <a:pt x="1" y="13489"/>
                  </a:cubicBezTo>
                  <a:cubicBezTo>
                    <a:pt x="1" y="17067"/>
                    <a:pt x="1423" y="20498"/>
                    <a:pt x="3952" y="23027"/>
                  </a:cubicBezTo>
                  <a:cubicBezTo>
                    <a:pt x="6482" y="25558"/>
                    <a:pt x="9912" y="26978"/>
                    <a:pt x="13490" y="26978"/>
                  </a:cubicBezTo>
                  <a:cubicBezTo>
                    <a:pt x="17068" y="26978"/>
                    <a:pt x="20499" y="25558"/>
                    <a:pt x="23029" y="23027"/>
                  </a:cubicBezTo>
                  <a:cubicBezTo>
                    <a:pt x="25558" y="20498"/>
                    <a:pt x="26980" y="17067"/>
                    <a:pt x="26980" y="13489"/>
                  </a:cubicBezTo>
                  <a:cubicBezTo>
                    <a:pt x="26980" y="9912"/>
                    <a:pt x="25558" y="6481"/>
                    <a:pt x="23029" y="3952"/>
                  </a:cubicBezTo>
                  <a:cubicBezTo>
                    <a:pt x="20499" y="1421"/>
                    <a:pt x="17068" y="1"/>
                    <a:pt x="13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a:off x="6091875" y="3815250"/>
              <a:ext cx="713825" cy="689925"/>
            </a:xfrm>
            <a:custGeom>
              <a:avLst/>
              <a:gdLst/>
              <a:ahLst/>
              <a:cxnLst/>
              <a:rect l="l" t="t" r="r" b="b"/>
              <a:pathLst>
                <a:path w="28553" h="27597" extrusionOk="0">
                  <a:moveTo>
                    <a:pt x="14298" y="606"/>
                  </a:moveTo>
                  <a:cubicBezTo>
                    <a:pt x="16591" y="606"/>
                    <a:pt x="18854" y="1211"/>
                    <a:pt x="20890" y="2392"/>
                  </a:cubicBezTo>
                  <a:cubicBezTo>
                    <a:pt x="23937" y="4159"/>
                    <a:pt x="26115" y="7006"/>
                    <a:pt x="27020" y="10410"/>
                  </a:cubicBezTo>
                  <a:cubicBezTo>
                    <a:pt x="27925" y="13813"/>
                    <a:pt x="27451" y="17367"/>
                    <a:pt x="25684" y="20413"/>
                  </a:cubicBezTo>
                  <a:cubicBezTo>
                    <a:pt x="23916" y="23460"/>
                    <a:pt x="21070" y="25636"/>
                    <a:pt x="17665" y="26543"/>
                  </a:cubicBezTo>
                  <a:cubicBezTo>
                    <a:pt x="16536" y="26843"/>
                    <a:pt x="15391" y="26992"/>
                    <a:pt x="14253" y="26992"/>
                  </a:cubicBezTo>
                  <a:cubicBezTo>
                    <a:pt x="11960" y="26992"/>
                    <a:pt x="9698" y="26388"/>
                    <a:pt x="7661" y="25206"/>
                  </a:cubicBezTo>
                  <a:cubicBezTo>
                    <a:pt x="4615" y="23439"/>
                    <a:pt x="2439" y="20591"/>
                    <a:pt x="1533" y="17188"/>
                  </a:cubicBezTo>
                  <a:cubicBezTo>
                    <a:pt x="628" y="13785"/>
                    <a:pt x="1102" y="10233"/>
                    <a:pt x="2869" y="7186"/>
                  </a:cubicBezTo>
                  <a:cubicBezTo>
                    <a:pt x="4636" y="4138"/>
                    <a:pt x="7483" y="1961"/>
                    <a:pt x="10887" y="1056"/>
                  </a:cubicBezTo>
                  <a:cubicBezTo>
                    <a:pt x="11999" y="759"/>
                    <a:pt x="13147" y="608"/>
                    <a:pt x="14298" y="606"/>
                  </a:cubicBezTo>
                  <a:close/>
                  <a:moveTo>
                    <a:pt x="14299" y="1"/>
                  </a:moveTo>
                  <a:cubicBezTo>
                    <a:pt x="13109" y="1"/>
                    <a:pt x="11911" y="156"/>
                    <a:pt x="10731" y="470"/>
                  </a:cubicBezTo>
                  <a:cubicBezTo>
                    <a:pt x="7170" y="1416"/>
                    <a:pt x="4193" y="3693"/>
                    <a:pt x="2346" y="6881"/>
                  </a:cubicBezTo>
                  <a:cubicBezTo>
                    <a:pt x="498" y="10067"/>
                    <a:pt x="0" y="13784"/>
                    <a:pt x="948" y="17343"/>
                  </a:cubicBezTo>
                  <a:cubicBezTo>
                    <a:pt x="1895" y="20904"/>
                    <a:pt x="4171" y="23882"/>
                    <a:pt x="7358" y="25730"/>
                  </a:cubicBezTo>
                  <a:cubicBezTo>
                    <a:pt x="9489" y="26966"/>
                    <a:pt x="11855" y="27596"/>
                    <a:pt x="14254" y="27596"/>
                  </a:cubicBezTo>
                  <a:cubicBezTo>
                    <a:pt x="15458" y="27596"/>
                    <a:pt x="16658" y="27438"/>
                    <a:pt x="17822" y="27127"/>
                  </a:cubicBezTo>
                  <a:cubicBezTo>
                    <a:pt x="21381" y="26181"/>
                    <a:pt x="24359" y="23904"/>
                    <a:pt x="26208" y="20717"/>
                  </a:cubicBezTo>
                  <a:cubicBezTo>
                    <a:pt x="28056" y="17530"/>
                    <a:pt x="28552" y="13814"/>
                    <a:pt x="27604" y="10254"/>
                  </a:cubicBezTo>
                  <a:cubicBezTo>
                    <a:pt x="26658" y="6693"/>
                    <a:pt x="24381" y="3715"/>
                    <a:pt x="21195" y="1867"/>
                  </a:cubicBezTo>
                  <a:cubicBezTo>
                    <a:pt x="19064" y="632"/>
                    <a:pt x="16698" y="1"/>
                    <a:pt x="142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9"/>
            <p:cNvSpPr/>
            <p:nvPr/>
          </p:nvSpPr>
          <p:spPr>
            <a:xfrm>
              <a:off x="6271025" y="3916275"/>
              <a:ext cx="328225" cy="505750"/>
            </a:xfrm>
            <a:custGeom>
              <a:avLst/>
              <a:gdLst/>
              <a:ahLst/>
              <a:cxnLst/>
              <a:rect l="l" t="t" r="r" b="b"/>
              <a:pathLst>
                <a:path w="13129" h="20230" extrusionOk="0">
                  <a:moveTo>
                    <a:pt x="4134" y="1"/>
                  </a:moveTo>
                  <a:cubicBezTo>
                    <a:pt x="4062" y="1"/>
                    <a:pt x="3989" y="10"/>
                    <a:pt x="3916" y="27"/>
                  </a:cubicBezTo>
                  <a:cubicBezTo>
                    <a:pt x="3694" y="82"/>
                    <a:pt x="3511" y="213"/>
                    <a:pt x="3370" y="420"/>
                  </a:cubicBezTo>
                  <a:cubicBezTo>
                    <a:pt x="3228" y="627"/>
                    <a:pt x="3196" y="876"/>
                    <a:pt x="3273" y="1165"/>
                  </a:cubicBezTo>
                  <a:lnTo>
                    <a:pt x="3982" y="3833"/>
                  </a:lnTo>
                  <a:lnTo>
                    <a:pt x="3982" y="3833"/>
                  </a:lnTo>
                  <a:cubicBezTo>
                    <a:pt x="2783" y="4223"/>
                    <a:pt x="1848" y="4781"/>
                    <a:pt x="1177" y="5508"/>
                  </a:cubicBezTo>
                  <a:cubicBezTo>
                    <a:pt x="283" y="6478"/>
                    <a:pt x="1" y="7585"/>
                    <a:pt x="333" y="8833"/>
                  </a:cubicBezTo>
                  <a:cubicBezTo>
                    <a:pt x="469" y="9345"/>
                    <a:pt x="654" y="9774"/>
                    <a:pt x="887" y="10118"/>
                  </a:cubicBezTo>
                  <a:cubicBezTo>
                    <a:pt x="1121" y="10463"/>
                    <a:pt x="1380" y="10738"/>
                    <a:pt x="1662" y="10941"/>
                  </a:cubicBezTo>
                  <a:cubicBezTo>
                    <a:pt x="1945" y="11146"/>
                    <a:pt x="2320" y="11302"/>
                    <a:pt x="2787" y="11410"/>
                  </a:cubicBezTo>
                  <a:cubicBezTo>
                    <a:pt x="3235" y="11516"/>
                    <a:pt x="3690" y="11587"/>
                    <a:pt x="4148" y="11625"/>
                  </a:cubicBezTo>
                  <a:cubicBezTo>
                    <a:pt x="4586" y="11659"/>
                    <a:pt x="5164" y="11681"/>
                    <a:pt x="5880" y="11691"/>
                  </a:cubicBezTo>
                  <a:lnTo>
                    <a:pt x="7774" y="11695"/>
                  </a:lnTo>
                  <a:cubicBezTo>
                    <a:pt x="7806" y="11695"/>
                    <a:pt x="7838" y="11694"/>
                    <a:pt x="7870" y="11694"/>
                  </a:cubicBezTo>
                  <a:cubicBezTo>
                    <a:pt x="8344" y="11694"/>
                    <a:pt x="8732" y="11759"/>
                    <a:pt x="9033" y="11889"/>
                  </a:cubicBezTo>
                  <a:cubicBezTo>
                    <a:pt x="9353" y="12027"/>
                    <a:pt x="9544" y="12208"/>
                    <a:pt x="9602" y="12430"/>
                  </a:cubicBezTo>
                  <a:cubicBezTo>
                    <a:pt x="9678" y="12712"/>
                    <a:pt x="9649" y="12969"/>
                    <a:pt x="9519" y="13199"/>
                  </a:cubicBezTo>
                  <a:cubicBezTo>
                    <a:pt x="9389" y="13431"/>
                    <a:pt x="9200" y="13616"/>
                    <a:pt x="8954" y="13755"/>
                  </a:cubicBezTo>
                  <a:cubicBezTo>
                    <a:pt x="8691" y="13901"/>
                    <a:pt x="8417" y="14026"/>
                    <a:pt x="8135" y="14131"/>
                  </a:cubicBezTo>
                  <a:cubicBezTo>
                    <a:pt x="7857" y="14237"/>
                    <a:pt x="7568" y="14312"/>
                    <a:pt x="7274" y="14352"/>
                  </a:cubicBezTo>
                  <a:cubicBezTo>
                    <a:pt x="6893" y="14437"/>
                    <a:pt x="6505" y="14481"/>
                    <a:pt x="6116" y="14482"/>
                  </a:cubicBezTo>
                  <a:cubicBezTo>
                    <a:pt x="6093" y="14482"/>
                    <a:pt x="6071" y="14482"/>
                    <a:pt x="6049" y="14482"/>
                  </a:cubicBezTo>
                  <a:cubicBezTo>
                    <a:pt x="5697" y="14482"/>
                    <a:pt x="5420" y="14463"/>
                    <a:pt x="5216" y="14427"/>
                  </a:cubicBezTo>
                  <a:cubicBezTo>
                    <a:pt x="5000" y="14388"/>
                    <a:pt x="4743" y="14334"/>
                    <a:pt x="4445" y="14262"/>
                  </a:cubicBezTo>
                  <a:cubicBezTo>
                    <a:pt x="4147" y="14190"/>
                    <a:pt x="3965" y="14150"/>
                    <a:pt x="3898" y="14140"/>
                  </a:cubicBezTo>
                  <a:cubicBezTo>
                    <a:pt x="3750" y="14110"/>
                    <a:pt x="3609" y="14096"/>
                    <a:pt x="3477" y="14096"/>
                  </a:cubicBezTo>
                  <a:cubicBezTo>
                    <a:pt x="3292" y="14096"/>
                    <a:pt x="3123" y="14124"/>
                    <a:pt x="2970" y="14181"/>
                  </a:cubicBezTo>
                  <a:cubicBezTo>
                    <a:pt x="2708" y="14279"/>
                    <a:pt x="2514" y="14444"/>
                    <a:pt x="2389" y="14679"/>
                  </a:cubicBezTo>
                  <a:cubicBezTo>
                    <a:pt x="2267" y="14905"/>
                    <a:pt x="2195" y="15155"/>
                    <a:pt x="2181" y="15413"/>
                  </a:cubicBezTo>
                  <a:cubicBezTo>
                    <a:pt x="2165" y="15669"/>
                    <a:pt x="2230" y="15913"/>
                    <a:pt x="2376" y="16149"/>
                  </a:cubicBezTo>
                  <a:cubicBezTo>
                    <a:pt x="2520" y="16385"/>
                    <a:pt x="2731" y="16558"/>
                    <a:pt x="3008" y="16667"/>
                  </a:cubicBezTo>
                  <a:cubicBezTo>
                    <a:pt x="3963" y="17015"/>
                    <a:pt x="4959" y="17189"/>
                    <a:pt x="5996" y="17189"/>
                  </a:cubicBezTo>
                  <a:cubicBezTo>
                    <a:pt x="6569" y="17189"/>
                    <a:pt x="7155" y="17136"/>
                    <a:pt x="7753" y="17029"/>
                  </a:cubicBezTo>
                  <a:lnTo>
                    <a:pt x="7753" y="17029"/>
                  </a:lnTo>
                  <a:lnTo>
                    <a:pt x="8416" y="19521"/>
                  </a:lnTo>
                  <a:cubicBezTo>
                    <a:pt x="8519" y="19906"/>
                    <a:pt x="8736" y="20134"/>
                    <a:pt x="9071" y="20204"/>
                  </a:cubicBezTo>
                  <a:cubicBezTo>
                    <a:pt x="9148" y="20221"/>
                    <a:pt x="9224" y="20229"/>
                    <a:pt x="9297" y="20229"/>
                  </a:cubicBezTo>
                  <a:cubicBezTo>
                    <a:pt x="9540" y="20229"/>
                    <a:pt x="9761" y="20138"/>
                    <a:pt x="9958" y="19956"/>
                  </a:cubicBezTo>
                  <a:cubicBezTo>
                    <a:pt x="10214" y="19717"/>
                    <a:pt x="10294" y="19415"/>
                    <a:pt x="10196" y="19048"/>
                  </a:cubicBezTo>
                  <a:lnTo>
                    <a:pt x="9536" y="16565"/>
                  </a:lnTo>
                  <a:lnTo>
                    <a:pt x="9536" y="16565"/>
                  </a:lnTo>
                  <a:cubicBezTo>
                    <a:pt x="10126" y="16351"/>
                    <a:pt x="10655" y="16086"/>
                    <a:pt x="11122" y="15769"/>
                  </a:cubicBezTo>
                  <a:cubicBezTo>
                    <a:pt x="11896" y="15243"/>
                    <a:pt x="12446" y="14580"/>
                    <a:pt x="12773" y="13780"/>
                  </a:cubicBezTo>
                  <a:cubicBezTo>
                    <a:pt x="13100" y="12979"/>
                    <a:pt x="13129" y="12108"/>
                    <a:pt x="12859" y="11165"/>
                  </a:cubicBezTo>
                  <a:cubicBezTo>
                    <a:pt x="12695" y="10578"/>
                    <a:pt x="12457" y="10095"/>
                    <a:pt x="12146" y="9716"/>
                  </a:cubicBezTo>
                  <a:cubicBezTo>
                    <a:pt x="11833" y="9337"/>
                    <a:pt x="11442" y="9050"/>
                    <a:pt x="10970" y="8855"/>
                  </a:cubicBezTo>
                  <a:cubicBezTo>
                    <a:pt x="10486" y="8658"/>
                    <a:pt x="9979" y="8528"/>
                    <a:pt x="9460" y="8468"/>
                  </a:cubicBezTo>
                  <a:cubicBezTo>
                    <a:pt x="8949" y="8407"/>
                    <a:pt x="8328" y="8377"/>
                    <a:pt x="7601" y="8377"/>
                  </a:cubicBezTo>
                  <a:cubicBezTo>
                    <a:pt x="7571" y="8377"/>
                    <a:pt x="7540" y="8377"/>
                    <a:pt x="7509" y="8377"/>
                  </a:cubicBezTo>
                  <a:lnTo>
                    <a:pt x="5638" y="8408"/>
                  </a:lnTo>
                  <a:cubicBezTo>
                    <a:pt x="5557" y="8411"/>
                    <a:pt x="5478" y="8413"/>
                    <a:pt x="5403" y="8413"/>
                  </a:cubicBezTo>
                  <a:cubicBezTo>
                    <a:pt x="4967" y="8413"/>
                    <a:pt x="4633" y="8365"/>
                    <a:pt x="4401" y="8270"/>
                  </a:cubicBezTo>
                  <a:cubicBezTo>
                    <a:pt x="4130" y="8160"/>
                    <a:pt x="3953" y="7951"/>
                    <a:pt x="3871" y="7644"/>
                  </a:cubicBezTo>
                  <a:cubicBezTo>
                    <a:pt x="3803" y="7387"/>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1"/>
                    <a:pt x="8751" y="6085"/>
                  </a:cubicBezTo>
                  <a:cubicBezTo>
                    <a:pt x="8805" y="6089"/>
                    <a:pt x="8858" y="6090"/>
                    <a:pt x="8910" y="6090"/>
                  </a:cubicBezTo>
                  <a:cubicBezTo>
                    <a:pt x="9205" y="6090"/>
                    <a:pt x="9459" y="6034"/>
                    <a:pt x="9675" y="5922"/>
                  </a:cubicBezTo>
                  <a:cubicBezTo>
                    <a:pt x="9928" y="5791"/>
                    <a:pt x="10092" y="5599"/>
                    <a:pt x="10166" y="5345"/>
                  </a:cubicBezTo>
                  <a:cubicBezTo>
                    <a:pt x="10239" y="5102"/>
                    <a:pt x="10257" y="4843"/>
                    <a:pt x="10219" y="4591"/>
                  </a:cubicBezTo>
                  <a:cubicBezTo>
                    <a:pt x="10180" y="4340"/>
                    <a:pt x="10052" y="4107"/>
                    <a:pt x="9834" y="3891"/>
                  </a:cubicBezTo>
                  <a:cubicBezTo>
                    <a:pt x="9617" y="3675"/>
                    <a:pt x="9339" y="3538"/>
                    <a:pt x="9004" y="3481"/>
                  </a:cubicBezTo>
                  <a:cubicBezTo>
                    <a:pt x="8572" y="3404"/>
                    <a:pt x="8221" y="3350"/>
                    <a:pt x="7947" y="3323"/>
                  </a:cubicBezTo>
                  <a:cubicBezTo>
                    <a:pt x="7778" y="3305"/>
                    <a:pt x="7566" y="3296"/>
                    <a:pt x="7311" y="3296"/>
                  </a:cubicBezTo>
                  <a:cubicBezTo>
                    <a:pt x="7156" y="3296"/>
                    <a:pt x="6985" y="3300"/>
                    <a:pt x="6798" y="3306"/>
                  </a:cubicBezTo>
                  <a:cubicBezTo>
                    <a:pt x="6451" y="3320"/>
                    <a:pt x="6105" y="3354"/>
                    <a:pt x="5763" y="3408"/>
                  </a:cubicBezTo>
                  <a:lnTo>
                    <a:pt x="5763" y="3408"/>
                  </a:lnTo>
                  <a:lnTo>
                    <a:pt x="5040" y="695"/>
                  </a:lnTo>
                  <a:cubicBezTo>
                    <a:pt x="4969" y="422"/>
                    <a:pt x="4819" y="229"/>
                    <a:pt x="4591" y="115"/>
                  </a:cubicBezTo>
                  <a:cubicBezTo>
                    <a:pt x="4438" y="39"/>
                    <a:pt x="4286" y="1"/>
                    <a:pt x="4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9"/>
            <p:cNvSpPr/>
            <p:nvPr/>
          </p:nvSpPr>
          <p:spPr>
            <a:xfrm>
              <a:off x="6113125" y="4374575"/>
              <a:ext cx="15400" cy="65575"/>
            </a:xfrm>
            <a:custGeom>
              <a:avLst/>
              <a:gdLst/>
              <a:ahLst/>
              <a:cxnLst/>
              <a:rect l="l" t="t" r="r" b="b"/>
              <a:pathLst>
                <a:path w="616" h="2623" extrusionOk="0">
                  <a:moveTo>
                    <a:pt x="308" y="1"/>
                  </a:moveTo>
                  <a:cubicBezTo>
                    <a:pt x="137" y="1"/>
                    <a:pt x="1" y="140"/>
                    <a:pt x="6" y="311"/>
                  </a:cubicBezTo>
                  <a:lnTo>
                    <a:pt x="6" y="2320"/>
                  </a:lnTo>
                  <a:cubicBezTo>
                    <a:pt x="4" y="2487"/>
                    <a:pt x="141" y="2622"/>
                    <a:pt x="308" y="2622"/>
                  </a:cubicBezTo>
                  <a:cubicBezTo>
                    <a:pt x="475" y="2622"/>
                    <a:pt x="611" y="2487"/>
                    <a:pt x="611" y="2320"/>
                  </a:cubicBezTo>
                  <a:lnTo>
                    <a:pt x="611" y="311"/>
                  </a:lnTo>
                  <a:cubicBezTo>
                    <a:pt x="615"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a:off x="6148625" y="4424800"/>
              <a:ext cx="15350" cy="68525"/>
            </a:xfrm>
            <a:custGeom>
              <a:avLst/>
              <a:gdLst/>
              <a:ahLst/>
              <a:cxnLst/>
              <a:rect l="l" t="t" r="r" b="b"/>
              <a:pathLst>
                <a:path w="614" h="2741" extrusionOk="0">
                  <a:moveTo>
                    <a:pt x="306" y="0"/>
                  </a:moveTo>
                  <a:cubicBezTo>
                    <a:pt x="137" y="0"/>
                    <a:pt x="0" y="141"/>
                    <a:pt x="4" y="310"/>
                  </a:cubicBezTo>
                  <a:lnTo>
                    <a:pt x="4" y="2437"/>
                  </a:lnTo>
                  <a:cubicBezTo>
                    <a:pt x="4" y="2605"/>
                    <a:pt x="139" y="2740"/>
                    <a:pt x="306" y="2740"/>
                  </a:cubicBezTo>
                  <a:cubicBezTo>
                    <a:pt x="474" y="2740"/>
                    <a:pt x="609" y="2605"/>
                    <a:pt x="609" y="2437"/>
                  </a:cubicBezTo>
                  <a:lnTo>
                    <a:pt x="609" y="310"/>
                  </a:lnTo>
                  <a:cubicBezTo>
                    <a:pt x="613" y="141"/>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a:off x="6219500" y="4483875"/>
              <a:ext cx="15375" cy="65575"/>
            </a:xfrm>
            <a:custGeom>
              <a:avLst/>
              <a:gdLst/>
              <a:ahLst/>
              <a:cxnLst/>
              <a:rect l="l" t="t" r="r" b="b"/>
              <a:pathLst>
                <a:path w="615" h="2623" extrusionOk="0">
                  <a:moveTo>
                    <a:pt x="307" y="1"/>
                  </a:moveTo>
                  <a:cubicBezTo>
                    <a:pt x="137" y="1"/>
                    <a:pt x="0" y="141"/>
                    <a:pt x="4" y="311"/>
                  </a:cubicBezTo>
                  <a:lnTo>
                    <a:pt x="4" y="2319"/>
                  </a:lnTo>
                  <a:cubicBezTo>
                    <a:pt x="4" y="2487"/>
                    <a:pt x="139" y="2622"/>
                    <a:pt x="307" y="2622"/>
                  </a:cubicBezTo>
                  <a:cubicBezTo>
                    <a:pt x="474" y="2622"/>
                    <a:pt x="611" y="2487"/>
                    <a:pt x="611" y="2319"/>
                  </a:cubicBezTo>
                  <a:lnTo>
                    <a:pt x="611" y="311"/>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9"/>
            <p:cNvSpPr/>
            <p:nvPr/>
          </p:nvSpPr>
          <p:spPr>
            <a:xfrm>
              <a:off x="6319950" y="4534075"/>
              <a:ext cx="15375" cy="59675"/>
            </a:xfrm>
            <a:custGeom>
              <a:avLst/>
              <a:gdLst/>
              <a:ahLst/>
              <a:cxnLst/>
              <a:rect l="l" t="t" r="r" b="b"/>
              <a:pathLst>
                <a:path w="615" h="2387" extrusionOk="0">
                  <a:moveTo>
                    <a:pt x="307" y="1"/>
                  </a:moveTo>
                  <a:cubicBezTo>
                    <a:pt x="138" y="1"/>
                    <a:pt x="1" y="141"/>
                    <a:pt x="5" y="311"/>
                  </a:cubicBezTo>
                  <a:lnTo>
                    <a:pt x="5" y="2084"/>
                  </a:lnTo>
                  <a:cubicBezTo>
                    <a:pt x="5" y="2251"/>
                    <a:pt x="140" y="2387"/>
                    <a:pt x="307" y="2387"/>
                  </a:cubicBezTo>
                  <a:cubicBezTo>
                    <a:pt x="475" y="2387"/>
                    <a:pt x="610" y="2251"/>
                    <a:pt x="610" y="2084"/>
                  </a:cubicBezTo>
                  <a:lnTo>
                    <a:pt x="610" y="311"/>
                  </a:lnTo>
                  <a:cubicBezTo>
                    <a:pt x="614"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a:off x="6429225" y="4554800"/>
              <a:ext cx="15375" cy="36025"/>
            </a:xfrm>
            <a:custGeom>
              <a:avLst/>
              <a:gdLst/>
              <a:ahLst/>
              <a:cxnLst/>
              <a:rect l="l" t="t" r="r" b="b"/>
              <a:pathLst>
                <a:path w="615" h="1441" extrusionOk="0">
                  <a:moveTo>
                    <a:pt x="308" y="0"/>
                  </a:moveTo>
                  <a:cubicBezTo>
                    <a:pt x="137" y="0"/>
                    <a:pt x="0" y="139"/>
                    <a:pt x="6" y="310"/>
                  </a:cubicBezTo>
                  <a:lnTo>
                    <a:pt x="6" y="1137"/>
                  </a:lnTo>
                  <a:cubicBezTo>
                    <a:pt x="4" y="1304"/>
                    <a:pt x="141" y="1440"/>
                    <a:pt x="308" y="1440"/>
                  </a:cubicBezTo>
                  <a:cubicBezTo>
                    <a:pt x="476" y="1440"/>
                    <a:pt x="611" y="1304"/>
                    <a:pt x="611" y="1137"/>
                  </a:cubicBezTo>
                  <a:lnTo>
                    <a:pt x="611" y="310"/>
                  </a:lnTo>
                  <a:cubicBezTo>
                    <a:pt x="615" y="139"/>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a:off x="6644875" y="4513450"/>
              <a:ext cx="15350" cy="47850"/>
            </a:xfrm>
            <a:custGeom>
              <a:avLst/>
              <a:gdLst/>
              <a:ahLst/>
              <a:cxnLst/>
              <a:rect l="l" t="t" r="r" b="b"/>
              <a:pathLst>
                <a:path w="614" h="1914" extrusionOk="0">
                  <a:moveTo>
                    <a:pt x="308" y="0"/>
                  </a:moveTo>
                  <a:cubicBezTo>
                    <a:pt x="137" y="0"/>
                    <a:pt x="1" y="139"/>
                    <a:pt x="4" y="310"/>
                  </a:cubicBezTo>
                  <a:lnTo>
                    <a:pt x="4" y="1610"/>
                  </a:lnTo>
                  <a:cubicBezTo>
                    <a:pt x="4" y="1776"/>
                    <a:pt x="140" y="1913"/>
                    <a:pt x="308" y="1913"/>
                  </a:cubicBezTo>
                  <a:cubicBezTo>
                    <a:pt x="475" y="1913"/>
                    <a:pt x="611" y="1776"/>
                    <a:pt x="610" y="1610"/>
                  </a:cubicBezTo>
                  <a:lnTo>
                    <a:pt x="610" y="310"/>
                  </a:lnTo>
                  <a:cubicBezTo>
                    <a:pt x="614" y="139"/>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p:nvPr/>
          </p:nvSpPr>
          <p:spPr>
            <a:xfrm>
              <a:off x="6692250" y="4463375"/>
              <a:ext cx="15150" cy="65400"/>
            </a:xfrm>
            <a:custGeom>
              <a:avLst/>
              <a:gdLst/>
              <a:ahLst/>
              <a:cxnLst/>
              <a:rect l="l" t="t" r="r" b="b"/>
              <a:pathLst>
                <a:path w="606" h="2616" extrusionOk="0">
                  <a:moveTo>
                    <a:pt x="304" y="0"/>
                  </a:moveTo>
                  <a:cubicBezTo>
                    <a:pt x="136" y="0"/>
                    <a:pt x="0" y="136"/>
                    <a:pt x="0" y="304"/>
                  </a:cubicBezTo>
                  <a:lnTo>
                    <a:pt x="0" y="2312"/>
                  </a:lnTo>
                  <a:cubicBezTo>
                    <a:pt x="0" y="2480"/>
                    <a:pt x="136" y="2615"/>
                    <a:pt x="304" y="2615"/>
                  </a:cubicBezTo>
                  <a:cubicBezTo>
                    <a:pt x="470" y="2615"/>
                    <a:pt x="606" y="2480"/>
                    <a:pt x="606" y="2312"/>
                  </a:cubicBezTo>
                  <a:lnTo>
                    <a:pt x="606" y="304"/>
                  </a:lnTo>
                  <a:cubicBezTo>
                    <a:pt x="606" y="136"/>
                    <a:pt x="470"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9"/>
            <p:cNvSpPr/>
            <p:nvPr/>
          </p:nvSpPr>
          <p:spPr>
            <a:xfrm>
              <a:off x="5996025" y="3741750"/>
              <a:ext cx="905525" cy="793600"/>
            </a:xfrm>
            <a:custGeom>
              <a:avLst/>
              <a:gdLst/>
              <a:ahLst/>
              <a:cxnLst/>
              <a:rect l="l" t="t" r="r" b="b"/>
              <a:pathLst>
                <a:path w="36221" h="31744" extrusionOk="0">
                  <a:moveTo>
                    <a:pt x="18126" y="0"/>
                  </a:moveTo>
                  <a:cubicBezTo>
                    <a:pt x="12790" y="0"/>
                    <a:pt x="7579" y="2692"/>
                    <a:pt x="4584" y="7573"/>
                  </a:cubicBezTo>
                  <a:cubicBezTo>
                    <a:pt x="0" y="15044"/>
                    <a:pt x="2340" y="24815"/>
                    <a:pt x="9812" y="29399"/>
                  </a:cubicBezTo>
                  <a:cubicBezTo>
                    <a:pt x="12400" y="30987"/>
                    <a:pt x="15265" y="31744"/>
                    <a:pt x="18095" y="31744"/>
                  </a:cubicBezTo>
                  <a:cubicBezTo>
                    <a:pt x="23431" y="31744"/>
                    <a:pt x="28642" y="29053"/>
                    <a:pt x="31636" y="24171"/>
                  </a:cubicBezTo>
                  <a:cubicBezTo>
                    <a:pt x="36220" y="16701"/>
                    <a:pt x="33880" y="6928"/>
                    <a:pt x="26409" y="2346"/>
                  </a:cubicBezTo>
                  <a:cubicBezTo>
                    <a:pt x="23821" y="757"/>
                    <a:pt x="20955" y="0"/>
                    <a:pt x="18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9"/>
            <p:cNvSpPr/>
            <p:nvPr/>
          </p:nvSpPr>
          <p:spPr>
            <a:xfrm>
              <a:off x="5987575" y="3734050"/>
              <a:ext cx="922425" cy="808725"/>
            </a:xfrm>
            <a:custGeom>
              <a:avLst/>
              <a:gdLst/>
              <a:ahLst/>
              <a:cxnLst/>
              <a:rect l="l" t="t" r="r" b="b"/>
              <a:pathLst>
                <a:path w="36897" h="32349" extrusionOk="0">
                  <a:moveTo>
                    <a:pt x="18476" y="608"/>
                  </a:moveTo>
                  <a:cubicBezTo>
                    <a:pt x="21315" y="608"/>
                    <a:pt x="24107" y="1389"/>
                    <a:pt x="26588" y="2912"/>
                  </a:cubicBezTo>
                  <a:cubicBezTo>
                    <a:pt x="33904" y="7401"/>
                    <a:pt x="36205" y="17005"/>
                    <a:pt x="31717" y="24321"/>
                  </a:cubicBezTo>
                  <a:cubicBezTo>
                    <a:pt x="28782" y="29103"/>
                    <a:pt x="23661" y="31743"/>
                    <a:pt x="18422" y="31743"/>
                  </a:cubicBezTo>
                  <a:cubicBezTo>
                    <a:pt x="15648" y="31743"/>
                    <a:pt x="12840" y="31003"/>
                    <a:pt x="10307" y="29448"/>
                  </a:cubicBezTo>
                  <a:cubicBezTo>
                    <a:pt x="2991" y="24959"/>
                    <a:pt x="691" y="15355"/>
                    <a:pt x="5180" y="8040"/>
                  </a:cubicBezTo>
                  <a:cubicBezTo>
                    <a:pt x="7354" y="4495"/>
                    <a:pt x="10779" y="2010"/>
                    <a:pt x="14822" y="1042"/>
                  </a:cubicBezTo>
                  <a:cubicBezTo>
                    <a:pt x="16019" y="754"/>
                    <a:pt x="17246" y="608"/>
                    <a:pt x="18476" y="608"/>
                  </a:cubicBezTo>
                  <a:close/>
                  <a:moveTo>
                    <a:pt x="18478" y="1"/>
                  </a:moveTo>
                  <a:cubicBezTo>
                    <a:pt x="17214" y="1"/>
                    <a:pt x="15942" y="150"/>
                    <a:pt x="14681" y="452"/>
                  </a:cubicBezTo>
                  <a:cubicBezTo>
                    <a:pt x="10480" y="1458"/>
                    <a:pt x="6923" y="4041"/>
                    <a:pt x="4664" y="7722"/>
                  </a:cubicBezTo>
                  <a:cubicBezTo>
                    <a:pt x="1" y="15324"/>
                    <a:pt x="2391" y="25302"/>
                    <a:pt x="9991" y="29965"/>
                  </a:cubicBezTo>
                  <a:cubicBezTo>
                    <a:pt x="12524" y="31523"/>
                    <a:pt x="15440" y="32348"/>
                    <a:pt x="18415" y="32348"/>
                  </a:cubicBezTo>
                  <a:cubicBezTo>
                    <a:pt x="18417" y="32348"/>
                    <a:pt x="18419" y="32348"/>
                    <a:pt x="18422" y="32348"/>
                  </a:cubicBezTo>
                  <a:cubicBezTo>
                    <a:pt x="23864" y="32348"/>
                    <a:pt x="29185" y="29607"/>
                    <a:pt x="32234" y="24637"/>
                  </a:cubicBezTo>
                  <a:cubicBezTo>
                    <a:pt x="36897" y="17036"/>
                    <a:pt x="34506" y="7058"/>
                    <a:pt x="26906" y="2396"/>
                  </a:cubicBezTo>
                  <a:cubicBezTo>
                    <a:pt x="24328" y="813"/>
                    <a:pt x="21427" y="1"/>
                    <a:pt x="18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9"/>
            <p:cNvSpPr/>
            <p:nvPr/>
          </p:nvSpPr>
          <p:spPr>
            <a:xfrm>
              <a:off x="6052050" y="3688750"/>
              <a:ext cx="793475" cy="793450"/>
            </a:xfrm>
            <a:custGeom>
              <a:avLst/>
              <a:gdLst/>
              <a:ahLst/>
              <a:cxnLst/>
              <a:rect l="l" t="t" r="r" b="b"/>
              <a:pathLst>
                <a:path w="31739" h="31738" extrusionOk="0">
                  <a:moveTo>
                    <a:pt x="15870" y="0"/>
                  </a:moveTo>
                  <a:cubicBezTo>
                    <a:pt x="11661" y="0"/>
                    <a:pt x="7624" y="1671"/>
                    <a:pt x="4648" y="4648"/>
                  </a:cubicBezTo>
                  <a:cubicBezTo>
                    <a:pt x="1673" y="7624"/>
                    <a:pt x="0" y="11661"/>
                    <a:pt x="0" y="15868"/>
                  </a:cubicBezTo>
                  <a:cubicBezTo>
                    <a:pt x="0" y="20077"/>
                    <a:pt x="1673" y="24114"/>
                    <a:pt x="4648" y="27090"/>
                  </a:cubicBezTo>
                  <a:cubicBezTo>
                    <a:pt x="7624" y="30066"/>
                    <a:pt x="11661" y="31738"/>
                    <a:pt x="15870" y="31738"/>
                  </a:cubicBezTo>
                  <a:cubicBezTo>
                    <a:pt x="20078" y="31738"/>
                    <a:pt x="24115" y="30066"/>
                    <a:pt x="27090" y="27090"/>
                  </a:cubicBezTo>
                  <a:cubicBezTo>
                    <a:pt x="30067" y="24114"/>
                    <a:pt x="31738" y="20077"/>
                    <a:pt x="31738" y="15868"/>
                  </a:cubicBezTo>
                  <a:cubicBezTo>
                    <a:pt x="31738" y="11661"/>
                    <a:pt x="30067" y="7624"/>
                    <a:pt x="27090" y="4648"/>
                  </a:cubicBezTo>
                  <a:cubicBezTo>
                    <a:pt x="24115" y="1671"/>
                    <a:pt x="20078"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9"/>
            <p:cNvSpPr/>
            <p:nvPr/>
          </p:nvSpPr>
          <p:spPr>
            <a:xfrm>
              <a:off x="6000750" y="3681150"/>
              <a:ext cx="866550" cy="808800"/>
            </a:xfrm>
            <a:custGeom>
              <a:avLst/>
              <a:gdLst/>
              <a:ahLst/>
              <a:cxnLst/>
              <a:rect l="l" t="t" r="r" b="b"/>
              <a:pathLst>
                <a:path w="34662" h="32352" extrusionOk="0">
                  <a:moveTo>
                    <a:pt x="17918" y="605"/>
                  </a:moveTo>
                  <a:cubicBezTo>
                    <a:pt x="24801" y="605"/>
                    <a:pt x="31114" y="5213"/>
                    <a:pt x="32965" y="12172"/>
                  </a:cubicBezTo>
                  <a:cubicBezTo>
                    <a:pt x="34034" y="16191"/>
                    <a:pt x="33472" y="20384"/>
                    <a:pt x="31387" y="23981"/>
                  </a:cubicBezTo>
                  <a:cubicBezTo>
                    <a:pt x="29303" y="27579"/>
                    <a:pt x="25941" y="30148"/>
                    <a:pt x="21923" y="31216"/>
                  </a:cubicBezTo>
                  <a:cubicBezTo>
                    <a:pt x="20587" y="31572"/>
                    <a:pt x="19245" y="31742"/>
                    <a:pt x="17924" y="31742"/>
                  </a:cubicBezTo>
                  <a:cubicBezTo>
                    <a:pt x="11042" y="31742"/>
                    <a:pt x="4729" y="27133"/>
                    <a:pt x="2878" y="20174"/>
                  </a:cubicBezTo>
                  <a:cubicBezTo>
                    <a:pt x="672" y="11879"/>
                    <a:pt x="5625" y="3336"/>
                    <a:pt x="13920" y="1130"/>
                  </a:cubicBezTo>
                  <a:cubicBezTo>
                    <a:pt x="15224" y="782"/>
                    <a:pt x="16568" y="605"/>
                    <a:pt x="17918" y="605"/>
                  </a:cubicBezTo>
                  <a:close/>
                  <a:moveTo>
                    <a:pt x="17914" y="0"/>
                  </a:moveTo>
                  <a:cubicBezTo>
                    <a:pt x="16543" y="0"/>
                    <a:pt x="15150" y="176"/>
                    <a:pt x="13764" y="544"/>
                  </a:cubicBezTo>
                  <a:cubicBezTo>
                    <a:pt x="5147" y="2836"/>
                    <a:pt x="0" y="11712"/>
                    <a:pt x="2292" y="20331"/>
                  </a:cubicBezTo>
                  <a:cubicBezTo>
                    <a:pt x="3403" y="24504"/>
                    <a:pt x="6073" y="27997"/>
                    <a:pt x="9809" y="30164"/>
                  </a:cubicBezTo>
                  <a:cubicBezTo>
                    <a:pt x="12308" y="31612"/>
                    <a:pt x="15083" y="32352"/>
                    <a:pt x="17895" y="32352"/>
                  </a:cubicBezTo>
                  <a:cubicBezTo>
                    <a:pt x="19308" y="32352"/>
                    <a:pt x="20714" y="32167"/>
                    <a:pt x="22079" y="31802"/>
                  </a:cubicBezTo>
                  <a:cubicBezTo>
                    <a:pt x="26253" y="30692"/>
                    <a:pt x="29745" y="28023"/>
                    <a:pt x="31912" y="24286"/>
                  </a:cubicBezTo>
                  <a:cubicBezTo>
                    <a:pt x="34079" y="20548"/>
                    <a:pt x="34661" y="16191"/>
                    <a:pt x="33551" y="12016"/>
                  </a:cubicBezTo>
                  <a:cubicBezTo>
                    <a:pt x="31626" y="4785"/>
                    <a:pt x="25068" y="0"/>
                    <a:pt x="17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9"/>
            <p:cNvSpPr/>
            <p:nvPr/>
          </p:nvSpPr>
          <p:spPr>
            <a:xfrm>
              <a:off x="6647425" y="3812950"/>
              <a:ext cx="147300" cy="413175"/>
            </a:xfrm>
            <a:custGeom>
              <a:avLst/>
              <a:gdLst/>
              <a:ahLst/>
              <a:cxnLst/>
              <a:rect l="l" t="t" r="r" b="b"/>
              <a:pathLst>
                <a:path w="5892" h="16527" extrusionOk="0">
                  <a:moveTo>
                    <a:pt x="0" y="0"/>
                  </a:moveTo>
                  <a:lnTo>
                    <a:pt x="4316" y="16526"/>
                  </a:lnTo>
                  <a:cubicBezTo>
                    <a:pt x="5613" y="13696"/>
                    <a:pt x="5892" y="10505"/>
                    <a:pt x="5106" y="7492"/>
                  </a:cubicBezTo>
                  <a:cubicBezTo>
                    <a:pt x="4320" y="4482"/>
                    <a:pt x="2516" y="18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9"/>
            <p:cNvSpPr/>
            <p:nvPr/>
          </p:nvSpPr>
          <p:spPr>
            <a:xfrm>
              <a:off x="6638825" y="3805375"/>
              <a:ext cx="163750" cy="428300"/>
            </a:xfrm>
            <a:custGeom>
              <a:avLst/>
              <a:gdLst/>
              <a:ahLst/>
              <a:cxnLst/>
              <a:rect l="l" t="t" r="r" b="b"/>
              <a:pathLst>
                <a:path w="6550" h="17132" extrusionOk="0">
                  <a:moveTo>
                    <a:pt x="344" y="0"/>
                  </a:moveTo>
                  <a:cubicBezTo>
                    <a:pt x="250" y="0"/>
                    <a:pt x="158" y="44"/>
                    <a:pt x="99" y="125"/>
                  </a:cubicBezTo>
                  <a:cubicBezTo>
                    <a:pt x="0" y="260"/>
                    <a:pt x="30" y="449"/>
                    <a:pt x="166" y="548"/>
                  </a:cubicBezTo>
                  <a:cubicBezTo>
                    <a:pt x="2598" y="2319"/>
                    <a:pt x="4366" y="4900"/>
                    <a:pt x="5142" y="7815"/>
                  </a:cubicBezTo>
                  <a:cubicBezTo>
                    <a:pt x="5928" y="10775"/>
                    <a:pt x="5660" y="13917"/>
                    <a:pt x="4384" y="16702"/>
                  </a:cubicBezTo>
                  <a:cubicBezTo>
                    <a:pt x="4291" y="16902"/>
                    <a:pt x="4438" y="17131"/>
                    <a:pt x="4660" y="17131"/>
                  </a:cubicBezTo>
                  <a:cubicBezTo>
                    <a:pt x="4777" y="17131"/>
                    <a:pt x="4885" y="17062"/>
                    <a:pt x="4935" y="16956"/>
                  </a:cubicBezTo>
                  <a:cubicBezTo>
                    <a:pt x="6269" y="14042"/>
                    <a:pt x="6549" y="10755"/>
                    <a:pt x="5726" y="7659"/>
                  </a:cubicBezTo>
                  <a:cubicBezTo>
                    <a:pt x="4916" y="4610"/>
                    <a:pt x="3067" y="1910"/>
                    <a:pt x="523" y="59"/>
                  </a:cubicBezTo>
                  <a:cubicBezTo>
                    <a:pt x="469" y="19"/>
                    <a:pt x="406"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9"/>
            <p:cNvSpPr/>
            <p:nvPr/>
          </p:nvSpPr>
          <p:spPr>
            <a:xfrm>
              <a:off x="6075000" y="3748150"/>
              <a:ext cx="656725" cy="674650"/>
            </a:xfrm>
            <a:custGeom>
              <a:avLst/>
              <a:gdLst/>
              <a:ahLst/>
              <a:cxnLst/>
              <a:rect l="l" t="t" r="r" b="b"/>
              <a:pathLst>
                <a:path w="26269" h="26986" extrusionOk="0">
                  <a:moveTo>
                    <a:pt x="14959" y="1"/>
                  </a:moveTo>
                  <a:cubicBezTo>
                    <a:pt x="13793" y="1"/>
                    <a:pt x="12625" y="153"/>
                    <a:pt x="11484" y="458"/>
                  </a:cubicBezTo>
                  <a:cubicBezTo>
                    <a:pt x="4285" y="2372"/>
                    <a:pt x="1" y="9761"/>
                    <a:pt x="1915" y="16960"/>
                  </a:cubicBezTo>
                  <a:cubicBezTo>
                    <a:pt x="3522" y="22998"/>
                    <a:pt x="8978" y="26986"/>
                    <a:pt x="14944" y="26986"/>
                  </a:cubicBezTo>
                  <a:cubicBezTo>
                    <a:pt x="16091" y="26986"/>
                    <a:pt x="17257" y="26838"/>
                    <a:pt x="18419" y="26530"/>
                  </a:cubicBezTo>
                  <a:cubicBezTo>
                    <a:pt x="21784" y="25634"/>
                    <a:pt x="24512" y="23542"/>
                    <a:pt x="26269" y="20833"/>
                  </a:cubicBezTo>
                  <a:lnTo>
                    <a:pt x="20123" y="1034"/>
                  </a:lnTo>
                  <a:cubicBezTo>
                    <a:pt x="18476" y="347"/>
                    <a:pt x="16721" y="1"/>
                    <a:pt x="149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9"/>
            <p:cNvSpPr/>
            <p:nvPr/>
          </p:nvSpPr>
          <p:spPr>
            <a:xfrm>
              <a:off x="6066675" y="3740500"/>
              <a:ext cx="673775" cy="689825"/>
            </a:xfrm>
            <a:custGeom>
              <a:avLst/>
              <a:gdLst/>
              <a:ahLst/>
              <a:cxnLst/>
              <a:rect l="l" t="t" r="r" b="b"/>
              <a:pathLst>
                <a:path w="26951" h="27593" extrusionOk="0">
                  <a:moveTo>
                    <a:pt x="15304" y="0"/>
                  </a:moveTo>
                  <a:cubicBezTo>
                    <a:pt x="14114" y="0"/>
                    <a:pt x="12918" y="157"/>
                    <a:pt x="11739" y="471"/>
                  </a:cubicBezTo>
                  <a:cubicBezTo>
                    <a:pt x="4389" y="2426"/>
                    <a:pt x="0" y="9996"/>
                    <a:pt x="1955" y="17345"/>
                  </a:cubicBezTo>
                  <a:cubicBezTo>
                    <a:pt x="3596" y="23510"/>
                    <a:pt x="9187" y="27592"/>
                    <a:pt x="15286" y="27592"/>
                  </a:cubicBezTo>
                  <a:lnTo>
                    <a:pt x="15286" y="27592"/>
                  </a:lnTo>
                  <a:cubicBezTo>
                    <a:pt x="19959" y="27588"/>
                    <a:pt x="24311" y="25222"/>
                    <a:pt x="26856" y="21303"/>
                  </a:cubicBezTo>
                  <a:cubicBezTo>
                    <a:pt x="26951" y="21163"/>
                    <a:pt x="26912" y="20971"/>
                    <a:pt x="26768" y="20879"/>
                  </a:cubicBezTo>
                  <a:cubicBezTo>
                    <a:pt x="26718" y="20846"/>
                    <a:pt x="26661" y="20830"/>
                    <a:pt x="26605" y="20830"/>
                  </a:cubicBezTo>
                  <a:cubicBezTo>
                    <a:pt x="26503" y="20830"/>
                    <a:pt x="26403" y="20881"/>
                    <a:pt x="26346" y="20975"/>
                  </a:cubicBezTo>
                  <a:cubicBezTo>
                    <a:pt x="24569" y="23719"/>
                    <a:pt x="21834" y="25704"/>
                    <a:pt x="18673" y="26543"/>
                  </a:cubicBezTo>
                  <a:cubicBezTo>
                    <a:pt x="17542" y="26844"/>
                    <a:pt x="16406" y="26987"/>
                    <a:pt x="15287" y="26987"/>
                  </a:cubicBezTo>
                  <a:cubicBezTo>
                    <a:pt x="9456" y="26987"/>
                    <a:pt x="4109" y="23083"/>
                    <a:pt x="2541" y="17188"/>
                  </a:cubicBezTo>
                  <a:cubicBezTo>
                    <a:pt x="672" y="10163"/>
                    <a:pt x="4868" y="2925"/>
                    <a:pt x="11895" y="1056"/>
                  </a:cubicBezTo>
                  <a:cubicBezTo>
                    <a:pt x="13023" y="756"/>
                    <a:pt x="14166" y="606"/>
                    <a:pt x="15303" y="606"/>
                  </a:cubicBezTo>
                  <a:cubicBezTo>
                    <a:pt x="17017" y="606"/>
                    <a:pt x="18719" y="946"/>
                    <a:pt x="20339" y="1620"/>
                  </a:cubicBezTo>
                  <a:cubicBezTo>
                    <a:pt x="20377" y="1635"/>
                    <a:pt x="20415" y="1643"/>
                    <a:pt x="20454" y="1643"/>
                  </a:cubicBezTo>
                  <a:cubicBezTo>
                    <a:pt x="20572" y="1643"/>
                    <a:pt x="20685" y="1572"/>
                    <a:pt x="20734" y="1456"/>
                  </a:cubicBezTo>
                  <a:cubicBezTo>
                    <a:pt x="20797" y="1302"/>
                    <a:pt x="20726" y="1125"/>
                    <a:pt x="20572" y="1061"/>
                  </a:cubicBezTo>
                  <a:cubicBezTo>
                    <a:pt x="18877" y="356"/>
                    <a:pt x="17097" y="0"/>
                    <a:pt x="15304" y="0"/>
                  </a:cubicBezTo>
                  <a:close/>
                  <a:moveTo>
                    <a:pt x="15286" y="27592"/>
                  </a:moveTo>
                  <a:cubicBezTo>
                    <a:pt x="15286" y="27592"/>
                    <a:pt x="15286" y="27592"/>
                    <a:pt x="15286" y="27592"/>
                  </a:cubicBezTo>
                  <a:lnTo>
                    <a:pt x="15288" y="27592"/>
                  </a:lnTo>
                  <a:cubicBezTo>
                    <a:pt x="15287" y="27592"/>
                    <a:pt x="15287" y="27592"/>
                    <a:pt x="15286" y="275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9"/>
            <p:cNvSpPr/>
            <p:nvPr/>
          </p:nvSpPr>
          <p:spPr>
            <a:xfrm>
              <a:off x="6271025" y="3841550"/>
              <a:ext cx="328225" cy="505750"/>
            </a:xfrm>
            <a:custGeom>
              <a:avLst/>
              <a:gdLst/>
              <a:ahLst/>
              <a:cxnLst/>
              <a:rect l="l" t="t" r="r" b="b"/>
              <a:pathLst>
                <a:path w="13129" h="20230" extrusionOk="0">
                  <a:moveTo>
                    <a:pt x="4134" y="1"/>
                  </a:moveTo>
                  <a:cubicBezTo>
                    <a:pt x="4062" y="1"/>
                    <a:pt x="3989" y="9"/>
                    <a:pt x="3916" y="27"/>
                  </a:cubicBezTo>
                  <a:cubicBezTo>
                    <a:pt x="3694" y="82"/>
                    <a:pt x="3511" y="213"/>
                    <a:pt x="3370" y="420"/>
                  </a:cubicBezTo>
                  <a:cubicBezTo>
                    <a:pt x="3228" y="626"/>
                    <a:pt x="3196" y="875"/>
                    <a:pt x="3273" y="1165"/>
                  </a:cubicBezTo>
                  <a:lnTo>
                    <a:pt x="3982" y="3834"/>
                  </a:lnTo>
                  <a:lnTo>
                    <a:pt x="3982" y="3834"/>
                  </a:lnTo>
                  <a:cubicBezTo>
                    <a:pt x="2783" y="4222"/>
                    <a:pt x="1848" y="4780"/>
                    <a:pt x="1177" y="5508"/>
                  </a:cubicBezTo>
                  <a:cubicBezTo>
                    <a:pt x="283" y="6477"/>
                    <a:pt x="1" y="7586"/>
                    <a:pt x="333" y="8833"/>
                  </a:cubicBezTo>
                  <a:cubicBezTo>
                    <a:pt x="469" y="9345"/>
                    <a:pt x="654" y="9773"/>
                    <a:pt x="887" y="10119"/>
                  </a:cubicBezTo>
                  <a:cubicBezTo>
                    <a:pt x="1121" y="10464"/>
                    <a:pt x="1380" y="10737"/>
                    <a:pt x="1662" y="10942"/>
                  </a:cubicBezTo>
                  <a:cubicBezTo>
                    <a:pt x="1945" y="11145"/>
                    <a:pt x="2320" y="11301"/>
                    <a:pt x="2787" y="11410"/>
                  </a:cubicBezTo>
                  <a:cubicBezTo>
                    <a:pt x="3235" y="11516"/>
                    <a:pt x="3690" y="11587"/>
                    <a:pt x="4148" y="11624"/>
                  </a:cubicBezTo>
                  <a:cubicBezTo>
                    <a:pt x="4586" y="11658"/>
                    <a:pt x="5164" y="11681"/>
                    <a:pt x="5880" y="11692"/>
                  </a:cubicBezTo>
                  <a:lnTo>
                    <a:pt x="7774" y="11696"/>
                  </a:lnTo>
                  <a:cubicBezTo>
                    <a:pt x="7810" y="11695"/>
                    <a:pt x="7845" y="11694"/>
                    <a:pt x="7880" y="11694"/>
                  </a:cubicBezTo>
                  <a:cubicBezTo>
                    <a:pt x="8350" y="11694"/>
                    <a:pt x="8734" y="11760"/>
                    <a:pt x="9033" y="11888"/>
                  </a:cubicBezTo>
                  <a:cubicBezTo>
                    <a:pt x="9353" y="12028"/>
                    <a:pt x="9544" y="12209"/>
                    <a:pt x="9602" y="12430"/>
                  </a:cubicBezTo>
                  <a:cubicBezTo>
                    <a:pt x="9678" y="12711"/>
                    <a:pt x="9649" y="12968"/>
                    <a:pt x="9519" y="13200"/>
                  </a:cubicBezTo>
                  <a:cubicBezTo>
                    <a:pt x="9389" y="13431"/>
                    <a:pt x="9200" y="13616"/>
                    <a:pt x="8954" y="13754"/>
                  </a:cubicBezTo>
                  <a:cubicBezTo>
                    <a:pt x="8691" y="13902"/>
                    <a:pt x="8417" y="14027"/>
                    <a:pt x="8135" y="14131"/>
                  </a:cubicBezTo>
                  <a:cubicBezTo>
                    <a:pt x="7857" y="14236"/>
                    <a:pt x="7568" y="14311"/>
                    <a:pt x="7274" y="14352"/>
                  </a:cubicBezTo>
                  <a:cubicBezTo>
                    <a:pt x="6893" y="14437"/>
                    <a:pt x="6505" y="14480"/>
                    <a:pt x="6116" y="14482"/>
                  </a:cubicBezTo>
                  <a:cubicBezTo>
                    <a:pt x="6103" y="14482"/>
                    <a:pt x="6091" y="14482"/>
                    <a:pt x="6078" y="14482"/>
                  </a:cubicBezTo>
                  <a:cubicBezTo>
                    <a:pt x="5712" y="14482"/>
                    <a:pt x="5425" y="14464"/>
                    <a:pt x="5216" y="14426"/>
                  </a:cubicBezTo>
                  <a:cubicBezTo>
                    <a:pt x="5000" y="14389"/>
                    <a:pt x="4743" y="14333"/>
                    <a:pt x="4445" y="14261"/>
                  </a:cubicBezTo>
                  <a:cubicBezTo>
                    <a:pt x="4147" y="14189"/>
                    <a:pt x="3965" y="14149"/>
                    <a:pt x="3898" y="14140"/>
                  </a:cubicBezTo>
                  <a:cubicBezTo>
                    <a:pt x="3749" y="14111"/>
                    <a:pt x="3608" y="14096"/>
                    <a:pt x="3476" y="14096"/>
                  </a:cubicBezTo>
                  <a:cubicBezTo>
                    <a:pt x="3291" y="14096"/>
                    <a:pt x="3123" y="14124"/>
                    <a:pt x="2970" y="14180"/>
                  </a:cubicBezTo>
                  <a:cubicBezTo>
                    <a:pt x="2708" y="14278"/>
                    <a:pt x="2514" y="14443"/>
                    <a:pt x="2389" y="14678"/>
                  </a:cubicBezTo>
                  <a:cubicBezTo>
                    <a:pt x="2267" y="14904"/>
                    <a:pt x="2195" y="15156"/>
                    <a:pt x="2181" y="15412"/>
                  </a:cubicBezTo>
                  <a:cubicBezTo>
                    <a:pt x="2165" y="15667"/>
                    <a:pt x="2230" y="15914"/>
                    <a:pt x="2376" y="16149"/>
                  </a:cubicBezTo>
                  <a:cubicBezTo>
                    <a:pt x="2520" y="16385"/>
                    <a:pt x="2731" y="16558"/>
                    <a:pt x="3008" y="16668"/>
                  </a:cubicBezTo>
                  <a:cubicBezTo>
                    <a:pt x="3963" y="17015"/>
                    <a:pt x="4959" y="17189"/>
                    <a:pt x="5996" y="17189"/>
                  </a:cubicBezTo>
                  <a:cubicBezTo>
                    <a:pt x="6569" y="17189"/>
                    <a:pt x="7155" y="17136"/>
                    <a:pt x="7753" y="17030"/>
                  </a:cubicBezTo>
                  <a:lnTo>
                    <a:pt x="7753" y="17030"/>
                  </a:lnTo>
                  <a:lnTo>
                    <a:pt x="8416" y="19521"/>
                  </a:lnTo>
                  <a:cubicBezTo>
                    <a:pt x="8519" y="19905"/>
                    <a:pt x="8736" y="20133"/>
                    <a:pt x="9071" y="20205"/>
                  </a:cubicBezTo>
                  <a:cubicBezTo>
                    <a:pt x="9148" y="20221"/>
                    <a:pt x="9223" y="20229"/>
                    <a:pt x="9297" y="20229"/>
                  </a:cubicBezTo>
                  <a:cubicBezTo>
                    <a:pt x="9540" y="20229"/>
                    <a:pt x="9760" y="20138"/>
                    <a:pt x="9958" y="19955"/>
                  </a:cubicBezTo>
                  <a:cubicBezTo>
                    <a:pt x="10214" y="19718"/>
                    <a:pt x="10294" y="19415"/>
                    <a:pt x="10196" y="19048"/>
                  </a:cubicBezTo>
                  <a:lnTo>
                    <a:pt x="9536" y="16566"/>
                  </a:lnTo>
                  <a:lnTo>
                    <a:pt x="9536" y="16566"/>
                  </a:lnTo>
                  <a:cubicBezTo>
                    <a:pt x="10126" y="16352"/>
                    <a:pt x="10655" y="16086"/>
                    <a:pt x="11122" y="15769"/>
                  </a:cubicBezTo>
                  <a:cubicBezTo>
                    <a:pt x="11896" y="15243"/>
                    <a:pt x="12446" y="14580"/>
                    <a:pt x="12773" y="13781"/>
                  </a:cubicBezTo>
                  <a:cubicBezTo>
                    <a:pt x="13100" y="12980"/>
                    <a:pt x="13129" y="12108"/>
                    <a:pt x="12859" y="11164"/>
                  </a:cubicBezTo>
                  <a:cubicBezTo>
                    <a:pt x="12695" y="10578"/>
                    <a:pt x="12457" y="10095"/>
                    <a:pt x="12146" y="9716"/>
                  </a:cubicBezTo>
                  <a:cubicBezTo>
                    <a:pt x="11833" y="9337"/>
                    <a:pt x="11442" y="9051"/>
                    <a:pt x="10970" y="8855"/>
                  </a:cubicBezTo>
                  <a:cubicBezTo>
                    <a:pt x="10486" y="8659"/>
                    <a:pt x="9979" y="8528"/>
                    <a:pt x="9460" y="8469"/>
                  </a:cubicBezTo>
                  <a:cubicBezTo>
                    <a:pt x="8957" y="8408"/>
                    <a:pt x="8349" y="8377"/>
                    <a:pt x="7636" y="8377"/>
                  </a:cubicBezTo>
                  <a:cubicBezTo>
                    <a:pt x="7595" y="8377"/>
                    <a:pt x="7552" y="8377"/>
                    <a:pt x="7509" y="8377"/>
                  </a:cubicBezTo>
                  <a:lnTo>
                    <a:pt x="5638" y="8409"/>
                  </a:lnTo>
                  <a:cubicBezTo>
                    <a:pt x="5559" y="8411"/>
                    <a:pt x="5483" y="8413"/>
                    <a:pt x="5410" y="8413"/>
                  </a:cubicBezTo>
                  <a:cubicBezTo>
                    <a:pt x="4971" y="8413"/>
                    <a:pt x="4634" y="8365"/>
                    <a:pt x="4401" y="8271"/>
                  </a:cubicBezTo>
                  <a:cubicBezTo>
                    <a:pt x="4130" y="8160"/>
                    <a:pt x="3953" y="7952"/>
                    <a:pt x="3871" y="7644"/>
                  </a:cubicBezTo>
                  <a:cubicBezTo>
                    <a:pt x="3803" y="7388"/>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2"/>
                    <a:pt x="8751" y="6085"/>
                  </a:cubicBezTo>
                  <a:cubicBezTo>
                    <a:pt x="8804" y="6089"/>
                    <a:pt x="8856" y="6090"/>
                    <a:pt x="8906" y="6090"/>
                  </a:cubicBezTo>
                  <a:cubicBezTo>
                    <a:pt x="9203" y="6090"/>
                    <a:pt x="9458" y="6035"/>
                    <a:pt x="9675" y="5923"/>
                  </a:cubicBezTo>
                  <a:cubicBezTo>
                    <a:pt x="9928" y="5791"/>
                    <a:pt x="10092" y="5598"/>
                    <a:pt x="10166" y="5346"/>
                  </a:cubicBezTo>
                  <a:cubicBezTo>
                    <a:pt x="10239" y="5101"/>
                    <a:pt x="10257" y="4843"/>
                    <a:pt x="10219" y="4592"/>
                  </a:cubicBezTo>
                  <a:cubicBezTo>
                    <a:pt x="10180" y="4340"/>
                    <a:pt x="10052" y="4107"/>
                    <a:pt x="9834" y="3891"/>
                  </a:cubicBezTo>
                  <a:cubicBezTo>
                    <a:pt x="9617" y="3675"/>
                    <a:pt x="9339" y="3538"/>
                    <a:pt x="9004" y="3481"/>
                  </a:cubicBezTo>
                  <a:cubicBezTo>
                    <a:pt x="8572" y="3403"/>
                    <a:pt x="8221" y="3351"/>
                    <a:pt x="7947" y="3323"/>
                  </a:cubicBezTo>
                  <a:cubicBezTo>
                    <a:pt x="7778" y="3305"/>
                    <a:pt x="7566" y="3297"/>
                    <a:pt x="7311" y="3297"/>
                  </a:cubicBezTo>
                  <a:cubicBezTo>
                    <a:pt x="7156" y="3297"/>
                    <a:pt x="6985" y="3300"/>
                    <a:pt x="6798" y="3306"/>
                  </a:cubicBezTo>
                  <a:cubicBezTo>
                    <a:pt x="6451" y="3319"/>
                    <a:pt x="6105" y="3354"/>
                    <a:pt x="5763" y="3408"/>
                  </a:cubicBezTo>
                  <a:lnTo>
                    <a:pt x="5763" y="3408"/>
                  </a:lnTo>
                  <a:lnTo>
                    <a:pt x="5040" y="695"/>
                  </a:lnTo>
                  <a:cubicBezTo>
                    <a:pt x="4969" y="422"/>
                    <a:pt x="4819" y="228"/>
                    <a:pt x="4591" y="116"/>
                  </a:cubicBezTo>
                  <a:cubicBezTo>
                    <a:pt x="4438" y="39"/>
                    <a:pt x="4286" y="1"/>
                    <a:pt x="4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9"/>
            <p:cNvSpPr/>
            <p:nvPr/>
          </p:nvSpPr>
          <p:spPr>
            <a:xfrm>
              <a:off x="6113225" y="4300200"/>
              <a:ext cx="15200" cy="65200"/>
            </a:xfrm>
            <a:custGeom>
              <a:avLst/>
              <a:gdLst/>
              <a:ahLst/>
              <a:cxnLst/>
              <a:rect l="l" t="t" r="r" b="b"/>
              <a:pathLst>
                <a:path w="608" h="2608" extrusionOk="0">
                  <a:moveTo>
                    <a:pt x="304" y="0"/>
                  </a:moveTo>
                  <a:cubicBezTo>
                    <a:pt x="140" y="0"/>
                    <a:pt x="4" y="132"/>
                    <a:pt x="2" y="296"/>
                  </a:cubicBezTo>
                  <a:lnTo>
                    <a:pt x="2" y="2305"/>
                  </a:lnTo>
                  <a:cubicBezTo>
                    <a:pt x="0" y="2472"/>
                    <a:pt x="137" y="2607"/>
                    <a:pt x="304" y="2607"/>
                  </a:cubicBezTo>
                  <a:cubicBezTo>
                    <a:pt x="471" y="2607"/>
                    <a:pt x="607" y="2472"/>
                    <a:pt x="607" y="2305"/>
                  </a:cubicBezTo>
                  <a:lnTo>
                    <a:pt x="607" y="296"/>
                  </a:lnTo>
                  <a:cubicBezTo>
                    <a:pt x="603" y="132"/>
                    <a:pt x="468"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9"/>
            <p:cNvSpPr/>
            <p:nvPr/>
          </p:nvSpPr>
          <p:spPr>
            <a:xfrm>
              <a:off x="6148625" y="4350075"/>
              <a:ext cx="15350" cy="68525"/>
            </a:xfrm>
            <a:custGeom>
              <a:avLst/>
              <a:gdLst/>
              <a:ahLst/>
              <a:cxnLst/>
              <a:rect l="l" t="t" r="r" b="b"/>
              <a:pathLst>
                <a:path w="614" h="2741" extrusionOk="0">
                  <a:moveTo>
                    <a:pt x="306" y="0"/>
                  </a:moveTo>
                  <a:cubicBezTo>
                    <a:pt x="137" y="0"/>
                    <a:pt x="0" y="140"/>
                    <a:pt x="4" y="310"/>
                  </a:cubicBezTo>
                  <a:lnTo>
                    <a:pt x="4" y="2437"/>
                  </a:lnTo>
                  <a:cubicBezTo>
                    <a:pt x="3" y="2605"/>
                    <a:pt x="139" y="2740"/>
                    <a:pt x="306" y="2740"/>
                  </a:cubicBezTo>
                  <a:cubicBezTo>
                    <a:pt x="474" y="2740"/>
                    <a:pt x="609" y="2605"/>
                    <a:pt x="609" y="2437"/>
                  </a:cubicBezTo>
                  <a:lnTo>
                    <a:pt x="609" y="310"/>
                  </a:lnTo>
                  <a:cubicBezTo>
                    <a:pt x="613" y="140"/>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9"/>
            <p:cNvSpPr/>
            <p:nvPr/>
          </p:nvSpPr>
          <p:spPr>
            <a:xfrm>
              <a:off x="6219575" y="4409475"/>
              <a:ext cx="15200" cy="65250"/>
            </a:xfrm>
            <a:custGeom>
              <a:avLst/>
              <a:gdLst/>
              <a:ahLst/>
              <a:cxnLst/>
              <a:rect l="l" t="t" r="r" b="b"/>
              <a:pathLst>
                <a:path w="608" h="2610" extrusionOk="0">
                  <a:moveTo>
                    <a:pt x="304" y="1"/>
                  </a:moveTo>
                  <a:cubicBezTo>
                    <a:pt x="140" y="1"/>
                    <a:pt x="5" y="133"/>
                    <a:pt x="1" y="297"/>
                  </a:cubicBezTo>
                  <a:lnTo>
                    <a:pt x="1" y="2306"/>
                  </a:lnTo>
                  <a:cubicBezTo>
                    <a:pt x="1" y="2473"/>
                    <a:pt x="136" y="2609"/>
                    <a:pt x="304" y="2609"/>
                  </a:cubicBezTo>
                  <a:cubicBezTo>
                    <a:pt x="471" y="2609"/>
                    <a:pt x="608" y="2474"/>
                    <a:pt x="608" y="2306"/>
                  </a:cubicBezTo>
                  <a:lnTo>
                    <a:pt x="608" y="297"/>
                  </a:lnTo>
                  <a:cubicBezTo>
                    <a:pt x="604" y="133"/>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9"/>
            <p:cNvSpPr/>
            <p:nvPr/>
          </p:nvSpPr>
          <p:spPr>
            <a:xfrm>
              <a:off x="6320050" y="4459725"/>
              <a:ext cx="15175" cy="59300"/>
            </a:xfrm>
            <a:custGeom>
              <a:avLst/>
              <a:gdLst/>
              <a:ahLst/>
              <a:cxnLst/>
              <a:rect l="l" t="t" r="r" b="b"/>
              <a:pathLst>
                <a:path w="607" h="2372" extrusionOk="0">
                  <a:moveTo>
                    <a:pt x="303" y="0"/>
                  </a:moveTo>
                  <a:cubicBezTo>
                    <a:pt x="139" y="0"/>
                    <a:pt x="5" y="132"/>
                    <a:pt x="1" y="296"/>
                  </a:cubicBezTo>
                  <a:lnTo>
                    <a:pt x="1" y="2068"/>
                  </a:lnTo>
                  <a:cubicBezTo>
                    <a:pt x="1" y="2235"/>
                    <a:pt x="136" y="2372"/>
                    <a:pt x="303" y="2372"/>
                  </a:cubicBezTo>
                  <a:cubicBezTo>
                    <a:pt x="471" y="2372"/>
                    <a:pt x="606" y="2235"/>
                    <a:pt x="606" y="2068"/>
                  </a:cubicBezTo>
                  <a:lnTo>
                    <a:pt x="606" y="296"/>
                  </a:lnTo>
                  <a:cubicBezTo>
                    <a:pt x="602"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9"/>
            <p:cNvSpPr/>
            <p:nvPr/>
          </p:nvSpPr>
          <p:spPr>
            <a:xfrm>
              <a:off x="6429225" y="4480050"/>
              <a:ext cx="15375" cy="36025"/>
            </a:xfrm>
            <a:custGeom>
              <a:avLst/>
              <a:gdLst/>
              <a:ahLst/>
              <a:cxnLst/>
              <a:rect l="l" t="t" r="r" b="b"/>
              <a:pathLst>
                <a:path w="615" h="1441" extrusionOk="0">
                  <a:moveTo>
                    <a:pt x="308" y="0"/>
                  </a:moveTo>
                  <a:cubicBezTo>
                    <a:pt x="137" y="0"/>
                    <a:pt x="0" y="141"/>
                    <a:pt x="6" y="310"/>
                  </a:cubicBezTo>
                  <a:lnTo>
                    <a:pt x="6" y="1138"/>
                  </a:lnTo>
                  <a:cubicBezTo>
                    <a:pt x="4" y="1305"/>
                    <a:pt x="141" y="1440"/>
                    <a:pt x="308" y="1440"/>
                  </a:cubicBezTo>
                  <a:cubicBezTo>
                    <a:pt x="474" y="1440"/>
                    <a:pt x="611" y="1305"/>
                    <a:pt x="611" y="1138"/>
                  </a:cubicBezTo>
                  <a:lnTo>
                    <a:pt x="611" y="310"/>
                  </a:lnTo>
                  <a:cubicBezTo>
                    <a:pt x="615" y="141"/>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9"/>
            <p:cNvSpPr/>
            <p:nvPr/>
          </p:nvSpPr>
          <p:spPr>
            <a:xfrm>
              <a:off x="6644975" y="4439050"/>
              <a:ext cx="15150" cy="47500"/>
            </a:xfrm>
            <a:custGeom>
              <a:avLst/>
              <a:gdLst/>
              <a:ahLst/>
              <a:cxnLst/>
              <a:rect l="l" t="t" r="r" b="b"/>
              <a:pathLst>
                <a:path w="606" h="1900" extrusionOk="0">
                  <a:moveTo>
                    <a:pt x="304" y="0"/>
                  </a:moveTo>
                  <a:cubicBezTo>
                    <a:pt x="139" y="0"/>
                    <a:pt x="4" y="132"/>
                    <a:pt x="0" y="296"/>
                  </a:cubicBezTo>
                  <a:lnTo>
                    <a:pt x="0" y="1596"/>
                  </a:lnTo>
                  <a:cubicBezTo>
                    <a:pt x="0" y="1764"/>
                    <a:pt x="136" y="1899"/>
                    <a:pt x="304" y="1899"/>
                  </a:cubicBezTo>
                  <a:cubicBezTo>
                    <a:pt x="471" y="1899"/>
                    <a:pt x="606" y="1762"/>
                    <a:pt x="606" y="1596"/>
                  </a:cubicBezTo>
                  <a:lnTo>
                    <a:pt x="606" y="296"/>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9"/>
            <p:cNvSpPr/>
            <p:nvPr/>
          </p:nvSpPr>
          <p:spPr>
            <a:xfrm>
              <a:off x="6692250" y="4388650"/>
              <a:ext cx="15150" cy="65400"/>
            </a:xfrm>
            <a:custGeom>
              <a:avLst/>
              <a:gdLst/>
              <a:ahLst/>
              <a:cxnLst/>
              <a:rect l="l" t="t" r="r" b="b"/>
              <a:pathLst>
                <a:path w="606" h="2616" extrusionOk="0">
                  <a:moveTo>
                    <a:pt x="304" y="1"/>
                  </a:moveTo>
                  <a:cubicBezTo>
                    <a:pt x="136" y="1"/>
                    <a:pt x="0" y="136"/>
                    <a:pt x="0" y="303"/>
                  </a:cubicBezTo>
                  <a:lnTo>
                    <a:pt x="0" y="2312"/>
                  </a:lnTo>
                  <a:cubicBezTo>
                    <a:pt x="0" y="2480"/>
                    <a:pt x="136" y="2616"/>
                    <a:pt x="304" y="2616"/>
                  </a:cubicBezTo>
                  <a:cubicBezTo>
                    <a:pt x="470" y="2616"/>
                    <a:pt x="606" y="2480"/>
                    <a:pt x="606" y="2312"/>
                  </a:cubicBezTo>
                  <a:lnTo>
                    <a:pt x="606" y="303"/>
                  </a:lnTo>
                  <a:cubicBezTo>
                    <a:pt x="606" y="136"/>
                    <a:pt x="470"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9"/>
            <p:cNvSpPr/>
            <p:nvPr/>
          </p:nvSpPr>
          <p:spPr>
            <a:xfrm>
              <a:off x="5411225" y="4030375"/>
              <a:ext cx="793500" cy="793500"/>
            </a:xfrm>
            <a:custGeom>
              <a:avLst/>
              <a:gdLst/>
              <a:ahLst/>
              <a:cxnLst/>
              <a:rect l="l" t="t" r="r" b="b"/>
              <a:pathLst>
                <a:path w="31740" h="31740" extrusionOk="0">
                  <a:moveTo>
                    <a:pt x="15870" y="0"/>
                  </a:moveTo>
                  <a:cubicBezTo>
                    <a:pt x="11661" y="0"/>
                    <a:pt x="7624" y="1671"/>
                    <a:pt x="4649" y="4648"/>
                  </a:cubicBezTo>
                  <a:cubicBezTo>
                    <a:pt x="1673" y="7624"/>
                    <a:pt x="1" y="11661"/>
                    <a:pt x="1" y="15870"/>
                  </a:cubicBezTo>
                  <a:cubicBezTo>
                    <a:pt x="1" y="20078"/>
                    <a:pt x="1673" y="24114"/>
                    <a:pt x="4649" y="27090"/>
                  </a:cubicBezTo>
                  <a:cubicBezTo>
                    <a:pt x="7624" y="30067"/>
                    <a:pt x="11661" y="31739"/>
                    <a:pt x="15870" y="31739"/>
                  </a:cubicBezTo>
                  <a:cubicBezTo>
                    <a:pt x="20079" y="31739"/>
                    <a:pt x="24115" y="30067"/>
                    <a:pt x="27092" y="27090"/>
                  </a:cubicBezTo>
                  <a:cubicBezTo>
                    <a:pt x="30068" y="24114"/>
                    <a:pt x="31740" y="20078"/>
                    <a:pt x="31740" y="15870"/>
                  </a:cubicBezTo>
                  <a:cubicBezTo>
                    <a:pt x="31740" y="11661"/>
                    <a:pt x="30068" y="7624"/>
                    <a:pt x="27092" y="4648"/>
                  </a:cubicBezTo>
                  <a:cubicBezTo>
                    <a:pt x="24115" y="1671"/>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9"/>
            <p:cNvSpPr/>
            <p:nvPr/>
          </p:nvSpPr>
          <p:spPr>
            <a:xfrm>
              <a:off x="5389625" y="4022600"/>
              <a:ext cx="879575" cy="808975"/>
            </a:xfrm>
            <a:custGeom>
              <a:avLst/>
              <a:gdLst/>
              <a:ahLst/>
              <a:cxnLst/>
              <a:rect l="l" t="t" r="r" b="b"/>
              <a:pathLst>
                <a:path w="35183" h="32359" extrusionOk="0">
                  <a:moveTo>
                    <a:pt x="16763" y="607"/>
                  </a:moveTo>
                  <a:cubicBezTo>
                    <a:pt x="19602" y="607"/>
                    <a:pt x="22395" y="1389"/>
                    <a:pt x="24875" y="2912"/>
                  </a:cubicBezTo>
                  <a:cubicBezTo>
                    <a:pt x="32191" y="7401"/>
                    <a:pt x="34491" y="17005"/>
                    <a:pt x="30003" y="24320"/>
                  </a:cubicBezTo>
                  <a:cubicBezTo>
                    <a:pt x="27828" y="27865"/>
                    <a:pt x="24405" y="30348"/>
                    <a:pt x="20360" y="31318"/>
                  </a:cubicBezTo>
                  <a:cubicBezTo>
                    <a:pt x="19146" y="31609"/>
                    <a:pt x="17921" y="31753"/>
                    <a:pt x="16704" y="31753"/>
                  </a:cubicBezTo>
                  <a:cubicBezTo>
                    <a:pt x="13866" y="31753"/>
                    <a:pt x="11075" y="30971"/>
                    <a:pt x="8594" y="29449"/>
                  </a:cubicBezTo>
                  <a:cubicBezTo>
                    <a:pt x="5049" y="27275"/>
                    <a:pt x="2564" y="23850"/>
                    <a:pt x="1595" y="19806"/>
                  </a:cubicBezTo>
                  <a:cubicBezTo>
                    <a:pt x="627" y="15762"/>
                    <a:pt x="1291" y="11585"/>
                    <a:pt x="3465" y="8040"/>
                  </a:cubicBezTo>
                  <a:cubicBezTo>
                    <a:pt x="5640" y="4495"/>
                    <a:pt x="9065" y="2010"/>
                    <a:pt x="13108" y="1042"/>
                  </a:cubicBezTo>
                  <a:cubicBezTo>
                    <a:pt x="14304" y="754"/>
                    <a:pt x="15532" y="608"/>
                    <a:pt x="16763" y="607"/>
                  </a:cubicBezTo>
                  <a:close/>
                  <a:moveTo>
                    <a:pt x="16766" y="0"/>
                  </a:moveTo>
                  <a:cubicBezTo>
                    <a:pt x="15501" y="0"/>
                    <a:pt x="14228" y="150"/>
                    <a:pt x="12967" y="452"/>
                  </a:cubicBezTo>
                  <a:cubicBezTo>
                    <a:pt x="8766" y="1458"/>
                    <a:pt x="5209" y="4039"/>
                    <a:pt x="2950" y="7722"/>
                  </a:cubicBezTo>
                  <a:cubicBezTo>
                    <a:pt x="690" y="11405"/>
                    <a:pt x="0" y="15747"/>
                    <a:pt x="1007" y="19948"/>
                  </a:cubicBezTo>
                  <a:cubicBezTo>
                    <a:pt x="2012" y="24148"/>
                    <a:pt x="4595" y="27706"/>
                    <a:pt x="8276" y="29965"/>
                  </a:cubicBezTo>
                  <a:cubicBezTo>
                    <a:pt x="10855" y="31546"/>
                    <a:pt x="13755" y="32359"/>
                    <a:pt x="16704" y="32359"/>
                  </a:cubicBezTo>
                  <a:cubicBezTo>
                    <a:pt x="17983" y="32357"/>
                    <a:pt x="19258" y="32206"/>
                    <a:pt x="20502" y="31907"/>
                  </a:cubicBezTo>
                  <a:cubicBezTo>
                    <a:pt x="24703" y="30900"/>
                    <a:pt x="28261" y="28319"/>
                    <a:pt x="30519" y="24636"/>
                  </a:cubicBezTo>
                  <a:cubicBezTo>
                    <a:pt x="35182" y="17036"/>
                    <a:pt x="32793" y="7058"/>
                    <a:pt x="25193" y="2395"/>
                  </a:cubicBezTo>
                  <a:cubicBezTo>
                    <a:pt x="22615" y="812"/>
                    <a:pt x="19715" y="0"/>
                    <a:pt x="167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9"/>
            <p:cNvSpPr/>
            <p:nvPr/>
          </p:nvSpPr>
          <p:spPr>
            <a:xfrm>
              <a:off x="5411225" y="3977300"/>
              <a:ext cx="793500" cy="793500"/>
            </a:xfrm>
            <a:custGeom>
              <a:avLst/>
              <a:gdLst/>
              <a:ahLst/>
              <a:cxnLst/>
              <a:rect l="l" t="t" r="r" b="b"/>
              <a:pathLst>
                <a:path w="31740" h="31740" extrusionOk="0">
                  <a:moveTo>
                    <a:pt x="15870" y="0"/>
                  </a:moveTo>
                  <a:cubicBezTo>
                    <a:pt x="11661" y="0"/>
                    <a:pt x="7624" y="1672"/>
                    <a:pt x="4649" y="4648"/>
                  </a:cubicBezTo>
                  <a:cubicBezTo>
                    <a:pt x="1673" y="7624"/>
                    <a:pt x="1" y="11661"/>
                    <a:pt x="1" y="15870"/>
                  </a:cubicBezTo>
                  <a:cubicBezTo>
                    <a:pt x="1" y="20079"/>
                    <a:pt x="1673" y="24115"/>
                    <a:pt x="4649" y="27090"/>
                  </a:cubicBezTo>
                  <a:cubicBezTo>
                    <a:pt x="7624" y="30067"/>
                    <a:pt x="11661" y="31739"/>
                    <a:pt x="15870" y="31739"/>
                  </a:cubicBezTo>
                  <a:cubicBezTo>
                    <a:pt x="20079" y="31739"/>
                    <a:pt x="24115" y="30067"/>
                    <a:pt x="27092" y="27090"/>
                  </a:cubicBezTo>
                  <a:cubicBezTo>
                    <a:pt x="30068" y="24115"/>
                    <a:pt x="31740" y="20079"/>
                    <a:pt x="31740" y="15870"/>
                  </a:cubicBezTo>
                  <a:cubicBezTo>
                    <a:pt x="31740" y="11661"/>
                    <a:pt x="30068" y="7624"/>
                    <a:pt x="27092" y="4648"/>
                  </a:cubicBezTo>
                  <a:cubicBezTo>
                    <a:pt x="24115"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9"/>
            <p:cNvSpPr/>
            <p:nvPr/>
          </p:nvSpPr>
          <p:spPr>
            <a:xfrm>
              <a:off x="5389625" y="3969800"/>
              <a:ext cx="879575" cy="808700"/>
            </a:xfrm>
            <a:custGeom>
              <a:avLst/>
              <a:gdLst/>
              <a:ahLst/>
              <a:cxnLst/>
              <a:rect l="l" t="t" r="r" b="b"/>
              <a:pathLst>
                <a:path w="35183" h="32348" extrusionOk="0">
                  <a:moveTo>
                    <a:pt x="16759" y="606"/>
                  </a:moveTo>
                  <a:cubicBezTo>
                    <a:pt x="19625" y="606"/>
                    <a:pt x="22434" y="1401"/>
                    <a:pt x="24875" y="2901"/>
                  </a:cubicBezTo>
                  <a:cubicBezTo>
                    <a:pt x="32191" y="7391"/>
                    <a:pt x="34491" y="16994"/>
                    <a:pt x="30003" y="24310"/>
                  </a:cubicBezTo>
                  <a:cubicBezTo>
                    <a:pt x="27828" y="27855"/>
                    <a:pt x="24405" y="30340"/>
                    <a:pt x="20360" y="31309"/>
                  </a:cubicBezTo>
                  <a:cubicBezTo>
                    <a:pt x="19146" y="31599"/>
                    <a:pt x="17921" y="31743"/>
                    <a:pt x="16704" y="31743"/>
                  </a:cubicBezTo>
                  <a:cubicBezTo>
                    <a:pt x="13866" y="31743"/>
                    <a:pt x="11075" y="30961"/>
                    <a:pt x="8594" y="29439"/>
                  </a:cubicBezTo>
                  <a:cubicBezTo>
                    <a:pt x="5049" y="27264"/>
                    <a:pt x="2564" y="23840"/>
                    <a:pt x="1595" y="19797"/>
                  </a:cubicBezTo>
                  <a:cubicBezTo>
                    <a:pt x="628" y="15753"/>
                    <a:pt x="1292" y="11574"/>
                    <a:pt x="3465" y="8029"/>
                  </a:cubicBezTo>
                  <a:cubicBezTo>
                    <a:pt x="6401" y="3246"/>
                    <a:pt x="11521" y="606"/>
                    <a:pt x="16759" y="606"/>
                  </a:cubicBezTo>
                  <a:close/>
                  <a:moveTo>
                    <a:pt x="16761" y="0"/>
                  </a:moveTo>
                  <a:cubicBezTo>
                    <a:pt x="11319" y="0"/>
                    <a:pt x="5999" y="2742"/>
                    <a:pt x="2950" y="7712"/>
                  </a:cubicBezTo>
                  <a:cubicBezTo>
                    <a:pt x="690" y="11394"/>
                    <a:pt x="0" y="15735"/>
                    <a:pt x="1007" y="19936"/>
                  </a:cubicBezTo>
                  <a:cubicBezTo>
                    <a:pt x="2012" y="24137"/>
                    <a:pt x="4595" y="27695"/>
                    <a:pt x="8276" y="29954"/>
                  </a:cubicBezTo>
                  <a:cubicBezTo>
                    <a:pt x="10855" y="31535"/>
                    <a:pt x="13755" y="32348"/>
                    <a:pt x="16704" y="32348"/>
                  </a:cubicBezTo>
                  <a:cubicBezTo>
                    <a:pt x="17983" y="32347"/>
                    <a:pt x="19258" y="32196"/>
                    <a:pt x="20502" y="31896"/>
                  </a:cubicBezTo>
                  <a:cubicBezTo>
                    <a:pt x="24703" y="30891"/>
                    <a:pt x="28259" y="28308"/>
                    <a:pt x="30519" y="24627"/>
                  </a:cubicBezTo>
                  <a:cubicBezTo>
                    <a:pt x="35182" y="17025"/>
                    <a:pt x="32791" y="7047"/>
                    <a:pt x="25191"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9"/>
            <p:cNvSpPr/>
            <p:nvPr/>
          </p:nvSpPr>
          <p:spPr>
            <a:xfrm>
              <a:off x="5951900" y="4069050"/>
              <a:ext cx="240925" cy="604575"/>
            </a:xfrm>
            <a:custGeom>
              <a:avLst/>
              <a:gdLst/>
              <a:ahLst/>
              <a:cxnLst/>
              <a:rect l="l" t="t" r="r" b="b"/>
              <a:pathLst>
                <a:path w="9637" h="24183" extrusionOk="0">
                  <a:moveTo>
                    <a:pt x="1" y="0"/>
                  </a:moveTo>
                  <a:lnTo>
                    <a:pt x="443" y="24182"/>
                  </a:lnTo>
                  <a:cubicBezTo>
                    <a:pt x="2627" y="23054"/>
                    <a:pt x="4460" y="21350"/>
                    <a:pt x="5741" y="19254"/>
                  </a:cubicBezTo>
                  <a:cubicBezTo>
                    <a:pt x="9636" y="12903"/>
                    <a:pt x="7648" y="4597"/>
                    <a:pt x="1296" y="702"/>
                  </a:cubicBezTo>
                  <a:cubicBezTo>
                    <a:pt x="877" y="444"/>
                    <a:pt x="445" y="21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9"/>
            <p:cNvSpPr/>
            <p:nvPr/>
          </p:nvSpPr>
          <p:spPr>
            <a:xfrm>
              <a:off x="5943275" y="4061450"/>
              <a:ext cx="221475" cy="619725"/>
            </a:xfrm>
            <a:custGeom>
              <a:avLst/>
              <a:gdLst/>
              <a:ahLst/>
              <a:cxnLst/>
              <a:rect l="l" t="t" r="r" b="b"/>
              <a:pathLst>
                <a:path w="8859" h="24789" extrusionOk="0">
                  <a:moveTo>
                    <a:pt x="346" y="0"/>
                  </a:moveTo>
                  <a:cubicBezTo>
                    <a:pt x="233" y="0"/>
                    <a:pt x="124" y="65"/>
                    <a:pt x="72" y="174"/>
                  </a:cubicBezTo>
                  <a:cubicBezTo>
                    <a:pt x="1" y="325"/>
                    <a:pt x="64" y="506"/>
                    <a:pt x="217" y="576"/>
                  </a:cubicBezTo>
                  <a:cubicBezTo>
                    <a:pt x="650" y="783"/>
                    <a:pt x="1074" y="1013"/>
                    <a:pt x="1484" y="1264"/>
                  </a:cubicBezTo>
                  <a:cubicBezTo>
                    <a:pt x="4486" y="3105"/>
                    <a:pt x="6591" y="6007"/>
                    <a:pt x="7412" y="9432"/>
                  </a:cubicBezTo>
                  <a:cubicBezTo>
                    <a:pt x="8232" y="12857"/>
                    <a:pt x="7670" y="16396"/>
                    <a:pt x="5828" y="19399"/>
                  </a:cubicBezTo>
                  <a:cubicBezTo>
                    <a:pt x="4573" y="21447"/>
                    <a:pt x="2782" y="23112"/>
                    <a:pt x="650" y="24216"/>
                  </a:cubicBezTo>
                  <a:cubicBezTo>
                    <a:pt x="525" y="24280"/>
                    <a:pt x="462" y="24421"/>
                    <a:pt x="494" y="24556"/>
                  </a:cubicBezTo>
                  <a:cubicBezTo>
                    <a:pt x="527" y="24693"/>
                    <a:pt x="649" y="24788"/>
                    <a:pt x="788" y="24788"/>
                  </a:cubicBezTo>
                  <a:cubicBezTo>
                    <a:pt x="837" y="24788"/>
                    <a:pt x="885" y="24776"/>
                    <a:pt x="928" y="24754"/>
                  </a:cubicBezTo>
                  <a:cubicBezTo>
                    <a:pt x="3159" y="23600"/>
                    <a:pt x="5031" y="21858"/>
                    <a:pt x="6344" y="19716"/>
                  </a:cubicBezTo>
                  <a:cubicBezTo>
                    <a:pt x="8270" y="16576"/>
                    <a:pt x="8859" y="12872"/>
                    <a:pt x="8000" y="9291"/>
                  </a:cubicBezTo>
                  <a:cubicBezTo>
                    <a:pt x="7142" y="5709"/>
                    <a:pt x="4941" y="2674"/>
                    <a:pt x="1800" y="748"/>
                  </a:cubicBezTo>
                  <a:cubicBezTo>
                    <a:pt x="1372" y="485"/>
                    <a:pt x="929" y="244"/>
                    <a:pt x="476" y="29"/>
                  </a:cubicBezTo>
                  <a:cubicBezTo>
                    <a:pt x="434" y="10"/>
                    <a:pt x="390"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9"/>
            <p:cNvSpPr/>
            <p:nvPr/>
          </p:nvSpPr>
          <p:spPr>
            <a:xfrm>
              <a:off x="5804475" y="4695475"/>
              <a:ext cx="105525" cy="15850"/>
            </a:xfrm>
            <a:custGeom>
              <a:avLst/>
              <a:gdLst/>
              <a:ahLst/>
              <a:cxnLst/>
              <a:rect l="l" t="t" r="r" b="b"/>
              <a:pathLst>
                <a:path w="4221" h="634" extrusionOk="0">
                  <a:moveTo>
                    <a:pt x="4220" y="0"/>
                  </a:moveTo>
                  <a:lnTo>
                    <a:pt x="1" y="633"/>
                  </a:lnTo>
                  <a:cubicBezTo>
                    <a:pt x="42" y="633"/>
                    <a:pt x="83" y="634"/>
                    <a:pt x="124" y="634"/>
                  </a:cubicBezTo>
                  <a:cubicBezTo>
                    <a:pt x="1514" y="634"/>
                    <a:pt x="2895" y="42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9"/>
            <p:cNvSpPr/>
            <p:nvPr/>
          </p:nvSpPr>
          <p:spPr>
            <a:xfrm>
              <a:off x="5797025" y="4687900"/>
              <a:ext cx="121475" cy="31000"/>
            </a:xfrm>
            <a:custGeom>
              <a:avLst/>
              <a:gdLst/>
              <a:ahLst/>
              <a:cxnLst/>
              <a:rect l="l" t="t" r="r" b="b"/>
              <a:pathLst>
                <a:path w="4859" h="1240" extrusionOk="0">
                  <a:moveTo>
                    <a:pt x="4519" y="1"/>
                  </a:moveTo>
                  <a:cubicBezTo>
                    <a:pt x="4489" y="1"/>
                    <a:pt x="4458" y="6"/>
                    <a:pt x="4427" y="15"/>
                  </a:cubicBezTo>
                  <a:cubicBezTo>
                    <a:pt x="3134" y="426"/>
                    <a:pt x="1785" y="634"/>
                    <a:pt x="428" y="634"/>
                  </a:cubicBezTo>
                  <a:lnTo>
                    <a:pt x="299" y="634"/>
                  </a:lnTo>
                  <a:cubicBezTo>
                    <a:pt x="134" y="637"/>
                    <a:pt x="2" y="771"/>
                    <a:pt x="1" y="935"/>
                  </a:cubicBezTo>
                  <a:cubicBezTo>
                    <a:pt x="1" y="1100"/>
                    <a:pt x="131" y="1234"/>
                    <a:pt x="295" y="1239"/>
                  </a:cubicBezTo>
                  <a:lnTo>
                    <a:pt x="428" y="1239"/>
                  </a:lnTo>
                  <a:cubicBezTo>
                    <a:pt x="1846" y="1239"/>
                    <a:pt x="3258" y="1022"/>
                    <a:pt x="4611" y="592"/>
                  </a:cubicBezTo>
                  <a:cubicBezTo>
                    <a:pt x="4770" y="541"/>
                    <a:pt x="4858" y="371"/>
                    <a:pt x="4807" y="212"/>
                  </a:cubicBezTo>
                  <a:cubicBezTo>
                    <a:pt x="4766" y="83"/>
                    <a:pt x="4647" y="1"/>
                    <a:pt x="4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9"/>
            <p:cNvSpPr/>
            <p:nvPr/>
          </p:nvSpPr>
          <p:spPr>
            <a:xfrm>
              <a:off x="5631600" y="4661475"/>
              <a:ext cx="124425" cy="45875"/>
            </a:xfrm>
            <a:custGeom>
              <a:avLst/>
              <a:gdLst/>
              <a:ahLst/>
              <a:cxnLst/>
              <a:rect l="l" t="t" r="r" b="b"/>
              <a:pathLst>
                <a:path w="4977" h="1835" extrusionOk="0">
                  <a:moveTo>
                    <a:pt x="1" y="1"/>
                  </a:moveTo>
                  <a:lnTo>
                    <a:pt x="1" y="1"/>
                  </a:lnTo>
                  <a:cubicBezTo>
                    <a:pt x="1522" y="936"/>
                    <a:pt x="3212" y="1559"/>
                    <a:pt x="4977" y="183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9"/>
            <p:cNvSpPr/>
            <p:nvPr/>
          </p:nvSpPr>
          <p:spPr>
            <a:xfrm>
              <a:off x="5623050" y="4653925"/>
              <a:ext cx="140825" cy="61000"/>
            </a:xfrm>
            <a:custGeom>
              <a:avLst/>
              <a:gdLst/>
              <a:ahLst/>
              <a:cxnLst/>
              <a:rect l="l" t="t" r="r" b="b"/>
              <a:pathLst>
                <a:path w="5633" h="2440" extrusionOk="0">
                  <a:moveTo>
                    <a:pt x="344" y="1"/>
                  </a:moveTo>
                  <a:cubicBezTo>
                    <a:pt x="243" y="1"/>
                    <a:pt x="144" y="52"/>
                    <a:pt x="88" y="145"/>
                  </a:cubicBezTo>
                  <a:cubicBezTo>
                    <a:pt x="0" y="287"/>
                    <a:pt x="43" y="472"/>
                    <a:pt x="184" y="560"/>
                  </a:cubicBezTo>
                  <a:cubicBezTo>
                    <a:pt x="1739" y="1518"/>
                    <a:pt x="3468" y="2154"/>
                    <a:pt x="5272" y="2436"/>
                  </a:cubicBezTo>
                  <a:cubicBezTo>
                    <a:pt x="5288" y="2438"/>
                    <a:pt x="5303" y="2440"/>
                    <a:pt x="5320" y="2440"/>
                  </a:cubicBezTo>
                  <a:cubicBezTo>
                    <a:pt x="5478" y="2438"/>
                    <a:pt x="5609" y="2317"/>
                    <a:pt x="5621" y="2160"/>
                  </a:cubicBezTo>
                  <a:cubicBezTo>
                    <a:pt x="5633" y="2002"/>
                    <a:pt x="5522" y="1861"/>
                    <a:pt x="5366" y="1837"/>
                  </a:cubicBezTo>
                  <a:cubicBezTo>
                    <a:pt x="3642" y="1568"/>
                    <a:pt x="1988" y="959"/>
                    <a:pt x="502" y="45"/>
                  </a:cubicBezTo>
                  <a:cubicBezTo>
                    <a:pt x="452" y="15"/>
                    <a:pt x="398" y="1"/>
                    <a:pt x="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9"/>
            <p:cNvSpPr/>
            <p:nvPr/>
          </p:nvSpPr>
          <p:spPr>
            <a:xfrm>
              <a:off x="5442950" y="4036750"/>
              <a:ext cx="459775" cy="552975"/>
            </a:xfrm>
            <a:custGeom>
              <a:avLst/>
              <a:gdLst/>
              <a:ahLst/>
              <a:cxnLst/>
              <a:rect l="l" t="t" r="r" b="b"/>
              <a:pathLst>
                <a:path w="18391" h="22119" extrusionOk="0">
                  <a:moveTo>
                    <a:pt x="14614" y="0"/>
                  </a:moveTo>
                  <a:cubicBezTo>
                    <a:pt x="10078" y="0"/>
                    <a:pt x="5649" y="2288"/>
                    <a:pt x="3104" y="6437"/>
                  </a:cubicBezTo>
                  <a:cubicBezTo>
                    <a:pt x="0" y="11495"/>
                    <a:pt x="632" y="17796"/>
                    <a:pt x="4226" y="22118"/>
                  </a:cubicBezTo>
                  <a:lnTo>
                    <a:pt x="18391" y="542"/>
                  </a:lnTo>
                  <a:cubicBezTo>
                    <a:pt x="17149" y="178"/>
                    <a:pt x="15877" y="0"/>
                    <a:pt x="146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9"/>
            <p:cNvSpPr/>
            <p:nvPr/>
          </p:nvSpPr>
          <p:spPr>
            <a:xfrm>
              <a:off x="5436700" y="4029175"/>
              <a:ext cx="474300" cy="568125"/>
            </a:xfrm>
            <a:custGeom>
              <a:avLst/>
              <a:gdLst/>
              <a:ahLst/>
              <a:cxnLst/>
              <a:rect l="l" t="t" r="r" b="b"/>
              <a:pathLst>
                <a:path w="18972" h="22725" extrusionOk="0">
                  <a:moveTo>
                    <a:pt x="14869" y="0"/>
                  </a:moveTo>
                  <a:cubicBezTo>
                    <a:pt x="10164" y="0"/>
                    <a:pt x="5647" y="2421"/>
                    <a:pt x="3096" y="6582"/>
                  </a:cubicBezTo>
                  <a:cubicBezTo>
                    <a:pt x="0" y="11627"/>
                    <a:pt x="463" y="18069"/>
                    <a:pt x="4243" y="22615"/>
                  </a:cubicBezTo>
                  <a:cubicBezTo>
                    <a:pt x="4300" y="22684"/>
                    <a:pt x="4386" y="22725"/>
                    <a:pt x="4476" y="22725"/>
                  </a:cubicBezTo>
                  <a:lnTo>
                    <a:pt x="4477" y="22725"/>
                  </a:lnTo>
                  <a:cubicBezTo>
                    <a:pt x="4734" y="22725"/>
                    <a:pt x="4875" y="22425"/>
                    <a:pt x="4711" y="22228"/>
                  </a:cubicBezTo>
                  <a:cubicBezTo>
                    <a:pt x="1095" y="17881"/>
                    <a:pt x="654" y="11722"/>
                    <a:pt x="3611" y="6899"/>
                  </a:cubicBezTo>
                  <a:cubicBezTo>
                    <a:pt x="6052" y="2921"/>
                    <a:pt x="10370" y="605"/>
                    <a:pt x="14869" y="605"/>
                  </a:cubicBezTo>
                  <a:cubicBezTo>
                    <a:pt x="16095" y="605"/>
                    <a:pt x="17336" y="778"/>
                    <a:pt x="18555" y="1135"/>
                  </a:cubicBezTo>
                  <a:cubicBezTo>
                    <a:pt x="18582" y="1143"/>
                    <a:pt x="18609" y="1147"/>
                    <a:pt x="18636" y="1147"/>
                  </a:cubicBezTo>
                  <a:cubicBezTo>
                    <a:pt x="18767" y="1147"/>
                    <a:pt x="18887" y="1060"/>
                    <a:pt x="18926" y="928"/>
                  </a:cubicBezTo>
                  <a:cubicBezTo>
                    <a:pt x="18972" y="771"/>
                    <a:pt x="18883" y="604"/>
                    <a:pt x="18726" y="555"/>
                  </a:cubicBezTo>
                  <a:cubicBezTo>
                    <a:pt x="17450" y="180"/>
                    <a:pt x="16152" y="0"/>
                    <a:pt x="14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9"/>
            <p:cNvSpPr/>
            <p:nvPr/>
          </p:nvSpPr>
          <p:spPr>
            <a:xfrm>
              <a:off x="5608850" y="4144975"/>
              <a:ext cx="352525" cy="456450"/>
            </a:xfrm>
            <a:custGeom>
              <a:avLst/>
              <a:gdLst/>
              <a:ahLst/>
              <a:cxnLst/>
              <a:rect l="l" t="t" r="r" b="b"/>
              <a:pathLst>
                <a:path w="14101" h="18258" extrusionOk="0">
                  <a:moveTo>
                    <a:pt x="12328" y="1"/>
                  </a:moveTo>
                  <a:cubicBezTo>
                    <a:pt x="12271" y="1"/>
                    <a:pt x="12212" y="6"/>
                    <a:pt x="12152" y="16"/>
                  </a:cubicBezTo>
                  <a:cubicBezTo>
                    <a:pt x="11905" y="56"/>
                    <a:pt x="11702" y="204"/>
                    <a:pt x="11545" y="460"/>
                  </a:cubicBezTo>
                  <a:lnTo>
                    <a:pt x="10101" y="2812"/>
                  </a:lnTo>
                  <a:lnTo>
                    <a:pt x="10101" y="2812"/>
                  </a:lnTo>
                  <a:cubicBezTo>
                    <a:pt x="9021" y="2227"/>
                    <a:pt x="7998" y="1935"/>
                    <a:pt x="7030" y="1935"/>
                  </a:cubicBezTo>
                  <a:cubicBezTo>
                    <a:pt x="7005" y="1935"/>
                    <a:pt x="6980" y="1935"/>
                    <a:pt x="6955" y="1935"/>
                  </a:cubicBezTo>
                  <a:cubicBezTo>
                    <a:pt x="5637" y="1955"/>
                    <a:pt x="4639" y="2515"/>
                    <a:pt x="3965" y="3615"/>
                  </a:cubicBezTo>
                  <a:cubicBezTo>
                    <a:pt x="3687" y="4067"/>
                    <a:pt x="3505" y="4497"/>
                    <a:pt x="3415" y="4903"/>
                  </a:cubicBezTo>
                  <a:cubicBezTo>
                    <a:pt x="3327" y="5309"/>
                    <a:pt x="3306" y="5686"/>
                    <a:pt x="3354" y="6031"/>
                  </a:cubicBezTo>
                  <a:cubicBezTo>
                    <a:pt x="3401" y="6377"/>
                    <a:pt x="3547" y="6756"/>
                    <a:pt x="3790" y="7170"/>
                  </a:cubicBezTo>
                  <a:cubicBezTo>
                    <a:pt x="4021" y="7568"/>
                    <a:pt x="4283" y="7947"/>
                    <a:pt x="4572" y="8303"/>
                  </a:cubicBezTo>
                  <a:cubicBezTo>
                    <a:pt x="4849" y="8646"/>
                    <a:pt x="5231" y="9079"/>
                    <a:pt x="5716" y="9606"/>
                  </a:cubicBezTo>
                  <a:lnTo>
                    <a:pt x="7019" y="10981"/>
                  </a:lnTo>
                  <a:cubicBezTo>
                    <a:pt x="7383" y="11349"/>
                    <a:pt x="7627" y="11697"/>
                    <a:pt x="7747" y="12025"/>
                  </a:cubicBezTo>
                  <a:cubicBezTo>
                    <a:pt x="7866" y="12353"/>
                    <a:pt x="7866" y="12615"/>
                    <a:pt x="7747" y="12810"/>
                  </a:cubicBezTo>
                  <a:cubicBezTo>
                    <a:pt x="7594" y="13059"/>
                    <a:pt x="7390" y="13217"/>
                    <a:pt x="7132" y="13281"/>
                  </a:cubicBezTo>
                  <a:cubicBezTo>
                    <a:pt x="7019" y="13309"/>
                    <a:pt x="6904" y="13323"/>
                    <a:pt x="6789" y="13323"/>
                  </a:cubicBezTo>
                  <a:cubicBezTo>
                    <a:pt x="6641" y="13323"/>
                    <a:pt x="6491" y="13300"/>
                    <a:pt x="6340" y="13253"/>
                  </a:cubicBezTo>
                  <a:cubicBezTo>
                    <a:pt x="6052" y="13165"/>
                    <a:pt x="5772" y="13053"/>
                    <a:pt x="5503" y="12920"/>
                  </a:cubicBezTo>
                  <a:cubicBezTo>
                    <a:pt x="5234" y="12792"/>
                    <a:pt x="4982" y="12635"/>
                    <a:pt x="4750" y="12450"/>
                  </a:cubicBezTo>
                  <a:cubicBezTo>
                    <a:pt x="4426" y="12232"/>
                    <a:pt x="4126" y="11981"/>
                    <a:pt x="3857" y="11700"/>
                  </a:cubicBezTo>
                  <a:cubicBezTo>
                    <a:pt x="3591" y="11422"/>
                    <a:pt x="3398" y="11193"/>
                    <a:pt x="3277" y="11009"/>
                  </a:cubicBezTo>
                  <a:cubicBezTo>
                    <a:pt x="3156" y="10826"/>
                    <a:pt x="3018" y="10602"/>
                    <a:pt x="2866" y="10337"/>
                  </a:cubicBezTo>
                  <a:cubicBezTo>
                    <a:pt x="2712" y="10072"/>
                    <a:pt x="2616" y="9912"/>
                    <a:pt x="2577" y="9857"/>
                  </a:cubicBezTo>
                  <a:cubicBezTo>
                    <a:pt x="2381" y="9550"/>
                    <a:pt x="2159" y="9336"/>
                    <a:pt x="1907" y="9212"/>
                  </a:cubicBezTo>
                  <a:cubicBezTo>
                    <a:pt x="1748" y="9135"/>
                    <a:pt x="1587" y="9096"/>
                    <a:pt x="1425" y="9096"/>
                  </a:cubicBezTo>
                  <a:cubicBezTo>
                    <a:pt x="1332" y="9096"/>
                    <a:pt x="1239" y="9109"/>
                    <a:pt x="1145" y="9134"/>
                  </a:cubicBezTo>
                  <a:cubicBezTo>
                    <a:pt x="897" y="9202"/>
                    <a:pt x="666" y="9323"/>
                    <a:pt x="469" y="9490"/>
                  </a:cubicBezTo>
                  <a:cubicBezTo>
                    <a:pt x="274" y="9655"/>
                    <a:pt x="141" y="9871"/>
                    <a:pt x="71" y="10140"/>
                  </a:cubicBezTo>
                  <a:cubicBezTo>
                    <a:pt x="1" y="10406"/>
                    <a:pt x="20" y="10677"/>
                    <a:pt x="131" y="10953"/>
                  </a:cubicBezTo>
                  <a:cubicBezTo>
                    <a:pt x="762" y="12400"/>
                    <a:pt x="1766" y="13630"/>
                    <a:pt x="3141" y="14641"/>
                  </a:cubicBezTo>
                  <a:lnTo>
                    <a:pt x="3141" y="14641"/>
                  </a:lnTo>
                  <a:lnTo>
                    <a:pt x="1791" y="16840"/>
                  </a:lnTo>
                  <a:cubicBezTo>
                    <a:pt x="1584" y="17178"/>
                    <a:pt x="1569" y="17493"/>
                    <a:pt x="1748" y="17784"/>
                  </a:cubicBezTo>
                  <a:cubicBezTo>
                    <a:pt x="1927" y="18076"/>
                    <a:pt x="2191" y="18232"/>
                    <a:pt x="2540" y="18255"/>
                  </a:cubicBezTo>
                  <a:cubicBezTo>
                    <a:pt x="2562" y="18257"/>
                    <a:pt x="2584" y="18257"/>
                    <a:pt x="2606" y="18257"/>
                  </a:cubicBezTo>
                  <a:cubicBezTo>
                    <a:pt x="2924" y="18257"/>
                    <a:pt x="3177" y="18106"/>
                    <a:pt x="3362" y="17802"/>
                  </a:cubicBezTo>
                  <a:lnTo>
                    <a:pt x="4705" y="15613"/>
                  </a:lnTo>
                  <a:lnTo>
                    <a:pt x="4705" y="15613"/>
                  </a:lnTo>
                  <a:cubicBezTo>
                    <a:pt x="5268" y="15893"/>
                    <a:pt x="5824" y="16093"/>
                    <a:pt x="6375" y="16213"/>
                  </a:cubicBezTo>
                  <a:cubicBezTo>
                    <a:pt x="6729" y="16290"/>
                    <a:pt x="7074" y="16328"/>
                    <a:pt x="7411" y="16328"/>
                  </a:cubicBezTo>
                  <a:cubicBezTo>
                    <a:pt x="7947" y="16328"/>
                    <a:pt x="8462" y="16231"/>
                    <a:pt x="8955" y="16039"/>
                  </a:cubicBezTo>
                  <a:cubicBezTo>
                    <a:pt x="9760" y="15724"/>
                    <a:pt x="10411" y="15143"/>
                    <a:pt x="10908" y="14298"/>
                  </a:cubicBezTo>
                  <a:cubicBezTo>
                    <a:pt x="11221" y="13774"/>
                    <a:pt x="11406" y="13269"/>
                    <a:pt x="11466" y="12782"/>
                  </a:cubicBezTo>
                  <a:cubicBezTo>
                    <a:pt x="11526" y="12295"/>
                    <a:pt x="11463" y="11813"/>
                    <a:pt x="11280" y="11338"/>
                  </a:cubicBezTo>
                  <a:cubicBezTo>
                    <a:pt x="11089" y="10852"/>
                    <a:pt x="10834" y="10393"/>
                    <a:pt x="10520" y="9977"/>
                  </a:cubicBezTo>
                  <a:cubicBezTo>
                    <a:pt x="10197" y="9546"/>
                    <a:pt x="9772" y="9053"/>
                    <a:pt x="9242" y="8500"/>
                  </a:cubicBezTo>
                  <a:lnTo>
                    <a:pt x="7929" y="7166"/>
                  </a:lnTo>
                  <a:cubicBezTo>
                    <a:pt x="7534" y="6778"/>
                    <a:pt x="7283" y="6449"/>
                    <a:pt x="7176" y="6175"/>
                  </a:cubicBezTo>
                  <a:cubicBezTo>
                    <a:pt x="7068" y="5903"/>
                    <a:pt x="7098" y="5631"/>
                    <a:pt x="7265" y="5359"/>
                  </a:cubicBezTo>
                  <a:cubicBezTo>
                    <a:pt x="7393" y="5149"/>
                    <a:pt x="7606" y="5045"/>
                    <a:pt x="7902" y="5045"/>
                  </a:cubicBezTo>
                  <a:cubicBezTo>
                    <a:pt x="7925" y="5045"/>
                    <a:pt x="7947" y="5045"/>
                    <a:pt x="7971" y="5046"/>
                  </a:cubicBezTo>
                  <a:cubicBezTo>
                    <a:pt x="8301" y="5063"/>
                    <a:pt x="8624" y="5160"/>
                    <a:pt x="8936" y="5335"/>
                  </a:cubicBezTo>
                  <a:cubicBezTo>
                    <a:pt x="9248" y="5511"/>
                    <a:pt x="9535" y="5690"/>
                    <a:pt x="9796" y="5871"/>
                  </a:cubicBezTo>
                  <a:cubicBezTo>
                    <a:pt x="10527" y="6438"/>
                    <a:pt x="11186" y="7094"/>
                    <a:pt x="11758" y="7820"/>
                  </a:cubicBezTo>
                  <a:cubicBezTo>
                    <a:pt x="11991" y="8099"/>
                    <a:pt x="12242" y="8284"/>
                    <a:pt x="12513" y="8378"/>
                  </a:cubicBezTo>
                  <a:cubicBezTo>
                    <a:pt x="12630" y="8418"/>
                    <a:pt x="12743" y="8438"/>
                    <a:pt x="12854" y="8438"/>
                  </a:cubicBezTo>
                  <a:cubicBezTo>
                    <a:pt x="12997" y="8438"/>
                    <a:pt x="13136" y="8404"/>
                    <a:pt x="13268" y="8336"/>
                  </a:cubicBezTo>
                  <a:cubicBezTo>
                    <a:pt x="13496" y="8220"/>
                    <a:pt x="13695" y="8056"/>
                    <a:pt x="13852" y="7854"/>
                  </a:cubicBezTo>
                  <a:cubicBezTo>
                    <a:pt x="14007" y="7652"/>
                    <a:pt x="14087" y="7400"/>
                    <a:pt x="14094" y="7092"/>
                  </a:cubicBezTo>
                  <a:cubicBezTo>
                    <a:pt x="14100" y="6785"/>
                    <a:pt x="14009" y="6491"/>
                    <a:pt x="13819" y="6208"/>
                  </a:cubicBezTo>
                  <a:cubicBezTo>
                    <a:pt x="13577" y="5842"/>
                    <a:pt x="13372" y="5550"/>
                    <a:pt x="13206" y="5334"/>
                  </a:cubicBezTo>
                  <a:cubicBezTo>
                    <a:pt x="13038" y="5117"/>
                    <a:pt x="12777" y="4835"/>
                    <a:pt x="12424" y="4489"/>
                  </a:cubicBezTo>
                  <a:cubicBezTo>
                    <a:pt x="12175" y="4247"/>
                    <a:pt x="11912" y="4020"/>
                    <a:pt x="11636" y="3809"/>
                  </a:cubicBezTo>
                  <a:lnTo>
                    <a:pt x="11636" y="3809"/>
                  </a:lnTo>
                  <a:lnTo>
                    <a:pt x="13104" y="1417"/>
                  </a:lnTo>
                  <a:cubicBezTo>
                    <a:pt x="13251" y="1176"/>
                    <a:pt x="13289" y="934"/>
                    <a:pt x="13215" y="692"/>
                  </a:cubicBezTo>
                  <a:cubicBezTo>
                    <a:pt x="13141" y="449"/>
                    <a:pt x="13006" y="266"/>
                    <a:pt x="12814" y="142"/>
                  </a:cubicBezTo>
                  <a:cubicBezTo>
                    <a:pt x="12667" y="48"/>
                    <a:pt x="12505" y="1"/>
                    <a:pt x="12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9"/>
            <p:cNvSpPr/>
            <p:nvPr/>
          </p:nvSpPr>
          <p:spPr>
            <a:xfrm>
              <a:off x="5472350" y="4588375"/>
              <a:ext cx="15350" cy="65600"/>
            </a:xfrm>
            <a:custGeom>
              <a:avLst/>
              <a:gdLst/>
              <a:ahLst/>
              <a:cxnLst/>
              <a:rect l="l" t="t" r="r" b="b"/>
              <a:pathLst>
                <a:path w="614" h="2624" extrusionOk="0">
                  <a:moveTo>
                    <a:pt x="308" y="1"/>
                  </a:moveTo>
                  <a:cubicBezTo>
                    <a:pt x="137" y="1"/>
                    <a:pt x="0" y="142"/>
                    <a:pt x="4" y="311"/>
                  </a:cubicBezTo>
                  <a:lnTo>
                    <a:pt x="4" y="2320"/>
                  </a:lnTo>
                  <a:cubicBezTo>
                    <a:pt x="4" y="2487"/>
                    <a:pt x="140" y="2624"/>
                    <a:pt x="308" y="2624"/>
                  </a:cubicBezTo>
                  <a:cubicBezTo>
                    <a:pt x="474" y="2624"/>
                    <a:pt x="610" y="2487"/>
                    <a:pt x="610" y="2320"/>
                  </a:cubicBezTo>
                  <a:lnTo>
                    <a:pt x="610" y="311"/>
                  </a:lnTo>
                  <a:cubicBezTo>
                    <a:pt x="614" y="142"/>
                    <a:pt x="477"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9"/>
            <p:cNvSpPr/>
            <p:nvPr/>
          </p:nvSpPr>
          <p:spPr>
            <a:xfrm>
              <a:off x="5507800" y="4638625"/>
              <a:ext cx="15350" cy="68525"/>
            </a:xfrm>
            <a:custGeom>
              <a:avLst/>
              <a:gdLst/>
              <a:ahLst/>
              <a:cxnLst/>
              <a:rect l="l" t="t" r="r" b="b"/>
              <a:pathLst>
                <a:path w="614" h="2741" extrusionOk="0">
                  <a:moveTo>
                    <a:pt x="308" y="0"/>
                  </a:moveTo>
                  <a:cubicBezTo>
                    <a:pt x="137" y="0"/>
                    <a:pt x="0" y="140"/>
                    <a:pt x="4" y="310"/>
                  </a:cubicBezTo>
                  <a:lnTo>
                    <a:pt x="4" y="2437"/>
                  </a:lnTo>
                  <a:cubicBezTo>
                    <a:pt x="4" y="2605"/>
                    <a:pt x="140" y="2740"/>
                    <a:pt x="308" y="2740"/>
                  </a:cubicBezTo>
                  <a:cubicBezTo>
                    <a:pt x="474" y="2740"/>
                    <a:pt x="610" y="2604"/>
                    <a:pt x="610" y="2437"/>
                  </a:cubicBezTo>
                  <a:lnTo>
                    <a:pt x="610" y="310"/>
                  </a:lnTo>
                  <a:cubicBezTo>
                    <a:pt x="614" y="140"/>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9"/>
            <p:cNvSpPr/>
            <p:nvPr/>
          </p:nvSpPr>
          <p:spPr>
            <a:xfrm>
              <a:off x="5578700" y="4697725"/>
              <a:ext cx="15375" cy="65550"/>
            </a:xfrm>
            <a:custGeom>
              <a:avLst/>
              <a:gdLst/>
              <a:ahLst/>
              <a:cxnLst/>
              <a:rect l="l" t="t" r="r" b="b"/>
              <a:pathLst>
                <a:path w="615" h="2622" extrusionOk="0">
                  <a:moveTo>
                    <a:pt x="307" y="0"/>
                  </a:moveTo>
                  <a:cubicBezTo>
                    <a:pt x="137" y="0"/>
                    <a:pt x="1" y="139"/>
                    <a:pt x="5" y="310"/>
                  </a:cubicBezTo>
                  <a:lnTo>
                    <a:pt x="5" y="2318"/>
                  </a:lnTo>
                  <a:cubicBezTo>
                    <a:pt x="5" y="2486"/>
                    <a:pt x="140" y="2621"/>
                    <a:pt x="307" y="2621"/>
                  </a:cubicBezTo>
                  <a:cubicBezTo>
                    <a:pt x="475" y="2621"/>
                    <a:pt x="610" y="2486"/>
                    <a:pt x="610" y="2318"/>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9"/>
            <p:cNvSpPr/>
            <p:nvPr/>
          </p:nvSpPr>
          <p:spPr>
            <a:xfrm>
              <a:off x="5679150" y="4747925"/>
              <a:ext cx="15350" cy="59650"/>
            </a:xfrm>
            <a:custGeom>
              <a:avLst/>
              <a:gdLst/>
              <a:ahLst/>
              <a:cxnLst/>
              <a:rect l="l" t="t" r="r" b="b"/>
              <a:pathLst>
                <a:path w="614" h="2386" extrusionOk="0">
                  <a:moveTo>
                    <a:pt x="306" y="0"/>
                  </a:moveTo>
                  <a:cubicBezTo>
                    <a:pt x="137" y="0"/>
                    <a:pt x="0" y="141"/>
                    <a:pt x="4" y="310"/>
                  </a:cubicBezTo>
                  <a:lnTo>
                    <a:pt x="4" y="2082"/>
                  </a:lnTo>
                  <a:cubicBezTo>
                    <a:pt x="4" y="2250"/>
                    <a:pt x="140" y="2386"/>
                    <a:pt x="306" y="2386"/>
                  </a:cubicBezTo>
                  <a:cubicBezTo>
                    <a:pt x="474" y="2386"/>
                    <a:pt x="610" y="2250"/>
                    <a:pt x="610" y="2082"/>
                  </a:cubicBezTo>
                  <a:lnTo>
                    <a:pt x="610" y="310"/>
                  </a:lnTo>
                  <a:cubicBezTo>
                    <a:pt x="614"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9"/>
            <p:cNvSpPr/>
            <p:nvPr/>
          </p:nvSpPr>
          <p:spPr>
            <a:xfrm>
              <a:off x="5788525" y="4768775"/>
              <a:ext cx="15175" cy="35875"/>
            </a:xfrm>
            <a:custGeom>
              <a:avLst/>
              <a:gdLst/>
              <a:ahLst/>
              <a:cxnLst/>
              <a:rect l="l" t="t" r="r" b="b"/>
              <a:pathLst>
                <a:path w="607" h="1435" extrusionOk="0">
                  <a:moveTo>
                    <a:pt x="304" y="1"/>
                  </a:moveTo>
                  <a:cubicBezTo>
                    <a:pt x="136" y="1"/>
                    <a:pt x="1" y="136"/>
                    <a:pt x="1" y="304"/>
                  </a:cubicBezTo>
                  <a:lnTo>
                    <a:pt x="1" y="1131"/>
                  </a:lnTo>
                  <a:cubicBezTo>
                    <a:pt x="1" y="1298"/>
                    <a:pt x="136" y="1435"/>
                    <a:pt x="304" y="1435"/>
                  </a:cubicBezTo>
                  <a:cubicBezTo>
                    <a:pt x="471" y="1435"/>
                    <a:pt x="606" y="1298"/>
                    <a:pt x="606" y="1131"/>
                  </a:cubicBezTo>
                  <a:lnTo>
                    <a:pt x="606" y="304"/>
                  </a:lnTo>
                  <a:cubicBezTo>
                    <a:pt x="606"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9"/>
            <p:cNvSpPr/>
            <p:nvPr/>
          </p:nvSpPr>
          <p:spPr>
            <a:xfrm>
              <a:off x="6004150" y="4727400"/>
              <a:ext cx="15200" cy="47700"/>
            </a:xfrm>
            <a:custGeom>
              <a:avLst/>
              <a:gdLst/>
              <a:ahLst/>
              <a:cxnLst/>
              <a:rect l="l" t="t" r="r" b="b"/>
              <a:pathLst>
                <a:path w="608" h="1908" extrusionOk="0">
                  <a:moveTo>
                    <a:pt x="304" y="1"/>
                  </a:moveTo>
                  <a:cubicBezTo>
                    <a:pt x="138" y="1"/>
                    <a:pt x="1" y="136"/>
                    <a:pt x="1" y="304"/>
                  </a:cubicBezTo>
                  <a:lnTo>
                    <a:pt x="1" y="1604"/>
                  </a:lnTo>
                  <a:cubicBezTo>
                    <a:pt x="1" y="1772"/>
                    <a:pt x="136" y="1907"/>
                    <a:pt x="304" y="1907"/>
                  </a:cubicBezTo>
                  <a:cubicBezTo>
                    <a:pt x="472" y="1907"/>
                    <a:pt x="608" y="1772"/>
                    <a:pt x="608" y="1604"/>
                  </a:cubicBezTo>
                  <a:lnTo>
                    <a:pt x="608" y="304"/>
                  </a:lnTo>
                  <a:cubicBezTo>
                    <a:pt x="608"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9"/>
            <p:cNvSpPr/>
            <p:nvPr/>
          </p:nvSpPr>
          <p:spPr>
            <a:xfrm>
              <a:off x="6051425" y="4677375"/>
              <a:ext cx="15175" cy="65200"/>
            </a:xfrm>
            <a:custGeom>
              <a:avLst/>
              <a:gdLst/>
              <a:ahLst/>
              <a:cxnLst/>
              <a:rect l="l" t="t" r="r" b="b"/>
              <a:pathLst>
                <a:path w="607" h="2608" extrusionOk="0">
                  <a:moveTo>
                    <a:pt x="304" y="0"/>
                  </a:moveTo>
                  <a:cubicBezTo>
                    <a:pt x="139" y="0"/>
                    <a:pt x="5" y="132"/>
                    <a:pt x="1" y="297"/>
                  </a:cubicBezTo>
                  <a:lnTo>
                    <a:pt x="1" y="2305"/>
                  </a:lnTo>
                  <a:cubicBezTo>
                    <a:pt x="1" y="2472"/>
                    <a:pt x="136" y="2607"/>
                    <a:pt x="304" y="2607"/>
                  </a:cubicBezTo>
                  <a:cubicBezTo>
                    <a:pt x="305" y="2607"/>
                    <a:pt x="306" y="2607"/>
                    <a:pt x="307" y="2607"/>
                  </a:cubicBezTo>
                  <a:cubicBezTo>
                    <a:pt x="472" y="2607"/>
                    <a:pt x="606" y="2471"/>
                    <a:pt x="606" y="2305"/>
                  </a:cubicBezTo>
                  <a:lnTo>
                    <a:pt x="606" y="297"/>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2" name="Google Shape;1022;p39"/>
          <p:cNvSpPr txBox="1">
            <a:spLocks noGrp="1"/>
          </p:cNvSpPr>
          <p:nvPr>
            <p:ph type="title"/>
          </p:nvPr>
        </p:nvSpPr>
        <p:spPr>
          <a:xfrm>
            <a:off x="3185966" y="1689430"/>
            <a:ext cx="5069685" cy="167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1" dirty="0">
                <a:latin typeface="+mj-lt"/>
              </a:rPr>
              <a:t>Giới thiệu và thực nghiệm CVE-2021-34257</a:t>
            </a:r>
            <a:endParaRPr b="1" dirty="0">
              <a:latin typeface="+mj-lt"/>
            </a:endParaRPr>
          </a:p>
        </p:txBody>
      </p:sp>
      <p:sp>
        <p:nvSpPr>
          <p:cNvPr id="1024" name="Google Shape;1024;p39"/>
          <p:cNvSpPr txBox="1">
            <a:spLocks noGrp="1"/>
          </p:cNvSpPr>
          <p:nvPr>
            <p:ph type="title" idx="2"/>
          </p:nvPr>
        </p:nvSpPr>
        <p:spPr>
          <a:xfrm>
            <a:off x="5597951" y="792425"/>
            <a:ext cx="2657700" cy="79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03</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Mô tả lỗ hổng</a:t>
            </a:r>
            <a:endParaRPr dirty="0">
              <a:latin typeface="+mj-lt"/>
            </a:endParaRPr>
          </a:p>
        </p:txBody>
      </p:sp>
      <p:sp>
        <p:nvSpPr>
          <p:cNvPr id="520" name="Google Shape;520;p33"/>
          <p:cNvSpPr txBox="1">
            <a:spLocks noGrp="1"/>
          </p:cNvSpPr>
          <p:nvPr>
            <p:ph type="body" idx="1"/>
          </p:nvPr>
        </p:nvSpPr>
        <p:spPr>
          <a:xfrm>
            <a:off x="4336256" y="947630"/>
            <a:ext cx="4500563" cy="3981557"/>
          </a:xfrm>
          <a:prstGeom prst="rect">
            <a:avLst/>
          </a:prstGeom>
        </p:spPr>
        <p:txBody>
          <a:bodyPr spcFirstLastPara="1" wrap="square" lIns="91425" tIns="91425" rIns="91425" bIns="91425" anchor="t" anchorCtr="0">
            <a:noAutofit/>
          </a:bodyPr>
          <a:lstStyle/>
          <a:p>
            <a:pPr marL="0" marR="0" indent="0" algn="just">
              <a:lnSpc>
                <a:spcPct val="120000"/>
              </a:lnSpc>
              <a:spcBef>
                <a:spcPts val="600"/>
              </a:spcBef>
              <a:spcAft>
                <a:spcPts val="600"/>
              </a:spcAft>
              <a:buNone/>
            </a:pPr>
            <a:r>
              <a:rPr lang="en-US" sz="1800" dirty="0">
                <a:effectLst/>
                <a:latin typeface="Times New Roman" panose="02020603050405020304" pitchFamily="18" charset="0"/>
                <a:ea typeface="Calibri" panose="020F0502020204030204" pitchFamily="34" charset="0"/>
                <a:cs typeface="Angsana New" panose="02020603050405020304" pitchFamily="18" charset="-34"/>
              </a:rPr>
              <a:t>-</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CVE-2021-34257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là</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một</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lỗ</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hổng</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thực</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thi</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mã</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tùy</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ý (RCE)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trong</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WPanel</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4,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một</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công</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cụ</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quản</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lý</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web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cho</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WordPress.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Lỗ</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hổng</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này</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tồn</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tại</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trong</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cách</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xử</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lý</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các</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tệp</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PHP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được</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tải</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lên</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các</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thư</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mục</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hình</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ảnh</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cụ</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thể</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a:t>
            </a:r>
          </a:p>
          <a:p>
            <a:pPr marL="0" marR="0" indent="0" algn="just">
              <a:lnSpc>
                <a:spcPct val="120000"/>
              </a:lnSpc>
              <a:spcBef>
                <a:spcPts val="600"/>
              </a:spcBef>
              <a:spcAft>
                <a:spcPts val="600"/>
              </a:spcAft>
              <a:buNone/>
            </a:pPr>
            <a:r>
              <a:rPr lang="en-US" sz="1800" dirty="0">
                <a:effectLst/>
                <a:latin typeface="Times New Roman" panose="02020603050405020304" pitchFamily="18" charset="0"/>
                <a:ea typeface="Calibri" panose="020F0502020204030204" pitchFamily="34" charset="0"/>
                <a:cs typeface="Angsana New" panose="02020603050405020304" pitchFamily="18" charset="-34"/>
              </a:rPr>
              <a:t>-</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Một</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kẻ</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tấn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công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có</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thể</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khai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thác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lỗ</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hổng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này</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bằng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cách</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tải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lên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một</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tệp</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PHP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độc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hại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vào</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một</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trong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các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thư</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mục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hình</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ảnh</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bị</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ảnh</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hưởng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Khi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người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dùng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truy</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cập</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tệp</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này</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mã</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độc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hại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sẽ</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được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thực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thi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với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quyền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của</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người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dùng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đang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chạy</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WPanel</a:t>
            </a:r>
            <a:endParaRPr lang="en-US" sz="1800" kern="100" dirty="0">
              <a:effectLst/>
              <a:latin typeface="Times New Roman" panose="02020603050405020304" pitchFamily="18" charset="0"/>
              <a:ea typeface="Calibri" panose="020F0502020204030204" pitchFamily="34" charset="0"/>
              <a:cs typeface="Angsana New" panose="02020603050405020304" pitchFamily="18" charset="-34"/>
            </a:endParaRPr>
          </a:p>
        </p:txBody>
      </p:sp>
      <p:grpSp>
        <p:nvGrpSpPr>
          <p:cNvPr id="2" name="Google Shape;2333;p54">
            <a:extLst>
              <a:ext uri="{FF2B5EF4-FFF2-40B4-BE49-F238E27FC236}">
                <a16:creationId xmlns:a16="http://schemas.microsoft.com/office/drawing/2014/main" id="{679A17EA-B759-B9EC-EB5A-9E098F8E8EEE}"/>
              </a:ext>
            </a:extLst>
          </p:cNvPr>
          <p:cNvGrpSpPr/>
          <p:nvPr/>
        </p:nvGrpSpPr>
        <p:grpSpPr>
          <a:xfrm>
            <a:off x="0" y="1134028"/>
            <a:ext cx="4004378" cy="3608760"/>
            <a:chOff x="910725" y="305150"/>
            <a:chExt cx="5738575" cy="5171625"/>
          </a:xfrm>
        </p:grpSpPr>
        <p:sp>
          <p:nvSpPr>
            <p:cNvPr id="3" name="Google Shape;2334;p54">
              <a:extLst>
                <a:ext uri="{FF2B5EF4-FFF2-40B4-BE49-F238E27FC236}">
                  <a16:creationId xmlns:a16="http://schemas.microsoft.com/office/drawing/2014/main" id="{42F2BBC0-C071-103D-FB9A-2358B484EFAE}"/>
                </a:ext>
              </a:extLst>
            </p:cNvPr>
            <p:cNvSpPr/>
            <p:nvPr/>
          </p:nvSpPr>
          <p:spPr>
            <a:xfrm>
              <a:off x="910725" y="305150"/>
              <a:ext cx="5738575" cy="5171625"/>
            </a:xfrm>
            <a:custGeom>
              <a:avLst/>
              <a:gdLst/>
              <a:ahLst/>
              <a:cxnLst/>
              <a:rect l="l" t="t" r="r" b="b"/>
              <a:pathLst>
                <a:path w="229543" h="206865" extrusionOk="0">
                  <a:moveTo>
                    <a:pt x="143620" y="0"/>
                  </a:moveTo>
                  <a:cubicBezTo>
                    <a:pt x="130205" y="0"/>
                    <a:pt x="116938" y="4603"/>
                    <a:pt x="105815" y="13117"/>
                  </a:cubicBezTo>
                  <a:cubicBezTo>
                    <a:pt x="80705" y="32337"/>
                    <a:pt x="62430" y="58549"/>
                    <a:pt x="34953" y="75203"/>
                  </a:cubicBezTo>
                  <a:cubicBezTo>
                    <a:pt x="12012" y="89108"/>
                    <a:pt x="0" y="111569"/>
                    <a:pt x="7717" y="143314"/>
                  </a:cubicBezTo>
                  <a:cubicBezTo>
                    <a:pt x="15007" y="173304"/>
                    <a:pt x="38401" y="191467"/>
                    <a:pt x="64728" y="191467"/>
                  </a:cubicBezTo>
                  <a:cubicBezTo>
                    <a:pt x="66267" y="191467"/>
                    <a:pt x="67817" y="191405"/>
                    <a:pt x="69375" y="191279"/>
                  </a:cubicBezTo>
                  <a:cubicBezTo>
                    <a:pt x="74315" y="190881"/>
                    <a:pt x="79303" y="190656"/>
                    <a:pt x="84288" y="190656"/>
                  </a:cubicBezTo>
                  <a:cubicBezTo>
                    <a:pt x="102953" y="190656"/>
                    <a:pt x="121582" y="193806"/>
                    <a:pt x="137570" y="202784"/>
                  </a:cubicBezTo>
                  <a:cubicBezTo>
                    <a:pt x="142416" y="205504"/>
                    <a:pt x="148258" y="206865"/>
                    <a:pt x="154722" y="206865"/>
                  </a:cubicBezTo>
                  <a:cubicBezTo>
                    <a:pt x="172405" y="206865"/>
                    <a:pt x="194749" y="196686"/>
                    <a:pt x="214129" y="176340"/>
                  </a:cubicBezTo>
                  <a:cubicBezTo>
                    <a:pt x="229542" y="160157"/>
                    <a:pt x="228050" y="139582"/>
                    <a:pt x="223027" y="120341"/>
                  </a:cubicBezTo>
                  <a:cubicBezTo>
                    <a:pt x="219931" y="108481"/>
                    <a:pt x="217912" y="96332"/>
                    <a:pt x="215508" y="84284"/>
                  </a:cubicBezTo>
                  <a:cubicBezTo>
                    <a:pt x="213814" y="75793"/>
                    <a:pt x="211930" y="67350"/>
                    <a:pt x="209343" y="59095"/>
                  </a:cubicBezTo>
                  <a:cubicBezTo>
                    <a:pt x="201836" y="35128"/>
                    <a:pt x="186890" y="10878"/>
                    <a:pt x="161224" y="2726"/>
                  </a:cubicBezTo>
                  <a:cubicBezTo>
                    <a:pt x="155440" y="889"/>
                    <a:pt x="149516" y="0"/>
                    <a:pt x="14362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335;p54">
              <a:extLst>
                <a:ext uri="{FF2B5EF4-FFF2-40B4-BE49-F238E27FC236}">
                  <a16:creationId xmlns:a16="http://schemas.microsoft.com/office/drawing/2014/main" id="{FE9CB2B1-AF9A-72FF-9962-77862E13E1AE}"/>
                </a:ext>
              </a:extLst>
            </p:cNvPr>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336;p54">
              <a:extLst>
                <a:ext uri="{FF2B5EF4-FFF2-40B4-BE49-F238E27FC236}">
                  <a16:creationId xmlns:a16="http://schemas.microsoft.com/office/drawing/2014/main" id="{E384239C-02DC-2C83-C469-85C197C08CC9}"/>
                </a:ext>
              </a:extLst>
            </p:cNvPr>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2337;p54">
              <a:extLst>
                <a:ext uri="{FF2B5EF4-FFF2-40B4-BE49-F238E27FC236}">
                  <a16:creationId xmlns:a16="http://schemas.microsoft.com/office/drawing/2014/main" id="{B7C4724E-FB8F-F1BB-2AE6-BC938A8E6A17}"/>
                </a:ext>
              </a:extLst>
            </p:cNvPr>
            <p:cNvSpPr/>
            <p:nvPr/>
          </p:nvSpPr>
          <p:spPr>
            <a:xfrm>
              <a:off x="2446725" y="1374100"/>
              <a:ext cx="475450" cy="529225"/>
            </a:xfrm>
            <a:custGeom>
              <a:avLst/>
              <a:gdLst/>
              <a:ahLst/>
              <a:cxnLst/>
              <a:rect l="l" t="t" r="r" b="b"/>
              <a:pathLst>
                <a:path w="19018" h="21169" extrusionOk="0">
                  <a:moveTo>
                    <a:pt x="411" y="1"/>
                  </a:moveTo>
                  <a:lnTo>
                    <a:pt x="1" y="367"/>
                  </a:lnTo>
                  <a:lnTo>
                    <a:pt x="6211" y="7310"/>
                  </a:lnTo>
                  <a:lnTo>
                    <a:pt x="2280" y="7358"/>
                  </a:lnTo>
                  <a:lnTo>
                    <a:pt x="2286" y="7907"/>
                  </a:lnTo>
                  <a:lnTo>
                    <a:pt x="6697" y="7854"/>
                  </a:lnTo>
                  <a:lnTo>
                    <a:pt x="11052" y="12721"/>
                  </a:lnTo>
                  <a:lnTo>
                    <a:pt x="4903" y="12729"/>
                  </a:lnTo>
                  <a:lnTo>
                    <a:pt x="4905" y="13279"/>
                  </a:lnTo>
                  <a:lnTo>
                    <a:pt x="11544" y="13271"/>
                  </a:lnTo>
                  <a:lnTo>
                    <a:pt x="15503" y="17698"/>
                  </a:lnTo>
                  <a:lnTo>
                    <a:pt x="11166" y="17959"/>
                  </a:lnTo>
                  <a:lnTo>
                    <a:pt x="11199" y="18507"/>
                  </a:lnTo>
                  <a:lnTo>
                    <a:pt x="15970" y="18220"/>
                  </a:lnTo>
                  <a:lnTo>
                    <a:pt x="18608" y="21168"/>
                  </a:lnTo>
                  <a:lnTo>
                    <a:pt x="19018" y="20802"/>
                  </a:lnTo>
                  <a:lnTo>
                    <a:pt x="14374" y="15609"/>
                  </a:lnTo>
                  <a:lnTo>
                    <a:pt x="15122" y="9016"/>
                  </a:lnTo>
                  <a:lnTo>
                    <a:pt x="14576" y="8954"/>
                  </a:lnTo>
                  <a:lnTo>
                    <a:pt x="13882" y="15060"/>
                  </a:lnTo>
                  <a:lnTo>
                    <a:pt x="10201" y="10945"/>
                  </a:lnTo>
                  <a:lnTo>
                    <a:pt x="10207" y="10943"/>
                  </a:lnTo>
                  <a:lnTo>
                    <a:pt x="9274" y="3553"/>
                  </a:lnTo>
                  <a:lnTo>
                    <a:pt x="8729" y="3622"/>
                  </a:lnTo>
                  <a:lnTo>
                    <a:pt x="9563" y="10232"/>
                  </a:lnTo>
                  <a:lnTo>
                    <a:pt x="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2338;p54">
              <a:extLst>
                <a:ext uri="{FF2B5EF4-FFF2-40B4-BE49-F238E27FC236}">
                  <a16:creationId xmlns:a16="http://schemas.microsoft.com/office/drawing/2014/main" id="{1C0ABE66-E437-2189-4B0E-C240A316BCCC}"/>
                </a:ext>
              </a:extLst>
            </p:cNvPr>
            <p:cNvSpPr/>
            <p:nvPr/>
          </p:nvSpPr>
          <p:spPr>
            <a:xfrm>
              <a:off x="3103600" y="1379700"/>
              <a:ext cx="493750" cy="512250"/>
            </a:xfrm>
            <a:custGeom>
              <a:avLst/>
              <a:gdLst/>
              <a:ahLst/>
              <a:cxnLst/>
              <a:rect l="l" t="t" r="r" b="b"/>
              <a:pathLst>
                <a:path w="19750" h="20490" extrusionOk="0">
                  <a:moveTo>
                    <a:pt x="19354" y="1"/>
                  </a:moveTo>
                  <a:lnTo>
                    <a:pt x="12895" y="6713"/>
                  </a:lnTo>
                  <a:lnTo>
                    <a:pt x="12553" y="2794"/>
                  </a:lnTo>
                  <a:lnTo>
                    <a:pt x="12006" y="2842"/>
                  </a:lnTo>
                  <a:lnTo>
                    <a:pt x="12388" y="7238"/>
                  </a:lnTo>
                  <a:lnTo>
                    <a:pt x="7859" y="11944"/>
                  </a:lnTo>
                  <a:lnTo>
                    <a:pt x="7392" y="5813"/>
                  </a:lnTo>
                  <a:lnTo>
                    <a:pt x="6844" y="5854"/>
                  </a:lnTo>
                  <a:lnTo>
                    <a:pt x="7348" y="12475"/>
                  </a:lnTo>
                  <a:lnTo>
                    <a:pt x="3229" y="16753"/>
                  </a:lnTo>
                  <a:lnTo>
                    <a:pt x="2645" y="12449"/>
                  </a:lnTo>
                  <a:lnTo>
                    <a:pt x="2100" y="12523"/>
                  </a:lnTo>
                  <a:lnTo>
                    <a:pt x="2742" y="17260"/>
                  </a:lnTo>
                  <a:lnTo>
                    <a:pt x="0" y="20109"/>
                  </a:lnTo>
                  <a:lnTo>
                    <a:pt x="395" y="20490"/>
                  </a:lnTo>
                  <a:lnTo>
                    <a:pt x="5226" y="15472"/>
                  </a:lnTo>
                  <a:lnTo>
                    <a:pt x="11858" y="15725"/>
                  </a:lnTo>
                  <a:lnTo>
                    <a:pt x="11879" y="15176"/>
                  </a:lnTo>
                  <a:lnTo>
                    <a:pt x="5737" y="14940"/>
                  </a:lnTo>
                  <a:lnTo>
                    <a:pt x="9567" y="10962"/>
                  </a:lnTo>
                  <a:lnTo>
                    <a:pt x="9569" y="10969"/>
                  </a:lnTo>
                  <a:lnTo>
                    <a:pt x="16869" y="9486"/>
                  </a:lnTo>
                  <a:lnTo>
                    <a:pt x="16760" y="8947"/>
                  </a:lnTo>
                  <a:lnTo>
                    <a:pt x="10229" y="10273"/>
                  </a:lnTo>
                  <a:lnTo>
                    <a:pt x="10229" y="10273"/>
                  </a:lnTo>
                  <a:lnTo>
                    <a:pt x="19749" y="383"/>
                  </a:lnTo>
                  <a:lnTo>
                    <a:pt x="193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2339;p54">
              <a:extLst>
                <a:ext uri="{FF2B5EF4-FFF2-40B4-BE49-F238E27FC236}">
                  <a16:creationId xmlns:a16="http://schemas.microsoft.com/office/drawing/2014/main" id="{F66DF351-BDE1-D8C4-026A-0B447DCC6E77}"/>
                </a:ext>
              </a:extLst>
            </p:cNvPr>
            <p:cNvSpPr/>
            <p:nvPr/>
          </p:nvSpPr>
          <p:spPr>
            <a:xfrm>
              <a:off x="3306500" y="859800"/>
              <a:ext cx="259275" cy="261925"/>
            </a:xfrm>
            <a:custGeom>
              <a:avLst/>
              <a:gdLst/>
              <a:ahLst/>
              <a:cxnLst/>
              <a:rect l="l" t="t" r="r" b="b"/>
              <a:pathLst>
                <a:path w="10371" h="10477" extrusionOk="0">
                  <a:moveTo>
                    <a:pt x="5185" y="0"/>
                  </a:moveTo>
                  <a:cubicBezTo>
                    <a:pt x="2321" y="0"/>
                    <a:pt x="1" y="2345"/>
                    <a:pt x="1" y="5238"/>
                  </a:cubicBezTo>
                  <a:cubicBezTo>
                    <a:pt x="1" y="6627"/>
                    <a:pt x="547" y="7960"/>
                    <a:pt x="1519" y="8942"/>
                  </a:cubicBezTo>
                  <a:cubicBezTo>
                    <a:pt x="2492" y="9924"/>
                    <a:pt x="3810" y="10477"/>
                    <a:pt x="5185" y="10477"/>
                  </a:cubicBezTo>
                  <a:cubicBezTo>
                    <a:pt x="6561" y="10477"/>
                    <a:pt x="7879" y="9924"/>
                    <a:pt x="8852" y="8942"/>
                  </a:cubicBezTo>
                  <a:cubicBezTo>
                    <a:pt x="9824" y="7960"/>
                    <a:pt x="10371" y="6627"/>
                    <a:pt x="10371" y="5238"/>
                  </a:cubicBezTo>
                  <a:cubicBezTo>
                    <a:pt x="10371" y="3849"/>
                    <a:pt x="9824" y="2517"/>
                    <a:pt x="8852" y="1535"/>
                  </a:cubicBezTo>
                  <a:cubicBezTo>
                    <a:pt x="7879" y="552"/>
                    <a:pt x="6561" y="0"/>
                    <a:pt x="51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2340;p54">
              <a:extLst>
                <a:ext uri="{FF2B5EF4-FFF2-40B4-BE49-F238E27FC236}">
                  <a16:creationId xmlns:a16="http://schemas.microsoft.com/office/drawing/2014/main" id="{56B57092-8F68-3CFE-5FDC-AFE45074C36F}"/>
                </a:ext>
              </a:extLst>
            </p:cNvPr>
            <p:cNvSpPr/>
            <p:nvPr/>
          </p:nvSpPr>
          <p:spPr>
            <a:xfrm>
              <a:off x="3298850" y="852150"/>
              <a:ext cx="274575" cy="277225"/>
            </a:xfrm>
            <a:custGeom>
              <a:avLst/>
              <a:gdLst/>
              <a:ahLst/>
              <a:cxnLst/>
              <a:rect l="l" t="t" r="r" b="b"/>
              <a:pathLst>
                <a:path w="10983" h="11089" extrusionOk="0">
                  <a:moveTo>
                    <a:pt x="5491" y="612"/>
                  </a:moveTo>
                  <a:lnTo>
                    <a:pt x="5491" y="613"/>
                  </a:lnTo>
                  <a:cubicBezTo>
                    <a:pt x="8182" y="613"/>
                    <a:pt x="10371" y="2824"/>
                    <a:pt x="10371" y="5544"/>
                  </a:cubicBezTo>
                  <a:cubicBezTo>
                    <a:pt x="10371" y="8263"/>
                    <a:pt x="8182" y="10476"/>
                    <a:pt x="5491" y="10476"/>
                  </a:cubicBezTo>
                  <a:cubicBezTo>
                    <a:pt x="2801" y="10476"/>
                    <a:pt x="612" y="8263"/>
                    <a:pt x="612" y="5544"/>
                  </a:cubicBezTo>
                  <a:cubicBezTo>
                    <a:pt x="612" y="2824"/>
                    <a:pt x="2801" y="612"/>
                    <a:pt x="5491" y="612"/>
                  </a:cubicBezTo>
                  <a:close/>
                  <a:moveTo>
                    <a:pt x="5491" y="1"/>
                  </a:moveTo>
                  <a:cubicBezTo>
                    <a:pt x="2464" y="1"/>
                    <a:pt x="1" y="2486"/>
                    <a:pt x="1" y="5544"/>
                  </a:cubicBezTo>
                  <a:cubicBezTo>
                    <a:pt x="1" y="8601"/>
                    <a:pt x="2464" y="11088"/>
                    <a:pt x="5491" y="11088"/>
                  </a:cubicBezTo>
                  <a:cubicBezTo>
                    <a:pt x="8520" y="11088"/>
                    <a:pt x="10982" y="8600"/>
                    <a:pt x="10982" y="5544"/>
                  </a:cubicBezTo>
                  <a:cubicBezTo>
                    <a:pt x="10982" y="2488"/>
                    <a:pt x="8519" y="1"/>
                    <a:pt x="5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2341;p54">
              <a:extLst>
                <a:ext uri="{FF2B5EF4-FFF2-40B4-BE49-F238E27FC236}">
                  <a16:creationId xmlns:a16="http://schemas.microsoft.com/office/drawing/2014/main" id="{C77F8446-E44E-00E4-F90E-19FED10E189A}"/>
                </a:ext>
              </a:extLst>
            </p:cNvPr>
            <p:cNvSpPr/>
            <p:nvPr/>
          </p:nvSpPr>
          <p:spPr>
            <a:xfrm>
              <a:off x="3728725" y="1349175"/>
              <a:ext cx="233850" cy="646550"/>
            </a:xfrm>
            <a:custGeom>
              <a:avLst/>
              <a:gdLst/>
              <a:ahLst/>
              <a:cxnLst/>
              <a:rect l="l" t="t" r="r" b="b"/>
              <a:pathLst>
                <a:path w="9354" h="25862" extrusionOk="0">
                  <a:moveTo>
                    <a:pt x="2702" y="1"/>
                  </a:moveTo>
                  <a:cubicBezTo>
                    <a:pt x="2692" y="1"/>
                    <a:pt x="2687" y="1"/>
                    <a:pt x="2687" y="1"/>
                  </a:cubicBezTo>
                  <a:lnTo>
                    <a:pt x="1" y="9226"/>
                  </a:lnTo>
                  <a:cubicBezTo>
                    <a:pt x="1" y="9226"/>
                    <a:pt x="2052" y="22116"/>
                    <a:pt x="2264" y="23174"/>
                  </a:cubicBezTo>
                  <a:cubicBezTo>
                    <a:pt x="2446" y="24086"/>
                    <a:pt x="3414" y="25862"/>
                    <a:pt x="5168" y="25862"/>
                  </a:cubicBezTo>
                  <a:cubicBezTo>
                    <a:pt x="5449" y="25862"/>
                    <a:pt x="5751" y="25816"/>
                    <a:pt x="6074" y="25713"/>
                  </a:cubicBezTo>
                  <a:cubicBezTo>
                    <a:pt x="8401" y="24973"/>
                    <a:pt x="9354" y="23068"/>
                    <a:pt x="9142" y="21481"/>
                  </a:cubicBezTo>
                  <a:cubicBezTo>
                    <a:pt x="8931" y="19894"/>
                    <a:pt x="6390" y="8572"/>
                    <a:pt x="5756" y="4234"/>
                  </a:cubicBezTo>
                  <a:cubicBezTo>
                    <a:pt x="5150" y="96"/>
                    <a:pt x="2909" y="1"/>
                    <a:pt x="270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2342;p54">
              <a:extLst>
                <a:ext uri="{FF2B5EF4-FFF2-40B4-BE49-F238E27FC236}">
                  <a16:creationId xmlns:a16="http://schemas.microsoft.com/office/drawing/2014/main" id="{D98337EC-C020-C34A-3D08-17A6C47421E3}"/>
                </a:ext>
              </a:extLst>
            </p:cNvPr>
            <p:cNvSpPr/>
            <p:nvPr/>
          </p:nvSpPr>
          <p:spPr>
            <a:xfrm>
              <a:off x="3721000" y="1341525"/>
              <a:ext cx="249275" cy="661900"/>
            </a:xfrm>
            <a:custGeom>
              <a:avLst/>
              <a:gdLst/>
              <a:ahLst/>
              <a:cxnLst/>
              <a:rect l="l" t="t" r="r" b="b"/>
              <a:pathLst>
                <a:path w="9971" h="26476" extrusionOk="0">
                  <a:moveTo>
                    <a:pt x="3220" y="635"/>
                  </a:moveTo>
                  <a:cubicBezTo>
                    <a:pt x="3778" y="737"/>
                    <a:pt x="5284" y="1316"/>
                    <a:pt x="5762" y="4584"/>
                  </a:cubicBezTo>
                  <a:cubicBezTo>
                    <a:pt x="6144" y="7198"/>
                    <a:pt x="7203" y="12274"/>
                    <a:pt x="8053" y="16353"/>
                  </a:cubicBezTo>
                  <a:cubicBezTo>
                    <a:pt x="8596" y="18956"/>
                    <a:pt x="9065" y="21204"/>
                    <a:pt x="9148" y="21828"/>
                  </a:cubicBezTo>
                  <a:cubicBezTo>
                    <a:pt x="9332" y="23210"/>
                    <a:pt x="8516" y="25020"/>
                    <a:pt x="6290" y="25728"/>
                  </a:cubicBezTo>
                  <a:cubicBezTo>
                    <a:pt x="6010" y="25817"/>
                    <a:pt x="5739" y="25861"/>
                    <a:pt x="5478" y="25861"/>
                  </a:cubicBezTo>
                  <a:cubicBezTo>
                    <a:pt x="5082" y="25861"/>
                    <a:pt x="4709" y="25759"/>
                    <a:pt x="4362" y="25554"/>
                  </a:cubicBezTo>
                  <a:cubicBezTo>
                    <a:pt x="3479" y="25035"/>
                    <a:pt x="2988" y="23993"/>
                    <a:pt x="2873" y="23421"/>
                  </a:cubicBezTo>
                  <a:cubicBezTo>
                    <a:pt x="2673" y="22419"/>
                    <a:pt x="784" y="10564"/>
                    <a:pt x="622" y="9552"/>
                  </a:cubicBezTo>
                  <a:lnTo>
                    <a:pt x="3220" y="635"/>
                  </a:lnTo>
                  <a:close/>
                  <a:moveTo>
                    <a:pt x="3007" y="1"/>
                  </a:moveTo>
                  <a:cubicBezTo>
                    <a:pt x="2995" y="1"/>
                    <a:pt x="2987" y="1"/>
                    <a:pt x="2983" y="1"/>
                  </a:cubicBezTo>
                  <a:cubicBezTo>
                    <a:pt x="2852" y="7"/>
                    <a:pt x="2739" y="95"/>
                    <a:pt x="2703" y="222"/>
                  </a:cubicBezTo>
                  <a:lnTo>
                    <a:pt x="16" y="9447"/>
                  </a:lnTo>
                  <a:cubicBezTo>
                    <a:pt x="3" y="9490"/>
                    <a:pt x="1" y="9536"/>
                    <a:pt x="7" y="9580"/>
                  </a:cubicBezTo>
                  <a:cubicBezTo>
                    <a:pt x="92" y="10107"/>
                    <a:pt x="2062" y="22488"/>
                    <a:pt x="2273" y="23540"/>
                  </a:cubicBezTo>
                  <a:cubicBezTo>
                    <a:pt x="2436" y="24356"/>
                    <a:pt x="3062" y="25500"/>
                    <a:pt x="4051" y="26083"/>
                  </a:cubicBezTo>
                  <a:cubicBezTo>
                    <a:pt x="4495" y="26344"/>
                    <a:pt x="4970" y="26476"/>
                    <a:pt x="5473" y="26476"/>
                  </a:cubicBezTo>
                  <a:cubicBezTo>
                    <a:pt x="5797" y="26476"/>
                    <a:pt x="6131" y="26420"/>
                    <a:pt x="6475" y="26312"/>
                  </a:cubicBezTo>
                  <a:cubicBezTo>
                    <a:pt x="9037" y="25497"/>
                    <a:pt x="9971" y="23374"/>
                    <a:pt x="9755" y="21747"/>
                  </a:cubicBezTo>
                  <a:cubicBezTo>
                    <a:pt x="9668" y="21102"/>
                    <a:pt x="9220" y="18951"/>
                    <a:pt x="8652" y="16228"/>
                  </a:cubicBezTo>
                  <a:cubicBezTo>
                    <a:pt x="7803" y="12157"/>
                    <a:pt x="6747" y="7092"/>
                    <a:pt x="6367" y="4495"/>
                  </a:cubicBezTo>
                  <a:cubicBezTo>
                    <a:pt x="5726" y="112"/>
                    <a:pt x="3295" y="1"/>
                    <a:pt x="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2343;p54">
              <a:extLst>
                <a:ext uri="{FF2B5EF4-FFF2-40B4-BE49-F238E27FC236}">
                  <a16:creationId xmlns:a16="http://schemas.microsoft.com/office/drawing/2014/main" id="{8A54F673-7AFD-AA76-6102-2376B0A468A4}"/>
                </a:ext>
              </a:extLst>
            </p:cNvPr>
            <p:cNvSpPr/>
            <p:nvPr/>
          </p:nvSpPr>
          <p:spPr>
            <a:xfrm>
              <a:off x="2932025" y="1529925"/>
              <a:ext cx="876550" cy="681125"/>
            </a:xfrm>
            <a:custGeom>
              <a:avLst/>
              <a:gdLst/>
              <a:ahLst/>
              <a:cxnLst/>
              <a:rect l="l" t="t" r="r" b="b"/>
              <a:pathLst>
                <a:path w="35062" h="27245" extrusionOk="0">
                  <a:moveTo>
                    <a:pt x="25097" y="0"/>
                  </a:moveTo>
                  <a:cubicBezTo>
                    <a:pt x="21863" y="0"/>
                    <a:pt x="17233" y="782"/>
                    <a:pt x="10726" y="3321"/>
                  </a:cubicBezTo>
                  <a:cubicBezTo>
                    <a:pt x="10726" y="3321"/>
                    <a:pt x="0" y="7859"/>
                    <a:pt x="0" y="9508"/>
                  </a:cubicBezTo>
                  <a:cubicBezTo>
                    <a:pt x="0" y="11159"/>
                    <a:pt x="6600" y="27245"/>
                    <a:pt x="6600" y="27245"/>
                  </a:cubicBezTo>
                  <a:lnTo>
                    <a:pt x="35061" y="19822"/>
                  </a:lnTo>
                  <a:lnTo>
                    <a:pt x="31869" y="1997"/>
                  </a:lnTo>
                  <a:cubicBezTo>
                    <a:pt x="31869" y="1997"/>
                    <a:pt x="30267" y="0"/>
                    <a:pt x="25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2344;p54">
              <a:extLst>
                <a:ext uri="{FF2B5EF4-FFF2-40B4-BE49-F238E27FC236}">
                  <a16:creationId xmlns:a16="http://schemas.microsoft.com/office/drawing/2014/main" id="{13E2DCA7-C292-0611-6DD0-B4FA33075509}"/>
                </a:ext>
              </a:extLst>
            </p:cNvPr>
            <p:cNvSpPr/>
            <p:nvPr/>
          </p:nvSpPr>
          <p:spPr>
            <a:xfrm>
              <a:off x="2924375" y="1521975"/>
              <a:ext cx="892450" cy="696750"/>
            </a:xfrm>
            <a:custGeom>
              <a:avLst/>
              <a:gdLst/>
              <a:ahLst/>
              <a:cxnLst/>
              <a:rect l="l" t="t" r="r" b="b"/>
              <a:pathLst>
                <a:path w="35698" h="27870" extrusionOk="0">
                  <a:moveTo>
                    <a:pt x="25369" y="639"/>
                  </a:moveTo>
                  <a:cubicBezTo>
                    <a:pt x="29860" y="639"/>
                    <a:pt x="31593" y="2158"/>
                    <a:pt x="31890" y="2456"/>
                  </a:cubicBezTo>
                  <a:lnTo>
                    <a:pt x="35016" y="19914"/>
                  </a:lnTo>
                  <a:lnTo>
                    <a:pt x="7088" y="27199"/>
                  </a:lnTo>
                  <a:cubicBezTo>
                    <a:pt x="4446" y="20750"/>
                    <a:pt x="612" y="10977"/>
                    <a:pt x="612" y="9826"/>
                  </a:cubicBezTo>
                  <a:cubicBezTo>
                    <a:pt x="612" y="8933"/>
                    <a:pt x="6079" y="6066"/>
                    <a:pt x="11147" y="3923"/>
                  </a:cubicBezTo>
                  <a:cubicBezTo>
                    <a:pt x="17596" y="1406"/>
                    <a:pt x="22179" y="639"/>
                    <a:pt x="25369" y="639"/>
                  </a:cubicBezTo>
                  <a:close/>
                  <a:moveTo>
                    <a:pt x="25433" y="1"/>
                  </a:moveTo>
                  <a:cubicBezTo>
                    <a:pt x="22155" y="1"/>
                    <a:pt x="17479" y="795"/>
                    <a:pt x="10921" y="3355"/>
                  </a:cubicBezTo>
                  <a:lnTo>
                    <a:pt x="10912" y="3357"/>
                  </a:lnTo>
                  <a:cubicBezTo>
                    <a:pt x="8352" y="4440"/>
                    <a:pt x="1" y="8107"/>
                    <a:pt x="1" y="9826"/>
                  </a:cubicBezTo>
                  <a:cubicBezTo>
                    <a:pt x="1" y="11489"/>
                    <a:pt x="5946" y="26027"/>
                    <a:pt x="6624" y="27679"/>
                  </a:cubicBezTo>
                  <a:cubicBezTo>
                    <a:pt x="6671" y="27794"/>
                    <a:pt x="6782" y="27869"/>
                    <a:pt x="6906" y="27870"/>
                  </a:cubicBezTo>
                  <a:cubicBezTo>
                    <a:pt x="6933" y="27869"/>
                    <a:pt x="6959" y="27865"/>
                    <a:pt x="6984" y="27860"/>
                  </a:cubicBezTo>
                  <a:lnTo>
                    <a:pt x="35445" y="20434"/>
                  </a:lnTo>
                  <a:cubicBezTo>
                    <a:pt x="35600" y="20393"/>
                    <a:pt x="35698" y="20241"/>
                    <a:pt x="35669" y="20084"/>
                  </a:cubicBezTo>
                  <a:lnTo>
                    <a:pt x="32476" y="2260"/>
                  </a:lnTo>
                  <a:cubicBezTo>
                    <a:pt x="32467" y="2210"/>
                    <a:pt x="32445" y="2163"/>
                    <a:pt x="32413" y="2123"/>
                  </a:cubicBezTo>
                  <a:cubicBezTo>
                    <a:pt x="32304" y="1986"/>
                    <a:pt x="30615" y="1"/>
                    <a:pt x="25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2345;p54">
              <a:extLst>
                <a:ext uri="{FF2B5EF4-FFF2-40B4-BE49-F238E27FC236}">
                  <a16:creationId xmlns:a16="http://schemas.microsoft.com/office/drawing/2014/main" id="{2B185CDA-FCE7-FDEB-8D3C-B484058C63E0}"/>
                </a:ext>
              </a:extLst>
            </p:cNvPr>
            <p:cNvSpPr/>
            <p:nvPr/>
          </p:nvSpPr>
          <p:spPr>
            <a:xfrm>
              <a:off x="3153575" y="1347275"/>
              <a:ext cx="693100" cy="849350"/>
            </a:xfrm>
            <a:custGeom>
              <a:avLst/>
              <a:gdLst/>
              <a:ahLst/>
              <a:cxnLst/>
              <a:rect l="l" t="t" r="r" b="b"/>
              <a:pathLst>
                <a:path w="27724" h="33974" extrusionOk="0">
                  <a:moveTo>
                    <a:pt x="20132" y="0"/>
                  </a:moveTo>
                  <a:cubicBezTo>
                    <a:pt x="17271" y="0"/>
                    <a:pt x="13861" y="179"/>
                    <a:pt x="11640" y="893"/>
                  </a:cubicBezTo>
                  <a:cubicBezTo>
                    <a:pt x="11640" y="893"/>
                    <a:pt x="8571" y="2798"/>
                    <a:pt x="6138" y="4173"/>
                  </a:cubicBezTo>
                  <a:cubicBezTo>
                    <a:pt x="3704" y="5549"/>
                    <a:pt x="1" y="7453"/>
                    <a:pt x="1" y="11263"/>
                  </a:cubicBezTo>
                  <a:cubicBezTo>
                    <a:pt x="1" y="15073"/>
                    <a:pt x="2752" y="30204"/>
                    <a:pt x="2752" y="31791"/>
                  </a:cubicBezTo>
                  <a:cubicBezTo>
                    <a:pt x="2752" y="33156"/>
                    <a:pt x="2830" y="33973"/>
                    <a:pt x="2852" y="33973"/>
                  </a:cubicBezTo>
                  <a:cubicBezTo>
                    <a:pt x="2855" y="33973"/>
                    <a:pt x="2857" y="33952"/>
                    <a:pt x="2857" y="33907"/>
                  </a:cubicBezTo>
                  <a:cubicBezTo>
                    <a:pt x="2857" y="33589"/>
                    <a:pt x="21480" y="27452"/>
                    <a:pt x="21480" y="27452"/>
                  </a:cubicBezTo>
                  <a:cubicBezTo>
                    <a:pt x="21480" y="27452"/>
                    <a:pt x="22645" y="22585"/>
                    <a:pt x="23597" y="20257"/>
                  </a:cubicBezTo>
                  <a:cubicBezTo>
                    <a:pt x="24549" y="17930"/>
                    <a:pt x="23597" y="15919"/>
                    <a:pt x="24655" y="12109"/>
                  </a:cubicBezTo>
                  <a:cubicBezTo>
                    <a:pt x="25713" y="8300"/>
                    <a:pt x="27724" y="5761"/>
                    <a:pt x="26877" y="2904"/>
                  </a:cubicBezTo>
                  <a:cubicBezTo>
                    <a:pt x="26031" y="47"/>
                    <a:pt x="25819" y="152"/>
                    <a:pt x="22751" y="47"/>
                  </a:cubicBezTo>
                  <a:cubicBezTo>
                    <a:pt x="21982" y="20"/>
                    <a:pt x="21088" y="0"/>
                    <a:pt x="20132"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2346;p54">
              <a:extLst>
                <a:ext uri="{FF2B5EF4-FFF2-40B4-BE49-F238E27FC236}">
                  <a16:creationId xmlns:a16="http://schemas.microsoft.com/office/drawing/2014/main" id="{7AFFA189-D1CF-5D51-5780-F200BE108996}"/>
                </a:ext>
              </a:extLst>
            </p:cNvPr>
            <p:cNvSpPr/>
            <p:nvPr/>
          </p:nvSpPr>
          <p:spPr>
            <a:xfrm>
              <a:off x="3145925" y="1339600"/>
              <a:ext cx="701900" cy="864675"/>
            </a:xfrm>
            <a:custGeom>
              <a:avLst/>
              <a:gdLst/>
              <a:ahLst/>
              <a:cxnLst/>
              <a:rect l="l" t="t" r="r" b="b"/>
              <a:pathLst>
                <a:path w="28076" h="34587" extrusionOk="0">
                  <a:moveTo>
                    <a:pt x="20491" y="614"/>
                  </a:moveTo>
                  <a:cubicBezTo>
                    <a:pt x="21446" y="614"/>
                    <a:pt x="22323" y="634"/>
                    <a:pt x="23047" y="659"/>
                  </a:cubicBezTo>
                  <a:lnTo>
                    <a:pt x="23387" y="671"/>
                  </a:lnTo>
                  <a:cubicBezTo>
                    <a:pt x="26088" y="759"/>
                    <a:pt x="26139" y="762"/>
                    <a:pt x="26891" y="3297"/>
                  </a:cubicBezTo>
                  <a:cubicBezTo>
                    <a:pt x="27428" y="5111"/>
                    <a:pt x="26752" y="6780"/>
                    <a:pt x="25897" y="8894"/>
                  </a:cubicBezTo>
                  <a:cubicBezTo>
                    <a:pt x="25486" y="9911"/>
                    <a:pt x="25020" y="11063"/>
                    <a:pt x="24666" y="12334"/>
                  </a:cubicBezTo>
                  <a:cubicBezTo>
                    <a:pt x="24115" y="14322"/>
                    <a:pt x="24100" y="15814"/>
                    <a:pt x="24086" y="17130"/>
                  </a:cubicBezTo>
                  <a:cubicBezTo>
                    <a:pt x="24074" y="18330"/>
                    <a:pt x="24064" y="19366"/>
                    <a:pt x="23621" y="20448"/>
                  </a:cubicBezTo>
                  <a:cubicBezTo>
                    <a:pt x="22758" y="22556"/>
                    <a:pt x="21745" y="26636"/>
                    <a:pt x="21529" y="27522"/>
                  </a:cubicBezTo>
                  <a:cubicBezTo>
                    <a:pt x="8640" y="31770"/>
                    <a:pt x="4648" y="33205"/>
                    <a:pt x="3412" y="33789"/>
                  </a:cubicBezTo>
                  <a:cubicBezTo>
                    <a:pt x="3388" y="33436"/>
                    <a:pt x="3364" y="32867"/>
                    <a:pt x="3364" y="32097"/>
                  </a:cubicBezTo>
                  <a:cubicBezTo>
                    <a:pt x="3364" y="31451"/>
                    <a:pt x="2949" y="28795"/>
                    <a:pt x="2422" y="25431"/>
                  </a:cubicBezTo>
                  <a:cubicBezTo>
                    <a:pt x="1616" y="20276"/>
                    <a:pt x="613" y="13861"/>
                    <a:pt x="613" y="11570"/>
                  </a:cubicBezTo>
                  <a:cubicBezTo>
                    <a:pt x="613" y="8108"/>
                    <a:pt x="3879" y="6273"/>
                    <a:pt x="6264" y="4933"/>
                  </a:cubicBezTo>
                  <a:lnTo>
                    <a:pt x="6595" y="4747"/>
                  </a:lnTo>
                  <a:cubicBezTo>
                    <a:pt x="8873" y="3459"/>
                    <a:pt x="11740" y="1688"/>
                    <a:pt x="12076" y="1481"/>
                  </a:cubicBezTo>
                  <a:cubicBezTo>
                    <a:pt x="14284" y="781"/>
                    <a:pt x="17714" y="614"/>
                    <a:pt x="20491" y="614"/>
                  </a:cubicBezTo>
                  <a:close/>
                  <a:moveTo>
                    <a:pt x="20390" y="0"/>
                  </a:moveTo>
                  <a:cubicBezTo>
                    <a:pt x="17381" y="0"/>
                    <a:pt x="14063" y="198"/>
                    <a:pt x="11853" y="909"/>
                  </a:cubicBezTo>
                  <a:cubicBezTo>
                    <a:pt x="11829" y="917"/>
                    <a:pt x="11806" y="927"/>
                    <a:pt x="11785" y="940"/>
                  </a:cubicBezTo>
                  <a:cubicBezTo>
                    <a:pt x="11754" y="960"/>
                    <a:pt x="8694" y="2857"/>
                    <a:pt x="6293" y="4215"/>
                  </a:cubicBezTo>
                  <a:lnTo>
                    <a:pt x="5964" y="4400"/>
                  </a:lnTo>
                  <a:cubicBezTo>
                    <a:pt x="3447" y="5813"/>
                    <a:pt x="1" y="7749"/>
                    <a:pt x="1" y="11570"/>
                  </a:cubicBezTo>
                  <a:cubicBezTo>
                    <a:pt x="1" y="13909"/>
                    <a:pt x="1008" y="20350"/>
                    <a:pt x="1818" y="25526"/>
                  </a:cubicBezTo>
                  <a:cubicBezTo>
                    <a:pt x="2318" y="28731"/>
                    <a:pt x="2751" y="31499"/>
                    <a:pt x="2751" y="32098"/>
                  </a:cubicBezTo>
                  <a:cubicBezTo>
                    <a:pt x="2751" y="34586"/>
                    <a:pt x="2862" y="34586"/>
                    <a:pt x="3158" y="34586"/>
                  </a:cubicBezTo>
                  <a:cubicBezTo>
                    <a:pt x="3281" y="34586"/>
                    <a:pt x="3389" y="34504"/>
                    <a:pt x="3440" y="34394"/>
                  </a:cubicBezTo>
                  <a:cubicBezTo>
                    <a:pt x="4559" y="33830"/>
                    <a:pt x="14964" y="30330"/>
                    <a:pt x="21883" y="28050"/>
                  </a:cubicBezTo>
                  <a:cubicBezTo>
                    <a:pt x="21983" y="28017"/>
                    <a:pt x="22060" y="27934"/>
                    <a:pt x="22084" y="27830"/>
                  </a:cubicBezTo>
                  <a:cubicBezTo>
                    <a:pt x="22095" y="27782"/>
                    <a:pt x="23254" y="22960"/>
                    <a:pt x="24187" y="20680"/>
                  </a:cubicBezTo>
                  <a:cubicBezTo>
                    <a:pt x="24674" y="19489"/>
                    <a:pt x="24685" y="18400"/>
                    <a:pt x="24698" y="17138"/>
                  </a:cubicBezTo>
                  <a:cubicBezTo>
                    <a:pt x="24711" y="15858"/>
                    <a:pt x="24726" y="14409"/>
                    <a:pt x="25257" y="12498"/>
                  </a:cubicBezTo>
                  <a:cubicBezTo>
                    <a:pt x="25600" y="11261"/>
                    <a:pt x="26040" y="10174"/>
                    <a:pt x="26464" y="9124"/>
                  </a:cubicBezTo>
                  <a:cubicBezTo>
                    <a:pt x="27328" y="6987"/>
                    <a:pt x="28075" y="5143"/>
                    <a:pt x="27477" y="3123"/>
                  </a:cubicBezTo>
                  <a:cubicBezTo>
                    <a:pt x="26628" y="261"/>
                    <a:pt x="26284" y="155"/>
                    <a:pt x="23406" y="59"/>
                  </a:cubicBezTo>
                  <a:lnTo>
                    <a:pt x="23067" y="48"/>
                  </a:lnTo>
                  <a:cubicBezTo>
                    <a:pt x="22233" y="19"/>
                    <a:pt x="21326" y="0"/>
                    <a:pt x="20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2347;p54">
              <a:extLst>
                <a:ext uri="{FF2B5EF4-FFF2-40B4-BE49-F238E27FC236}">
                  <a16:creationId xmlns:a16="http://schemas.microsoft.com/office/drawing/2014/main" id="{F7688F80-316C-C0C9-8DCF-9E6D68DC359A}"/>
                </a:ext>
              </a:extLst>
            </p:cNvPr>
            <p:cNvSpPr/>
            <p:nvPr/>
          </p:nvSpPr>
          <p:spPr>
            <a:xfrm>
              <a:off x="3348825" y="1312750"/>
              <a:ext cx="338650" cy="322150"/>
            </a:xfrm>
            <a:custGeom>
              <a:avLst/>
              <a:gdLst/>
              <a:ahLst/>
              <a:cxnLst/>
              <a:rect l="l" t="t" r="r" b="b"/>
              <a:pathLst>
                <a:path w="13546" h="12886" extrusionOk="0">
                  <a:moveTo>
                    <a:pt x="4473" y="1"/>
                  </a:moveTo>
                  <a:cubicBezTo>
                    <a:pt x="3541" y="1"/>
                    <a:pt x="2787" y="200"/>
                    <a:pt x="2434" y="611"/>
                  </a:cubicBezTo>
                  <a:cubicBezTo>
                    <a:pt x="2434" y="611"/>
                    <a:pt x="1058" y="1351"/>
                    <a:pt x="530" y="4738"/>
                  </a:cubicBezTo>
                  <a:cubicBezTo>
                    <a:pt x="0" y="8123"/>
                    <a:pt x="0" y="12886"/>
                    <a:pt x="0" y="12886"/>
                  </a:cubicBezTo>
                  <a:cubicBezTo>
                    <a:pt x="0" y="12886"/>
                    <a:pt x="5714" y="9711"/>
                    <a:pt x="6561" y="9606"/>
                  </a:cubicBezTo>
                  <a:cubicBezTo>
                    <a:pt x="6578" y="9603"/>
                    <a:pt x="6598" y="9602"/>
                    <a:pt x="6619" y="9602"/>
                  </a:cubicBezTo>
                  <a:cubicBezTo>
                    <a:pt x="7657" y="9602"/>
                    <a:pt x="13545" y="12039"/>
                    <a:pt x="13545" y="12039"/>
                  </a:cubicBezTo>
                  <a:cubicBezTo>
                    <a:pt x="13545" y="12039"/>
                    <a:pt x="12699" y="7172"/>
                    <a:pt x="11428" y="3786"/>
                  </a:cubicBezTo>
                  <a:cubicBezTo>
                    <a:pt x="10512" y="1342"/>
                    <a:pt x="6893" y="1"/>
                    <a:pt x="44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2348;p54">
              <a:extLst>
                <a:ext uri="{FF2B5EF4-FFF2-40B4-BE49-F238E27FC236}">
                  <a16:creationId xmlns:a16="http://schemas.microsoft.com/office/drawing/2014/main" id="{DC436942-CC67-9425-48A7-38EE5F8E378C}"/>
                </a:ext>
              </a:extLst>
            </p:cNvPr>
            <p:cNvSpPr/>
            <p:nvPr/>
          </p:nvSpPr>
          <p:spPr>
            <a:xfrm>
              <a:off x="3341175" y="1305025"/>
              <a:ext cx="354675" cy="337525"/>
            </a:xfrm>
            <a:custGeom>
              <a:avLst/>
              <a:gdLst/>
              <a:ahLst/>
              <a:cxnLst/>
              <a:rect l="l" t="t" r="r" b="b"/>
              <a:pathLst>
                <a:path w="14187" h="13501" extrusionOk="0">
                  <a:moveTo>
                    <a:pt x="4784" y="616"/>
                  </a:moveTo>
                  <a:cubicBezTo>
                    <a:pt x="5202" y="616"/>
                    <a:pt x="5664" y="658"/>
                    <a:pt x="6149" y="743"/>
                  </a:cubicBezTo>
                  <a:cubicBezTo>
                    <a:pt x="8282" y="1120"/>
                    <a:pt x="10748" y="2336"/>
                    <a:pt x="11448" y="4203"/>
                  </a:cubicBezTo>
                  <a:cubicBezTo>
                    <a:pt x="12445" y="6860"/>
                    <a:pt x="13188" y="10487"/>
                    <a:pt x="13448" y="11852"/>
                  </a:cubicBezTo>
                  <a:cubicBezTo>
                    <a:pt x="11819" y="11188"/>
                    <a:pt x="7840" y="9607"/>
                    <a:pt x="6903" y="9607"/>
                  </a:cubicBezTo>
                  <a:cubicBezTo>
                    <a:pt x="6875" y="9607"/>
                    <a:pt x="6851" y="9608"/>
                    <a:pt x="6829" y="9611"/>
                  </a:cubicBezTo>
                  <a:cubicBezTo>
                    <a:pt x="6067" y="9706"/>
                    <a:pt x="2056" y="11883"/>
                    <a:pt x="618" y="12674"/>
                  </a:cubicBezTo>
                  <a:cubicBezTo>
                    <a:pt x="635" y="11348"/>
                    <a:pt x="721" y="7767"/>
                    <a:pt x="1138" y="5095"/>
                  </a:cubicBezTo>
                  <a:cubicBezTo>
                    <a:pt x="1629" y="1956"/>
                    <a:pt x="2864" y="1202"/>
                    <a:pt x="2889" y="1189"/>
                  </a:cubicBezTo>
                  <a:cubicBezTo>
                    <a:pt x="2921" y="1171"/>
                    <a:pt x="2949" y="1148"/>
                    <a:pt x="2973" y="1120"/>
                  </a:cubicBezTo>
                  <a:cubicBezTo>
                    <a:pt x="3254" y="792"/>
                    <a:pt x="3924" y="616"/>
                    <a:pt x="4784" y="616"/>
                  </a:cubicBezTo>
                  <a:close/>
                  <a:moveTo>
                    <a:pt x="4772" y="0"/>
                  </a:moveTo>
                  <a:cubicBezTo>
                    <a:pt x="3748" y="0"/>
                    <a:pt x="2956" y="236"/>
                    <a:pt x="2541" y="683"/>
                  </a:cubicBezTo>
                  <a:cubicBezTo>
                    <a:pt x="2264" y="865"/>
                    <a:pt x="1028" y="1838"/>
                    <a:pt x="533" y="4999"/>
                  </a:cubicBezTo>
                  <a:cubicBezTo>
                    <a:pt x="7" y="8370"/>
                    <a:pt x="1" y="13147"/>
                    <a:pt x="1" y="13195"/>
                  </a:cubicBezTo>
                  <a:cubicBezTo>
                    <a:pt x="1" y="13364"/>
                    <a:pt x="138" y="13500"/>
                    <a:pt x="306" y="13500"/>
                  </a:cubicBezTo>
                  <a:cubicBezTo>
                    <a:pt x="358" y="13500"/>
                    <a:pt x="409" y="13487"/>
                    <a:pt x="455" y="13462"/>
                  </a:cubicBezTo>
                  <a:cubicBezTo>
                    <a:pt x="2644" y="12245"/>
                    <a:pt x="6330" y="10290"/>
                    <a:pt x="6904" y="10218"/>
                  </a:cubicBezTo>
                  <a:cubicBezTo>
                    <a:pt x="6917" y="10216"/>
                    <a:pt x="6932" y="10215"/>
                    <a:pt x="6949" y="10215"/>
                  </a:cubicBezTo>
                  <a:cubicBezTo>
                    <a:pt x="7565" y="10215"/>
                    <a:pt x="10833" y="11430"/>
                    <a:pt x="13734" y="12631"/>
                  </a:cubicBezTo>
                  <a:cubicBezTo>
                    <a:pt x="13773" y="12647"/>
                    <a:pt x="13813" y="12654"/>
                    <a:pt x="13851" y="12654"/>
                  </a:cubicBezTo>
                  <a:cubicBezTo>
                    <a:pt x="14031" y="12654"/>
                    <a:pt x="14186" y="12491"/>
                    <a:pt x="14152" y="12295"/>
                  </a:cubicBezTo>
                  <a:cubicBezTo>
                    <a:pt x="14144" y="12247"/>
                    <a:pt x="13286" y="7361"/>
                    <a:pt x="12021" y="3987"/>
                  </a:cubicBezTo>
                  <a:cubicBezTo>
                    <a:pt x="11182" y="1752"/>
                    <a:pt x="8391" y="518"/>
                    <a:pt x="6255" y="141"/>
                  </a:cubicBezTo>
                  <a:cubicBezTo>
                    <a:pt x="5724" y="46"/>
                    <a:pt x="5225" y="0"/>
                    <a:pt x="47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2349;p54">
              <a:extLst>
                <a:ext uri="{FF2B5EF4-FFF2-40B4-BE49-F238E27FC236}">
                  <a16:creationId xmlns:a16="http://schemas.microsoft.com/office/drawing/2014/main" id="{FEC35070-8C14-11D6-E202-037090D21253}"/>
                </a:ext>
              </a:extLst>
            </p:cNvPr>
            <p:cNvSpPr/>
            <p:nvPr/>
          </p:nvSpPr>
          <p:spPr>
            <a:xfrm>
              <a:off x="3383225" y="1306875"/>
              <a:ext cx="179900" cy="351850"/>
            </a:xfrm>
            <a:custGeom>
              <a:avLst/>
              <a:gdLst/>
              <a:ahLst/>
              <a:cxnLst/>
              <a:rect l="l" t="t" r="r" b="b"/>
              <a:pathLst>
                <a:path w="7196" h="14074" extrusionOk="0">
                  <a:moveTo>
                    <a:pt x="0" y="0"/>
                  </a:moveTo>
                  <a:cubicBezTo>
                    <a:pt x="0" y="0"/>
                    <a:pt x="38" y="130"/>
                    <a:pt x="104" y="362"/>
                  </a:cubicBezTo>
                  <a:cubicBezTo>
                    <a:pt x="516" y="1794"/>
                    <a:pt x="2053" y="7095"/>
                    <a:pt x="2964" y="9735"/>
                  </a:cubicBezTo>
                  <a:cubicBezTo>
                    <a:pt x="4021" y="12804"/>
                    <a:pt x="5608" y="14073"/>
                    <a:pt x="5608" y="14073"/>
                  </a:cubicBezTo>
                  <a:lnTo>
                    <a:pt x="7195" y="7725"/>
                  </a:lnTo>
                  <a:cubicBezTo>
                    <a:pt x="7195" y="7725"/>
                    <a:pt x="953" y="1693"/>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2350;p54">
              <a:extLst>
                <a:ext uri="{FF2B5EF4-FFF2-40B4-BE49-F238E27FC236}">
                  <a16:creationId xmlns:a16="http://schemas.microsoft.com/office/drawing/2014/main" id="{65B3B115-5F26-5283-BE0D-8E3BEFF0F9EE}"/>
                </a:ext>
              </a:extLst>
            </p:cNvPr>
            <p:cNvSpPr/>
            <p:nvPr/>
          </p:nvSpPr>
          <p:spPr>
            <a:xfrm>
              <a:off x="3374800" y="1299200"/>
              <a:ext cx="196400" cy="367200"/>
            </a:xfrm>
            <a:custGeom>
              <a:avLst/>
              <a:gdLst/>
              <a:ahLst/>
              <a:cxnLst/>
              <a:rect l="l" t="t" r="r" b="b"/>
              <a:pathLst>
                <a:path w="7856" h="14688" extrusionOk="0">
                  <a:moveTo>
                    <a:pt x="1089" y="1808"/>
                  </a:moveTo>
                  <a:lnTo>
                    <a:pt x="1089" y="1808"/>
                  </a:lnTo>
                  <a:cubicBezTo>
                    <a:pt x="2944" y="3983"/>
                    <a:pt x="6461" y="7418"/>
                    <a:pt x="7193" y="8128"/>
                  </a:cubicBezTo>
                  <a:lnTo>
                    <a:pt x="5777" y="13790"/>
                  </a:lnTo>
                  <a:cubicBezTo>
                    <a:pt x="5262" y="13236"/>
                    <a:pt x="4301" y="12004"/>
                    <a:pt x="3590" y="9943"/>
                  </a:cubicBezTo>
                  <a:cubicBezTo>
                    <a:pt x="2856" y="7816"/>
                    <a:pt x="1700" y="3903"/>
                    <a:pt x="1089" y="1808"/>
                  </a:cubicBezTo>
                  <a:close/>
                  <a:moveTo>
                    <a:pt x="338" y="1"/>
                  </a:moveTo>
                  <a:cubicBezTo>
                    <a:pt x="298" y="1"/>
                    <a:pt x="258" y="9"/>
                    <a:pt x="220" y="25"/>
                  </a:cubicBezTo>
                  <a:cubicBezTo>
                    <a:pt x="77" y="83"/>
                    <a:pt x="0" y="242"/>
                    <a:pt x="43" y="390"/>
                  </a:cubicBezTo>
                  <a:lnTo>
                    <a:pt x="148" y="755"/>
                  </a:lnTo>
                  <a:cubicBezTo>
                    <a:pt x="589" y="2288"/>
                    <a:pt x="2099" y="7498"/>
                    <a:pt x="3011" y="10142"/>
                  </a:cubicBezTo>
                  <a:cubicBezTo>
                    <a:pt x="4085" y="13258"/>
                    <a:pt x="5687" y="14565"/>
                    <a:pt x="5754" y="14620"/>
                  </a:cubicBezTo>
                  <a:cubicBezTo>
                    <a:pt x="5809" y="14663"/>
                    <a:pt x="5876" y="14686"/>
                    <a:pt x="5945" y="14686"/>
                  </a:cubicBezTo>
                  <a:lnTo>
                    <a:pt x="5946" y="14687"/>
                  </a:lnTo>
                  <a:cubicBezTo>
                    <a:pt x="6087" y="14687"/>
                    <a:pt x="6208" y="14591"/>
                    <a:pt x="6243" y="14456"/>
                  </a:cubicBezTo>
                  <a:lnTo>
                    <a:pt x="7829" y="8105"/>
                  </a:lnTo>
                  <a:cubicBezTo>
                    <a:pt x="7856" y="8000"/>
                    <a:pt x="7824" y="7887"/>
                    <a:pt x="7745" y="7811"/>
                  </a:cubicBezTo>
                  <a:cubicBezTo>
                    <a:pt x="7683" y="7751"/>
                    <a:pt x="1524" y="1792"/>
                    <a:pt x="604" y="156"/>
                  </a:cubicBezTo>
                  <a:cubicBezTo>
                    <a:pt x="548" y="58"/>
                    <a:pt x="445" y="1"/>
                    <a:pt x="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2351;p54">
              <a:extLst>
                <a:ext uri="{FF2B5EF4-FFF2-40B4-BE49-F238E27FC236}">
                  <a16:creationId xmlns:a16="http://schemas.microsoft.com/office/drawing/2014/main" id="{D0370BEA-6205-8076-4E95-771408A400E8}"/>
                </a:ext>
              </a:extLst>
            </p:cNvPr>
            <p:cNvSpPr/>
            <p:nvPr/>
          </p:nvSpPr>
          <p:spPr>
            <a:xfrm>
              <a:off x="3303850" y="967400"/>
              <a:ext cx="410075" cy="571100"/>
            </a:xfrm>
            <a:custGeom>
              <a:avLst/>
              <a:gdLst/>
              <a:ahLst/>
              <a:cxnLst/>
              <a:rect l="l" t="t" r="r" b="b"/>
              <a:pathLst>
                <a:path w="16403" h="22844" extrusionOk="0">
                  <a:moveTo>
                    <a:pt x="8230" y="1"/>
                  </a:moveTo>
                  <a:cubicBezTo>
                    <a:pt x="6845" y="1"/>
                    <a:pt x="3239" y="542"/>
                    <a:pt x="1799" y="5960"/>
                  </a:cubicBezTo>
                  <a:cubicBezTo>
                    <a:pt x="0" y="12733"/>
                    <a:pt x="5821" y="18552"/>
                    <a:pt x="7513" y="20774"/>
                  </a:cubicBezTo>
                  <a:cubicBezTo>
                    <a:pt x="8496" y="22063"/>
                    <a:pt x="9729" y="22843"/>
                    <a:pt x="10859" y="22843"/>
                  </a:cubicBezTo>
                  <a:cubicBezTo>
                    <a:pt x="11677" y="22843"/>
                    <a:pt x="12441" y="22435"/>
                    <a:pt x="13016" y="21515"/>
                  </a:cubicBezTo>
                  <a:cubicBezTo>
                    <a:pt x="15133" y="18129"/>
                    <a:pt x="15767" y="16436"/>
                    <a:pt x="16084" y="11992"/>
                  </a:cubicBezTo>
                  <a:cubicBezTo>
                    <a:pt x="16402" y="7547"/>
                    <a:pt x="15873" y="4585"/>
                    <a:pt x="13862" y="2258"/>
                  </a:cubicBezTo>
                  <a:cubicBezTo>
                    <a:pt x="12019" y="122"/>
                    <a:pt x="9285" y="34"/>
                    <a:pt x="8845" y="34"/>
                  </a:cubicBezTo>
                  <a:cubicBezTo>
                    <a:pt x="8805" y="34"/>
                    <a:pt x="8784" y="34"/>
                    <a:pt x="8784" y="34"/>
                  </a:cubicBezTo>
                  <a:cubicBezTo>
                    <a:pt x="8784" y="34"/>
                    <a:pt x="8577" y="1"/>
                    <a:pt x="82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2352;p54">
              <a:extLst>
                <a:ext uri="{FF2B5EF4-FFF2-40B4-BE49-F238E27FC236}">
                  <a16:creationId xmlns:a16="http://schemas.microsoft.com/office/drawing/2014/main" id="{0CBB2C45-8827-291E-B1B4-9FADD5C6DD80}"/>
                </a:ext>
              </a:extLst>
            </p:cNvPr>
            <p:cNvSpPr/>
            <p:nvPr/>
          </p:nvSpPr>
          <p:spPr>
            <a:xfrm>
              <a:off x="3300900" y="959900"/>
              <a:ext cx="421275" cy="586250"/>
            </a:xfrm>
            <a:custGeom>
              <a:avLst/>
              <a:gdLst/>
              <a:ahLst/>
              <a:cxnLst/>
              <a:rect l="l" t="t" r="r" b="b"/>
              <a:pathLst>
                <a:path w="16851" h="23450" extrusionOk="0">
                  <a:moveTo>
                    <a:pt x="8307" y="601"/>
                  </a:moveTo>
                  <a:lnTo>
                    <a:pt x="8307" y="602"/>
                  </a:lnTo>
                  <a:cubicBezTo>
                    <a:pt x="8616" y="602"/>
                    <a:pt x="8815" y="631"/>
                    <a:pt x="8852" y="637"/>
                  </a:cubicBezTo>
                  <a:cubicBezTo>
                    <a:pt x="8867" y="639"/>
                    <a:pt x="8882" y="641"/>
                    <a:pt x="8897" y="641"/>
                  </a:cubicBezTo>
                  <a:cubicBezTo>
                    <a:pt x="8902" y="641"/>
                    <a:pt x="8907" y="640"/>
                    <a:pt x="8912" y="640"/>
                  </a:cubicBezTo>
                  <a:cubicBezTo>
                    <a:pt x="8914" y="640"/>
                    <a:pt x="8928" y="640"/>
                    <a:pt x="8952" y="640"/>
                  </a:cubicBezTo>
                  <a:cubicBezTo>
                    <a:pt x="9311" y="640"/>
                    <a:pt x="11977" y="705"/>
                    <a:pt x="13748" y="2757"/>
                  </a:cubicBezTo>
                  <a:cubicBezTo>
                    <a:pt x="15604" y="4905"/>
                    <a:pt x="16226" y="7661"/>
                    <a:pt x="15897" y="12270"/>
                  </a:cubicBezTo>
                  <a:cubicBezTo>
                    <a:pt x="15578" y="16729"/>
                    <a:pt x="14933" y="18360"/>
                    <a:pt x="12874" y="21652"/>
                  </a:cubicBezTo>
                  <a:cubicBezTo>
                    <a:pt x="12405" y="22403"/>
                    <a:pt x="11800" y="22801"/>
                    <a:pt x="11075" y="22835"/>
                  </a:cubicBezTo>
                  <a:cubicBezTo>
                    <a:pt x="11045" y="22837"/>
                    <a:pt x="11015" y="22837"/>
                    <a:pt x="10985" y="22837"/>
                  </a:cubicBezTo>
                  <a:cubicBezTo>
                    <a:pt x="9968" y="22837"/>
                    <a:pt x="8812" y="22119"/>
                    <a:pt x="7875" y="20889"/>
                  </a:cubicBezTo>
                  <a:cubicBezTo>
                    <a:pt x="7668" y="20617"/>
                    <a:pt x="7400" y="20291"/>
                    <a:pt x="7092" y="19918"/>
                  </a:cubicBezTo>
                  <a:cubicBezTo>
                    <a:pt x="4849" y="17199"/>
                    <a:pt x="673" y="12138"/>
                    <a:pt x="2214" y="6339"/>
                  </a:cubicBezTo>
                  <a:cubicBezTo>
                    <a:pt x="3596" y="1136"/>
                    <a:pt x="6975" y="601"/>
                    <a:pt x="8307" y="601"/>
                  </a:cubicBezTo>
                  <a:close/>
                  <a:moveTo>
                    <a:pt x="8393" y="1"/>
                  </a:moveTo>
                  <a:cubicBezTo>
                    <a:pt x="6952" y="1"/>
                    <a:pt x="3117" y="552"/>
                    <a:pt x="1622" y="6181"/>
                  </a:cubicBezTo>
                  <a:cubicBezTo>
                    <a:pt x="1" y="12285"/>
                    <a:pt x="4307" y="17504"/>
                    <a:pt x="6619" y="20308"/>
                  </a:cubicBezTo>
                  <a:cubicBezTo>
                    <a:pt x="6922" y="20674"/>
                    <a:pt x="7185" y="20993"/>
                    <a:pt x="7388" y="21260"/>
                  </a:cubicBezTo>
                  <a:cubicBezTo>
                    <a:pt x="8439" y="22639"/>
                    <a:pt x="9773" y="23449"/>
                    <a:pt x="10981" y="23449"/>
                  </a:cubicBezTo>
                  <a:cubicBezTo>
                    <a:pt x="11022" y="23449"/>
                    <a:pt x="11063" y="23448"/>
                    <a:pt x="11104" y="23446"/>
                  </a:cubicBezTo>
                  <a:cubicBezTo>
                    <a:pt x="12028" y="23403"/>
                    <a:pt x="12819" y="22895"/>
                    <a:pt x="13393" y="21977"/>
                  </a:cubicBezTo>
                  <a:cubicBezTo>
                    <a:pt x="15481" y="18638"/>
                    <a:pt x="16182" y="16869"/>
                    <a:pt x="16508" y="12313"/>
                  </a:cubicBezTo>
                  <a:cubicBezTo>
                    <a:pt x="16850" y="7525"/>
                    <a:pt x="16184" y="4641"/>
                    <a:pt x="14211" y="2357"/>
                  </a:cubicBezTo>
                  <a:cubicBezTo>
                    <a:pt x="12261" y="97"/>
                    <a:pt x="9413" y="29"/>
                    <a:pt x="8950" y="29"/>
                  </a:cubicBezTo>
                  <a:cubicBezTo>
                    <a:pt x="8937" y="29"/>
                    <a:pt x="8926" y="29"/>
                    <a:pt x="8917" y="29"/>
                  </a:cubicBezTo>
                  <a:cubicBezTo>
                    <a:pt x="8845" y="20"/>
                    <a:pt x="8660" y="1"/>
                    <a:pt x="8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2353;p54">
              <a:extLst>
                <a:ext uri="{FF2B5EF4-FFF2-40B4-BE49-F238E27FC236}">
                  <a16:creationId xmlns:a16="http://schemas.microsoft.com/office/drawing/2014/main" id="{B9E3B146-2D70-E3DB-DE8D-70F15F6ABF29}"/>
                </a:ext>
              </a:extLst>
            </p:cNvPr>
            <p:cNvSpPr/>
            <p:nvPr/>
          </p:nvSpPr>
          <p:spPr>
            <a:xfrm>
              <a:off x="3335175" y="967400"/>
              <a:ext cx="369675" cy="315775"/>
            </a:xfrm>
            <a:custGeom>
              <a:avLst/>
              <a:gdLst/>
              <a:ahLst/>
              <a:cxnLst/>
              <a:rect l="l" t="t" r="r" b="b"/>
              <a:pathLst>
                <a:path w="14787" h="12631" extrusionOk="0">
                  <a:moveTo>
                    <a:pt x="6977" y="1"/>
                  </a:moveTo>
                  <a:cubicBezTo>
                    <a:pt x="5592" y="1"/>
                    <a:pt x="1986" y="542"/>
                    <a:pt x="546" y="5960"/>
                  </a:cubicBezTo>
                  <a:cubicBezTo>
                    <a:pt x="0" y="8017"/>
                    <a:pt x="159" y="9986"/>
                    <a:pt x="689" y="11792"/>
                  </a:cubicBezTo>
                  <a:cubicBezTo>
                    <a:pt x="878" y="11308"/>
                    <a:pt x="1163" y="10934"/>
                    <a:pt x="1604" y="10934"/>
                  </a:cubicBezTo>
                  <a:cubicBezTo>
                    <a:pt x="2838" y="10934"/>
                    <a:pt x="2973" y="12631"/>
                    <a:pt x="3368" y="12631"/>
                  </a:cubicBezTo>
                  <a:cubicBezTo>
                    <a:pt x="3379" y="12631"/>
                    <a:pt x="3391" y="12630"/>
                    <a:pt x="3403" y="12626"/>
                  </a:cubicBezTo>
                  <a:cubicBezTo>
                    <a:pt x="3826" y="12521"/>
                    <a:pt x="5520" y="11040"/>
                    <a:pt x="5202" y="9664"/>
                  </a:cubicBezTo>
                  <a:cubicBezTo>
                    <a:pt x="4886" y="8288"/>
                    <a:pt x="5309" y="7654"/>
                    <a:pt x="7531" y="7654"/>
                  </a:cubicBezTo>
                  <a:cubicBezTo>
                    <a:pt x="9530" y="7654"/>
                    <a:pt x="10159" y="8425"/>
                    <a:pt x="10805" y="8425"/>
                  </a:cubicBezTo>
                  <a:cubicBezTo>
                    <a:pt x="10877" y="8425"/>
                    <a:pt x="10949" y="8416"/>
                    <a:pt x="11023" y="8395"/>
                  </a:cubicBezTo>
                  <a:cubicBezTo>
                    <a:pt x="11763" y="8183"/>
                    <a:pt x="12292" y="6701"/>
                    <a:pt x="13033" y="6701"/>
                  </a:cubicBezTo>
                  <a:cubicBezTo>
                    <a:pt x="13502" y="6701"/>
                    <a:pt x="14141" y="6873"/>
                    <a:pt x="14787" y="7507"/>
                  </a:cubicBezTo>
                  <a:cubicBezTo>
                    <a:pt x="14526" y="5382"/>
                    <a:pt x="13853" y="3697"/>
                    <a:pt x="12609" y="2257"/>
                  </a:cubicBezTo>
                  <a:cubicBezTo>
                    <a:pt x="10766" y="122"/>
                    <a:pt x="8033" y="34"/>
                    <a:pt x="7592" y="34"/>
                  </a:cubicBezTo>
                  <a:cubicBezTo>
                    <a:pt x="7552" y="34"/>
                    <a:pt x="7531" y="34"/>
                    <a:pt x="7531" y="34"/>
                  </a:cubicBezTo>
                  <a:cubicBezTo>
                    <a:pt x="7531" y="34"/>
                    <a:pt x="7324" y="1"/>
                    <a:pt x="6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2354;p54">
              <a:extLst>
                <a:ext uri="{FF2B5EF4-FFF2-40B4-BE49-F238E27FC236}">
                  <a16:creationId xmlns:a16="http://schemas.microsoft.com/office/drawing/2014/main" id="{3CC773CD-E3B7-0B4B-8565-36DAF6D71B25}"/>
                </a:ext>
              </a:extLst>
            </p:cNvPr>
            <p:cNvSpPr/>
            <p:nvPr/>
          </p:nvSpPr>
          <p:spPr>
            <a:xfrm>
              <a:off x="3328725" y="959875"/>
              <a:ext cx="384125" cy="331000"/>
            </a:xfrm>
            <a:custGeom>
              <a:avLst/>
              <a:gdLst/>
              <a:ahLst/>
              <a:cxnLst/>
              <a:rect l="l" t="t" r="r" b="b"/>
              <a:pathLst>
                <a:path w="15365" h="13240" extrusionOk="0">
                  <a:moveTo>
                    <a:pt x="7218" y="606"/>
                  </a:moveTo>
                  <a:cubicBezTo>
                    <a:pt x="7539" y="606"/>
                    <a:pt x="7749" y="635"/>
                    <a:pt x="7799" y="642"/>
                  </a:cubicBezTo>
                  <a:cubicBezTo>
                    <a:pt x="7801" y="642"/>
                    <a:pt x="7815" y="642"/>
                    <a:pt x="7840" y="642"/>
                  </a:cubicBezTo>
                  <a:cubicBezTo>
                    <a:pt x="8204" y="642"/>
                    <a:pt x="10866" y="708"/>
                    <a:pt x="12635" y="2758"/>
                  </a:cubicBezTo>
                  <a:cubicBezTo>
                    <a:pt x="13670" y="3956"/>
                    <a:pt x="14311" y="5347"/>
                    <a:pt x="14628" y="7092"/>
                  </a:cubicBezTo>
                  <a:cubicBezTo>
                    <a:pt x="14111" y="6776"/>
                    <a:pt x="13637" y="6696"/>
                    <a:pt x="13291" y="6696"/>
                  </a:cubicBezTo>
                  <a:cubicBezTo>
                    <a:pt x="12749" y="6696"/>
                    <a:pt x="12361" y="7185"/>
                    <a:pt x="11984" y="7656"/>
                  </a:cubicBezTo>
                  <a:cubicBezTo>
                    <a:pt x="11720" y="7987"/>
                    <a:pt x="11448" y="8329"/>
                    <a:pt x="11196" y="8401"/>
                  </a:cubicBezTo>
                  <a:cubicBezTo>
                    <a:pt x="11152" y="8414"/>
                    <a:pt x="11108" y="8420"/>
                    <a:pt x="11062" y="8420"/>
                  </a:cubicBezTo>
                  <a:cubicBezTo>
                    <a:pt x="10902" y="8420"/>
                    <a:pt x="10720" y="8344"/>
                    <a:pt x="10424" y="8215"/>
                  </a:cubicBezTo>
                  <a:cubicBezTo>
                    <a:pt x="9877" y="7977"/>
                    <a:pt x="9128" y="7649"/>
                    <a:pt x="7789" y="7649"/>
                  </a:cubicBezTo>
                  <a:cubicBezTo>
                    <a:pt x="6485" y="7649"/>
                    <a:pt x="5732" y="7864"/>
                    <a:pt x="5347" y="8347"/>
                  </a:cubicBezTo>
                  <a:cubicBezTo>
                    <a:pt x="4953" y="8843"/>
                    <a:pt x="5042" y="9509"/>
                    <a:pt x="5162" y="10034"/>
                  </a:cubicBezTo>
                  <a:cubicBezTo>
                    <a:pt x="5414" y="11125"/>
                    <a:pt x="4113" y="12360"/>
                    <a:pt x="3670" y="12595"/>
                  </a:cubicBezTo>
                  <a:cubicBezTo>
                    <a:pt x="3623" y="12520"/>
                    <a:pt x="3559" y="12392"/>
                    <a:pt x="3511" y="12293"/>
                  </a:cubicBezTo>
                  <a:cubicBezTo>
                    <a:pt x="3260" y="11783"/>
                    <a:pt x="2842" y="10929"/>
                    <a:pt x="1863" y="10929"/>
                  </a:cubicBezTo>
                  <a:cubicBezTo>
                    <a:pt x="1626" y="10929"/>
                    <a:pt x="1329" y="11008"/>
                    <a:pt x="1057" y="11307"/>
                  </a:cubicBezTo>
                  <a:cubicBezTo>
                    <a:pt x="664" y="9597"/>
                    <a:pt x="678" y="7930"/>
                    <a:pt x="1101" y="6341"/>
                  </a:cubicBezTo>
                  <a:cubicBezTo>
                    <a:pt x="2480" y="1148"/>
                    <a:pt x="5849" y="606"/>
                    <a:pt x="7218" y="606"/>
                  </a:cubicBezTo>
                  <a:close/>
                  <a:moveTo>
                    <a:pt x="7281" y="1"/>
                  </a:moveTo>
                  <a:cubicBezTo>
                    <a:pt x="5842" y="1"/>
                    <a:pt x="2005" y="550"/>
                    <a:pt x="509" y="6182"/>
                  </a:cubicBezTo>
                  <a:cubicBezTo>
                    <a:pt x="0" y="8099"/>
                    <a:pt x="49" y="10117"/>
                    <a:pt x="654" y="12179"/>
                  </a:cubicBezTo>
                  <a:cubicBezTo>
                    <a:pt x="690" y="12305"/>
                    <a:pt x="803" y="12392"/>
                    <a:pt x="935" y="12399"/>
                  </a:cubicBezTo>
                  <a:cubicBezTo>
                    <a:pt x="941" y="12399"/>
                    <a:pt x="947" y="12400"/>
                    <a:pt x="954" y="12400"/>
                  </a:cubicBezTo>
                  <a:cubicBezTo>
                    <a:pt x="1072" y="12400"/>
                    <a:pt x="1188" y="12320"/>
                    <a:pt x="1233" y="12203"/>
                  </a:cubicBezTo>
                  <a:cubicBezTo>
                    <a:pt x="1404" y="11763"/>
                    <a:pt x="1615" y="11541"/>
                    <a:pt x="1863" y="11541"/>
                  </a:cubicBezTo>
                  <a:cubicBezTo>
                    <a:pt x="2416" y="11541"/>
                    <a:pt x="2676" y="11983"/>
                    <a:pt x="2961" y="12562"/>
                  </a:cubicBezTo>
                  <a:cubicBezTo>
                    <a:pt x="3117" y="12882"/>
                    <a:pt x="3294" y="13240"/>
                    <a:pt x="3616" y="13240"/>
                  </a:cubicBezTo>
                  <a:cubicBezTo>
                    <a:pt x="3656" y="13239"/>
                    <a:pt x="3697" y="13234"/>
                    <a:pt x="3736" y="13224"/>
                  </a:cubicBezTo>
                  <a:cubicBezTo>
                    <a:pt x="4246" y="13096"/>
                    <a:pt x="6128" y="11498"/>
                    <a:pt x="5758" y="9895"/>
                  </a:cubicBezTo>
                  <a:cubicBezTo>
                    <a:pt x="5626" y="9323"/>
                    <a:pt x="5648" y="8952"/>
                    <a:pt x="5826" y="8728"/>
                  </a:cubicBezTo>
                  <a:cubicBezTo>
                    <a:pt x="6076" y="8412"/>
                    <a:pt x="6718" y="8260"/>
                    <a:pt x="7788" y="8260"/>
                  </a:cubicBezTo>
                  <a:cubicBezTo>
                    <a:pt x="9000" y="8260"/>
                    <a:pt x="9681" y="8558"/>
                    <a:pt x="10178" y="8776"/>
                  </a:cubicBezTo>
                  <a:cubicBezTo>
                    <a:pt x="10487" y="8911"/>
                    <a:pt x="10765" y="9032"/>
                    <a:pt x="11063" y="9032"/>
                  </a:cubicBezTo>
                  <a:cubicBezTo>
                    <a:pt x="11161" y="9032"/>
                    <a:pt x="11260" y="9019"/>
                    <a:pt x="11364" y="8989"/>
                  </a:cubicBezTo>
                  <a:cubicBezTo>
                    <a:pt x="11805" y="8863"/>
                    <a:pt x="12139" y="8443"/>
                    <a:pt x="12463" y="8037"/>
                  </a:cubicBezTo>
                  <a:cubicBezTo>
                    <a:pt x="12735" y="7695"/>
                    <a:pt x="13044" y="7308"/>
                    <a:pt x="13291" y="7308"/>
                  </a:cubicBezTo>
                  <a:cubicBezTo>
                    <a:pt x="13659" y="7308"/>
                    <a:pt x="14226" y="7432"/>
                    <a:pt x="14831" y="8026"/>
                  </a:cubicBezTo>
                  <a:cubicBezTo>
                    <a:pt x="14890" y="8083"/>
                    <a:pt x="14967" y="8113"/>
                    <a:pt x="15045" y="8113"/>
                  </a:cubicBezTo>
                  <a:cubicBezTo>
                    <a:pt x="15091" y="8113"/>
                    <a:pt x="15138" y="8102"/>
                    <a:pt x="15181" y="8081"/>
                  </a:cubicBezTo>
                  <a:cubicBezTo>
                    <a:pt x="15297" y="8023"/>
                    <a:pt x="15365" y="7899"/>
                    <a:pt x="15349" y="7770"/>
                  </a:cubicBezTo>
                  <a:cubicBezTo>
                    <a:pt x="15076" y="5537"/>
                    <a:pt x="14360" y="3818"/>
                    <a:pt x="13098" y="2357"/>
                  </a:cubicBezTo>
                  <a:cubicBezTo>
                    <a:pt x="11192" y="150"/>
                    <a:pt x="8428" y="31"/>
                    <a:pt x="7919" y="31"/>
                  </a:cubicBezTo>
                  <a:cubicBezTo>
                    <a:pt x="7872" y="31"/>
                    <a:pt x="7844" y="32"/>
                    <a:pt x="7838" y="33"/>
                  </a:cubicBezTo>
                  <a:cubicBezTo>
                    <a:pt x="7827" y="31"/>
                    <a:pt x="7621" y="1"/>
                    <a:pt x="7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2355;p54">
              <a:extLst>
                <a:ext uri="{FF2B5EF4-FFF2-40B4-BE49-F238E27FC236}">
                  <a16:creationId xmlns:a16="http://schemas.microsoft.com/office/drawing/2014/main" id="{4BC6D81D-587D-035C-40EF-4B2D8441D910}"/>
                </a:ext>
              </a:extLst>
            </p:cNvPr>
            <p:cNvSpPr/>
            <p:nvPr/>
          </p:nvSpPr>
          <p:spPr>
            <a:xfrm>
              <a:off x="3339850" y="1239750"/>
              <a:ext cx="80425" cy="120025"/>
            </a:xfrm>
            <a:custGeom>
              <a:avLst/>
              <a:gdLst/>
              <a:ahLst/>
              <a:cxnLst/>
              <a:rect l="l" t="t" r="r" b="b"/>
              <a:pathLst>
                <a:path w="3217" h="4801" extrusionOk="0">
                  <a:moveTo>
                    <a:pt x="1089" y="1"/>
                  </a:moveTo>
                  <a:cubicBezTo>
                    <a:pt x="352" y="1"/>
                    <a:pt x="1" y="683"/>
                    <a:pt x="466" y="2262"/>
                  </a:cubicBezTo>
                  <a:cubicBezTo>
                    <a:pt x="995" y="4061"/>
                    <a:pt x="1735" y="4801"/>
                    <a:pt x="2158" y="4801"/>
                  </a:cubicBezTo>
                  <a:cubicBezTo>
                    <a:pt x="2582" y="4801"/>
                    <a:pt x="2793" y="4166"/>
                    <a:pt x="2793" y="4166"/>
                  </a:cubicBezTo>
                  <a:lnTo>
                    <a:pt x="3216" y="2367"/>
                  </a:lnTo>
                  <a:cubicBezTo>
                    <a:pt x="3216" y="2367"/>
                    <a:pt x="2370" y="251"/>
                    <a:pt x="1417" y="40"/>
                  </a:cubicBezTo>
                  <a:cubicBezTo>
                    <a:pt x="1301" y="14"/>
                    <a:pt x="1191"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2356;p54">
              <a:extLst>
                <a:ext uri="{FF2B5EF4-FFF2-40B4-BE49-F238E27FC236}">
                  <a16:creationId xmlns:a16="http://schemas.microsoft.com/office/drawing/2014/main" id="{C65A7406-8984-9CFE-CAF5-B81F529CEBAB}"/>
                </a:ext>
              </a:extLst>
            </p:cNvPr>
            <p:cNvSpPr/>
            <p:nvPr/>
          </p:nvSpPr>
          <p:spPr>
            <a:xfrm>
              <a:off x="3335925" y="1232100"/>
              <a:ext cx="92950" cy="135350"/>
            </a:xfrm>
            <a:custGeom>
              <a:avLst/>
              <a:gdLst/>
              <a:ahLst/>
              <a:cxnLst/>
              <a:rect l="l" t="t" r="r" b="b"/>
              <a:pathLst>
                <a:path w="3718" h="5414" extrusionOk="0">
                  <a:moveTo>
                    <a:pt x="1242" y="1"/>
                  </a:moveTo>
                  <a:cubicBezTo>
                    <a:pt x="837" y="1"/>
                    <a:pt x="587" y="165"/>
                    <a:pt x="438" y="325"/>
                  </a:cubicBezTo>
                  <a:cubicBezTo>
                    <a:pt x="37" y="753"/>
                    <a:pt x="0" y="1537"/>
                    <a:pt x="329" y="2654"/>
                  </a:cubicBezTo>
                  <a:cubicBezTo>
                    <a:pt x="822" y="4330"/>
                    <a:pt x="1602" y="5414"/>
                    <a:pt x="2315" y="5414"/>
                  </a:cubicBezTo>
                  <a:cubicBezTo>
                    <a:pt x="2941" y="5414"/>
                    <a:pt x="3212" y="4656"/>
                    <a:pt x="3240" y="4569"/>
                  </a:cubicBezTo>
                  <a:cubicBezTo>
                    <a:pt x="3288" y="4410"/>
                    <a:pt x="3202" y="4243"/>
                    <a:pt x="3044" y="4191"/>
                  </a:cubicBezTo>
                  <a:cubicBezTo>
                    <a:pt x="3012" y="4180"/>
                    <a:pt x="2980" y="4175"/>
                    <a:pt x="2947" y="4175"/>
                  </a:cubicBezTo>
                  <a:cubicBezTo>
                    <a:pt x="2823" y="4175"/>
                    <a:pt x="2706" y="4251"/>
                    <a:pt x="2661" y="4375"/>
                  </a:cubicBezTo>
                  <a:cubicBezTo>
                    <a:pt x="2601" y="4549"/>
                    <a:pt x="2444" y="4801"/>
                    <a:pt x="2315" y="4801"/>
                  </a:cubicBezTo>
                  <a:cubicBezTo>
                    <a:pt x="2124" y="4801"/>
                    <a:pt x="1437" y="4251"/>
                    <a:pt x="916" y="2482"/>
                  </a:cubicBezTo>
                  <a:cubicBezTo>
                    <a:pt x="558" y="1264"/>
                    <a:pt x="776" y="860"/>
                    <a:pt x="885" y="742"/>
                  </a:cubicBezTo>
                  <a:cubicBezTo>
                    <a:pt x="966" y="655"/>
                    <a:pt x="1086" y="612"/>
                    <a:pt x="1243" y="612"/>
                  </a:cubicBezTo>
                  <a:cubicBezTo>
                    <a:pt x="1323" y="612"/>
                    <a:pt x="1411" y="623"/>
                    <a:pt x="1509" y="645"/>
                  </a:cubicBezTo>
                  <a:cubicBezTo>
                    <a:pt x="2086" y="773"/>
                    <a:pt x="2785" y="2027"/>
                    <a:pt x="3090" y="2787"/>
                  </a:cubicBezTo>
                  <a:cubicBezTo>
                    <a:pt x="3139" y="2905"/>
                    <a:pt x="3252" y="2976"/>
                    <a:pt x="3372" y="2976"/>
                  </a:cubicBezTo>
                  <a:cubicBezTo>
                    <a:pt x="3410" y="2976"/>
                    <a:pt x="3448" y="2969"/>
                    <a:pt x="3485" y="2955"/>
                  </a:cubicBezTo>
                  <a:cubicBezTo>
                    <a:pt x="3641" y="2893"/>
                    <a:pt x="3718" y="2716"/>
                    <a:pt x="3658" y="2560"/>
                  </a:cubicBezTo>
                  <a:cubicBezTo>
                    <a:pt x="3565" y="2329"/>
                    <a:pt x="2720" y="287"/>
                    <a:pt x="1641" y="48"/>
                  </a:cubicBezTo>
                  <a:cubicBezTo>
                    <a:pt x="1493" y="15"/>
                    <a:pt x="1361" y="1"/>
                    <a:pt x="1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2357;p54">
              <a:extLst>
                <a:ext uri="{FF2B5EF4-FFF2-40B4-BE49-F238E27FC236}">
                  <a16:creationId xmlns:a16="http://schemas.microsoft.com/office/drawing/2014/main" id="{EDA297DE-C3A2-A0D2-19DE-7F19C6E2C11C}"/>
                </a:ext>
              </a:extLst>
            </p:cNvPr>
            <p:cNvSpPr/>
            <p:nvPr/>
          </p:nvSpPr>
          <p:spPr>
            <a:xfrm>
              <a:off x="3218925" y="1833550"/>
              <a:ext cx="225975" cy="160275"/>
            </a:xfrm>
            <a:custGeom>
              <a:avLst/>
              <a:gdLst/>
              <a:ahLst/>
              <a:cxnLst/>
              <a:rect l="l" t="t" r="r" b="b"/>
              <a:pathLst>
                <a:path w="9039" h="6411" extrusionOk="0">
                  <a:moveTo>
                    <a:pt x="333" y="1"/>
                  </a:moveTo>
                  <a:cubicBezTo>
                    <a:pt x="316" y="1"/>
                    <a:pt x="299" y="2"/>
                    <a:pt x="281" y="5"/>
                  </a:cubicBezTo>
                  <a:cubicBezTo>
                    <a:pt x="115" y="31"/>
                    <a:pt x="1" y="187"/>
                    <a:pt x="26" y="354"/>
                  </a:cubicBezTo>
                  <a:cubicBezTo>
                    <a:pt x="49" y="498"/>
                    <a:pt x="605" y="3895"/>
                    <a:pt x="3022" y="5433"/>
                  </a:cubicBezTo>
                  <a:cubicBezTo>
                    <a:pt x="4250" y="6214"/>
                    <a:pt x="5682" y="6410"/>
                    <a:pt x="6807" y="6410"/>
                  </a:cubicBezTo>
                  <a:cubicBezTo>
                    <a:pt x="7890" y="6410"/>
                    <a:pt x="8692" y="6229"/>
                    <a:pt x="8758" y="6213"/>
                  </a:cubicBezTo>
                  <a:cubicBezTo>
                    <a:pt x="8928" y="6180"/>
                    <a:pt x="9038" y="6012"/>
                    <a:pt x="8999" y="5842"/>
                  </a:cubicBezTo>
                  <a:cubicBezTo>
                    <a:pt x="8966" y="5700"/>
                    <a:pt x="8840" y="5606"/>
                    <a:pt x="8701" y="5606"/>
                  </a:cubicBezTo>
                  <a:cubicBezTo>
                    <a:pt x="8674" y="5606"/>
                    <a:pt x="8646" y="5610"/>
                    <a:pt x="8618" y="5617"/>
                  </a:cubicBezTo>
                  <a:cubicBezTo>
                    <a:pt x="8603" y="5621"/>
                    <a:pt x="7841" y="5793"/>
                    <a:pt x="6808" y="5793"/>
                  </a:cubicBezTo>
                  <a:cubicBezTo>
                    <a:pt x="5767" y="5793"/>
                    <a:pt x="4452" y="5618"/>
                    <a:pt x="3351" y="4917"/>
                  </a:cubicBezTo>
                  <a:cubicBezTo>
                    <a:pt x="1170" y="3529"/>
                    <a:pt x="637" y="292"/>
                    <a:pt x="631" y="260"/>
                  </a:cubicBezTo>
                  <a:cubicBezTo>
                    <a:pt x="607" y="110"/>
                    <a:pt x="478"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2358;p54">
              <a:extLst>
                <a:ext uri="{FF2B5EF4-FFF2-40B4-BE49-F238E27FC236}">
                  <a16:creationId xmlns:a16="http://schemas.microsoft.com/office/drawing/2014/main" id="{9975C37C-1872-2C96-6C17-A2854BB278B3}"/>
                </a:ext>
              </a:extLst>
            </p:cNvPr>
            <p:cNvSpPr/>
            <p:nvPr/>
          </p:nvSpPr>
          <p:spPr>
            <a:xfrm>
              <a:off x="3514925" y="1651050"/>
              <a:ext cx="53225" cy="216375"/>
            </a:xfrm>
            <a:custGeom>
              <a:avLst/>
              <a:gdLst/>
              <a:ahLst/>
              <a:cxnLst/>
              <a:rect l="l" t="t" r="r" b="b"/>
              <a:pathLst>
                <a:path w="2129" h="8655" extrusionOk="0">
                  <a:moveTo>
                    <a:pt x="340" y="0"/>
                  </a:moveTo>
                  <a:cubicBezTo>
                    <a:pt x="315" y="0"/>
                    <a:pt x="288" y="4"/>
                    <a:pt x="262" y="11"/>
                  </a:cubicBezTo>
                  <a:cubicBezTo>
                    <a:pt x="98" y="54"/>
                    <a:pt x="1" y="221"/>
                    <a:pt x="44" y="385"/>
                  </a:cubicBezTo>
                  <a:cubicBezTo>
                    <a:pt x="59" y="440"/>
                    <a:pt x="1507" y="5962"/>
                    <a:pt x="1201" y="8309"/>
                  </a:cubicBezTo>
                  <a:cubicBezTo>
                    <a:pt x="1179" y="8476"/>
                    <a:pt x="1297" y="8630"/>
                    <a:pt x="1465" y="8651"/>
                  </a:cubicBezTo>
                  <a:cubicBezTo>
                    <a:pt x="1479" y="8653"/>
                    <a:pt x="1492" y="8655"/>
                    <a:pt x="1505" y="8655"/>
                  </a:cubicBezTo>
                  <a:cubicBezTo>
                    <a:pt x="1658" y="8653"/>
                    <a:pt x="1788" y="8540"/>
                    <a:pt x="1808" y="8388"/>
                  </a:cubicBezTo>
                  <a:cubicBezTo>
                    <a:pt x="2129" y="5923"/>
                    <a:pt x="698" y="459"/>
                    <a:pt x="636" y="228"/>
                  </a:cubicBezTo>
                  <a:cubicBezTo>
                    <a:pt x="599" y="91"/>
                    <a:pt x="476" y="0"/>
                    <a:pt x="3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2359;p54">
              <a:extLst>
                <a:ext uri="{FF2B5EF4-FFF2-40B4-BE49-F238E27FC236}">
                  <a16:creationId xmlns:a16="http://schemas.microsoft.com/office/drawing/2014/main" id="{801E47DE-4423-2C2C-6470-52588F062232}"/>
                </a:ext>
              </a:extLst>
            </p:cNvPr>
            <p:cNvSpPr/>
            <p:nvPr/>
          </p:nvSpPr>
          <p:spPr>
            <a:xfrm>
              <a:off x="2641850" y="1621350"/>
              <a:ext cx="267825" cy="546700"/>
            </a:xfrm>
            <a:custGeom>
              <a:avLst/>
              <a:gdLst/>
              <a:ahLst/>
              <a:cxnLst/>
              <a:rect l="l" t="t" r="r" b="b"/>
              <a:pathLst>
                <a:path w="10713" h="21868" extrusionOk="0">
                  <a:moveTo>
                    <a:pt x="3260" y="0"/>
                  </a:moveTo>
                  <a:cubicBezTo>
                    <a:pt x="2177" y="0"/>
                    <a:pt x="1014" y="1589"/>
                    <a:pt x="535" y="4461"/>
                  </a:cubicBezTo>
                  <a:cubicBezTo>
                    <a:pt x="0" y="7675"/>
                    <a:pt x="1071" y="13673"/>
                    <a:pt x="1500" y="14316"/>
                  </a:cubicBezTo>
                  <a:cubicBezTo>
                    <a:pt x="1908" y="14929"/>
                    <a:pt x="4652" y="21867"/>
                    <a:pt x="7320" y="21867"/>
                  </a:cubicBezTo>
                  <a:cubicBezTo>
                    <a:pt x="7451" y="21867"/>
                    <a:pt x="7582" y="21850"/>
                    <a:pt x="7712" y="21815"/>
                  </a:cubicBezTo>
                  <a:cubicBezTo>
                    <a:pt x="10497" y="21065"/>
                    <a:pt x="10712" y="18067"/>
                    <a:pt x="10070" y="15709"/>
                  </a:cubicBezTo>
                  <a:cubicBezTo>
                    <a:pt x="9426" y="13352"/>
                    <a:pt x="6856" y="7246"/>
                    <a:pt x="5891" y="3925"/>
                  </a:cubicBezTo>
                  <a:cubicBezTo>
                    <a:pt x="4927" y="604"/>
                    <a:pt x="3642" y="69"/>
                    <a:pt x="3642" y="69"/>
                  </a:cubicBezTo>
                  <a:cubicBezTo>
                    <a:pt x="3517" y="23"/>
                    <a:pt x="3389" y="0"/>
                    <a:pt x="32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2360;p54">
              <a:extLst>
                <a:ext uri="{FF2B5EF4-FFF2-40B4-BE49-F238E27FC236}">
                  <a16:creationId xmlns:a16="http://schemas.microsoft.com/office/drawing/2014/main" id="{757C303B-0ABE-58F6-D5D5-458E67CA13BC}"/>
                </a:ext>
              </a:extLst>
            </p:cNvPr>
            <p:cNvSpPr/>
            <p:nvPr/>
          </p:nvSpPr>
          <p:spPr>
            <a:xfrm>
              <a:off x="2634300" y="1613675"/>
              <a:ext cx="279225" cy="562000"/>
            </a:xfrm>
            <a:custGeom>
              <a:avLst/>
              <a:gdLst/>
              <a:ahLst/>
              <a:cxnLst/>
              <a:rect l="l" t="t" r="r" b="b"/>
              <a:pathLst>
                <a:path w="11169" h="22480" extrusionOk="0">
                  <a:moveTo>
                    <a:pt x="3561" y="614"/>
                  </a:moveTo>
                  <a:cubicBezTo>
                    <a:pt x="3652" y="614"/>
                    <a:pt x="3742" y="629"/>
                    <a:pt x="3827" y="659"/>
                  </a:cubicBezTo>
                  <a:cubicBezTo>
                    <a:pt x="3917" y="706"/>
                    <a:pt x="5036" y="1340"/>
                    <a:pt x="5900" y="4318"/>
                  </a:cubicBezTo>
                  <a:cubicBezTo>
                    <a:pt x="6404" y="6055"/>
                    <a:pt x="7325" y="8497"/>
                    <a:pt x="8217" y="10858"/>
                  </a:cubicBezTo>
                  <a:cubicBezTo>
                    <a:pt x="9016" y="12977"/>
                    <a:pt x="9771" y="14978"/>
                    <a:pt x="10076" y="16096"/>
                  </a:cubicBezTo>
                  <a:cubicBezTo>
                    <a:pt x="10536" y="17780"/>
                    <a:pt x="10452" y="19351"/>
                    <a:pt x="9846" y="20406"/>
                  </a:cubicBezTo>
                  <a:cubicBezTo>
                    <a:pt x="9438" y="21118"/>
                    <a:pt x="8795" y="21595"/>
                    <a:pt x="7935" y="21827"/>
                  </a:cubicBezTo>
                  <a:cubicBezTo>
                    <a:pt x="7829" y="21855"/>
                    <a:pt x="7722" y="21869"/>
                    <a:pt x="7614" y="21869"/>
                  </a:cubicBezTo>
                  <a:cubicBezTo>
                    <a:pt x="5613" y="21869"/>
                    <a:pt x="3361" y="17146"/>
                    <a:pt x="2487" y="15310"/>
                  </a:cubicBezTo>
                  <a:cubicBezTo>
                    <a:pt x="2252" y="14815"/>
                    <a:pt x="2135" y="14573"/>
                    <a:pt x="2056" y="14453"/>
                  </a:cubicBezTo>
                  <a:cubicBezTo>
                    <a:pt x="1714" y="13941"/>
                    <a:pt x="602" y="8039"/>
                    <a:pt x="1140" y="4818"/>
                  </a:cubicBezTo>
                  <a:cubicBezTo>
                    <a:pt x="1538" y="2422"/>
                    <a:pt x="2389" y="1153"/>
                    <a:pt x="3053" y="767"/>
                  </a:cubicBezTo>
                  <a:cubicBezTo>
                    <a:pt x="3226" y="665"/>
                    <a:pt x="3396" y="614"/>
                    <a:pt x="3561" y="614"/>
                  </a:cubicBezTo>
                  <a:close/>
                  <a:moveTo>
                    <a:pt x="3562" y="1"/>
                  </a:moveTo>
                  <a:cubicBezTo>
                    <a:pt x="3289" y="1"/>
                    <a:pt x="3013" y="80"/>
                    <a:pt x="2744" y="237"/>
                  </a:cubicBezTo>
                  <a:cubicBezTo>
                    <a:pt x="1714" y="838"/>
                    <a:pt x="909" y="2470"/>
                    <a:pt x="536" y="4717"/>
                  </a:cubicBezTo>
                  <a:cubicBezTo>
                    <a:pt x="1" y="7925"/>
                    <a:pt x="1022" y="14007"/>
                    <a:pt x="1546" y="14792"/>
                  </a:cubicBezTo>
                  <a:cubicBezTo>
                    <a:pt x="1605" y="14881"/>
                    <a:pt x="1758" y="15201"/>
                    <a:pt x="1934" y="15572"/>
                  </a:cubicBezTo>
                  <a:cubicBezTo>
                    <a:pt x="2943" y="17690"/>
                    <a:pt x="5222" y="22479"/>
                    <a:pt x="7627" y="22479"/>
                  </a:cubicBezTo>
                  <a:cubicBezTo>
                    <a:pt x="7784" y="22479"/>
                    <a:pt x="7941" y="22458"/>
                    <a:pt x="8094" y="22417"/>
                  </a:cubicBezTo>
                  <a:cubicBezTo>
                    <a:pt x="9118" y="22141"/>
                    <a:pt x="9885" y="21567"/>
                    <a:pt x="10376" y="20710"/>
                  </a:cubicBezTo>
                  <a:cubicBezTo>
                    <a:pt x="11063" y="19514"/>
                    <a:pt x="11168" y="17773"/>
                    <a:pt x="10666" y="15934"/>
                  </a:cubicBezTo>
                  <a:cubicBezTo>
                    <a:pt x="10354" y="14789"/>
                    <a:pt x="9594" y="12774"/>
                    <a:pt x="8789" y="10641"/>
                  </a:cubicBezTo>
                  <a:cubicBezTo>
                    <a:pt x="7903" y="8292"/>
                    <a:pt x="6985" y="5861"/>
                    <a:pt x="6487" y="4146"/>
                  </a:cubicBezTo>
                  <a:cubicBezTo>
                    <a:pt x="5494" y="725"/>
                    <a:pt x="4119" y="117"/>
                    <a:pt x="4062" y="93"/>
                  </a:cubicBezTo>
                  <a:cubicBezTo>
                    <a:pt x="4057" y="91"/>
                    <a:pt x="4053" y="90"/>
                    <a:pt x="4049" y="88"/>
                  </a:cubicBezTo>
                  <a:cubicBezTo>
                    <a:pt x="3889" y="30"/>
                    <a:pt x="3726" y="1"/>
                    <a:pt x="3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2361;p54">
              <a:extLst>
                <a:ext uri="{FF2B5EF4-FFF2-40B4-BE49-F238E27FC236}">
                  <a16:creationId xmlns:a16="http://schemas.microsoft.com/office/drawing/2014/main" id="{3193793F-3F69-F828-488A-1BCCCA315C2E}"/>
                </a:ext>
              </a:extLst>
            </p:cNvPr>
            <p:cNvSpPr/>
            <p:nvPr/>
          </p:nvSpPr>
          <p:spPr>
            <a:xfrm>
              <a:off x="1933175" y="1901175"/>
              <a:ext cx="693750" cy="1025525"/>
            </a:xfrm>
            <a:custGeom>
              <a:avLst/>
              <a:gdLst/>
              <a:ahLst/>
              <a:cxnLst/>
              <a:rect l="l" t="t" r="r" b="b"/>
              <a:pathLst>
                <a:path w="27750" h="41021" extrusionOk="0">
                  <a:moveTo>
                    <a:pt x="16732" y="1"/>
                  </a:moveTo>
                  <a:cubicBezTo>
                    <a:pt x="16732" y="1"/>
                    <a:pt x="0" y="16324"/>
                    <a:pt x="0" y="18772"/>
                  </a:cubicBezTo>
                  <a:cubicBezTo>
                    <a:pt x="0" y="21193"/>
                    <a:pt x="9627" y="41021"/>
                    <a:pt x="12505" y="41021"/>
                  </a:cubicBezTo>
                  <a:cubicBezTo>
                    <a:pt x="12538" y="41021"/>
                    <a:pt x="12569" y="41018"/>
                    <a:pt x="12600" y="41013"/>
                  </a:cubicBezTo>
                  <a:cubicBezTo>
                    <a:pt x="15354" y="40554"/>
                    <a:pt x="27750" y="27342"/>
                    <a:pt x="27750" y="27342"/>
                  </a:cubicBezTo>
                  <a:lnTo>
                    <a:pt x="167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2362;p54">
              <a:extLst>
                <a:ext uri="{FF2B5EF4-FFF2-40B4-BE49-F238E27FC236}">
                  <a16:creationId xmlns:a16="http://schemas.microsoft.com/office/drawing/2014/main" id="{9EFD89D4-F25D-57A7-7595-59ABE8BF6F31}"/>
                </a:ext>
              </a:extLst>
            </p:cNvPr>
            <p:cNvSpPr/>
            <p:nvPr/>
          </p:nvSpPr>
          <p:spPr>
            <a:xfrm>
              <a:off x="1925500" y="1893525"/>
              <a:ext cx="709625" cy="1040825"/>
            </a:xfrm>
            <a:custGeom>
              <a:avLst/>
              <a:gdLst/>
              <a:ahLst/>
              <a:cxnLst/>
              <a:rect l="l" t="t" r="r" b="b"/>
              <a:pathLst>
                <a:path w="28385" h="41633" extrusionOk="0">
                  <a:moveTo>
                    <a:pt x="16926" y="845"/>
                  </a:moveTo>
                  <a:lnTo>
                    <a:pt x="27700" y="27582"/>
                  </a:lnTo>
                  <a:cubicBezTo>
                    <a:pt x="24169" y="31335"/>
                    <a:pt x="15005" y="40659"/>
                    <a:pt x="12857" y="41018"/>
                  </a:cubicBezTo>
                  <a:cubicBezTo>
                    <a:pt x="12847" y="41019"/>
                    <a:pt x="12834" y="41020"/>
                    <a:pt x="12818" y="41020"/>
                  </a:cubicBezTo>
                  <a:cubicBezTo>
                    <a:pt x="12708" y="41020"/>
                    <a:pt x="12466" y="40965"/>
                    <a:pt x="12036" y="40602"/>
                  </a:cubicBezTo>
                  <a:cubicBezTo>
                    <a:pt x="8304" y="37440"/>
                    <a:pt x="614" y="21037"/>
                    <a:pt x="614" y="19078"/>
                  </a:cubicBezTo>
                  <a:cubicBezTo>
                    <a:pt x="614" y="17404"/>
                    <a:pt x="10245" y="7382"/>
                    <a:pt x="16926" y="845"/>
                  </a:cubicBezTo>
                  <a:close/>
                  <a:moveTo>
                    <a:pt x="17038" y="1"/>
                  </a:moveTo>
                  <a:cubicBezTo>
                    <a:pt x="16962" y="1"/>
                    <a:pt x="16886" y="28"/>
                    <a:pt x="16825" y="88"/>
                  </a:cubicBezTo>
                  <a:cubicBezTo>
                    <a:pt x="15103" y="1767"/>
                    <a:pt x="0" y="16572"/>
                    <a:pt x="0" y="19078"/>
                  </a:cubicBezTo>
                  <a:cubicBezTo>
                    <a:pt x="0" y="20360"/>
                    <a:pt x="2234" y="25426"/>
                    <a:pt x="4440" y="29767"/>
                  </a:cubicBezTo>
                  <a:cubicBezTo>
                    <a:pt x="7348" y="35488"/>
                    <a:pt x="10040" y="39713"/>
                    <a:pt x="11641" y="41069"/>
                  </a:cubicBezTo>
                  <a:cubicBezTo>
                    <a:pt x="12087" y="41446"/>
                    <a:pt x="12472" y="41633"/>
                    <a:pt x="12811" y="41633"/>
                  </a:cubicBezTo>
                  <a:cubicBezTo>
                    <a:pt x="12859" y="41633"/>
                    <a:pt x="12908" y="41628"/>
                    <a:pt x="12957" y="41620"/>
                  </a:cubicBezTo>
                  <a:cubicBezTo>
                    <a:pt x="15781" y="41150"/>
                    <a:pt x="27771" y="28400"/>
                    <a:pt x="28280" y="27857"/>
                  </a:cubicBezTo>
                  <a:cubicBezTo>
                    <a:pt x="28362" y="27771"/>
                    <a:pt x="28385" y="27645"/>
                    <a:pt x="28341" y="27534"/>
                  </a:cubicBezTo>
                  <a:lnTo>
                    <a:pt x="17323" y="192"/>
                  </a:lnTo>
                  <a:cubicBezTo>
                    <a:pt x="17273" y="69"/>
                    <a:pt x="17156" y="1"/>
                    <a:pt x="17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2363;p54">
              <a:extLst>
                <a:ext uri="{FF2B5EF4-FFF2-40B4-BE49-F238E27FC236}">
                  <a16:creationId xmlns:a16="http://schemas.microsoft.com/office/drawing/2014/main" id="{73B7D717-05D8-F300-43E9-93400F47043F}"/>
                </a:ext>
              </a:extLst>
            </p:cNvPr>
            <p:cNvSpPr/>
            <p:nvPr/>
          </p:nvSpPr>
          <p:spPr>
            <a:xfrm>
              <a:off x="2044600" y="1622200"/>
              <a:ext cx="669575" cy="1206875"/>
            </a:xfrm>
            <a:custGeom>
              <a:avLst/>
              <a:gdLst/>
              <a:ahLst/>
              <a:cxnLst/>
              <a:rect l="l" t="t" r="r" b="b"/>
              <a:pathLst>
                <a:path w="26783" h="48275" extrusionOk="0">
                  <a:moveTo>
                    <a:pt x="20989" y="1"/>
                  </a:moveTo>
                  <a:cubicBezTo>
                    <a:pt x="18243" y="1"/>
                    <a:pt x="13589" y="1953"/>
                    <a:pt x="12749" y="2606"/>
                  </a:cubicBezTo>
                  <a:cubicBezTo>
                    <a:pt x="12749" y="2606"/>
                    <a:pt x="7499" y="7213"/>
                    <a:pt x="3751" y="11604"/>
                  </a:cubicBezTo>
                  <a:cubicBezTo>
                    <a:pt x="1" y="15995"/>
                    <a:pt x="322" y="23388"/>
                    <a:pt x="1501" y="28422"/>
                  </a:cubicBezTo>
                  <a:cubicBezTo>
                    <a:pt x="2680" y="33456"/>
                    <a:pt x="4822" y="47704"/>
                    <a:pt x="7499" y="48239"/>
                  </a:cubicBezTo>
                  <a:cubicBezTo>
                    <a:pt x="7618" y="48263"/>
                    <a:pt x="7736" y="48275"/>
                    <a:pt x="7853" y="48275"/>
                  </a:cubicBezTo>
                  <a:cubicBezTo>
                    <a:pt x="10373" y="48275"/>
                    <a:pt x="12530" y="42918"/>
                    <a:pt x="17034" y="39027"/>
                  </a:cubicBezTo>
                  <a:cubicBezTo>
                    <a:pt x="21748" y="34956"/>
                    <a:pt x="25496" y="31529"/>
                    <a:pt x="25818" y="28851"/>
                  </a:cubicBezTo>
                  <a:cubicBezTo>
                    <a:pt x="26139" y="26173"/>
                    <a:pt x="25711" y="17603"/>
                    <a:pt x="25925" y="16960"/>
                  </a:cubicBezTo>
                  <a:cubicBezTo>
                    <a:pt x="26139" y="16317"/>
                    <a:pt x="26782" y="10532"/>
                    <a:pt x="26782" y="7426"/>
                  </a:cubicBezTo>
                  <a:cubicBezTo>
                    <a:pt x="26782" y="4319"/>
                    <a:pt x="24425" y="891"/>
                    <a:pt x="22069" y="141"/>
                  </a:cubicBezTo>
                  <a:cubicBezTo>
                    <a:pt x="21764" y="44"/>
                    <a:pt x="21397" y="1"/>
                    <a:pt x="20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2364;p54">
              <a:extLst>
                <a:ext uri="{FF2B5EF4-FFF2-40B4-BE49-F238E27FC236}">
                  <a16:creationId xmlns:a16="http://schemas.microsoft.com/office/drawing/2014/main" id="{ADA27976-47C4-B961-D515-7C3C7880722B}"/>
                </a:ext>
              </a:extLst>
            </p:cNvPr>
            <p:cNvSpPr/>
            <p:nvPr/>
          </p:nvSpPr>
          <p:spPr>
            <a:xfrm>
              <a:off x="2017575" y="1614650"/>
              <a:ext cx="704250" cy="1222100"/>
            </a:xfrm>
            <a:custGeom>
              <a:avLst/>
              <a:gdLst/>
              <a:ahLst/>
              <a:cxnLst/>
              <a:rect l="l" t="t" r="r" b="b"/>
              <a:pathLst>
                <a:path w="28170" h="48884" extrusionOk="0">
                  <a:moveTo>
                    <a:pt x="22071" y="608"/>
                  </a:moveTo>
                  <a:cubicBezTo>
                    <a:pt x="22446" y="608"/>
                    <a:pt x="22780" y="647"/>
                    <a:pt x="23057" y="735"/>
                  </a:cubicBezTo>
                  <a:cubicBezTo>
                    <a:pt x="25370" y="1471"/>
                    <a:pt x="27557" y="4870"/>
                    <a:pt x="27557" y="7728"/>
                  </a:cubicBezTo>
                  <a:cubicBezTo>
                    <a:pt x="27557" y="10802"/>
                    <a:pt x="26910" y="16583"/>
                    <a:pt x="26716" y="17165"/>
                  </a:cubicBezTo>
                  <a:cubicBezTo>
                    <a:pt x="26615" y="17467"/>
                    <a:pt x="26625" y="18666"/>
                    <a:pt x="26672" y="21535"/>
                  </a:cubicBezTo>
                  <a:cubicBezTo>
                    <a:pt x="26717" y="24253"/>
                    <a:pt x="26772" y="27635"/>
                    <a:pt x="26595" y="29117"/>
                  </a:cubicBezTo>
                  <a:cubicBezTo>
                    <a:pt x="26288" y="31680"/>
                    <a:pt x="22482" y="35154"/>
                    <a:pt x="17916" y="39098"/>
                  </a:cubicBezTo>
                  <a:cubicBezTo>
                    <a:pt x="15923" y="40819"/>
                    <a:pt x="14415" y="42782"/>
                    <a:pt x="13086" y="44515"/>
                  </a:cubicBezTo>
                  <a:cubicBezTo>
                    <a:pt x="11486" y="46598"/>
                    <a:pt x="10196" y="48270"/>
                    <a:pt x="8922" y="48270"/>
                  </a:cubicBezTo>
                  <a:cubicBezTo>
                    <a:pt x="8829" y="48270"/>
                    <a:pt x="8735" y="48261"/>
                    <a:pt x="8641" y="48242"/>
                  </a:cubicBezTo>
                  <a:cubicBezTo>
                    <a:pt x="6724" y="47858"/>
                    <a:pt x="4859" y="38451"/>
                    <a:pt x="3745" y="32831"/>
                  </a:cubicBezTo>
                  <a:cubicBezTo>
                    <a:pt x="3415" y="31158"/>
                    <a:pt x="3128" y="29714"/>
                    <a:pt x="2880" y="28655"/>
                  </a:cubicBezTo>
                  <a:cubicBezTo>
                    <a:pt x="2277" y="26078"/>
                    <a:pt x="653" y="17272"/>
                    <a:pt x="5064" y="12104"/>
                  </a:cubicBezTo>
                  <a:cubicBezTo>
                    <a:pt x="8693" y="7854"/>
                    <a:pt x="13803" y="3340"/>
                    <a:pt x="14025" y="3144"/>
                  </a:cubicBezTo>
                  <a:cubicBezTo>
                    <a:pt x="14822" y="2534"/>
                    <a:pt x="19445" y="608"/>
                    <a:pt x="22071" y="608"/>
                  </a:cubicBezTo>
                  <a:close/>
                  <a:moveTo>
                    <a:pt x="22083" y="1"/>
                  </a:moveTo>
                  <a:cubicBezTo>
                    <a:pt x="19224" y="1"/>
                    <a:pt x="14506" y="1993"/>
                    <a:pt x="13642" y="2666"/>
                  </a:cubicBezTo>
                  <a:cubicBezTo>
                    <a:pt x="13637" y="2670"/>
                    <a:pt x="13633" y="2673"/>
                    <a:pt x="13629" y="2677"/>
                  </a:cubicBezTo>
                  <a:cubicBezTo>
                    <a:pt x="13577" y="2724"/>
                    <a:pt x="8319" y="7349"/>
                    <a:pt x="4598" y="11707"/>
                  </a:cubicBezTo>
                  <a:cubicBezTo>
                    <a:pt x="1" y="17093"/>
                    <a:pt x="1665" y="26147"/>
                    <a:pt x="2284" y="28793"/>
                  </a:cubicBezTo>
                  <a:cubicBezTo>
                    <a:pt x="2529" y="29843"/>
                    <a:pt x="2814" y="31282"/>
                    <a:pt x="3145" y="32949"/>
                  </a:cubicBezTo>
                  <a:cubicBezTo>
                    <a:pt x="4817" y="41391"/>
                    <a:pt x="6377" y="48414"/>
                    <a:pt x="8521" y="48842"/>
                  </a:cubicBezTo>
                  <a:cubicBezTo>
                    <a:pt x="8657" y="48869"/>
                    <a:pt x="8796" y="48884"/>
                    <a:pt x="8936" y="48884"/>
                  </a:cubicBezTo>
                  <a:cubicBezTo>
                    <a:pt x="10504" y="48884"/>
                    <a:pt x="11873" y="47099"/>
                    <a:pt x="13571" y="44887"/>
                  </a:cubicBezTo>
                  <a:cubicBezTo>
                    <a:pt x="14884" y="43178"/>
                    <a:pt x="16370" y="41240"/>
                    <a:pt x="18316" y="39561"/>
                  </a:cubicBezTo>
                  <a:cubicBezTo>
                    <a:pt x="23147" y="35389"/>
                    <a:pt x="26869" y="31975"/>
                    <a:pt x="27203" y="29189"/>
                  </a:cubicBezTo>
                  <a:cubicBezTo>
                    <a:pt x="27386" y="27668"/>
                    <a:pt x="27330" y="24261"/>
                    <a:pt x="27284" y="21524"/>
                  </a:cubicBezTo>
                  <a:cubicBezTo>
                    <a:pt x="27252" y="19609"/>
                    <a:pt x="27220" y="17628"/>
                    <a:pt x="27296" y="17359"/>
                  </a:cubicBezTo>
                  <a:cubicBezTo>
                    <a:pt x="27530" y="16657"/>
                    <a:pt x="28169" y="10765"/>
                    <a:pt x="28169" y="7728"/>
                  </a:cubicBezTo>
                  <a:cubicBezTo>
                    <a:pt x="28169" y="4583"/>
                    <a:pt x="25821" y="972"/>
                    <a:pt x="23242" y="152"/>
                  </a:cubicBezTo>
                  <a:cubicBezTo>
                    <a:pt x="22912" y="47"/>
                    <a:pt x="22520" y="1"/>
                    <a:pt x="2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2365;p54">
              <a:extLst>
                <a:ext uri="{FF2B5EF4-FFF2-40B4-BE49-F238E27FC236}">
                  <a16:creationId xmlns:a16="http://schemas.microsoft.com/office/drawing/2014/main" id="{40281931-92CD-EA78-6EEE-42079D8062FC}"/>
                </a:ext>
              </a:extLst>
            </p:cNvPr>
            <p:cNvSpPr/>
            <p:nvPr/>
          </p:nvSpPr>
          <p:spPr>
            <a:xfrm>
              <a:off x="2133825" y="4160525"/>
              <a:ext cx="772050" cy="747925"/>
            </a:xfrm>
            <a:custGeom>
              <a:avLst/>
              <a:gdLst/>
              <a:ahLst/>
              <a:cxnLst/>
              <a:rect l="l" t="t" r="r" b="b"/>
              <a:pathLst>
                <a:path w="30882" h="29917" extrusionOk="0">
                  <a:moveTo>
                    <a:pt x="25503" y="0"/>
                  </a:moveTo>
                  <a:cubicBezTo>
                    <a:pt x="22546" y="0"/>
                    <a:pt x="19978" y="1301"/>
                    <a:pt x="19437" y="1841"/>
                  </a:cubicBezTo>
                  <a:cubicBezTo>
                    <a:pt x="18573" y="2706"/>
                    <a:pt x="8638" y="18902"/>
                    <a:pt x="6047" y="21495"/>
                  </a:cubicBezTo>
                  <a:cubicBezTo>
                    <a:pt x="3455" y="24086"/>
                    <a:pt x="0" y="27325"/>
                    <a:pt x="216" y="28621"/>
                  </a:cubicBezTo>
                  <a:cubicBezTo>
                    <a:pt x="432" y="29917"/>
                    <a:pt x="3887" y="29917"/>
                    <a:pt x="9287" y="29917"/>
                  </a:cubicBezTo>
                  <a:cubicBezTo>
                    <a:pt x="14685" y="29917"/>
                    <a:pt x="17060" y="29268"/>
                    <a:pt x="19004" y="28405"/>
                  </a:cubicBezTo>
                  <a:cubicBezTo>
                    <a:pt x="20947" y="27541"/>
                    <a:pt x="21379" y="26677"/>
                    <a:pt x="19652" y="26461"/>
                  </a:cubicBezTo>
                  <a:cubicBezTo>
                    <a:pt x="17924" y="26245"/>
                    <a:pt x="9717" y="23654"/>
                    <a:pt x="9717" y="23654"/>
                  </a:cubicBezTo>
                  <a:cubicBezTo>
                    <a:pt x="9717" y="23654"/>
                    <a:pt x="17492" y="18039"/>
                    <a:pt x="22459" y="13504"/>
                  </a:cubicBezTo>
                  <a:cubicBezTo>
                    <a:pt x="27426" y="8969"/>
                    <a:pt x="30881" y="1841"/>
                    <a:pt x="30881" y="1841"/>
                  </a:cubicBezTo>
                  <a:cubicBezTo>
                    <a:pt x="29183" y="467"/>
                    <a:pt x="27273" y="0"/>
                    <a:pt x="25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2366;p54">
              <a:extLst>
                <a:ext uri="{FF2B5EF4-FFF2-40B4-BE49-F238E27FC236}">
                  <a16:creationId xmlns:a16="http://schemas.microsoft.com/office/drawing/2014/main" id="{1B58841B-0EB3-5301-DEF2-4811C91F6D38}"/>
                </a:ext>
              </a:extLst>
            </p:cNvPr>
            <p:cNvSpPr/>
            <p:nvPr/>
          </p:nvSpPr>
          <p:spPr>
            <a:xfrm>
              <a:off x="2126575" y="4152525"/>
              <a:ext cx="787750" cy="763575"/>
            </a:xfrm>
            <a:custGeom>
              <a:avLst/>
              <a:gdLst/>
              <a:ahLst/>
              <a:cxnLst/>
              <a:rect l="l" t="t" r="r" b="b"/>
              <a:pathLst>
                <a:path w="31510" h="30543" extrusionOk="0">
                  <a:moveTo>
                    <a:pt x="25799" y="625"/>
                  </a:moveTo>
                  <a:cubicBezTo>
                    <a:pt x="27434" y="625"/>
                    <a:pt x="29196" y="1038"/>
                    <a:pt x="30786" y="2248"/>
                  </a:cubicBezTo>
                  <a:cubicBezTo>
                    <a:pt x="30159" y="3479"/>
                    <a:pt x="26925" y="9596"/>
                    <a:pt x="22543" y="13598"/>
                  </a:cubicBezTo>
                  <a:cubicBezTo>
                    <a:pt x="17647" y="18068"/>
                    <a:pt x="9907" y="23670"/>
                    <a:pt x="9828" y="23725"/>
                  </a:cubicBezTo>
                  <a:cubicBezTo>
                    <a:pt x="9624" y="23873"/>
                    <a:pt x="9675" y="24191"/>
                    <a:pt x="9916" y="24266"/>
                  </a:cubicBezTo>
                  <a:cubicBezTo>
                    <a:pt x="10251" y="24372"/>
                    <a:pt x="18168" y="26868"/>
                    <a:pt x="19904" y="27085"/>
                  </a:cubicBezTo>
                  <a:cubicBezTo>
                    <a:pt x="20633" y="27176"/>
                    <a:pt x="20719" y="27358"/>
                    <a:pt x="20719" y="27360"/>
                  </a:cubicBezTo>
                  <a:cubicBezTo>
                    <a:pt x="20730" y="27439"/>
                    <a:pt x="20501" y="27854"/>
                    <a:pt x="19170" y="28446"/>
                  </a:cubicBezTo>
                  <a:cubicBezTo>
                    <a:pt x="17165" y="29336"/>
                    <a:pt x="14765" y="29930"/>
                    <a:pt x="9575" y="29930"/>
                  </a:cubicBezTo>
                  <a:cubicBezTo>
                    <a:pt x="4774" y="29930"/>
                    <a:pt x="981" y="29930"/>
                    <a:pt x="807" y="28891"/>
                  </a:cubicBezTo>
                  <a:cubicBezTo>
                    <a:pt x="641" y="27893"/>
                    <a:pt x="3551" y="25007"/>
                    <a:pt x="5677" y="22901"/>
                  </a:cubicBezTo>
                  <a:lnTo>
                    <a:pt x="6553" y="22031"/>
                  </a:lnTo>
                  <a:cubicBezTo>
                    <a:pt x="8218" y="20364"/>
                    <a:pt x="12828" y="13229"/>
                    <a:pt x="16194" y="8021"/>
                  </a:cubicBezTo>
                  <a:cubicBezTo>
                    <a:pt x="18048" y="5150"/>
                    <a:pt x="19650" y="2671"/>
                    <a:pt x="19942" y="2379"/>
                  </a:cubicBezTo>
                  <a:cubicBezTo>
                    <a:pt x="20403" y="1918"/>
                    <a:pt x="22904" y="625"/>
                    <a:pt x="25799" y="625"/>
                  </a:cubicBezTo>
                  <a:close/>
                  <a:moveTo>
                    <a:pt x="25792" y="0"/>
                  </a:moveTo>
                  <a:cubicBezTo>
                    <a:pt x="22723" y="0"/>
                    <a:pt x="20076" y="1381"/>
                    <a:pt x="19510" y="1945"/>
                  </a:cubicBezTo>
                  <a:cubicBezTo>
                    <a:pt x="19186" y="2269"/>
                    <a:pt x="17909" y="4237"/>
                    <a:pt x="15680" y="7688"/>
                  </a:cubicBezTo>
                  <a:cubicBezTo>
                    <a:pt x="12329" y="12875"/>
                    <a:pt x="7741" y="19978"/>
                    <a:pt x="6120" y="21599"/>
                  </a:cubicBezTo>
                  <a:lnTo>
                    <a:pt x="5246" y="22467"/>
                  </a:lnTo>
                  <a:cubicBezTo>
                    <a:pt x="2068" y="25616"/>
                    <a:pt x="1" y="27772"/>
                    <a:pt x="204" y="28992"/>
                  </a:cubicBezTo>
                  <a:cubicBezTo>
                    <a:pt x="463" y="30543"/>
                    <a:pt x="3700" y="30543"/>
                    <a:pt x="9577" y="30543"/>
                  </a:cubicBezTo>
                  <a:cubicBezTo>
                    <a:pt x="14873" y="30543"/>
                    <a:pt x="17341" y="29928"/>
                    <a:pt x="19418" y="29005"/>
                  </a:cubicBezTo>
                  <a:cubicBezTo>
                    <a:pt x="20765" y="28407"/>
                    <a:pt x="21405" y="27823"/>
                    <a:pt x="21323" y="27270"/>
                  </a:cubicBezTo>
                  <a:cubicBezTo>
                    <a:pt x="21230" y="26634"/>
                    <a:pt x="20290" y="26517"/>
                    <a:pt x="19981" y="26478"/>
                  </a:cubicBezTo>
                  <a:cubicBezTo>
                    <a:pt x="18564" y="26301"/>
                    <a:pt x="12576" y="24455"/>
                    <a:pt x="10679" y="23864"/>
                  </a:cubicBezTo>
                  <a:cubicBezTo>
                    <a:pt x="12470" y="22551"/>
                    <a:pt x="18751" y="17890"/>
                    <a:pt x="22956" y="14050"/>
                  </a:cubicBezTo>
                  <a:cubicBezTo>
                    <a:pt x="27909" y="9527"/>
                    <a:pt x="31413" y="2368"/>
                    <a:pt x="31447" y="2296"/>
                  </a:cubicBezTo>
                  <a:cubicBezTo>
                    <a:pt x="31509" y="2167"/>
                    <a:pt x="31475" y="2014"/>
                    <a:pt x="31364" y="1924"/>
                  </a:cubicBezTo>
                  <a:cubicBezTo>
                    <a:pt x="29590" y="488"/>
                    <a:pt x="27617" y="0"/>
                    <a:pt x="257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2367;p54">
              <a:extLst>
                <a:ext uri="{FF2B5EF4-FFF2-40B4-BE49-F238E27FC236}">
                  <a16:creationId xmlns:a16="http://schemas.microsoft.com/office/drawing/2014/main" id="{6152DD2A-B5FB-C025-B1AD-12B901E4ECEF}"/>
                </a:ext>
              </a:extLst>
            </p:cNvPr>
            <p:cNvSpPr/>
            <p:nvPr/>
          </p:nvSpPr>
          <p:spPr>
            <a:xfrm>
              <a:off x="2136300" y="4757250"/>
              <a:ext cx="532025" cy="151200"/>
            </a:xfrm>
            <a:custGeom>
              <a:avLst/>
              <a:gdLst/>
              <a:ahLst/>
              <a:cxnLst/>
              <a:rect l="l" t="t" r="r" b="b"/>
              <a:pathLst>
                <a:path w="21281" h="6048" extrusionOk="0">
                  <a:moveTo>
                    <a:pt x="10310" y="1"/>
                  </a:moveTo>
                  <a:lnTo>
                    <a:pt x="8754" y="3456"/>
                  </a:lnTo>
                  <a:cubicBezTo>
                    <a:pt x="8754" y="3456"/>
                    <a:pt x="8300" y="3554"/>
                    <a:pt x="7582" y="3554"/>
                  </a:cubicBezTo>
                  <a:cubicBezTo>
                    <a:pt x="6281" y="3554"/>
                    <a:pt x="4114" y="3230"/>
                    <a:pt x="2223" y="1407"/>
                  </a:cubicBezTo>
                  <a:cubicBezTo>
                    <a:pt x="935" y="2813"/>
                    <a:pt x="1" y="4059"/>
                    <a:pt x="116" y="4752"/>
                  </a:cubicBezTo>
                  <a:cubicBezTo>
                    <a:pt x="332" y="6048"/>
                    <a:pt x="3787" y="6048"/>
                    <a:pt x="9186" y="6048"/>
                  </a:cubicBezTo>
                  <a:cubicBezTo>
                    <a:pt x="14585" y="6048"/>
                    <a:pt x="16961" y="5400"/>
                    <a:pt x="18905" y="4536"/>
                  </a:cubicBezTo>
                  <a:cubicBezTo>
                    <a:pt x="20848" y="3672"/>
                    <a:pt x="21280" y="2808"/>
                    <a:pt x="19553" y="2592"/>
                  </a:cubicBezTo>
                  <a:cubicBezTo>
                    <a:pt x="18131" y="2414"/>
                    <a:pt x="12319" y="628"/>
                    <a:pt x="10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2368;p54">
              <a:extLst>
                <a:ext uri="{FF2B5EF4-FFF2-40B4-BE49-F238E27FC236}">
                  <a16:creationId xmlns:a16="http://schemas.microsoft.com/office/drawing/2014/main" id="{8038EF68-E298-F809-5EC5-A22804FD70E2}"/>
                </a:ext>
              </a:extLst>
            </p:cNvPr>
            <p:cNvSpPr/>
            <p:nvPr/>
          </p:nvSpPr>
          <p:spPr>
            <a:xfrm>
              <a:off x="2128625" y="4749600"/>
              <a:ext cx="533100" cy="166500"/>
            </a:xfrm>
            <a:custGeom>
              <a:avLst/>
              <a:gdLst/>
              <a:ahLst/>
              <a:cxnLst/>
              <a:rect l="l" t="t" r="r" b="b"/>
              <a:pathLst>
                <a:path w="21324" h="6660" extrusionOk="0">
                  <a:moveTo>
                    <a:pt x="10785" y="680"/>
                  </a:moveTo>
                  <a:cubicBezTo>
                    <a:pt x="13235" y="1441"/>
                    <a:pt x="18449" y="3031"/>
                    <a:pt x="19822" y="3202"/>
                  </a:cubicBezTo>
                  <a:cubicBezTo>
                    <a:pt x="20551" y="3293"/>
                    <a:pt x="20637" y="3475"/>
                    <a:pt x="20637" y="3477"/>
                  </a:cubicBezTo>
                  <a:cubicBezTo>
                    <a:pt x="20648" y="3556"/>
                    <a:pt x="20419" y="3971"/>
                    <a:pt x="19088" y="4563"/>
                  </a:cubicBezTo>
                  <a:cubicBezTo>
                    <a:pt x="17083" y="5453"/>
                    <a:pt x="14683" y="6047"/>
                    <a:pt x="9495" y="6047"/>
                  </a:cubicBezTo>
                  <a:cubicBezTo>
                    <a:pt x="4692" y="6047"/>
                    <a:pt x="899" y="6047"/>
                    <a:pt x="725" y="5008"/>
                  </a:cubicBezTo>
                  <a:cubicBezTo>
                    <a:pt x="672" y="4685"/>
                    <a:pt x="952" y="3928"/>
                    <a:pt x="2549" y="2149"/>
                  </a:cubicBezTo>
                  <a:cubicBezTo>
                    <a:pt x="4455" y="3854"/>
                    <a:pt x="6564" y="4171"/>
                    <a:pt x="7868" y="4171"/>
                  </a:cubicBezTo>
                  <a:cubicBezTo>
                    <a:pt x="8595" y="4171"/>
                    <a:pt x="9073" y="4073"/>
                    <a:pt x="9127" y="4061"/>
                  </a:cubicBezTo>
                  <a:cubicBezTo>
                    <a:pt x="9222" y="4040"/>
                    <a:pt x="9302" y="3976"/>
                    <a:pt x="9342" y="3888"/>
                  </a:cubicBezTo>
                  <a:lnTo>
                    <a:pt x="10785" y="680"/>
                  </a:lnTo>
                  <a:close/>
                  <a:moveTo>
                    <a:pt x="10615" y="1"/>
                  </a:moveTo>
                  <a:cubicBezTo>
                    <a:pt x="10498" y="1"/>
                    <a:pt x="10388" y="69"/>
                    <a:pt x="10338" y="181"/>
                  </a:cubicBezTo>
                  <a:lnTo>
                    <a:pt x="8850" y="3488"/>
                  </a:lnTo>
                  <a:cubicBezTo>
                    <a:pt x="8672" y="3514"/>
                    <a:pt x="8344" y="3551"/>
                    <a:pt x="7911" y="3551"/>
                  </a:cubicBezTo>
                  <a:cubicBezTo>
                    <a:pt x="6665" y="3551"/>
                    <a:pt x="4561" y="3245"/>
                    <a:pt x="2743" y="1493"/>
                  </a:cubicBezTo>
                  <a:cubicBezTo>
                    <a:pt x="2683" y="1435"/>
                    <a:pt x="2606" y="1410"/>
                    <a:pt x="2521" y="1408"/>
                  </a:cubicBezTo>
                  <a:cubicBezTo>
                    <a:pt x="2438" y="1410"/>
                    <a:pt x="2360" y="1446"/>
                    <a:pt x="2305" y="1507"/>
                  </a:cubicBezTo>
                  <a:cubicBezTo>
                    <a:pt x="655" y="3310"/>
                    <a:pt x="1" y="4387"/>
                    <a:pt x="122" y="5109"/>
                  </a:cubicBezTo>
                  <a:cubicBezTo>
                    <a:pt x="380" y="6660"/>
                    <a:pt x="3618" y="6660"/>
                    <a:pt x="9495" y="6660"/>
                  </a:cubicBezTo>
                  <a:cubicBezTo>
                    <a:pt x="14791" y="6660"/>
                    <a:pt x="17259" y="6045"/>
                    <a:pt x="19336" y="5122"/>
                  </a:cubicBezTo>
                  <a:cubicBezTo>
                    <a:pt x="20682" y="4524"/>
                    <a:pt x="21323" y="3940"/>
                    <a:pt x="21241" y="3387"/>
                  </a:cubicBezTo>
                  <a:cubicBezTo>
                    <a:pt x="21147" y="2751"/>
                    <a:pt x="20207" y="2634"/>
                    <a:pt x="19898" y="2595"/>
                  </a:cubicBezTo>
                  <a:cubicBezTo>
                    <a:pt x="18484" y="2419"/>
                    <a:pt x="12507" y="576"/>
                    <a:pt x="10708" y="15"/>
                  </a:cubicBezTo>
                  <a:cubicBezTo>
                    <a:pt x="10677" y="5"/>
                    <a:pt x="10646" y="1"/>
                    <a:pt x="10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2369;p54">
              <a:extLst>
                <a:ext uri="{FF2B5EF4-FFF2-40B4-BE49-F238E27FC236}">
                  <a16:creationId xmlns:a16="http://schemas.microsoft.com/office/drawing/2014/main" id="{00C99D56-F8F5-8096-EE68-846AF8F464E0}"/>
                </a:ext>
              </a:extLst>
            </p:cNvPr>
            <p:cNvSpPr/>
            <p:nvPr/>
          </p:nvSpPr>
          <p:spPr>
            <a:xfrm>
              <a:off x="4454825" y="4160525"/>
              <a:ext cx="772050" cy="747925"/>
            </a:xfrm>
            <a:custGeom>
              <a:avLst/>
              <a:gdLst/>
              <a:ahLst/>
              <a:cxnLst/>
              <a:rect l="l" t="t" r="r" b="b"/>
              <a:pathLst>
                <a:path w="30882" h="29917" extrusionOk="0">
                  <a:moveTo>
                    <a:pt x="5379" y="0"/>
                  </a:moveTo>
                  <a:cubicBezTo>
                    <a:pt x="3609" y="0"/>
                    <a:pt x="1698" y="467"/>
                    <a:pt x="0" y="1841"/>
                  </a:cubicBezTo>
                  <a:cubicBezTo>
                    <a:pt x="0" y="1841"/>
                    <a:pt x="3456" y="8969"/>
                    <a:pt x="8423" y="13504"/>
                  </a:cubicBezTo>
                  <a:cubicBezTo>
                    <a:pt x="13389" y="18039"/>
                    <a:pt x="21164" y="23654"/>
                    <a:pt x="21164" y="23654"/>
                  </a:cubicBezTo>
                  <a:cubicBezTo>
                    <a:pt x="21164" y="23654"/>
                    <a:pt x="12958" y="26245"/>
                    <a:pt x="11230" y="26461"/>
                  </a:cubicBezTo>
                  <a:cubicBezTo>
                    <a:pt x="9503" y="26677"/>
                    <a:pt x="9934" y="27541"/>
                    <a:pt x="11878" y="28405"/>
                  </a:cubicBezTo>
                  <a:cubicBezTo>
                    <a:pt x="13821" y="29268"/>
                    <a:pt x="16197" y="29917"/>
                    <a:pt x="21596" y="29917"/>
                  </a:cubicBezTo>
                  <a:cubicBezTo>
                    <a:pt x="26996" y="29917"/>
                    <a:pt x="30451" y="29917"/>
                    <a:pt x="30666" y="28621"/>
                  </a:cubicBezTo>
                  <a:cubicBezTo>
                    <a:pt x="30882" y="27325"/>
                    <a:pt x="27427" y="24086"/>
                    <a:pt x="24836" y="21495"/>
                  </a:cubicBezTo>
                  <a:cubicBezTo>
                    <a:pt x="22243" y="18902"/>
                    <a:pt x="12309" y="2706"/>
                    <a:pt x="11445" y="1841"/>
                  </a:cubicBezTo>
                  <a:cubicBezTo>
                    <a:pt x="10904" y="1301"/>
                    <a:pt x="8336" y="0"/>
                    <a:pt x="5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2370;p54">
              <a:extLst>
                <a:ext uri="{FF2B5EF4-FFF2-40B4-BE49-F238E27FC236}">
                  <a16:creationId xmlns:a16="http://schemas.microsoft.com/office/drawing/2014/main" id="{2413567E-60E2-1503-14F6-53D6E6AC5324}"/>
                </a:ext>
              </a:extLst>
            </p:cNvPr>
            <p:cNvSpPr/>
            <p:nvPr/>
          </p:nvSpPr>
          <p:spPr>
            <a:xfrm>
              <a:off x="4446375" y="4152525"/>
              <a:ext cx="787775" cy="763575"/>
            </a:xfrm>
            <a:custGeom>
              <a:avLst/>
              <a:gdLst/>
              <a:ahLst/>
              <a:cxnLst/>
              <a:rect l="l" t="t" r="r" b="b"/>
              <a:pathLst>
                <a:path w="31511" h="30543" extrusionOk="0">
                  <a:moveTo>
                    <a:pt x="5712" y="625"/>
                  </a:moveTo>
                  <a:cubicBezTo>
                    <a:pt x="8606" y="625"/>
                    <a:pt x="11107" y="1918"/>
                    <a:pt x="11568" y="2379"/>
                  </a:cubicBezTo>
                  <a:cubicBezTo>
                    <a:pt x="11860" y="2672"/>
                    <a:pt x="13462" y="5151"/>
                    <a:pt x="15317" y="8022"/>
                  </a:cubicBezTo>
                  <a:cubicBezTo>
                    <a:pt x="18682" y="13230"/>
                    <a:pt x="23292" y="20366"/>
                    <a:pt x="24956" y="22032"/>
                  </a:cubicBezTo>
                  <a:lnTo>
                    <a:pt x="25835" y="22903"/>
                  </a:lnTo>
                  <a:cubicBezTo>
                    <a:pt x="27960" y="25009"/>
                    <a:pt x="30869" y="27894"/>
                    <a:pt x="30703" y="28891"/>
                  </a:cubicBezTo>
                  <a:cubicBezTo>
                    <a:pt x="30529" y="29930"/>
                    <a:pt x="26736" y="29930"/>
                    <a:pt x="21934" y="29930"/>
                  </a:cubicBezTo>
                  <a:cubicBezTo>
                    <a:pt x="16745" y="29930"/>
                    <a:pt x="14345" y="29337"/>
                    <a:pt x="12340" y="28446"/>
                  </a:cubicBezTo>
                  <a:cubicBezTo>
                    <a:pt x="11009" y="27854"/>
                    <a:pt x="10780" y="27439"/>
                    <a:pt x="10791" y="27360"/>
                  </a:cubicBezTo>
                  <a:cubicBezTo>
                    <a:pt x="10792" y="27358"/>
                    <a:pt x="10877" y="27176"/>
                    <a:pt x="11606" y="27085"/>
                  </a:cubicBezTo>
                  <a:cubicBezTo>
                    <a:pt x="13341" y="26868"/>
                    <a:pt x="21258" y="24372"/>
                    <a:pt x="21594" y="24266"/>
                  </a:cubicBezTo>
                  <a:cubicBezTo>
                    <a:pt x="21834" y="24191"/>
                    <a:pt x="21885" y="23874"/>
                    <a:pt x="21681" y="23727"/>
                  </a:cubicBezTo>
                  <a:cubicBezTo>
                    <a:pt x="21603" y="23670"/>
                    <a:pt x="13863" y="18069"/>
                    <a:pt x="8967" y="13598"/>
                  </a:cubicBezTo>
                  <a:cubicBezTo>
                    <a:pt x="4587" y="9599"/>
                    <a:pt x="1350" y="3481"/>
                    <a:pt x="723" y="2248"/>
                  </a:cubicBezTo>
                  <a:cubicBezTo>
                    <a:pt x="2313" y="1038"/>
                    <a:pt x="4075" y="625"/>
                    <a:pt x="5712" y="625"/>
                  </a:cubicBezTo>
                  <a:close/>
                  <a:moveTo>
                    <a:pt x="5718" y="0"/>
                  </a:moveTo>
                  <a:cubicBezTo>
                    <a:pt x="3893" y="0"/>
                    <a:pt x="1920" y="488"/>
                    <a:pt x="146" y="1924"/>
                  </a:cubicBezTo>
                  <a:cubicBezTo>
                    <a:pt x="35" y="2014"/>
                    <a:pt x="1" y="2168"/>
                    <a:pt x="63" y="2296"/>
                  </a:cubicBezTo>
                  <a:cubicBezTo>
                    <a:pt x="97" y="2368"/>
                    <a:pt x="3601" y="9527"/>
                    <a:pt x="8554" y="14050"/>
                  </a:cubicBezTo>
                  <a:cubicBezTo>
                    <a:pt x="12760" y="17890"/>
                    <a:pt x="19041" y="22551"/>
                    <a:pt x="20831" y="23864"/>
                  </a:cubicBezTo>
                  <a:cubicBezTo>
                    <a:pt x="18934" y="24457"/>
                    <a:pt x="12946" y="26301"/>
                    <a:pt x="11530" y="26478"/>
                  </a:cubicBezTo>
                  <a:cubicBezTo>
                    <a:pt x="11221" y="26517"/>
                    <a:pt x="10281" y="26634"/>
                    <a:pt x="10187" y="27270"/>
                  </a:cubicBezTo>
                  <a:cubicBezTo>
                    <a:pt x="10105" y="27823"/>
                    <a:pt x="10745" y="28407"/>
                    <a:pt x="12091" y="29005"/>
                  </a:cubicBezTo>
                  <a:cubicBezTo>
                    <a:pt x="14168" y="29928"/>
                    <a:pt x="16637" y="30543"/>
                    <a:pt x="21934" y="30543"/>
                  </a:cubicBezTo>
                  <a:cubicBezTo>
                    <a:pt x="27811" y="30543"/>
                    <a:pt x="31048" y="30543"/>
                    <a:pt x="31306" y="28992"/>
                  </a:cubicBezTo>
                  <a:cubicBezTo>
                    <a:pt x="31510" y="27773"/>
                    <a:pt x="29443" y="25618"/>
                    <a:pt x="26266" y="22469"/>
                  </a:cubicBezTo>
                  <a:lnTo>
                    <a:pt x="25390" y="21599"/>
                  </a:lnTo>
                  <a:cubicBezTo>
                    <a:pt x="23770" y="19979"/>
                    <a:pt x="19182" y="12876"/>
                    <a:pt x="15831" y="7689"/>
                  </a:cubicBezTo>
                  <a:cubicBezTo>
                    <a:pt x="13601" y="4237"/>
                    <a:pt x="12323" y="2269"/>
                    <a:pt x="12000" y="1947"/>
                  </a:cubicBezTo>
                  <a:cubicBezTo>
                    <a:pt x="11434" y="1380"/>
                    <a:pt x="8787" y="0"/>
                    <a:pt x="5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2371;p54">
              <a:extLst>
                <a:ext uri="{FF2B5EF4-FFF2-40B4-BE49-F238E27FC236}">
                  <a16:creationId xmlns:a16="http://schemas.microsoft.com/office/drawing/2014/main" id="{D303DD6C-3713-CF4E-EDA6-B8B38386583E}"/>
                </a:ext>
              </a:extLst>
            </p:cNvPr>
            <p:cNvSpPr/>
            <p:nvPr/>
          </p:nvSpPr>
          <p:spPr>
            <a:xfrm>
              <a:off x="4692350" y="4757250"/>
              <a:ext cx="532050" cy="151200"/>
            </a:xfrm>
            <a:custGeom>
              <a:avLst/>
              <a:gdLst/>
              <a:ahLst/>
              <a:cxnLst/>
              <a:rect l="l" t="t" r="r" b="b"/>
              <a:pathLst>
                <a:path w="21282" h="6048" extrusionOk="0">
                  <a:moveTo>
                    <a:pt x="10972" y="1"/>
                  </a:moveTo>
                  <a:cubicBezTo>
                    <a:pt x="8963" y="628"/>
                    <a:pt x="3151" y="2414"/>
                    <a:pt x="1729" y="2592"/>
                  </a:cubicBezTo>
                  <a:cubicBezTo>
                    <a:pt x="1" y="2808"/>
                    <a:pt x="434" y="3672"/>
                    <a:pt x="2377" y="4536"/>
                  </a:cubicBezTo>
                  <a:cubicBezTo>
                    <a:pt x="4321" y="5400"/>
                    <a:pt x="6697" y="6048"/>
                    <a:pt x="12095" y="6048"/>
                  </a:cubicBezTo>
                  <a:cubicBezTo>
                    <a:pt x="17494" y="6048"/>
                    <a:pt x="20950" y="6048"/>
                    <a:pt x="21166" y="4752"/>
                  </a:cubicBezTo>
                  <a:cubicBezTo>
                    <a:pt x="21281" y="4059"/>
                    <a:pt x="20346" y="2813"/>
                    <a:pt x="19059" y="1407"/>
                  </a:cubicBezTo>
                  <a:cubicBezTo>
                    <a:pt x="17167" y="3230"/>
                    <a:pt x="15000" y="3554"/>
                    <a:pt x="13699" y="3554"/>
                  </a:cubicBezTo>
                  <a:cubicBezTo>
                    <a:pt x="12982" y="3554"/>
                    <a:pt x="12528" y="3456"/>
                    <a:pt x="12528" y="3456"/>
                  </a:cubicBezTo>
                  <a:lnTo>
                    <a:pt x="109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2372;p54">
              <a:extLst>
                <a:ext uri="{FF2B5EF4-FFF2-40B4-BE49-F238E27FC236}">
                  <a16:creationId xmlns:a16="http://schemas.microsoft.com/office/drawing/2014/main" id="{42FA1109-1C52-DC69-AE73-CBA00804963D}"/>
                </a:ext>
              </a:extLst>
            </p:cNvPr>
            <p:cNvSpPr/>
            <p:nvPr/>
          </p:nvSpPr>
          <p:spPr>
            <a:xfrm>
              <a:off x="4698975" y="4749625"/>
              <a:ext cx="533075" cy="166475"/>
            </a:xfrm>
            <a:custGeom>
              <a:avLst/>
              <a:gdLst/>
              <a:ahLst/>
              <a:cxnLst/>
              <a:rect l="l" t="t" r="r" b="b"/>
              <a:pathLst>
                <a:path w="21323" h="6659" extrusionOk="0">
                  <a:moveTo>
                    <a:pt x="10540" y="679"/>
                  </a:moveTo>
                  <a:lnTo>
                    <a:pt x="11983" y="3887"/>
                  </a:lnTo>
                  <a:cubicBezTo>
                    <a:pt x="12023" y="3975"/>
                    <a:pt x="12103" y="4039"/>
                    <a:pt x="12197" y="4060"/>
                  </a:cubicBezTo>
                  <a:cubicBezTo>
                    <a:pt x="12250" y="4072"/>
                    <a:pt x="12728" y="4170"/>
                    <a:pt x="13455" y="4170"/>
                  </a:cubicBezTo>
                  <a:cubicBezTo>
                    <a:pt x="14759" y="4170"/>
                    <a:pt x="16869" y="3853"/>
                    <a:pt x="18775" y="2148"/>
                  </a:cubicBezTo>
                  <a:cubicBezTo>
                    <a:pt x="20371" y="3926"/>
                    <a:pt x="20652" y="4684"/>
                    <a:pt x="20599" y="5007"/>
                  </a:cubicBezTo>
                  <a:cubicBezTo>
                    <a:pt x="20425" y="6046"/>
                    <a:pt x="16632" y="6046"/>
                    <a:pt x="11830" y="6046"/>
                  </a:cubicBezTo>
                  <a:cubicBezTo>
                    <a:pt x="6641" y="6046"/>
                    <a:pt x="4241" y="5452"/>
                    <a:pt x="2236" y="4562"/>
                  </a:cubicBezTo>
                  <a:cubicBezTo>
                    <a:pt x="905" y="3970"/>
                    <a:pt x="676" y="3555"/>
                    <a:pt x="687" y="3476"/>
                  </a:cubicBezTo>
                  <a:cubicBezTo>
                    <a:pt x="688" y="3474"/>
                    <a:pt x="773" y="3292"/>
                    <a:pt x="1502" y="3201"/>
                  </a:cubicBezTo>
                  <a:lnTo>
                    <a:pt x="1503" y="3201"/>
                  </a:lnTo>
                  <a:cubicBezTo>
                    <a:pt x="2876" y="3030"/>
                    <a:pt x="8088" y="1440"/>
                    <a:pt x="10540" y="679"/>
                  </a:cubicBezTo>
                  <a:close/>
                  <a:moveTo>
                    <a:pt x="10708" y="0"/>
                  </a:moveTo>
                  <a:cubicBezTo>
                    <a:pt x="10677" y="0"/>
                    <a:pt x="10647" y="5"/>
                    <a:pt x="10616" y="14"/>
                  </a:cubicBezTo>
                  <a:cubicBezTo>
                    <a:pt x="8817" y="575"/>
                    <a:pt x="2840" y="2418"/>
                    <a:pt x="1426" y="2594"/>
                  </a:cubicBezTo>
                  <a:cubicBezTo>
                    <a:pt x="1117" y="2633"/>
                    <a:pt x="177" y="2750"/>
                    <a:pt x="83" y="3386"/>
                  </a:cubicBezTo>
                  <a:cubicBezTo>
                    <a:pt x="1" y="3939"/>
                    <a:pt x="641" y="4523"/>
                    <a:pt x="1987" y="5121"/>
                  </a:cubicBezTo>
                  <a:cubicBezTo>
                    <a:pt x="4064" y="6044"/>
                    <a:pt x="6533" y="6659"/>
                    <a:pt x="11830" y="6659"/>
                  </a:cubicBezTo>
                  <a:cubicBezTo>
                    <a:pt x="17707" y="6659"/>
                    <a:pt x="20944" y="6659"/>
                    <a:pt x="21202" y="5107"/>
                  </a:cubicBezTo>
                  <a:cubicBezTo>
                    <a:pt x="21323" y="4384"/>
                    <a:pt x="20669" y="3307"/>
                    <a:pt x="19019" y="1505"/>
                  </a:cubicBezTo>
                  <a:cubicBezTo>
                    <a:pt x="18963" y="1444"/>
                    <a:pt x="18885" y="1409"/>
                    <a:pt x="18803" y="1406"/>
                  </a:cubicBezTo>
                  <a:cubicBezTo>
                    <a:pt x="18800" y="1406"/>
                    <a:pt x="18797" y="1405"/>
                    <a:pt x="18795" y="1405"/>
                  </a:cubicBezTo>
                  <a:cubicBezTo>
                    <a:pt x="18716" y="1405"/>
                    <a:pt x="18639" y="1436"/>
                    <a:pt x="18581" y="1491"/>
                  </a:cubicBezTo>
                  <a:cubicBezTo>
                    <a:pt x="16764" y="3243"/>
                    <a:pt x="14660" y="3549"/>
                    <a:pt x="13414" y="3549"/>
                  </a:cubicBezTo>
                  <a:cubicBezTo>
                    <a:pt x="12981" y="3549"/>
                    <a:pt x="12652" y="3512"/>
                    <a:pt x="12474" y="3486"/>
                  </a:cubicBezTo>
                  <a:lnTo>
                    <a:pt x="10986" y="180"/>
                  </a:lnTo>
                  <a:cubicBezTo>
                    <a:pt x="10935" y="69"/>
                    <a:pt x="10825" y="0"/>
                    <a:pt x="10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2373;p54">
              <a:extLst>
                <a:ext uri="{FF2B5EF4-FFF2-40B4-BE49-F238E27FC236}">
                  <a16:creationId xmlns:a16="http://schemas.microsoft.com/office/drawing/2014/main" id="{A9C119B1-1251-E68E-5044-39FF5D5AA316}"/>
                </a:ext>
              </a:extLst>
            </p:cNvPr>
            <p:cNvSpPr/>
            <p:nvPr/>
          </p:nvSpPr>
          <p:spPr>
            <a:xfrm>
              <a:off x="1589875" y="4217350"/>
              <a:ext cx="1146850" cy="742900"/>
            </a:xfrm>
            <a:custGeom>
              <a:avLst/>
              <a:gdLst/>
              <a:ahLst/>
              <a:cxnLst/>
              <a:rect l="l" t="t" r="r" b="b"/>
              <a:pathLst>
                <a:path w="45874" h="29716" extrusionOk="0">
                  <a:moveTo>
                    <a:pt x="3832" y="1"/>
                  </a:moveTo>
                  <a:cubicBezTo>
                    <a:pt x="3832" y="1"/>
                    <a:pt x="2537" y="1"/>
                    <a:pt x="2753" y="2592"/>
                  </a:cubicBezTo>
                  <a:cubicBezTo>
                    <a:pt x="2753" y="2592"/>
                    <a:pt x="5776" y="8207"/>
                    <a:pt x="5560" y="10151"/>
                  </a:cubicBezTo>
                  <a:cubicBezTo>
                    <a:pt x="5384" y="11739"/>
                    <a:pt x="1605" y="23842"/>
                    <a:pt x="227" y="28226"/>
                  </a:cubicBezTo>
                  <a:cubicBezTo>
                    <a:pt x="1" y="28943"/>
                    <a:pt x="544" y="29658"/>
                    <a:pt x="1277" y="29658"/>
                  </a:cubicBezTo>
                  <a:cubicBezTo>
                    <a:pt x="1311" y="29658"/>
                    <a:pt x="1346" y="29657"/>
                    <a:pt x="1381" y="29653"/>
                  </a:cubicBezTo>
                  <a:cubicBezTo>
                    <a:pt x="1820" y="29614"/>
                    <a:pt x="2194" y="29316"/>
                    <a:pt x="2330" y="28896"/>
                  </a:cubicBezTo>
                  <a:lnTo>
                    <a:pt x="8367" y="10367"/>
                  </a:lnTo>
                  <a:cubicBezTo>
                    <a:pt x="8367" y="10367"/>
                    <a:pt x="9447" y="9071"/>
                    <a:pt x="12903" y="8423"/>
                  </a:cubicBezTo>
                  <a:cubicBezTo>
                    <a:pt x="15550" y="7927"/>
                    <a:pt x="28720" y="7303"/>
                    <a:pt x="34735" y="7039"/>
                  </a:cubicBezTo>
                  <a:cubicBezTo>
                    <a:pt x="34799" y="7036"/>
                    <a:pt x="34864" y="7035"/>
                    <a:pt x="34929" y="7035"/>
                  </a:cubicBezTo>
                  <a:cubicBezTo>
                    <a:pt x="37143" y="7035"/>
                    <a:pt x="39053" y="8703"/>
                    <a:pt x="39243" y="10929"/>
                  </a:cubicBezTo>
                  <a:cubicBezTo>
                    <a:pt x="39245" y="10956"/>
                    <a:pt x="39248" y="10985"/>
                    <a:pt x="39250" y="11015"/>
                  </a:cubicBezTo>
                  <a:cubicBezTo>
                    <a:pt x="39441" y="13508"/>
                    <a:pt x="43551" y="26391"/>
                    <a:pt x="44469" y="29244"/>
                  </a:cubicBezTo>
                  <a:cubicBezTo>
                    <a:pt x="44561" y="29528"/>
                    <a:pt x="44825" y="29715"/>
                    <a:pt x="45116" y="29715"/>
                  </a:cubicBezTo>
                  <a:cubicBezTo>
                    <a:pt x="45154" y="29715"/>
                    <a:pt x="45193" y="29712"/>
                    <a:pt x="45232" y="29705"/>
                  </a:cubicBezTo>
                  <a:cubicBezTo>
                    <a:pt x="45618" y="29643"/>
                    <a:pt x="45873" y="29269"/>
                    <a:pt x="45790" y="28886"/>
                  </a:cubicBezTo>
                  <a:cubicBezTo>
                    <a:pt x="45055" y="25547"/>
                    <a:pt x="41903" y="11116"/>
                    <a:pt x="40762" y="3888"/>
                  </a:cubicBezTo>
                  <a:cubicBezTo>
                    <a:pt x="40762" y="3888"/>
                    <a:pt x="31820" y="4310"/>
                    <a:pt x="23848" y="4310"/>
                  </a:cubicBezTo>
                  <a:cubicBezTo>
                    <a:pt x="19064" y="4310"/>
                    <a:pt x="14630" y="4158"/>
                    <a:pt x="12687" y="3672"/>
                  </a:cubicBezTo>
                  <a:cubicBezTo>
                    <a:pt x="7503" y="2376"/>
                    <a:pt x="3832" y="1"/>
                    <a:pt x="3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2374;p54">
              <a:extLst>
                <a:ext uri="{FF2B5EF4-FFF2-40B4-BE49-F238E27FC236}">
                  <a16:creationId xmlns:a16="http://schemas.microsoft.com/office/drawing/2014/main" id="{AA969AA2-2A5B-367A-393B-2422A8FCF21B}"/>
                </a:ext>
              </a:extLst>
            </p:cNvPr>
            <p:cNvSpPr/>
            <p:nvPr/>
          </p:nvSpPr>
          <p:spPr>
            <a:xfrm>
              <a:off x="1584700" y="4209700"/>
              <a:ext cx="1158875" cy="758225"/>
            </a:xfrm>
            <a:custGeom>
              <a:avLst/>
              <a:gdLst/>
              <a:ahLst/>
              <a:cxnLst/>
              <a:rect l="l" t="t" r="r" b="b"/>
              <a:pathLst>
                <a:path w="46355" h="30329" extrusionOk="0">
                  <a:moveTo>
                    <a:pt x="3973" y="626"/>
                  </a:moveTo>
                  <a:cubicBezTo>
                    <a:pt x="4598" y="1012"/>
                    <a:pt x="8115" y="3098"/>
                    <a:pt x="12819" y="4276"/>
                  </a:cubicBezTo>
                  <a:cubicBezTo>
                    <a:pt x="14802" y="4771"/>
                    <a:pt x="19272" y="4926"/>
                    <a:pt x="24082" y="4926"/>
                  </a:cubicBezTo>
                  <a:cubicBezTo>
                    <a:pt x="31209" y="4926"/>
                    <a:pt x="39081" y="4586"/>
                    <a:pt x="40710" y="4513"/>
                  </a:cubicBezTo>
                  <a:cubicBezTo>
                    <a:pt x="41899" y="11909"/>
                    <a:pt x="45068" y="26398"/>
                    <a:pt x="45698" y="29257"/>
                  </a:cubicBezTo>
                  <a:cubicBezTo>
                    <a:pt x="45721" y="29358"/>
                    <a:pt x="45700" y="29463"/>
                    <a:pt x="45643" y="29548"/>
                  </a:cubicBezTo>
                  <a:cubicBezTo>
                    <a:pt x="45566" y="29662"/>
                    <a:pt x="45447" y="29715"/>
                    <a:pt x="45329" y="29715"/>
                  </a:cubicBezTo>
                  <a:cubicBezTo>
                    <a:pt x="45176" y="29715"/>
                    <a:pt x="45023" y="29624"/>
                    <a:pt x="44967" y="29455"/>
                  </a:cubicBezTo>
                  <a:cubicBezTo>
                    <a:pt x="44131" y="26857"/>
                    <a:pt x="39952" y="13766"/>
                    <a:pt x="39763" y="11298"/>
                  </a:cubicBezTo>
                  <a:lnTo>
                    <a:pt x="39755" y="11208"/>
                  </a:lnTo>
                  <a:cubicBezTo>
                    <a:pt x="39551" y="8831"/>
                    <a:pt x="37545" y="7035"/>
                    <a:pt x="35141" y="7035"/>
                  </a:cubicBezTo>
                  <a:cubicBezTo>
                    <a:pt x="35070" y="7035"/>
                    <a:pt x="34999" y="7036"/>
                    <a:pt x="34927" y="7040"/>
                  </a:cubicBezTo>
                  <a:cubicBezTo>
                    <a:pt x="29246" y="7289"/>
                    <a:pt x="15744" y="7925"/>
                    <a:pt x="13052" y="8429"/>
                  </a:cubicBezTo>
                  <a:cubicBezTo>
                    <a:pt x="9529" y="9089"/>
                    <a:pt x="8386" y="10421"/>
                    <a:pt x="8338" y="10477"/>
                  </a:cubicBezTo>
                  <a:cubicBezTo>
                    <a:pt x="8314" y="10507"/>
                    <a:pt x="8295" y="10541"/>
                    <a:pt x="8283" y="10578"/>
                  </a:cubicBezTo>
                  <a:lnTo>
                    <a:pt x="2246" y="29108"/>
                  </a:lnTo>
                  <a:cubicBezTo>
                    <a:pt x="2147" y="29411"/>
                    <a:pt x="1877" y="29626"/>
                    <a:pt x="1560" y="29655"/>
                  </a:cubicBezTo>
                  <a:cubicBezTo>
                    <a:pt x="1534" y="29657"/>
                    <a:pt x="1508" y="29658"/>
                    <a:pt x="1483" y="29658"/>
                  </a:cubicBezTo>
                  <a:cubicBezTo>
                    <a:pt x="954" y="29658"/>
                    <a:pt x="563" y="29141"/>
                    <a:pt x="726" y="28623"/>
                  </a:cubicBezTo>
                  <a:cubicBezTo>
                    <a:pt x="2273" y="23702"/>
                    <a:pt x="5893" y="12082"/>
                    <a:pt x="6071" y="10491"/>
                  </a:cubicBezTo>
                  <a:cubicBezTo>
                    <a:pt x="6286" y="8561"/>
                    <a:pt x="3597" y="3444"/>
                    <a:pt x="3260" y="2810"/>
                  </a:cubicBezTo>
                  <a:cubicBezTo>
                    <a:pt x="3173" y="1644"/>
                    <a:pt x="3412" y="1102"/>
                    <a:pt x="3630" y="853"/>
                  </a:cubicBezTo>
                  <a:cubicBezTo>
                    <a:pt x="3761" y="704"/>
                    <a:pt x="3895" y="648"/>
                    <a:pt x="3973" y="626"/>
                  </a:cubicBezTo>
                  <a:close/>
                  <a:moveTo>
                    <a:pt x="4039" y="1"/>
                  </a:moveTo>
                  <a:cubicBezTo>
                    <a:pt x="3993" y="1"/>
                    <a:pt x="3572" y="12"/>
                    <a:pt x="3195" y="422"/>
                  </a:cubicBezTo>
                  <a:cubicBezTo>
                    <a:pt x="2740" y="917"/>
                    <a:pt x="2558" y="1759"/>
                    <a:pt x="2654" y="2923"/>
                  </a:cubicBezTo>
                  <a:cubicBezTo>
                    <a:pt x="2658" y="2965"/>
                    <a:pt x="2670" y="3006"/>
                    <a:pt x="2690" y="3043"/>
                  </a:cubicBezTo>
                  <a:cubicBezTo>
                    <a:pt x="3518" y="4581"/>
                    <a:pt x="5631" y="8907"/>
                    <a:pt x="5463" y="10423"/>
                  </a:cubicBezTo>
                  <a:cubicBezTo>
                    <a:pt x="5288" y="12004"/>
                    <a:pt x="1346" y="24612"/>
                    <a:pt x="142" y="28438"/>
                  </a:cubicBezTo>
                  <a:cubicBezTo>
                    <a:pt x="0" y="28888"/>
                    <a:pt x="93" y="29378"/>
                    <a:pt x="388" y="29745"/>
                  </a:cubicBezTo>
                  <a:cubicBezTo>
                    <a:pt x="659" y="30080"/>
                    <a:pt x="1067" y="30269"/>
                    <a:pt x="1495" y="30269"/>
                  </a:cubicBezTo>
                  <a:cubicBezTo>
                    <a:pt x="1535" y="30269"/>
                    <a:pt x="1575" y="30267"/>
                    <a:pt x="1615" y="30264"/>
                  </a:cubicBezTo>
                  <a:cubicBezTo>
                    <a:pt x="2177" y="30213"/>
                    <a:pt x="2653" y="29833"/>
                    <a:pt x="2828" y="29297"/>
                  </a:cubicBezTo>
                  <a:lnTo>
                    <a:pt x="8845" y="10833"/>
                  </a:lnTo>
                  <a:cubicBezTo>
                    <a:pt x="9055" y="10622"/>
                    <a:pt x="10217" y="9583"/>
                    <a:pt x="13166" y="9030"/>
                  </a:cubicBezTo>
                  <a:cubicBezTo>
                    <a:pt x="15818" y="8534"/>
                    <a:pt x="29287" y="7901"/>
                    <a:pt x="34955" y="7652"/>
                  </a:cubicBezTo>
                  <a:cubicBezTo>
                    <a:pt x="35025" y="7649"/>
                    <a:pt x="35096" y="7647"/>
                    <a:pt x="35166" y="7647"/>
                  </a:cubicBezTo>
                  <a:cubicBezTo>
                    <a:pt x="37231" y="7647"/>
                    <a:pt x="38969" y="9211"/>
                    <a:pt x="39146" y="11260"/>
                  </a:cubicBezTo>
                  <a:lnTo>
                    <a:pt x="39152" y="11343"/>
                  </a:lnTo>
                  <a:cubicBezTo>
                    <a:pt x="39343" y="13817"/>
                    <a:pt x="43204" y="25976"/>
                    <a:pt x="44384" y="29644"/>
                  </a:cubicBezTo>
                  <a:cubicBezTo>
                    <a:pt x="44514" y="30052"/>
                    <a:pt x="44892" y="30328"/>
                    <a:pt x="45320" y="30328"/>
                  </a:cubicBezTo>
                  <a:cubicBezTo>
                    <a:pt x="45321" y="30328"/>
                    <a:pt x="45322" y="30328"/>
                    <a:pt x="45322" y="30328"/>
                  </a:cubicBezTo>
                  <a:cubicBezTo>
                    <a:pt x="45654" y="30328"/>
                    <a:pt x="45964" y="30165"/>
                    <a:pt x="46149" y="29891"/>
                  </a:cubicBezTo>
                  <a:cubicBezTo>
                    <a:pt x="46302" y="29668"/>
                    <a:pt x="46355" y="29391"/>
                    <a:pt x="46295" y="29126"/>
                  </a:cubicBezTo>
                  <a:cubicBezTo>
                    <a:pt x="45658" y="26234"/>
                    <a:pt x="42422" y="11436"/>
                    <a:pt x="41270" y="4146"/>
                  </a:cubicBezTo>
                  <a:cubicBezTo>
                    <a:pt x="41248" y="4002"/>
                    <a:pt x="41122" y="3888"/>
                    <a:pt x="40983" y="3888"/>
                  </a:cubicBezTo>
                  <a:cubicBezTo>
                    <a:pt x="40973" y="3888"/>
                    <a:pt x="40964" y="3888"/>
                    <a:pt x="40955" y="3889"/>
                  </a:cubicBezTo>
                  <a:cubicBezTo>
                    <a:pt x="40811" y="3895"/>
                    <a:pt x="31922" y="4307"/>
                    <a:pt x="24026" y="4307"/>
                  </a:cubicBezTo>
                  <a:cubicBezTo>
                    <a:pt x="19271" y="4307"/>
                    <a:pt x="14877" y="4158"/>
                    <a:pt x="12968" y="3681"/>
                  </a:cubicBezTo>
                  <a:cubicBezTo>
                    <a:pt x="7899" y="2414"/>
                    <a:pt x="4242" y="73"/>
                    <a:pt x="4205" y="50"/>
                  </a:cubicBezTo>
                  <a:cubicBezTo>
                    <a:pt x="4155" y="17"/>
                    <a:pt x="4098" y="1"/>
                    <a:pt x="4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2375;p54">
              <a:extLst>
                <a:ext uri="{FF2B5EF4-FFF2-40B4-BE49-F238E27FC236}">
                  <a16:creationId xmlns:a16="http://schemas.microsoft.com/office/drawing/2014/main" id="{AF08B688-7BA9-C3C6-B1C3-1300CDB7F606}"/>
                </a:ext>
              </a:extLst>
            </p:cNvPr>
            <p:cNvSpPr/>
            <p:nvPr/>
          </p:nvSpPr>
          <p:spPr>
            <a:xfrm>
              <a:off x="1415725" y="3295925"/>
              <a:ext cx="388775" cy="1013250"/>
            </a:xfrm>
            <a:custGeom>
              <a:avLst/>
              <a:gdLst/>
              <a:ahLst/>
              <a:cxnLst/>
              <a:rect l="l" t="t" r="r" b="b"/>
              <a:pathLst>
                <a:path w="15551" h="40530" extrusionOk="0">
                  <a:moveTo>
                    <a:pt x="8959" y="0"/>
                  </a:moveTo>
                  <a:cubicBezTo>
                    <a:pt x="8255" y="0"/>
                    <a:pt x="7775" y="1441"/>
                    <a:pt x="7775" y="1441"/>
                  </a:cubicBezTo>
                  <a:cubicBezTo>
                    <a:pt x="7775" y="1441"/>
                    <a:pt x="1" y="25844"/>
                    <a:pt x="1296" y="30163"/>
                  </a:cubicBezTo>
                  <a:cubicBezTo>
                    <a:pt x="2592" y="34482"/>
                    <a:pt x="8855" y="40530"/>
                    <a:pt x="11230" y="40530"/>
                  </a:cubicBezTo>
                  <a:cubicBezTo>
                    <a:pt x="13606" y="40530"/>
                    <a:pt x="15550" y="16774"/>
                    <a:pt x="15550" y="14613"/>
                  </a:cubicBezTo>
                  <a:cubicBezTo>
                    <a:pt x="15550" y="12454"/>
                    <a:pt x="11447" y="4679"/>
                    <a:pt x="10151" y="1440"/>
                  </a:cubicBezTo>
                  <a:cubicBezTo>
                    <a:pt x="9719" y="360"/>
                    <a:pt x="9311" y="0"/>
                    <a:pt x="8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2376;p54">
              <a:extLst>
                <a:ext uri="{FF2B5EF4-FFF2-40B4-BE49-F238E27FC236}">
                  <a16:creationId xmlns:a16="http://schemas.microsoft.com/office/drawing/2014/main" id="{9768B6C5-0A67-8187-F8CB-FB491740AC72}"/>
                </a:ext>
              </a:extLst>
            </p:cNvPr>
            <p:cNvSpPr/>
            <p:nvPr/>
          </p:nvSpPr>
          <p:spPr>
            <a:xfrm>
              <a:off x="1408075" y="3288275"/>
              <a:ext cx="404075" cy="1028550"/>
            </a:xfrm>
            <a:custGeom>
              <a:avLst/>
              <a:gdLst/>
              <a:ahLst/>
              <a:cxnLst/>
              <a:rect l="l" t="t" r="r" b="b"/>
              <a:pathLst>
                <a:path w="16163" h="41142" extrusionOk="0">
                  <a:moveTo>
                    <a:pt x="9277" y="612"/>
                  </a:moveTo>
                  <a:cubicBezTo>
                    <a:pt x="9402" y="612"/>
                    <a:pt x="9730" y="755"/>
                    <a:pt x="10171" y="1860"/>
                  </a:cubicBezTo>
                  <a:cubicBezTo>
                    <a:pt x="10587" y="2896"/>
                    <a:pt x="11293" y="4408"/>
                    <a:pt x="12041" y="6007"/>
                  </a:cubicBezTo>
                  <a:cubicBezTo>
                    <a:pt x="13604" y="9352"/>
                    <a:pt x="15550" y="13514"/>
                    <a:pt x="15550" y="14919"/>
                  </a:cubicBezTo>
                  <a:cubicBezTo>
                    <a:pt x="15550" y="16014"/>
                    <a:pt x="15059" y="22503"/>
                    <a:pt x="14283" y="28649"/>
                  </a:cubicBezTo>
                  <a:cubicBezTo>
                    <a:pt x="12828" y="40195"/>
                    <a:pt x="11665" y="40529"/>
                    <a:pt x="11536" y="40529"/>
                  </a:cubicBezTo>
                  <a:cubicBezTo>
                    <a:pt x="9466" y="40529"/>
                    <a:pt x="3202" y="34739"/>
                    <a:pt x="1895" y="30381"/>
                  </a:cubicBezTo>
                  <a:cubicBezTo>
                    <a:pt x="644" y="26210"/>
                    <a:pt x="8262" y="2187"/>
                    <a:pt x="8372" y="1841"/>
                  </a:cubicBezTo>
                  <a:cubicBezTo>
                    <a:pt x="8543" y="1331"/>
                    <a:pt x="8945" y="621"/>
                    <a:pt x="9257" y="614"/>
                  </a:cubicBezTo>
                  <a:cubicBezTo>
                    <a:pt x="9263" y="613"/>
                    <a:pt x="9270" y="612"/>
                    <a:pt x="9277" y="612"/>
                  </a:cubicBezTo>
                  <a:close/>
                  <a:moveTo>
                    <a:pt x="9241" y="1"/>
                  </a:moveTo>
                  <a:cubicBezTo>
                    <a:pt x="8375" y="26"/>
                    <a:pt x="7880" y="1379"/>
                    <a:pt x="7791" y="1649"/>
                  </a:cubicBezTo>
                  <a:cubicBezTo>
                    <a:pt x="7790" y="1650"/>
                    <a:pt x="7790" y="1653"/>
                    <a:pt x="7790" y="1654"/>
                  </a:cubicBezTo>
                  <a:cubicBezTo>
                    <a:pt x="7471" y="2654"/>
                    <a:pt x="1" y="26198"/>
                    <a:pt x="1309" y="30558"/>
                  </a:cubicBezTo>
                  <a:cubicBezTo>
                    <a:pt x="2648" y="35023"/>
                    <a:pt x="8983" y="41142"/>
                    <a:pt x="11536" y="41142"/>
                  </a:cubicBezTo>
                  <a:cubicBezTo>
                    <a:pt x="12071" y="41142"/>
                    <a:pt x="13325" y="41142"/>
                    <a:pt x="14892" y="28726"/>
                  </a:cubicBezTo>
                  <a:cubicBezTo>
                    <a:pt x="15669" y="22556"/>
                    <a:pt x="16162" y="16025"/>
                    <a:pt x="16162" y="14921"/>
                  </a:cubicBezTo>
                  <a:cubicBezTo>
                    <a:pt x="16162" y="13378"/>
                    <a:pt x="14268" y="9324"/>
                    <a:pt x="12596" y="5748"/>
                  </a:cubicBezTo>
                  <a:cubicBezTo>
                    <a:pt x="11852" y="4156"/>
                    <a:pt x="11148" y="2653"/>
                    <a:pt x="10741" y="1633"/>
                  </a:cubicBezTo>
                  <a:cubicBezTo>
                    <a:pt x="10295" y="518"/>
                    <a:pt x="9811" y="1"/>
                    <a:pt x="9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2377;p54">
              <a:extLst>
                <a:ext uri="{FF2B5EF4-FFF2-40B4-BE49-F238E27FC236}">
                  <a16:creationId xmlns:a16="http://schemas.microsoft.com/office/drawing/2014/main" id="{78F40F9A-1549-192F-4811-5F30FBAE160B}"/>
                </a:ext>
              </a:extLst>
            </p:cNvPr>
            <p:cNvSpPr/>
            <p:nvPr/>
          </p:nvSpPr>
          <p:spPr>
            <a:xfrm>
              <a:off x="1718075" y="3628875"/>
              <a:ext cx="957850" cy="772475"/>
            </a:xfrm>
            <a:custGeom>
              <a:avLst/>
              <a:gdLst/>
              <a:ahLst/>
              <a:cxnLst/>
              <a:rect l="l" t="t" r="r" b="b"/>
              <a:pathLst>
                <a:path w="38314" h="30899" extrusionOk="0">
                  <a:moveTo>
                    <a:pt x="31532" y="0"/>
                  </a:moveTo>
                  <a:cubicBezTo>
                    <a:pt x="26996" y="0"/>
                    <a:pt x="7559" y="216"/>
                    <a:pt x="3887" y="2375"/>
                  </a:cubicBezTo>
                  <a:cubicBezTo>
                    <a:pt x="216" y="4536"/>
                    <a:pt x="0" y="20732"/>
                    <a:pt x="0" y="24404"/>
                  </a:cubicBezTo>
                  <a:cubicBezTo>
                    <a:pt x="0" y="28075"/>
                    <a:pt x="3671" y="30666"/>
                    <a:pt x="8639" y="30883"/>
                  </a:cubicBezTo>
                  <a:cubicBezTo>
                    <a:pt x="8875" y="30893"/>
                    <a:pt x="9148" y="30898"/>
                    <a:pt x="9455" y="30898"/>
                  </a:cubicBezTo>
                  <a:cubicBezTo>
                    <a:pt x="15578" y="30898"/>
                    <a:pt x="34862" y="28939"/>
                    <a:pt x="36713" y="28939"/>
                  </a:cubicBezTo>
                  <a:cubicBezTo>
                    <a:pt x="37733" y="28939"/>
                    <a:pt x="38114" y="27046"/>
                    <a:pt x="38191" y="24618"/>
                  </a:cubicBezTo>
                  <a:cubicBezTo>
                    <a:pt x="38314" y="20748"/>
                    <a:pt x="37661" y="15519"/>
                    <a:pt x="37592" y="14442"/>
                  </a:cubicBezTo>
                  <a:cubicBezTo>
                    <a:pt x="37357" y="10787"/>
                    <a:pt x="37114" y="0"/>
                    <a:pt x="31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2378;p54">
              <a:extLst>
                <a:ext uri="{FF2B5EF4-FFF2-40B4-BE49-F238E27FC236}">
                  <a16:creationId xmlns:a16="http://schemas.microsoft.com/office/drawing/2014/main" id="{01AF3F92-4D30-674A-27C1-27ED09DBE9F3}"/>
                </a:ext>
              </a:extLst>
            </p:cNvPr>
            <p:cNvSpPr/>
            <p:nvPr/>
          </p:nvSpPr>
          <p:spPr>
            <a:xfrm>
              <a:off x="1710425" y="3621200"/>
              <a:ext cx="972500" cy="787800"/>
            </a:xfrm>
            <a:custGeom>
              <a:avLst/>
              <a:gdLst/>
              <a:ahLst/>
              <a:cxnLst/>
              <a:rect l="l" t="t" r="r" b="b"/>
              <a:pathLst>
                <a:path w="38900" h="31512" extrusionOk="0">
                  <a:moveTo>
                    <a:pt x="31838" y="613"/>
                  </a:moveTo>
                  <a:cubicBezTo>
                    <a:pt x="36777" y="614"/>
                    <a:pt x="37316" y="9987"/>
                    <a:pt x="37546" y="13990"/>
                  </a:cubicBezTo>
                  <a:lnTo>
                    <a:pt x="37593" y="14768"/>
                  </a:lnTo>
                  <a:cubicBezTo>
                    <a:pt x="37607" y="15000"/>
                    <a:pt x="37649" y="15419"/>
                    <a:pt x="37704" y="15974"/>
                  </a:cubicBezTo>
                  <a:cubicBezTo>
                    <a:pt x="37907" y="18040"/>
                    <a:pt x="38286" y="21887"/>
                    <a:pt x="38191" y="24916"/>
                  </a:cubicBezTo>
                  <a:cubicBezTo>
                    <a:pt x="38077" y="28547"/>
                    <a:pt x="37334" y="28939"/>
                    <a:pt x="37020" y="28939"/>
                  </a:cubicBezTo>
                  <a:cubicBezTo>
                    <a:pt x="36350" y="28939"/>
                    <a:pt x="33605" y="29177"/>
                    <a:pt x="29805" y="29506"/>
                  </a:cubicBezTo>
                  <a:cubicBezTo>
                    <a:pt x="23303" y="30068"/>
                    <a:pt x="13712" y="30898"/>
                    <a:pt x="9763" y="30898"/>
                  </a:cubicBezTo>
                  <a:cubicBezTo>
                    <a:pt x="9460" y="30898"/>
                    <a:pt x="9190" y="30893"/>
                    <a:pt x="8958" y="30883"/>
                  </a:cubicBezTo>
                  <a:cubicBezTo>
                    <a:pt x="4044" y="30669"/>
                    <a:pt x="612" y="28131"/>
                    <a:pt x="612" y="24711"/>
                  </a:cubicBezTo>
                  <a:cubicBezTo>
                    <a:pt x="612" y="15684"/>
                    <a:pt x="1591" y="4568"/>
                    <a:pt x="4348" y="2946"/>
                  </a:cubicBezTo>
                  <a:cubicBezTo>
                    <a:pt x="7479" y="1104"/>
                    <a:pt x="23101" y="613"/>
                    <a:pt x="31838" y="613"/>
                  </a:cubicBezTo>
                  <a:close/>
                  <a:moveTo>
                    <a:pt x="31838" y="1"/>
                  </a:moveTo>
                  <a:cubicBezTo>
                    <a:pt x="29413" y="1"/>
                    <a:pt x="8033" y="68"/>
                    <a:pt x="4038" y="2419"/>
                  </a:cubicBezTo>
                  <a:cubicBezTo>
                    <a:pt x="291" y="4623"/>
                    <a:pt x="0" y="20038"/>
                    <a:pt x="0" y="24711"/>
                  </a:cubicBezTo>
                  <a:cubicBezTo>
                    <a:pt x="0" y="28476"/>
                    <a:pt x="3673" y="31266"/>
                    <a:pt x="8931" y="31496"/>
                  </a:cubicBezTo>
                  <a:cubicBezTo>
                    <a:pt x="9175" y="31506"/>
                    <a:pt x="9455" y="31511"/>
                    <a:pt x="9769" y="31511"/>
                  </a:cubicBezTo>
                  <a:cubicBezTo>
                    <a:pt x="13721" y="31511"/>
                    <a:pt x="22969" y="30711"/>
                    <a:pt x="29858" y="30115"/>
                  </a:cubicBezTo>
                  <a:cubicBezTo>
                    <a:pt x="33500" y="29801"/>
                    <a:pt x="36376" y="29552"/>
                    <a:pt x="37020" y="29552"/>
                  </a:cubicBezTo>
                  <a:cubicBezTo>
                    <a:pt x="38137" y="29552"/>
                    <a:pt x="38704" y="28085"/>
                    <a:pt x="38802" y="24935"/>
                  </a:cubicBezTo>
                  <a:cubicBezTo>
                    <a:pt x="38900" y="21867"/>
                    <a:pt x="38518" y="17994"/>
                    <a:pt x="38313" y="15913"/>
                  </a:cubicBezTo>
                  <a:cubicBezTo>
                    <a:pt x="38259" y="15368"/>
                    <a:pt x="38218" y="14956"/>
                    <a:pt x="38203" y="14730"/>
                  </a:cubicBezTo>
                  <a:lnTo>
                    <a:pt x="38158" y="13954"/>
                  </a:lnTo>
                  <a:cubicBezTo>
                    <a:pt x="37917" y="9779"/>
                    <a:pt x="37355" y="2"/>
                    <a:pt x="31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2379;p54">
              <a:extLst>
                <a:ext uri="{FF2B5EF4-FFF2-40B4-BE49-F238E27FC236}">
                  <a16:creationId xmlns:a16="http://schemas.microsoft.com/office/drawing/2014/main" id="{9E29B442-1993-B7E9-749A-D750763A7D6E}"/>
                </a:ext>
              </a:extLst>
            </p:cNvPr>
            <p:cNvSpPr/>
            <p:nvPr/>
          </p:nvSpPr>
          <p:spPr>
            <a:xfrm>
              <a:off x="2473925" y="4006350"/>
              <a:ext cx="458950" cy="244300"/>
            </a:xfrm>
            <a:custGeom>
              <a:avLst/>
              <a:gdLst/>
              <a:ahLst/>
              <a:cxnLst/>
              <a:rect l="l" t="t" r="r" b="b"/>
              <a:pathLst>
                <a:path w="18358" h="9772" extrusionOk="0">
                  <a:moveTo>
                    <a:pt x="8164" y="1"/>
                  </a:moveTo>
                  <a:cubicBezTo>
                    <a:pt x="4199" y="1"/>
                    <a:pt x="1" y="234"/>
                    <a:pt x="1" y="234"/>
                  </a:cubicBezTo>
                  <a:lnTo>
                    <a:pt x="2376" y="9737"/>
                  </a:lnTo>
                  <a:cubicBezTo>
                    <a:pt x="2376" y="9737"/>
                    <a:pt x="3504" y="9772"/>
                    <a:pt x="5141" y="9772"/>
                  </a:cubicBezTo>
                  <a:cubicBezTo>
                    <a:pt x="9234" y="9772"/>
                    <a:pt x="16506" y="9551"/>
                    <a:pt x="17277" y="8008"/>
                  </a:cubicBezTo>
                  <a:cubicBezTo>
                    <a:pt x="18358" y="5849"/>
                    <a:pt x="17277" y="1314"/>
                    <a:pt x="14470" y="450"/>
                  </a:cubicBezTo>
                  <a:cubicBezTo>
                    <a:pt x="13347" y="105"/>
                    <a:pt x="10807" y="1"/>
                    <a:pt x="81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2380;p54">
              <a:extLst>
                <a:ext uri="{FF2B5EF4-FFF2-40B4-BE49-F238E27FC236}">
                  <a16:creationId xmlns:a16="http://schemas.microsoft.com/office/drawing/2014/main" id="{98A67787-E631-1EB5-9FD0-25D6F6885AB8}"/>
                </a:ext>
              </a:extLst>
            </p:cNvPr>
            <p:cNvSpPr/>
            <p:nvPr/>
          </p:nvSpPr>
          <p:spPr>
            <a:xfrm>
              <a:off x="2465350" y="3998650"/>
              <a:ext cx="463725" cy="259800"/>
            </a:xfrm>
            <a:custGeom>
              <a:avLst/>
              <a:gdLst/>
              <a:ahLst/>
              <a:cxnLst/>
              <a:rect l="l" t="t" r="r" b="b"/>
              <a:pathLst>
                <a:path w="18549" h="10392" extrusionOk="0">
                  <a:moveTo>
                    <a:pt x="8542" y="615"/>
                  </a:moveTo>
                  <a:cubicBezTo>
                    <a:pt x="11148" y="615"/>
                    <a:pt x="13637" y="716"/>
                    <a:pt x="14724" y="1051"/>
                  </a:cubicBezTo>
                  <a:cubicBezTo>
                    <a:pt x="15739" y="1364"/>
                    <a:pt x="16605" y="2250"/>
                    <a:pt x="17161" y="3548"/>
                  </a:cubicBezTo>
                  <a:cubicBezTo>
                    <a:pt x="17840" y="5135"/>
                    <a:pt x="17916" y="7040"/>
                    <a:pt x="17347" y="8180"/>
                  </a:cubicBezTo>
                  <a:cubicBezTo>
                    <a:pt x="16743" y="9389"/>
                    <a:pt x="10617" y="9781"/>
                    <a:pt x="5545" y="9781"/>
                  </a:cubicBezTo>
                  <a:cubicBezTo>
                    <a:pt x="4637" y="9781"/>
                    <a:pt x="3763" y="9768"/>
                    <a:pt x="2960" y="9746"/>
                  </a:cubicBezTo>
                  <a:lnTo>
                    <a:pt x="731" y="829"/>
                  </a:lnTo>
                  <a:cubicBezTo>
                    <a:pt x="1845" y="773"/>
                    <a:pt x="5285" y="615"/>
                    <a:pt x="8542" y="615"/>
                  </a:cubicBezTo>
                  <a:close/>
                  <a:moveTo>
                    <a:pt x="8475" y="1"/>
                  </a:moveTo>
                  <a:cubicBezTo>
                    <a:pt x="4635" y="1"/>
                    <a:pt x="608" y="221"/>
                    <a:pt x="326" y="236"/>
                  </a:cubicBezTo>
                  <a:cubicBezTo>
                    <a:pt x="134" y="246"/>
                    <a:pt x="0" y="429"/>
                    <a:pt x="47" y="616"/>
                  </a:cubicBezTo>
                  <a:lnTo>
                    <a:pt x="2422" y="10118"/>
                  </a:lnTo>
                  <a:cubicBezTo>
                    <a:pt x="2455" y="10251"/>
                    <a:pt x="2572" y="10346"/>
                    <a:pt x="2710" y="10350"/>
                  </a:cubicBezTo>
                  <a:cubicBezTo>
                    <a:pt x="3079" y="10361"/>
                    <a:pt x="4184" y="10391"/>
                    <a:pt x="5645" y="10391"/>
                  </a:cubicBezTo>
                  <a:cubicBezTo>
                    <a:pt x="9869" y="10391"/>
                    <a:pt x="17051" y="10140"/>
                    <a:pt x="17894" y="8454"/>
                  </a:cubicBezTo>
                  <a:cubicBezTo>
                    <a:pt x="18549" y="7144"/>
                    <a:pt x="18480" y="5076"/>
                    <a:pt x="17722" y="3307"/>
                  </a:cubicBezTo>
                  <a:cubicBezTo>
                    <a:pt x="17095" y="1840"/>
                    <a:pt x="16094" y="832"/>
                    <a:pt x="14903" y="466"/>
                  </a:cubicBezTo>
                  <a:cubicBezTo>
                    <a:pt x="13741" y="108"/>
                    <a:pt x="11153" y="1"/>
                    <a:pt x="84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2381;p54">
              <a:extLst>
                <a:ext uri="{FF2B5EF4-FFF2-40B4-BE49-F238E27FC236}">
                  <a16:creationId xmlns:a16="http://schemas.microsoft.com/office/drawing/2014/main" id="{27B90BBD-C55E-AE0F-1395-6860BDC786DF}"/>
                </a:ext>
              </a:extLst>
            </p:cNvPr>
            <p:cNvSpPr/>
            <p:nvPr/>
          </p:nvSpPr>
          <p:spPr>
            <a:xfrm>
              <a:off x="1664075" y="3553950"/>
              <a:ext cx="896250" cy="783800"/>
            </a:xfrm>
            <a:custGeom>
              <a:avLst/>
              <a:gdLst/>
              <a:ahLst/>
              <a:cxnLst/>
              <a:rect l="l" t="t" r="r" b="b"/>
              <a:pathLst>
                <a:path w="35850" h="31352" extrusionOk="0">
                  <a:moveTo>
                    <a:pt x="20793" y="1"/>
                  </a:moveTo>
                  <a:cubicBezTo>
                    <a:pt x="17839" y="1"/>
                    <a:pt x="14893" y="161"/>
                    <a:pt x="12527" y="621"/>
                  </a:cubicBezTo>
                  <a:cubicBezTo>
                    <a:pt x="4752" y="2133"/>
                    <a:pt x="1512" y="6667"/>
                    <a:pt x="1296" y="7532"/>
                  </a:cubicBezTo>
                  <a:cubicBezTo>
                    <a:pt x="1296" y="7532"/>
                    <a:pt x="0" y="11635"/>
                    <a:pt x="216" y="16386"/>
                  </a:cubicBezTo>
                  <a:cubicBezTo>
                    <a:pt x="432" y="21137"/>
                    <a:pt x="1728" y="25888"/>
                    <a:pt x="8206" y="29777"/>
                  </a:cubicBezTo>
                  <a:cubicBezTo>
                    <a:pt x="10150" y="30943"/>
                    <a:pt x="13415" y="31351"/>
                    <a:pt x="17034" y="31351"/>
                  </a:cubicBezTo>
                  <a:cubicBezTo>
                    <a:pt x="25479" y="31351"/>
                    <a:pt x="35850" y="29129"/>
                    <a:pt x="35850" y="29129"/>
                  </a:cubicBezTo>
                  <a:lnTo>
                    <a:pt x="34339" y="837"/>
                  </a:lnTo>
                  <a:cubicBezTo>
                    <a:pt x="34339" y="837"/>
                    <a:pt x="27545" y="1"/>
                    <a:pt x="20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2382;p54">
              <a:extLst>
                <a:ext uri="{FF2B5EF4-FFF2-40B4-BE49-F238E27FC236}">
                  <a16:creationId xmlns:a16="http://schemas.microsoft.com/office/drawing/2014/main" id="{6DBA75AF-7AED-318A-374F-DC70AC7A63CD}"/>
                </a:ext>
              </a:extLst>
            </p:cNvPr>
            <p:cNvSpPr/>
            <p:nvPr/>
          </p:nvSpPr>
          <p:spPr>
            <a:xfrm>
              <a:off x="1656550" y="3546425"/>
              <a:ext cx="911625" cy="799150"/>
            </a:xfrm>
            <a:custGeom>
              <a:avLst/>
              <a:gdLst/>
              <a:ahLst/>
              <a:cxnLst/>
              <a:rect l="l" t="t" r="r" b="b"/>
              <a:pathLst>
                <a:path w="36465" h="31966" extrusionOk="0">
                  <a:moveTo>
                    <a:pt x="21066" y="611"/>
                  </a:moveTo>
                  <a:cubicBezTo>
                    <a:pt x="27026" y="611"/>
                    <a:pt x="33051" y="1262"/>
                    <a:pt x="34347" y="1412"/>
                  </a:cubicBezTo>
                  <a:lnTo>
                    <a:pt x="35832" y="29183"/>
                  </a:lnTo>
                  <a:cubicBezTo>
                    <a:pt x="34181" y="29520"/>
                    <a:pt x="24908" y="31343"/>
                    <a:pt x="17296" y="31343"/>
                  </a:cubicBezTo>
                  <a:cubicBezTo>
                    <a:pt x="13742" y="31343"/>
                    <a:pt x="10550" y="30945"/>
                    <a:pt x="8666" y="29814"/>
                  </a:cubicBezTo>
                  <a:cubicBezTo>
                    <a:pt x="2119" y="25886"/>
                    <a:pt x="1028" y="21177"/>
                    <a:pt x="823" y="16673"/>
                  </a:cubicBezTo>
                  <a:cubicBezTo>
                    <a:pt x="612" y="12035"/>
                    <a:pt x="1876" y="7965"/>
                    <a:pt x="1890" y="7924"/>
                  </a:cubicBezTo>
                  <a:cubicBezTo>
                    <a:pt x="1891" y="7919"/>
                    <a:pt x="1893" y="7912"/>
                    <a:pt x="1894" y="7907"/>
                  </a:cubicBezTo>
                  <a:cubicBezTo>
                    <a:pt x="2044" y="7312"/>
                    <a:pt x="5035" y="2749"/>
                    <a:pt x="12885" y="1222"/>
                  </a:cubicBezTo>
                  <a:cubicBezTo>
                    <a:pt x="15216" y="768"/>
                    <a:pt x="18133" y="611"/>
                    <a:pt x="21066" y="611"/>
                  </a:cubicBezTo>
                  <a:close/>
                  <a:moveTo>
                    <a:pt x="21065" y="1"/>
                  </a:moveTo>
                  <a:cubicBezTo>
                    <a:pt x="18095" y="1"/>
                    <a:pt x="15137" y="161"/>
                    <a:pt x="12769" y="621"/>
                  </a:cubicBezTo>
                  <a:cubicBezTo>
                    <a:pt x="5047" y="2123"/>
                    <a:pt x="1603" y="6597"/>
                    <a:pt x="1302" y="7749"/>
                  </a:cubicBezTo>
                  <a:cubicBezTo>
                    <a:pt x="1235" y="7969"/>
                    <a:pt x="1" y="12056"/>
                    <a:pt x="211" y="16700"/>
                  </a:cubicBezTo>
                  <a:cubicBezTo>
                    <a:pt x="414" y="21151"/>
                    <a:pt x="1538" y="26252"/>
                    <a:pt x="8350" y="30339"/>
                  </a:cubicBezTo>
                  <a:cubicBezTo>
                    <a:pt x="10360" y="31544"/>
                    <a:pt x="13701" y="31965"/>
                    <a:pt x="17387" y="31965"/>
                  </a:cubicBezTo>
                  <a:cubicBezTo>
                    <a:pt x="25639" y="31965"/>
                    <a:pt x="35615" y="29857"/>
                    <a:pt x="36215" y="29728"/>
                  </a:cubicBezTo>
                  <a:cubicBezTo>
                    <a:pt x="36362" y="29697"/>
                    <a:pt x="36464" y="29563"/>
                    <a:pt x="36457" y="29412"/>
                  </a:cubicBezTo>
                  <a:lnTo>
                    <a:pt x="34946" y="1122"/>
                  </a:lnTo>
                  <a:cubicBezTo>
                    <a:pt x="34937" y="973"/>
                    <a:pt x="34824" y="852"/>
                    <a:pt x="34676" y="834"/>
                  </a:cubicBezTo>
                  <a:cubicBezTo>
                    <a:pt x="34580" y="822"/>
                    <a:pt x="27794" y="1"/>
                    <a:pt x="2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2383;p54">
              <a:extLst>
                <a:ext uri="{FF2B5EF4-FFF2-40B4-BE49-F238E27FC236}">
                  <a16:creationId xmlns:a16="http://schemas.microsoft.com/office/drawing/2014/main" id="{382D05C9-D204-40D0-6BD0-0E93AB614BB2}"/>
                </a:ext>
              </a:extLst>
            </p:cNvPr>
            <p:cNvSpPr/>
            <p:nvPr/>
          </p:nvSpPr>
          <p:spPr>
            <a:xfrm>
              <a:off x="4012150" y="1253575"/>
              <a:ext cx="248675" cy="593700"/>
            </a:xfrm>
            <a:custGeom>
              <a:avLst/>
              <a:gdLst/>
              <a:ahLst/>
              <a:cxnLst/>
              <a:rect l="l" t="t" r="r" b="b"/>
              <a:pathLst>
                <a:path w="9947" h="23748" extrusionOk="0">
                  <a:moveTo>
                    <a:pt x="8625" y="0"/>
                  </a:moveTo>
                  <a:cubicBezTo>
                    <a:pt x="8606" y="0"/>
                    <a:pt x="8585" y="1"/>
                    <a:pt x="8565" y="3"/>
                  </a:cubicBezTo>
                  <a:cubicBezTo>
                    <a:pt x="8565" y="3"/>
                    <a:pt x="6135" y="2433"/>
                    <a:pt x="4977" y="5674"/>
                  </a:cubicBezTo>
                  <a:cubicBezTo>
                    <a:pt x="3819" y="8915"/>
                    <a:pt x="1" y="18636"/>
                    <a:pt x="117" y="20488"/>
                  </a:cubicBezTo>
                  <a:cubicBezTo>
                    <a:pt x="210" y="21969"/>
                    <a:pt x="1265" y="23747"/>
                    <a:pt x="2513" y="23747"/>
                  </a:cubicBezTo>
                  <a:cubicBezTo>
                    <a:pt x="2825" y="23747"/>
                    <a:pt x="3148" y="23636"/>
                    <a:pt x="3473" y="23381"/>
                  </a:cubicBezTo>
                  <a:cubicBezTo>
                    <a:pt x="5092" y="22109"/>
                    <a:pt x="9027" y="15280"/>
                    <a:pt x="9258" y="14932"/>
                  </a:cubicBezTo>
                  <a:cubicBezTo>
                    <a:pt x="9490" y="14585"/>
                    <a:pt x="9721" y="9725"/>
                    <a:pt x="9721" y="6716"/>
                  </a:cubicBezTo>
                  <a:cubicBezTo>
                    <a:pt x="9721" y="3751"/>
                    <a:pt x="9946" y="0"/>
                    <a:pt x="86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2384;p54">
              <a:extLst>
                <a:ext uri="{FF2B5EF4-FFF2-40B4-BE49-F238E27FC236}">
                  <a16:creationId xmlns:a16="http://schemas.microsoft.com/office/drawing/2014/main" id="{98EE5EFE-A93B-7492-5012-3B83808B6179}"/>
                </a:ext>
              </a:extLst>
            </p:cNvPr>
            <p:cNvSpPr/>
            <p:nvPr/>
          </p:nvSpPr>
          <p:spPr>
            <a:xfrm>
              <a:off x="4004975" y="1245925"/>
              <a:ext cx="259200" cy="609000"/>
            </a:xfrm>
            <a:custGeom>
              <a:avLst/>
              <a:gdLst/>
              <a:ahLst/>
              <a:cxnLst/>
              <a:rect l="l" t="t" r="r" b="b"/>
              <a:pathLst>
                <a:path w="10368" h="24360" extrusionOk="0">
                  <a:moveTo>
                    <a:pt x="8979" y="619"/>
                  </a:moveTo>
                  <a:lnTo>
                    <a:pt x="8979" y="619"/>
                  </a:lnTo>
                  <a:cubicBezTo>
                    <a:pt x="9040" y="632"/>
                    <a:pt x="9096" y="661"/>
                    <a:pt x="9140" y="706"/>
                  </a:cubicBezTo>
                  <a:cubicBezTo>
                    <a:pt x="9754" y="1275"/>
                    <a:pt x="9730" y="3824"/>
                    <a:pt x="9710" y="5872"/>
                  </a:cubicBezTo>
                  <a:cubicBezTo>
                    <a:pt x="9707" y="6262"/>
                    <a:pt x="9704" y="6648"/>
                    <a:pt x="9704" y="7022"/>
                  </a:cubicBezTo>
                  <a:cubicBezTo>
                    <a:pt x="9704" y="10128"/>
                    <a:pt x="9467" y="14652"/>
                    <a:pt x="9292" y="15069"/>
                  </a:cubicBezTo>
                  <a:cubicBezTo>
                    <a:pt x="9257" y="15120"/>
                    <a:pt x="9144" y="15307"/>
                    <a:pt x="8974" y="15595"/>
                  </a:cubicBezTo>
                  <a:cubicBezTo>
                    <a:pt x="6280" y="20105"/>
                    <a:pt x="4462" y="22746"/>
                    <a:pt x="3570" y="23447"/>
                  </a:cubicBezTo>
                  <a:cubicBezTo>
                    <a:pt x="3316" y="23646"/>
                    <a:pt x="3057" y="23746"/>
                    <a:pt x="2797" y="23746"/>
                  </a:cubicBezTo>
                  <a:cubicBezTo>
                    <a:pt x="2644" y="23746"/>
                    <a:pt x="2490" y="23711"/>
                    <a:pt x="2336" y="23642"/>
                  </a:cubicBezTo>
                  <a:cubicBezTo>
                    <a:pt x="1514" y="23274"/>
                    <a:pt x="784" y="21988"/>
                    <a:pt x="709" y="20775"/>
                  </a:cubicBezTo>
                  <a:cubicBezTo>
                    <a:pt x="620" y="19356"/>
                    <a:pt x="3110" y="12667"/>
                    <a:pt x="4599" y="8670"/>
                  </a:cubicBezTo>
                  <a:cubicBezTo>
                    <a:pt x="4988" y="7627"/>
                    <a:pt x="5323" y="6727"/>
                    <a:pt x="5553" y="6083"/>
                  </a:cubicBezTo>
                  <a:cubicBezTo>
                    <a:pt x="6548" y="3297"/>
                    <a:pt x="8534" y="1092"/>
                    <a:pt x="8979" y="619"/>
                  </a:cubicBezTo>
                  <a:close/>
                  <a:moveTo>
                    <a:pt x="8914" y="1"/>
                  </a:moveTo>
                  <a:cubicBezTo>
                    <a:pt x="8885" y="1"/>
                    <a:pt x="8856" y="2"/>
                    <a:pt x="8826" y="4"/>
                  </a:cubicBezTo>
                  <a:cubicBezTo>
                    <a:pt x="8754" y="10"/>
                    <a:pt x="8687" y="42"/>
                    <a:pt x="8636" y="93"/>
                  </a:cubicBezTo>
                  <a:cubicBezTo>
                    <a:pt x="8535" y="194"/>
                    <a:pt x="6143" y="2610"/>
                    <a:pt x="4977" y="5878"/>
                  </a:cubicBezTo>
                  <a:cubicBezTo>
                    <a:pt x="4747" y="6519"/>
                    <a:pt x="4413" y="7416"/>
                    <a:pt x="4025" y="8457"/>
                  </a:cubicBezTo>
                  <a:cubicBezTo>
                    <a:pt x="2424" y="12760"/>
                    <a:pt x="1" y="19264"/>
                    <a:pt x="98" y="20813"/>
                  </a:cubicBezTo>
                  <a:cubicBezTo>
                    <a:pt x="177" y="22076"/>
                    <a:pt x="942" y="23689"/>
                    <a:pt x="2087" y="24200"/>
                  </a:cubicBezTo>
                  <a:cubicBezTo>
                    <a:pt x="2312" y="24303"/>
                    <a:pt x="2555" y="24358"/>
                    <a:pt x="2804" y="24360"/>
                  </a:cubicBezTo>
                  <a:cubicBezTo>
                    <a:pt x="3146" y="24360"/>
                    <a:pt x="3538" y="24250"/>
                    <a:pt x="3949" y="23928"/>
                  </a:cubicBezTo>
                  <a:cubicBezTo>
                    <a:pt x="5381" y="22802"/>
                    <a:pt x="8481" y="17614"/>
                    <a:pt x="9499" y="15909"/>
                  </a:cubicBezTo>
                  <a:cubicBezTo>
                    <a:pt x="9663" y="15635"/>
                    <a:pt x="9769" y="15457"/>
                    <a:pt x="9801" y="15409"/>
                  </a:cubicBezTo>
                  <a:cubicBezTo>
                    <a:pt x="10161" y="14870"/>
                    <a:pt x="10315" y="8858"/>
                    <a:pt x="10315" y="7022"/>
                  </a:cubicBezTo>
                  <a:cubicBezTo>
                    <a:pt x="10315" y="6650"/>
                    <a:pt x="10320" y="6266"/>
                    <a:pt x="10323" y="5878"/>
                  </a:cubicBezTo>
                  <a:cubicBezTo>
                    <a:pt x="10346" y="3375"/>
                    <a:pt x="10367" y="1010"/>
                    <a:pt x="9557" y="257"/>
                  </a:cubicBezTo>
                  <a:cubicBezTo>
                    <a:pt x="9375" y="88"/>
                    <a:pt x="9157" y="1"/>
                    <a:pt x="8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2385;p54">
              <a:extLst>
                <a:ext uri="{FF2B5EF4-FFF2-40B4-BE49-F238E27FC236}">
                  <a16:creationId xmlns:a16="http://schemas.microsoft.com/office/drawing/2014/main" id="{F9786961-A10A-9C83-0D83-B1D6B970C1B2}"/>
                </a:ext>
              </a:extLst>
            </p:cNvPr>
            <p:cNvSpPr/>
            <p:nvPr/>
          </p:nvSpPr>
          <p:spPr>
            <a:xfrm>
              <a:off x="4218425" y="1513325"/>
              <a:ext cx="857000" cy="765350"/>
            </a:xfrm>
            <a:custGeom>
              <a:avLst/>
              <a:gdLst/>
              <a:ahLst/>
              <a:cxnLst/>
              <a:rect l="l" t="t" r="r" b="b"/>
              <a:pathLst>
                <a:path w="34280" h="30614" extrusionOk="0">
                  <a:moveTo>
                    <a:pt x="4180" y="1"/>
                  </a:moveTo>
                  <a:cubicBezTo>
                    <a:pt x="4138" y="1"/>
                    <a:pt x="4105" y="3"/>
                    <a:pt x="4082" y="7"/>
                  </a:cubicBezTo>
                  <a:cubicBezTo>
                    <a:pt x="558" y="681"/>
                    <a:pt x="0" y="23268"/>
                    <a:pt x="0" y="23268"/>
                  </a:cubicBezTo>
                  <a:lnTo>
                    <a:pt x="27750" y="30614"/>
                  </a:lnTo>
                  <a:cubicBezTo>
                    <a:pt x="27750" y="30614"/>
                    <a:pt x="34279" y="12659"/>
                    <a:pt x="34279" y="9393"/>
                  </a:cubicBezTo>
                  <a:cubicBezTo>
                    <a:pt x="34279" y="6188"/>
                    <a:pt x="6411" y="1"/>
                    <a:pt x="4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2386;p54">
              <a:extLst>
                <a:ext uri="{FF2B5EF4-FFF2-40B4-BE49-F238E27FC236}">
                  <a16:creationId xmlns:a16="http://schemas.microsoft.com/office/drawing/2014/main" id="{8B13065D-4F4A-2462-8DCB-A199F8062C3E}"/>
                </a:ext>
              </a:extLst>
            </p:cNvPr>
            <p:cNvSpPr/>
            <p:nvPr/>
          </p:nvSpPr>
          <p:spPr>
            <a:xfrm>
              <a:off x="4210675" y="1505850"/>
              <a:ext cx="872400" cy="780475"/>
            </a:xfrm>
            <a:custGeom>
              <a:avLst/>
              <a:gdLst/>
              <a:ahLst/>
              <a:cxnLst/>
              <a:rect l="l" t="t" r="r" b="b"/>
              <a:pathLst>
                <a:path w="34896" h="31219" extrusionOk="0">
                  <a:moveTo>
                    <a:pt x="4510" y="604"/>
                  </a:moveTo>
                  <a:cubicBezTo>
                    <a:pt x="6298" y="604"/>
                    <a:pt x="30056" y="5776"/>
                    <a:pt x="33866" y="9089"/>
                  </a:cubicBezTo>
                  <a:cubicBezTo>
                    <a:pt x="34135" y="9324"/>
                    <a:pt x="34284" y="9537"/>
                    <a:pt x="34284" y="9692"/>
                  </a:cubicBezTo>
                  <a:cubicBezTo>
                    <a:pt x="34284" y="12655"/>
                    <a:pt x="28672" y="28315"/>
                    <a:pt x="27867" y="30545"/>
                  </a:cubicBezTo>
                  <a:lnTo>
                    <a:pt x="623" y="23334"/>
                  </a:lnTo>
                  <a:cubicBezTo>
                    <a:pt x="852" y="14683"/>
                    <a:pt x="2081" y="1066"/>
                    <a:pt x="4447" y="608"/>
                  </a:cubicBezTo>
                  <a:cubicBezTo>
                    <a:pt x="4463" y="605"/>
                    <a:pt x="4485" y="604"/>
                    <a:pt x="4510" y="604"/>
                  </a:cubicBezTo>
                  <a:close/>
                  <a:moveTo>
                    <a:pt x="4419" y="0"/>
                  </a:moveTo>
                  <a:cubicBezTo>
                    <a:pt x="4382" y="0"/>
                    <a:pt x="4353" y="2"/>
                    <a:pt x="4333" y="6"/>
                  </a:cubicBezTo>
                  <a:cubicBezTo>
                    <a:pt x="673" y="705"/>
                    <a:pt x="62" y="21222"/>
                    <a:pt x="4" y="23560"/>
                  </a:cubicBezTo>
                  <a:cubicBezTo>
                    <a:pt x="0" y="23701"/>
                    <a:pt x="94" y="23827"/>
                    <a:pt x="232" y="23863"/>
                  </a:cubicBezTo>
                  <a:lnTo>
                    <a:pt x="27982" y="31209"/>
                  </a:lnTo>
                  <a:cubicBezTo>
                    <a:pt x="28007" y="31215"/>
                    <a:pt x="28034" y="31219"/>
                    <a:pt x="28060" y="31219"/>
                  </a:cubicBezTo>
                  <a:cubicBezTo>
                    <a:pt x="28189" y="31219"/>
                    <a:pt x="28303" y="31138"/>
                    <a:pt x="28347" y="31017"/>
                  </a:cubicBezTo>
                  <a:cubicBezTo>
                    <a:pt x="28614" y="30282"/>
                    <a:pt x="34895" y="12974"/>
                    <a:pt x="34895" y="9692"/>
                  </a:cubicBezTo>
                  <a:cubicBezTo>
                    <a:pt x="34895" y="9324"/>
                    <a:pt x="34666" y="8956"/>
                    <a:pt x="34195" y="8566"/>
                  </a:cubicBezTo>
                  <a:cubicBezTo>
                    <a:pt x="29939" y="5044"/>
                    <a:pt x="6326" y="0"/>
                    <a:pt x="4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2387;p54">
              <a:extLst>
                <a:ext uri="{FF2B5EF4-FFF2-40B4-BE49-F238E27FC236}">
                  <a16:creationId xmlns:a16="http://schemas.microsoft.com/office/drawing/2014/main" id="{C829041D-2079-66BD-18FC-7CEFEF63F459}"/>
                </a:ext>
              </a:extLst>
            </p:cNvPr>
            <p:cNvSpPr/>
            <p:nvPr/>
          </p:nvSpPr>
          <p:spPr>
            <a:xfrm>
              <a:off x="4188650" y="1156275"/>
              <a:ext cx="807250" cy="940025"/>
            </a:xfrm>
            <a:custGeom>
              <a:avLst/>
              <a:gdLst/>
              <a:ahLst/>
              <a:cxnLst/>
              <a:rect l="l" t="t" r="r" b="b"/>
              <a:pathLst>
                <a:path w="32290" h="37601" extrusionOk="0">
                  <a:moveTo>
                    <a:pt x="17149" y="1"/>
                  </a:moveTo>
                  <a:cubicBezTo>
                    <a:pt x="15853" y="1"/>
                    <a:pt x="15045" y="192"/>
                    <a:pt x="15045" y="192"/>
                  </a:cubicBezTo>
                  <a:cubicBezTo>
                    <a:pt x="15045" y="192"/>
                    <a:pt x="14109" y="88"/>
                    <a:pt x="12705" y="88"/>
                  </a:cubicBezTo>
                  <a:cubicBezTo>
                    <a:pt x="10484" y="88"/>
                    <a:pt x="7094" y="348"/>
                    <a:pt x="4398" y="1696"/>
                  </a:cubicBezTo>
                  <a:cubicBezTo>
                    <a:pt x="1" y="3895"/>
                    <a:pt x="1" y="7598"/>
                    <a:pt x="232" y="11186"/>
                  </a:cubicBezTo>
                  <a:cubicBezTo>
                    <a:pt x="463" y="14774"/>
                    <a:pt x="1660" y="34121"/>
                    <a:pt x="2008" y="35510"/>
                  </a:cubicBezTo>
                  <a:cubicBezTo>
                    <a:pt x="2356" y="36899"/>
                    <a:pt x="10301" y="36532"/>
                    <a:pt x="14930" y="37457"/>
                  </a:cubicBezTo>
                  <a:cubicBezTo>
                    <a:pt x="15421" y="37555"/>
                    <a:pt x="15895" y="37600"/>
                    <a:pt x="16353" y="37600"/>
                  </a:cubicBezTo>
                  <a:cubicBezTo>
                    <a:pt x="20217" y="37600"/>
                    <a:pt x="22873" y="34405"/>
                    <a:pt x="23494" y="33059"/>
                  </a:cubicBezTo>
                  <a:cubicBezTo>
                    <a:pt x="24189" y="31555"/>
                    <a:pt x="32290" y="16857"/>
                    <a:pt x="32290" y="13733"/>
                  </a:cubicBezTo>
                  <a:cubicBezTo>
                    <a:pt x="32290" y="10609"/>
                    <a:pt x="28933" y="4706"/>
                    <a:pt x="24190" y="1929"/>
                  </a:cubicBezTo>
                  <a:cubicBezTo>
                    <a:pt x="21478" y="341"/>
                    <a:pt x="18879" y="1"/>
                    <a:pt x="17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2388;p54">
              <a:extLst>
                <a:ext uri="{FF2B5EF4-FFF2-40B4-BE49-F238E27FC236}">
                  <a16:creationId xmlns:a16="http://schemas.microsoft.com/office/drawing/2014/main" id="{E6EAA263-EEFC-DBF5-2079-A5224FA0EC1F}"/>
                </a:ext>
              </a:extLst>
            </p:cNvPr>
            <p:cNvSpPr/>
            <p:nvPr/>
          </p:nvSpPr>
          <p:spPr>
            <a:xfrm>
              <a:off x="4180550" y="1148475"/>
              <a:ext cx="823000" cy="955450"/>
            </a:xfrm>
            <a:custGeom>
              <a:avLst/>
              <a:gdLst/>
              <a:ahLst/>
              <a:cxnLst/>
              <a:rect l="l" t="t" r="r" b="b"/>
              <a:pathLst>
                <a:path w="32920" h="38218" extrusionOk="0">
                  <a:moveTo>
                    <a:pt x="17458" y="624"/>
                  </a:moveTo>
                  <a:cubicBezTo>
                    <a:pt x="19150" y="624"/>
                    <a:pt x="21707" y="952"/>
                    <a:pt x="24358" y="2503"/>
                  </a:cubicBezTo>
                  <a:cubicBezTo>
                    <a:pt x="29211" y="5345"/>
                    <a:pt x="32308" y="11236"/>
                    <a:pt x="32308" y="14044"/>
                  </a:cubicBezTo>
                  <a:cubicBezTo>
                    <a:pt x="32308" y="16487"/>
                    <a:pt x="26959" y="26688"/>
                    <a:pt x="24675" y="31045"/>
                  </a:cubicBezTo>
                  <a:cubicBezTo>
                    <a:pt x="24096" y="32147"/>
                    <a:pt x="23680" y="32945"/>
                    <a:pt x="23541" y="33243"/>
                  </a:cubicBezTo>
                  <a:cubicBezTo>
                    <a:pt x="23099" y="34201"/>
                    <a:pt x="20628" y="37609"/>
                    <a:pt x="16704" y="37609"/>
                  </a:cubicBezTo>
                  <a:cubicBezTo>
                    <a:pt x="16259" y="37609"/>
                    <a:pt x="15795" y="37565"/>
                    <a:pt x="15314" y="37469"/>
                  </a:cubicBezTo>
                  <a:cubicBezTo>
                    <a:pt x="13441" y="37095"/>
                    <a:pt x="11091" y="36934"/>
                    <a:pt x="8820" y="36778"/>
                  </a:cubicBezTo>
                  <a:cubicBezTo>
                    <a:pt x="6272" y="36603"/>
                    <a:pt x="2783" y="36363"/>
                    <a:pt x="2629" y="35748"/>
                  </a:cubicBezTo>
                  <a:cubicBezTo>
                    <a:pt x="2324" y="34532"/>
                    <a:pt x="1301" y="18406"/>
                    <a:pt x="965" y="13107"/>
                  </a:cubicBezTo>
                  <a:lnTo>
                    <a:pt x="861" y="11478"/>
                  </a:lnTo>
                  <a:cubicBezTo>
                    <a:pt x="615" y="7664"/>
                    <a:pt x="747" y="4339"/>
                    <a:pt x="4859" y="2282"/>
                  </a:cubicBezTo>
                  <a:cubicBezTo>
                    <a:pt x="7499" y="962"/>
                    <a:pt x="10860" y="709"/>
                    <a:pt x="13053" y="709"/>
                  </a:cubicBezTo>
                  <a:cubicBezTo>
                    <a:pt x="14406" y="709"/>
                    <a:pt x="15313" y="805"/>
                    <a:pt x="15337" y="807"/>
                  </a:cubicBezTo>
                  <a:cubicBezTo>
                    <a:pt x="15349" y="809"/>
                    <a:pt x="15360" y="809"/>
                    <a:pt x="15372" y="809"/>
                  </a:cubicBezTo>
                  <a:cubicBezTo>
                    <a:pt x="15395" y="809"/>
                    <a:pt x="15418" y="806"/>
                    <a:pt x="15440" y="801"/>
                  </a:cubicBezTo>
                  <a:cubicBezTo>
                    <a:pt x="15459" y="797"/>
                    <a:pt x="16230" y="624"/>
                    <a:pt x="17458" y="624"/>
                  </a:cubicBezTo>
                  <a:close/>
                  <a:moveTo>
                    <a:pt x="17492" y="0"/>
                  </a:moveTo>
                  <a:cubicBezTo>
                    <a:pt x="16346" y="0"/>
                    <a:pt x="15566" y="149"/>
                    <a:pt x="15353" y="195"/>
                  </a:cubicBezTo>
                  <a:cubicBezTo>
                    <a:pt x="15121" y="171"/>
                    <a:pt x="14235" y="90"/>
                    <a:pt x="12998" y="90"/>
                  </a:cubicBezTo>
                  <a:cubicBezTo>
                    <a:pt x="10749" y="90"/>
                    <a:pt x="7339" y="359"/>
                    <a:pt x="4585" y="1734"/>
                  </a:cubicBezTo>
                  <a:cubicBezTo>
                    <a:pt x="143" y="3956"/>
                    <a:pt x="0" y="7630"/>
                    <a:pt x="250" y="11518"/>
                  </a:cubicBezTo>
                  <a:lnTo>
                    <a:pt x="355" y="13146"/>
                  </a:lnTo>
                  <a:cubicBezTo>
                    <a:pt x="989" y="23148"/>
                    <a:pt x="1754" y="34772"/>
                    <a:pt x="2035" y="35896"/>
                  </a:cubicBezTo>
                  <a:cubicBezTo>
                    <a:pt x="2285" y="36896"/>
                    <a:pt x="4638" y="37106"/>
                    <a:pt x="8778" y="37389"/>
                  </a:cubicBezTo>
                  <a:cubicBezTo>
                    <a:pt x="11031" y="37544"/>
                    <a:pt x="13360" y="37703"/>
                    <a:pt x="15194" y="38071"/>
                  </a:cubicBezTo>
                  <a:cubicBezTo>
                    <a:pt x="15681" y="38168"/>
                    <a:pt x="16177" y="38218"/>
                    <a:pt x="16673" y="38218"/>
                  </a:cubicBezTo>
                  <a:cubicBezTo>
                    <a:pt x="20560" y="38218"/>
                    <a:pt x="23347" y="35123"/>
                    <a:pt x="24096" y="33500"/>
                  </a:cubicBezTo>
                  <a:cubicBezTo>
                    <a:pt x="24228" y="33215"/>
                    <a:pt x="24642" y="32424"/>
                    <a:pt x="25216" y="31330"/>
                  </a:cubicBezTo>
                  <a:cubicBezTo>
                    <a:pt x="27718" y="26561"/>
                    <a:pt x="32920" y="16638"/>
                    <a:pt x="32920" y="14045"/>
                  </a:cubicBezTo>
                  <a:cubicBezTo>
                    <a:pt x="32920" y="10628"/>
                    <a:pt x="29390" y="4741"/>
                    <a:pt x="24667" y="1976"/>
                  </a:cubicBezTo>
                  <a:cubicBezTo>
                    <a:pt x="21894" y="353"/>
                    <a:pt x="19258" y="0"/>
                    <a:pt x="17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2389;p54">
              <a:extLst>
                <a:ext uri="{FF2B5EF4-FFF2-40B4-BE49-F238E27FC236}">
                  <a16:creationId xmlns:a16="http://schemas.microsoft.com/office/drawing/2014/main" id="{03715A1C-7296-05D1-0619-919B0F3E39C9}"/>
                </a:ext>
              </a:extLst>
            </p:cNvPr>
            <p:cNvSpPr/>
            <p:nvPr/>
          </p:nvSpPr>
          <p:spPr>
            <a:xfrm>
              <a:off x="4362250" y="1389625"/>
              <a:ext cx="222800" cy="656825"/>
            </a:xfrm>
            <a:custGeom>
              <a:avLst/>
              <a:gdLst/>
              <a:ahLst/>
              <a:cxnLst/>
              <a:rect l="l" t="t" r="r" b="b"/>
              <a:pathLst>
                <a:path w="8912" h="26273" extrusionOk="0">
                  <a:moveTo>
                    <a:pt x="7638" y="0"/>
                  </a:moveTo>
                  <a:lnTo>
                    <a:pt x="3703" y="2778"/>
                  </a:lnTo>
                  <a:lnTo>
                    <a:pt x="4976" y="5556"/>
                  </a:lnTo>
                  <a:lnTo>
                    <a:pt x="0" y="22916"/>
                  </a:lnTo>
                  <a:lnTo>
                    <a:pt x="1158" y="26272"/>
                  </a:lnTo>
                  <a:lnTo>
                    <a:pt x="4513" y="23725"/>
                  </a:lnTo>
                  <a:lnTo>
                    <a:pt x="6365" y="5904"/>
                  </a:lnTo>
                  <a:lnTo>
                    <a:pt x="8911" y="3125"/>
                  </a:lnTo>
                  <a:lnTo>
                    <a:pt x="76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2390;p54">
              <a:extLst>
                <a:ext uri="{FF2B5EF4-FFF2-40B4-BE49-F238E27FC236}">
                  <a16:creationId xmlns:a16="http://schemas.microsoft.com/office/drawing/2014/main" id="{B763834A-98C3-778F-2F33-A38BBC54BEBF}"/>
                </a:ext>
              </a:extLst>
            </p:cNvPr>
            <p:cNvSpPr/>
            <p:nvPr/>
          </p:nvSpPr>
          <p:spPr>
            <a:xfrm>
              <a:off x="4354450" y="1381975"/>
              <a:ext cx="238825" cy="672100"/>
            </a:xfrm>
            <a:custGeom>
              <a:avLst/>
              <a:gdLst/>
              <a:ahLst/>
              <a:cxnLst/>
              <a:rect l="l" t="t" r="r" b="b"/>
              <a:pathLst>
                <a:path w="9553" h="26884" extrusionOk="0">
                  <a:moveTo>
                    <a:pt x="7813" y="778"/>
                  </a:moveTo>
                  <a:lnTo>
                    <a:pt x="8867" y="3368"/>
                  </a:lnTo>
                  <a:lnTo>
                    <a:pt x="6451" y="6002"/>
                  </a:lnTo>
                  <a:cubicBezTo>
                    <a:pt x="6407" y="6050"/>
                    <a:pt x="6379" y="6112"/>
                    <a:pt x="6373" y="6177"/>
                  </a:cubicBezTo>
                  <a:lnTo>
                    <a:pt x="4535" y="23869"/>
                  </a:lnTo>
                  <a:lnTo>
                    <a:pt x="1622" y="26079"/>
                  </a:lnTo>
                  <a:lnTo>
                    <a:pt x="633" y="23214"/>
                  </a:lnTo>
                  <a:lnTo>
                    <a:pt x="5583" y="5946"/>
                  </a:lnTo>
                  <a:cubicBezTo>
                    <a:pt x="5603" y="5876"/>
                    <a:pt x="5597" y="5801"/>
                    <a:pt x="5566" y="5734"/>
                  </a:cubicBezTo>
                  <a:lnTo>
                    <a:pt x="4400" y="3187"/>
                  </a:lnTo>
                  <a:lnTo>
                    <a:pt x="7813" y="778"/>
                  </a:lnTo>
                  <a:close/>
                  <a:moveTo>
                    <a:pt x="7950" y="0"/>
                  </a:moveTo>
                  <a:cubicBezTo>
                    <a:pt x="7890" y="0"/>
                    <a:pt x="7828" y="18"/>
                    <a:pt x="7774" y="57"/>
                  </a:cubicBezTo>
                  <a:lnTo>
                    <a:pt x="3839" y="2834"/>
                  </a:lnTo>
                  <a:cubicBezTo>
                    <a:pt x="3719" y="2919"/>
                    <a:pt x="3676" y="3078"/>
                    <a:pt x="3738" y="3212"/>
                  </a:cubicBezTo>
                  <a:lnTo>
                    <a:pt x="4964" y="5886"/>
                  </a:lnTo>
                  <a:lnTo>
                    <a:pt x="17" y="23136"/>
                  </a:lnTo>
                  <a:cubicBezTo>
                    <a:pt x="1" y="23197"/>
                    <a:pt x="2" y="23261"/>
                    <a:pt x="23" y="23321"/>
                  </a:cubicBezTo>
                  <a:lnTo>
                    <a:pt x="1180" y="26677"/>
                  </a:lnTo>
                  <a:cubicBezTo>
                    <a:pt x="1212" y="26770"/>
                    <a:pt x="1286" y="26842"/>
                    <a:pt x="1380" y="26871"/>
                  </a:cubicBezTo>
                  <a:cubicBezTo>
                    <a:pt x="1409" y="26879"/>
                    <a:pt x="1439" y="26884"/>
                    <a:pt x="1470" y="26884"/>
                  </a:cubicBezTo>
                  <a:cubicBezTo>
                    <a:pt x="1536" y="26884"/>
                    <a:pt x="1600" y="26862"/>
                    <a:pt x="1654" y="26822"/>
                  </a:cubicBezTo>
                  <a:lnTo>
                    <a:pt x="5010" y="24276"/>
                  </a:lnTo>
                  <a:cubicBezTo>
                    <a:pt x="5078" y="24224"/>
                    <a:pt x="5121" y="24148"/>
                    <a:pt x="5130" y="24064"/>
                  </a:cubicBezTo>
                  <a:lnTo>
                    <a:pt x="6972" y="6341"/>
                  </a:lnTo>
                  <a:lnTo>
                    <a:pt x="9450" y="3638"/>
                  </a:lnTo>
                  <a:cubicBezTo>
                    <a:pt x="9530" y="3551"/>
                    <a:pt x="9552" y="3426"/>
                    <a:pt x="9508" y="3316"/>
                  </a:cubicBezTo>
                  <a:lnTo>
                    <a:pt x="8234" y="191"/>
                  </a:lnTo>
                  <a:cubicBezTo>
                    <a:pt x="8185" y="70"/>
                    <a:pt x="8069" y="0"/>
                    <a:pt x="79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2391;p54">
              <a:extLst>
                <a:ext uri="{FF2B5EF4-FFF2-40B4-BE49-F238E27FC236}">
                  <a16:creationId xmlns:a16="http://schemas.microsoft.com/office/drawing/2014/main" id="{B92A20E1-082A-1241-3B24-FC2BC3F84BEF}"/>
                </a:ext>
              </a:extLst>
            </p:cNvPr>
            <p:cNvSpPr/>
            <p:nvPr/>
          </p:nvSpPr>
          <p:spPr>
            <a:xfrm>
              <a:off x="4408525" y="1227600"/>
              <a:ext cx="298025" cy="344325"/>
            </a:xfrm>
            <a:custGeom>
              <a:avLst/>
              <a:gdLst/>
              <a:ahLst/>
              <a:cxnLst/>
              <a:rect l="l" t="t" r="r" b="b"/>
              <a:pathLst>
                <a:path w="11921" h="13773" extrusionOk="0">
                  <a:moveTo>
                    <a:pt x="5787" y="1"/>
                  </a:moveTo>
                  <a:cubicBezTo>
                    <a:pt x="3242" y="1"/>
                    <a:pt x="2200" y="2083"/>
                    <a:pt x="2200" y="2083"/>
                  </a:cubicBezTo>
                  <a:cubicBezTo>
                    <a:pt x="2200" y="2083"/>
                    <a:pt x="926" y="4514"/>
                    <a:pt x="463" y="6134"/>
                  </a:cubicBezTo>
                  <a:cubicBezTo>
                    <a:pt x="0" y="7755"/>
                    <a:pt x="1" y="10764"/>
                    <a:pt x="1" y="10764"/>
                  </a:cubicBezTo>
                  <a:cubicBezTo>
                    <a:pt x="1" y="10764"/>
                    <a:pt x="3705" y="9028"/>
                    <a:pt x="4746" y="9028"/>
                  </a:cubicBezTo>
                  <a:cubicBezTo>
                    <a:pt x="5787" y="9028"/>
                    <a:pt x="7871" y="13773"/>
                    <a:pt x="7871" y="13773"/>
                  </a:cubicBezTo>
                  <a:cubicBezTo>
                    <a:pt x="7871" y="13773"/>
                    <a:pt x="10996" y="9143"/>
                    <a:pt x="11458" y="5788"/>
                  </a:cubicBezTo>
                  <a:cubicBezTo>
                    <a:pt x="11921" y="2431"/>
                    <a:pt x="8334" y="1"/>
                    <a:pt x="5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2392;p54">
              <a:extLst>
                <a:ext uri="{FF2B5EF4-FFF2-40B4-BE49-F238E27FC236}">
                  <a16:creationId xmlns:a16="http://schemas.microsoft.com/office/drawing/2014/main" id="{9767A8CE-E165-C766-CB39-74AACBEC854D}"/>
                </a:ext>
              </a:extLst>
            </p:cNvPr>
            <p:cNvSpPr/>
            <p:nvPr/>
          </p:nvSpPr>
          <p:spPr>
            <a:xfrm>
              <a:off x="4400875" y="1219950"/>
              <a:ext cx="306425" cy="359650"/>
            </a:xfrm>
            <a:custGeom>
              <a:avLst/>
              <a:gdLst/>
              <a:ahLst/>
              <a:cxnLst/>
              <a:rect l="l" t="t" r="r" b="b"/>
              <a:pathLst>
                <a:path w="12257" h="14386" extrusionOk="0">
                  <a:moveTo>
                    <a:pt x="6093" y="612"/>
                  </a:moveTo>
                  <a:cubicBezTo>
                    <a:pt x="7569" y="612"/>
                    <a:pt x="9289" y="1449"/>
                    <a:pt x="10374" y="2694"/>
                  </a:cubicBezTo>
                  <a:cubicBezTo>
                    <a:pt x="10984" y="3394"/>
                    <a:pt x="11669" y="4545"/>
                    <a:pt x="11462" y="6052"/>
                  </a:cubicBezTo>
                  <a:cubicBezTo>
                    <a:pt x="11097" y="8686"/>
                    <a:pt x="9013" y="12190"/>
                    <a:pt x="8225" y="13440"/>
                  </a:cubicBezTo>
                  <a:cubicBezTo>
                    <a:pt x="7540" y="11952"/>
                    <a:pt x="6066" y="9028"/>
                    <a:pt x="5052" y="9028"/>
                  </a:cubicBezTo>
                  <a:cubicBezTo>
                    <a:pt x="4160" y="9028"/>
                    <a:pt x="1672" y="10112"/>
                    <a:pt x="621" y="10589"/>
                  </a:cubicBezTo>
                  <a:cubicBezTo>
                    <a:pt x="642" y="9682"/>
                    <a:pt x="727" y="7704"/>
                    <a:pt x="1064" y="6525"/>
                  </a:cubicBezTo>
                  <a:cubicBezTo>
                    <a:pt x="1513" y="4954"/>
                    <a:pt x="2764" y="2555"/>
                    <a:pt x="2777" y="2532"/>
                  </a:cubicBezTo>
                  <a:cubicBezTo>
                    <a:pt x="2778" y="2531"/>
                    <a:pt x="2779" y="2529"/>
                    <a:pt x="2779" y="2528"/>
                  </a:cubicBezTo>
                  <a:cubicBezTo>
                    <a:pt x="2819" y="2449"/>
                    <a:pt x="3776" y="612"/>
                    <a:pt x="6093" y="612"/>
                  </a:cubicBezTo>
                  <a:close/>
                  <a:moveTo>
                    <a:pt x="6093" y="1"/>
                  </a:moveTo>
                  <a:cubicBezTo>
                    <a:pt x="3412" y="1"/>
                    <a:pt x="2297" y="2123"/>
                    <a:pt x="2233" y="2250"/>
                  </a:cubicBezTo>
                  <a:cubicBezTo>
                    <a:pt x="2166" y="2379"/>
                    <a:pt x="939" y="4736"/>
                    <a:pt x="476" y="6356"/>
                  </a:cubicBezTo>
                  <a:cubicBezTo>
                    <a:pt x="6" y="7999"/>
                    <a:pt x="0" y="10945"/>
                    <a:pt x="0" y="11070"/>
                  </a:cubicBezTo>
                  <a:cubicBezTo>
                    <a:pt x="0" y="11246"/>
                    <a:pt x="145" y="11376"/>
                    <a:pt x="307" y="11376"/>
                  </a:cubicBezTo>
                  <a:cubicBezTo>
                    <a:pt x="350" y="11376"/>
                    <a:pt x="394" y="11367"/>
                    <a:pt x="437" y="11347"/>
                  </a:cubicBezTo>
                  <a:cubicBezTo>
                    <a:pt x="1449" y="10873"/>
                    <a:pt x="4253" y="9640"/>
                    <a:pt x="5052" y="9640"/>
                  </a:cubicBezTo>
                  <a:cubicBezTo>
                    <a:pt x="5508" y="9640"/>
                    <a:pt x="6810" y="11729"/>
                    <a:pt x="7896" y="14202"/>
                  </a:cubicBezTo>
                  <a:cubicBezTo>
                    <a:pt x="7941" y="14303"/>
                    <a:pt x="8037" y="14373"/>
                    <a:pt x="8149" y="14383"/>
                  </a:cubicBezTo>
                  <a:cubicBezTo>
                    <a:pt x="8158" y="14384"/>
                    <a:pt x="8167" y="14385"/>
                    <a:pt x="8177" y="14385"/>
                  </a:cubicBezTo>
                  <a:cubicBezTo>
                    <a:pt x="8278" y="14385"/>
                    <a:pt x="8373" y="14334"/>
                    <a:pt x="8431" y="14250"/>
                  </a:cubicBezTo>
                  <a:cubicBezTo>
                    <a:pt x="8560" y="14059"/>
                    <a:pt x="11600" y="9522"/>
                    <a:pt x="12067" y="6135"/>
                  </a:cubicBezTo>
                  <a:cubicBezTo>
                    <a:pt x="12257" y="4762"/>
                    <a:pt x="11830" y="3433"/>
                    <a:pt x="10836" y="2292"/>
                  </a:cubicBezTo>
                  <a:cubicBezTo>
                    <a:pt x="9641" y="922"/>
                    <a:pt x="7735" y="1"/>
                    <a:pt x="6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2393;p54">
              <a:extLst>
                <a:ext uri="{FF2B5EF4-FFF2-40B4-BE49-F238E27FC236}">
                  <a16:creationId xmlns:a16="http://schemas.microsoft.com/office/drawing/2014/main" id="{93F3A626-A958-4CE3-A21E-E7F177CC4E2D}"/>
                </a:ext>
              </a:extLst>
            </p:cNvPr>
            <p:cNvSpPr/>
            <p:nvPr/>
          </p:nvSpPr>
          <p:spPr>
            <a:xfrm>
              <a:off x="4744150" y="1175600"/>
              <a:ext cx="89725" cy="106350"/>
            </a:xfrm>
            <a:custGeom>
              <a:avLst/>
              <a:gdLst/>
              <a:ahLst/>
              <a:cxnLst/>
              <a:rect l="l" t="t" r="r" b="b"/>
              <a:pathLst>
                <a:path w="3589" h="4254" extrusionOk="0">
                  <a:moveTo>
                    <a:pt x="2922" y="1"/>
                  </a:moveTo>
                  <a:cubicBezTo>
                    <a:pt x="2507" y="1"/>
                    <a:pt x="1969" y="808"/>
                    <a:pt x="1969" y="808"/>
                  </a:cubicBezTo>
                  <a:lnTo>
                    <a:pt x="0" y="4048"/>
                  </a:lnTo>
                  <a:cubicBezTo>
                    <a:pt x="0" y="4048"/>
                    <a:pt x="258" y="4254"/>
                    <a:pt x="669" y="4254"/>
                  </a:cubicBezTo>
                  <a:cubicBezTo>
                    <a:pt x="875" y="4254"/>
                    <a:pt x="1120" y="4202"/>
                    <a:pt x="1389" y="4048"/>
                  </a:cubicBezTo>
                  <a:cubicBezTo>
                    <a:pt x="2199" y="3585"/>
                    <a:pt x="3588" y="2312"/>
                    <a:pt x="3357" y="692"/>
                  </a:cubicBezTo>
                  <a:cubicBezTo>
                    <a:pt x="3283" y="176"/>
                    <a:pt x="3116" y="1"/>
                    <a:pt x="2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2394;p54">
              <a:extLst>
                <a:ext uri="{FF2B5EF4-FFF2-40B4-BE49-F238E27FC236}">
                  <a16:creationId xmlns:a16="http://schemas.microsoft.com/office/drawing/2014/main" id="{1C53675C-D51E-0232-85A7-DE425E8D1571}"/>
                </a:ext>
              </a:extLst>
            </p:cNvPr>
            <p:cNvSpPr/>
            <p:nvPr/>
          </p:nvSpPr>
          <p:spPr>
            <a:xfrm>
              <a:off x="4735700" y="1167925"/>
              <a:ext cx="106375" cy="121700"/>
            </a:xfrm>
            <a:custGeom>
              <a:avLst/>
              <a:gdLst/>
              <a:ahLst/>
              <a:cxnLst/>
              <a:rect l="l" t="t" r="r" b="b"/>
              <a:pathLst>
                <a:path w="4255" h="4868" extrusionOk="0">
                  <a:moveTo>
                    <a:pt x="3258" y="1"/>
                  </a:moveTo>
                  <a:cubicBezTo>
                    <a:pt x="2715" y="1"/>
                    <a:pt x="2206" y="713"/>
                    <a:pt x="2051" y="945"/>
                  </a:cubicBezTo>
                  <a:cubicBezTo>
                    <a:pt x="1958" y="1085"/>
                    <a:pt x="1996" y="1275"/>
                    <a:pt x="2136" y="1370"/>
                  </a:cubicBezTo>
                  <a:cubicBezTo>
                    <a:pt x="2188" y="1404"/>
                    <a:pt x="2247" y="1421"/>
                    <a:pt x="2305" y="1421"/>
                  </a:cubicBezTo>
                  <a:cubicBezTo>
                    <a:pt x="2404" y="1421"/>
                    <a:pt x="2501" y="1373"/>
                    <a:pt x="2561" y="1284"/>
                  </a:cubicBezTo>
                  <a:cubicBezTo>
                    <a:pt x="2787" y="945"/>
                    <a:pt x="3151" y="617"/>
                    <a:pt x="3251" y="611"/>
                  </a:cubicBezTo>
                  <a:cubicBezTo>
                    <a:pt x="3251" y="611"/>
                    <a:pt x="3340" y="678"/>
                    <a:pt x="3392" y="1042"/>
                  </a:cubicBezTo>
                  <a:cubicBezTo>
                    <a:pt x="3602" y="2512"/>
                    <a:pt x="2296" y="3678"/>
                    <a:pt x="1576" y="4089"/>
                  </a:cubicBezTo>
                  <a:cubicBezTo>
                    <a:pt x="1359" y="4213"/>
                    <a:pt x="1166" y="4254"/>
                    <a:pt x="1006" y="4254"/>
                  </a:cubicBezTo>
                  <a:cubicBezTo>
                    <a:pt x="718" y="4254"/>
                    <a:pt x="540" y="4123"/>
                    <a:pt x="530" y="4116"/>
                  </a:cubicBezTo>
                  <a:cubicBezTo>
                    <a:pt x="475" y="4073"/>
                    <a:pt x="409" y="4052"/>
                    <a:pt x="344" y="4052"/>
                  </a:cubicBezTo>
                  <a:cubicBezTo>
                    <a:pt x="254" y="4052"/>
                    <a:pt x="165" y="4092"/>
                    <a:pt x="105" y="4168"/>
                  </a:cubicBezTo>
                  <a:cubicBezTo>
                    <a:pt x="0" y="4297"/>
                    <a:pt x="19" y="4488"/>
                    <a:pt x="148" y="4594"/>
                  </a:cubicBezTo>
                  <a:cubicBezTo>
                    <a:pt x="168" y="4610"/>
                    <a:pt x="498" y="4868"/>
                    <a:pt x="1010" y="4868"/>
                  </a:cubicBezTo>
                  <a:cubicBezTo>
                    <a:pt x="1261" y="4868"/>
                    <a:pt x="1556" y="4806"/>
                    <a:pt x="1879" y="4621"/>
                  </a:cubicBezTo>
                  <a:cubicBezTo>
                    <a:pt x="2724" y="4138"/>
                    <a:pt x="4254" y="2751"/>
                    <a:pt x="3998" y="955"/>
                  </a:cubicBezTo>
                  <a:cubicBezTo>
                    <a:pt x="3970" y="750"/>
                    <a:pt x="3880" y="127"/>
                    <a:pt x="3394" y="16"/>
                  </a:cubicBezTo>
                  <a:cubicBezTo>
                    <a:pt x="3348" y="6"/>
                    <a:pt x="3303" y="1"/>
                    <a:pt x="3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2395;p54">
              <a:extLst>
                <a:ext uri="{FF2B5EF4-FFF2-40B4-BE49-F238E27FC236}">
                  <a16:creationId xmlns:a16="http://schemas.microsoft.com/office/drawing/2014/main" id="{090F0954-258D-D73A-E17D-816483BAF47E}"/>
                </a:ext>
              </a:extLst>
            </p:cNvPr>
            <p:cNvSpPr/>
            <p:nvPr/>
          </p:nvSpPr>
          <p:spPr>
            <a:xfrm>
              <a:off x="4434575" y="1022175"/>
              <a:ext cx="63675" cy="133125"/>
            </a:xfrm>
            <a:custGeom>
              <a:avLst/>
              <a:gdLst/>
              <a:ahLst/>
              <a:cxnLst/>
              <a:rect l="l" t="t" r="r" b="b"/>
              <a:pathLst>
                <a:path w="2547" h="5325" extrusionOk="0">
                  <a:moveTo>
                    <a:pt x="1881" y="0"/>
                  </a:moveTo>
                  <a:cubicBezTo>
                    <a:pt x="1505" y="0"/>
                    <a:pt x="1043" y="232"/>
                    <a:pt x="695" y="1158"/>
                  </a:cubicBezTo>
                  <a:cubicBezTo>
                    <a:pt x="1" y="3010"/>
                    <a:pt x="1158" y="5324"/>
                    <a:pt x="1158" y="5324"/>
                  </a:cubicBezTo>
                  <a:lnTo>
                    <a:pt x="2315" y="2894"/>
                  </a:lnTo>
                  <a:lnTo>
                    <a:pt x="2546" y="232"/>
                  </a:lnTo>
                  <a:cubicBezTo>
                    <a:pt x="2546" y="232"/>
                    <a:pt x="2257" y="0"/>
                    <a:pt x="1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2396;p54">
              <a:extLst>
                <a:ext uri="{FF2B5EF4-FFF2-40B4-BE49-F238E27FC236}">
                  <a16:creationId xmlns:a16="http://schemas.microsoft.com/office/drawing/2014/main" id="{CCF161AB-B725-7049-A776-A8C152733396}"/>
                </a:ext>
              </a:extLst>
            </p:cNvPr>
            <p:cNvSpPr/>
            <p:nvPr/>
          </p:nvSpPr>
          <p:spPr>
            <a:xfrm>
              <a:off x="4426425" y="1014525"/>
              <a:ext cx="80350" cy="148400"/>
            </a:xfrm>
            <a:custGeom>
              <a:avLst/>
              <a:gdLst/>
              <a:ahLst/>
              <a:cxnLst/>
              <a:rect l="l" t="t" r="r" b="b"/>
              <a:pathLst>
                <a:path w="3214" h="5936" extrusionOk="0">
                  <a:moveTo>
                    <a:pt x="2204" y="0"/>
                  </a:moveTo>
                  <a:cubicBezTo>
                    <a:pt x="2104" y="0"/>
                    <a:pt x="2000" y="13"/>
                    <a:pt x="1892" y="43"/>
                  </a:cubicBezTo>
                  <a:cubicBezTo>
                    <a:pt x="1399" y="179"/>
                    <a:pt x="1011" y="621"/>
                    <a:pt x="734" y="1356"/>
                  </a:cubicBezTo>
                  <a:cubicBezTo>
                    <a:pt x="1" y="3310"/>
                    <a:pt x="1160" y="5668"/>
                    <a:pt x="1210" y="5768"/>
                  </a:cubicBezTo>
                  <a:cubicBezTo>
                    <a:pt x="1262" y="5871"/>
                    <a:pt x="1368" y="5936"/>
                    <a:pt x="1483" y="5936"/>
                  </a:cubicBezTo>
                  <a:lnTo>
                    <a:pt x="1486" y="5936"/>
                  </a:lnTo>
                  <a:cubicBezTo>
                    <a:pt x="1604" y="5935"/>
                    <a:pt x="1709" y="5867"/>
                    <a:pt x="1760" y="5762"/>
                  </a:cubicBezTo>
                  <a:lnTo>
                    <a:pt x="2917" y="3332"/>
                  </a:lnTo>
                  <a:cubicBezTo>
                    <a:pt x="2990" y="3179"/>
                    <a:pt x="2925" y="2997"/>
                    <a:pt x="2773" y="2924"/>
                  </a:cubicBezTo>
                  <a:cubicBezTo>
                    <a:pt x="2730" y="2904"/>
                    <a:pt x="2685" y="2894"/>
                    <a:pt x="2641" y="2894"/>
                  </a:cubicBezTo>
                  <a:cubicBezTo>
                    <a:pt x="2527" y="2894"/>
                    <a:pt x="2417" y="2959"/>
                    <a:pt x="2365" y="3069"/>
                  </a:cubicBezTo>
                  <a:lnTo>
                    <a:pt x="1504" y="4876"/>
                  </a:lnTo>
                  <a:cubicBezTo>
                    <a:pt x="1226" y="4098"/>
                    <a:pt x="875" y="2724"/>
                    <a:pt x="1307" y="1571"/>
                  </a:cubicBezTo>
                  <a:cubicBezTo>
                    <a:pt x="1506" y="1040"/>
                    <a:pt x="1763" y="715"/>
                    <a:pt x="2050" y="634"/>
                  </a:cubicBezTo>
                  <a:cubicBezTo>
                    <a:pt x="2104" y="619"/>
                    <a:pt x="2157" y="612"/>
                    <a:pt x="2208" y="612"/>
                  </a:cubicBezTo>
                  <a:cubicBezTo>
                    <a:pt x="2468" y="612"/>
                    <a:pt x="2681" y="776"/>
                    <a:pt x="2683" y="778"/>
                  </a:cubicBezTo>
                  <a:cubicBezTo>
                    <a:pt x="2739" y="821"/>
                    <a:pt x="2804" y="842"/>
                    <a:pt x="2870" y="842"/>
                  </a:cubicBezTo>
                  <a:cubicBezTo>
                    <a:pt x="2960" y="842"/>
                    <a:pt x="3049" y="802"/>
                    <a:pt x="3109" y="726"/>
                  </a:cubicBezTo>
                  <a:cubicBezTo>
                    <a:pt x="3214" y="595"/>
                    <a:pt x="3192" y="405"/>
                    <a:pt x="3064" y="300"/>
                  </a:cubicBezTo>
                  <a:cubicBezTo>
                    <a:pt x="3045" y="285"/>
                    <a:pt x="2682" y="0"/>
                    <a:pt x="2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2397;p54">
              <a:extLst>
                <a:ext uri="{FF2B5EF4-FFF2-40B4-BE49-F238E27FC236}">
                  <a16:creationId xmlns:a16="http://schemas.microsoft.com/office/drawing/2014/main" id="{B2DD2CD4-A569-F0FF-7C95-D639ACD5963A}"/>
                </a:ext>
              </a:extLst>
            </p:cNvPr>
            <p:cNvSpPr/>
            <p:nvPr/>
          </p:nvSpPr>
          <p:spPr>
            <a:xfrm>
              <a:off x="4489550" y="1355200"/>
              <a:ext cx="159750" cy="98175"/>
            </a:xfrm>
            <a:custGeom>
              <a:avLst/>
              <a:gdLst/>
              <a:ahLst/>
              <a:cxnLst/>
              <a:rect l="l" t="t" r="r" b="b"/>
              <a:pathLst>
                <a:path w="6390" h="3927" extrusionOk="0">
                  <a:moveTo>
                    <a:pt x="6243" y="0"/>
                  </a:moveTo>
                  <a:cubicBezTo>
                    <a:pt x="5370" y="0"/>
                    <a:pt x="347" y="2420"/>
                    <a:pt x="347" y="2420"/>
                  </a:cubicBezTo>
                  <a:cubicBezTo>
                    <a:pt x="347" y="2420"/>
                    <a:pt x="1" y="3808"/>
                    <a:pt x="1505" y="3924"/>
                  </a:cubicBezTo>
                  <a:cubicBezTo>
                    <a:pt x="1531" y="3926"/>
                    <a:pt x="1558" y="3927"/>
                    <a:pt x="1585" y="3927"/>
                  </a:cubicBezTo>
                  <a:cubicBezTo>
                    <a:pt x="3117" y="3927"/>
                    <a:pt x="6138" y="787"/>
                    <a:pt x="6366" y="104"/>
                  </a:cubicBezTo>
                  <a:cubicBezTo>
                    <a:pt x="6390" y="32"/>
                    <a:pt x="6344" y="0"/>
                    <a:pt x="62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2398;p54">
              <a:extLst>
                <a:ext uri="{FF2B5EF4-FFF2-40B4-BE49-F238E27FC236}">
                  <a16:creationId xmlns:a16="http://schemas.microsoft.com/office/drawing/2014/main" id="{6290B17A-E090-0DE5-16AF-E5C01CC842C6}"/>
                </a:ext>
              </a:extLst>
            </p:cNvPr>
            <p:cNvSpPr/>
            <p:nvPr/>
          </p:nvSpPr>
          <p:spPr>
            <a:xfrm>
              <a:off x="4486350" y="1347850"/>
              <a:ext cx="170850" cy="113200"/>
            </a:xfrm>
            <a:custGeom>
              <a:avLst/>
              <a:gdLst/>
              <a:ahLst/>
              <a:cxnLst/>
              <a:rect l="l" t="t" r="r" b="b"/>
              <a:pathLst>
                <a:path w="6834" h="4528" extrusionOk="0">
                  <a:moveTo>
                    <a:pt x="5962" y="685"/>
                  </a:moveTo>
                  <a:lnTo>
                    <a:pt x="5962" y="685"/>
                  </a:lnTo>
                  <a:cubicBezTo>
                    <a:pt x="5197" y="1684"/>
                    <a:pt x="2876" y="3914"/>
                    <a:pt x="1716" y="3914"/>
                  </a:cubicBezTo>
                  <a:cubicBezTo>
                    <a:pt x="1696" y="3914"/>
                    <a:pt x="1676" y="3914"/>
                    <a:pt x="1656" y="3912"/>
                  </a:cubicBezTo>
                  <a:cubicBezTo>
                    <a:pt x="1295" y="3885"/>
                    <a:pt x="1039" y="3772"/>
                    <a:pt x="896" y="3577"/>
                  </a:cubicBezTo>
                  <a:cubicBezTo>
                    <a:pt x="741" y="3363"/>
                    <a:pt x="738" y="3082"/>
                    <a:pt x="753" y="2920"/>
                  </a:cubicBezTo>
                  <a:cubicBezTo>
                    <a:pt x="2788" y="1944"/>
                    <a:pt x="5014" y="972"/>
                    <a:pt x="5962" y="685"/>
                  </a:cubicBezTo>
                  <a:close/>
                  <a:moveTo>
                    <a:pt x="6409" y="1"/>
                  </a:moveTo>
                  <a:cubicBezTo>
                    <a:pt x="5937" y="1"/>
                    <a:pt x="4608" y="384"/>
                    <a:pt x="343" y="2438"/>
                  </a:cubicBezTo>
                  <a:cubicBezTo>
                    <a:pt x="262" y="2477"/>
                    <a:pt x="201" y="2551"/>
                    <a:pt x="178" y="2639"/>
                  </a:cubicBezTo>
                  <a:cubicBezTo>
                    <a:pt x="172" y="2669"/>
                    <a:pt x="0" y="3379"/>
                    <a:pt x="398" y="3931"/>
                  </a:cubicBezTo>
                  <a:cubicBezTo>
                    <a:pt x="651" y="4281"/>
                    <a:pt x="1058" y="4480"/>
                    <a:pt x="1610" y="4523"/>
                  </a:cubicBezTo>
                  <a:cubicBezTo>
                    <a:pt x="1641" y="4526"/>
                    <a:pt x="1673" y="4527"/>
                    <a:pt x="1705" y="4527"/>
                  </a:cubicBezTo>
                  <a:cubicBezTo>
                    <a:pt x="3413" y="4527"/>
                    <a:pt x="6535" y="1241"/>
                    <a:pt x="6784" y="496"/>
                  </a:cubicBezTo>
                  <a:cubicBezTo>
                    <a:pt x="6834" y="345"/>
                    <a:pt x="6795" y="190"/>
                    <a:pt x="6683" y="91"/>
                  </a:cubicBezTo>
                  <a:cubicBezTo>
                    <a:pt x="6639" y="52"/>
                    <a:pt x="6581" y="1"/>
                    <a:pt x="6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2399;p54">
              <a:extLst>
                <a:ext uri="{FF2B5EF4-FFF2-40B4-BE49-F238E27FC236}">
                  <a16:creationId xmlns:a16="http://schemas.microsoft.com/office/drawing/2014/main" id="{C2991492-EBC5-64A1-E915-F8D2C484D730}"/>
                </a:ext>
              </a:extLst>
            </p:cNvPr>
            <p:cNvSpPr/>
            <p:nvPr/>
          </p:nvSpPr>
          <p:spPr>
            <a:xfrm>
              <a:off x="4449025" y="827025"/>
              <a:ext cx="448525" cy="605550"/>
            </a:xfrm>
            <a:custGeom>
              <a:avLst/>
              <a:gdLst/>
              <a:ahLst/>
              <a:cxnLst/>
              <a:rect l="l" t="t" r="r" b="b"/>
              <a:pathLst>
                <a:path w="17941" h="24222" extrusionOk="0">
                  <a:moveTo>
                    <a:pt x="10528" y="0"/>
                  </a:moveTo>
                  <a:cubicBezTo>
                    <a:pt x="9479" y="0"/>
                    <a:pt x="8412" y="291"/>
                    <a:pt x="7409" y="979"/>
                  </a:cubicBezTo>
                  <a:cubicBezTo>
                    <a:pt x="7409" y="979"/>
                    <a:pt x="3357" y="2830"/>
                    <a:pt x="2431" y="5724"/>
                  </a:cubicBezTo>
                  <a:cubicBezTo>
                    <a:pt x="1505" y="8617"/>
                    <a:pt x="1" y="14519"/>
                    <a:pt x="1" y="16718"/>
                  </a:cubicBezTo>
                  <a:cubicBezTo>
                    <a:pt x="1" y="18917"/>
                    <a:pt x="695" y="23430"/>
                    <a:pt x="2200" y="24125"/>
                  </a:cubicBezTo>
                  <a:cubicBezTo>
                    <a:pt x="2344" y="24191"/>
                    <a:pt x="2519" y="24222"/>
                    <a:pt x="2720" y="24222"/>
                  </a:cubicBezTo>
                  <a:cubicBezTo>
                    <a:pt x="4622" y="24222"/>
                    <a:pt x="8813" y="21491"/>
                    <a:pt x="10069" y="20653"/>
                  </a:cubicBezTo>
                  <a:cubicBezTo>
                    <a:pt x="11459" y="19727"/>
                    <a:pt x="13079" y="16139"/>
                    <a:pt x="14815" y="14056"/>
                  </a:cubicBezTo>
                  <a:cubicBezTo>
                    <a:pt x="16551" y="11974"/>
                    <a:pt x="17940" y="8154"/>
                    <a:pt x="17246" y="5029"/>
                  </a:cubicBezTo>
                  <a:cubicBezTo>
                    <a:pt x="16723" y="2678"/>
                    <a:pt x="13712" y="0"/>
                    <a:pt x="10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2400;p54">
              <a:extLst>
                <a:ext uri="{FF2B5EF4-FFF2-40B4-BE49-F238E27FC236}">
                  <a16:creationId xmlns:a16="http://schemas.microsoft.com/office/drawing/2014/main" id="{5A0B3481-4AA3-901E-98F5-6185201494F5}"/>
                </a:ext>
              </a:extLst>
            </p:cNvPr>
            <p:cNvSpPr/>
            <p:nvPr/>
          </p:nvSpPr>
          <p:spPr>
            <a:xfrm>
              <a:off x="4441400" y="819400"/>
              <a:ext cx="464375" cy="620700"/>
            </a:xfrm>
            <a:custGeom>
              <a:avLst/>
              <a:gdLst/>
              <a:ahLst/>
              <a:cxnLst/>
              <a:rect l="l" t="t" r="r" b="b"/>
              <a:pathLst>
                <a:path w="18575" h="24828" extrusionOk="0">
                  <a:moveTo>
                    <a:pt x="10844" y="615"/>
                  </a:moveTo>
                  <a:cubicBezTo>
                    <a:pt x="11571" y="615"/>
                    <a:pt x="12319" y="761"/>
                    <a:pt x="13065" y="1055"/>
                  </a:cubicBezTo>
                  <a:cubicBezTo>
                    <a:pt x="15110" y="1861"/>
                    <a:pt x="16872" y="3689"/>
                    <a:pt x="17252" y="5400"/>
                  </a:cubicBezTo>
                  <a:cubicBezTo>
                    <a:pt x="17926" y="8439"/>
                    <a:pt x="16536" y="12183"/>
                    <a:pt x="14885" y="14165"/>
                  </a:cubicBezTo>
                  <a:cubicBezTo>
                    <a:pt x="14133" y="15067"/>
                    <a:pt x="13414" y="16229"/>
                    <a:pt x="12719" y="17351"/>
                  </a:cubicBezTo>
                  <a:cubicBezTo>
                    <a:pt x="11808" y="18820"/>
                    <a:pt x="10948" y="20208"/>
                    <a:pt x="10205" y="20703"/>
                  </a:cubicBezTo>
                  <a:cubicBezTo>
                    <a:pt x="6860" y="22934"/>
                    <a:pt x="4206" y="24223"/>
                    <a:pt x="3028" y="24223"/>
                  </a:cubicBezTo>
                  <a:cubicBezTo>
                    <a:pt x="2869" y="24223"/>
                    <a:pt x="2737" y="24200"/>
                    <a:pt x="2633" y="24152"/>
                  </a:cubicBezTo>
                  <a:cubicBezTo>
                    <a:pt x="1399" y="23582"/>
                    <a:pt x="612" y="19549"/>
                    <a:pt x="612" y="17023"/>
                  </a:cubicBezTo>
                  <a:cubicBezTo>
                    <a:pt x="612" y="14791"/>
                    <a:pt x="2160" y="8831"/>
                    <a:pt x="3028" y="6122"/>
                  </a:cubicBezTo>
                  <a:cubicBezTo>
                    <a:pt x="3902" y="3393"/>
                    <a:pt x="7801" y="1580"/>
                    <a:pt x="7840" y="1562"/>
                  </a:cubicBezTo>
                  <a:cubicBezTo>
                    <a:pt x="7856" y="1554"/>
                    <a:pt x="7872" y="1545"/>
                    <a:pt x="7886" y="1537"/>
                  </a:cubicBezTo>
                  <a:cubicBezTo>
                    <a:pt x="8779" y="924"/>
                    <a:pt x="9788" y="615"/>
                    <a:pt x="10844" y="615"/>
                  </a:cubicBezTo>
                  <a:close/>
                  <a:moveTo>
                    <a:pt x="10840" y="0"/>
                  </a:moveTo>
                  <a:cubicBezTo>
                    <a:pt x="9673" y="0"/>
                    <a:pt x="8554" y="341"/>
                    <a:pt x="7561" y="1016"/>
                  </a:cubicBezTo>
                  <a:cubicBezTo>
                    <a:pt x="7185" y="1191"/>
                    <a:pt x="3373" y="3033"/>
                    <a:pt x="2445" y="5934"/>
                  </a:cubicBezTo>
                  <a:cubicBezTo>
                    <a:pt x="1568" y="8677"/>
                    <a:pt x="0" y="14727"/>
                    <a:pt x="0" y="17022"/>
                  </a:cubicBezTo>
                  <a:cubicBezTo>
                    <a:pt x="0" y="18782"/>
                    <a:pt x="563" y="23872"/>
                    <a:pt x="2376" y="24708"/>
                  </a:cubicBezTo>
                  <a:cubicBezTo>
                    <a:pt x="2554" y="24790"/>
                    <a:pt x="2767" y="24828"/>
                    <a:pt x="3011" y="24828"/>
                  </a:cubicBezTo>
                  <a:cubicBezTo>
                    <a:pt x="4735" y="24828"/>
                    <a:pt x="7971" y="22929"/>
                    <a:pt x="10545" y="21212"/>
                  </a:cubicBezTo>
                  <a:cubicBezTo>
                    <a:pt x="11398" y="20642"/>
                    <a:pt x="12292" y="19200"/>
                    <a:pt x="13238" y="17674"/>
                  </a:cubicBezTo>
                  <a:cubicBezTo>
                    <a:pt x="13924" y="16568"/>
                    <a:pt x="14631" y="15426"/>
                    <a:pt x="15355" y="14557"/>
                  </a:cubicBezTo>
                  <a:cubicBezTo>
                    <a:pt x="17143" y="12410"/>
                    <a:pt x="18574" y="8531"/>
                    <a:pt x="17850" y="5268"/>
                  </a:cubicBezTo>
                  <a:cubicBezTo>
                    <a:pt x="17428" y="3371"/>
                    <a:pt x="15510" y="1360"/>
                    <a:pt x="13290" y="485"/>
                  </a:cubicBezTo>
                  <a:cubicBezTo>
                    <a:pt x="12467" y="161"/>
                    <a:pt x="11642" y="0"/>
                    <a:pt x="10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2401;p54">
              <a:extLst>
                <a:ext uri="{FF2B5EF4-FFF2-40B4-BE49-F238E27FC236}">
                  <a16:creationId xmlns:a16="http://schemas.microsoft.com/office/drawing/2014/main" id="{D1CD798A-3EE5-ED77-B8A9-CE71C544D38C}"/>
                </a:ext>
              </a:extLst>
            </p:cNvPr>
            <p:cNvSpPr/>
            <p:nvPr/>
          </p:nvSpPr>
          <p:spPr>
            <a:xfrm>
              <a:off x="4472600" y="827000"/>
              <a:ext cx="424950" cy="421625"/>
            </a:xfrm>
            <a:custGeom>
              <a:avLst/>
              <a:gdLst/>
              <a:ahLst/>
              <a:cxnLst/>
              <a:rect l="l" t="t" r="r" b="b"/>
              <a:pathLst>
                <a:path w="16998" h="16865" extrusionOk="0">
                  <a:moveTo>
                    <a:pt x="9584" y="1"/>
                  </a:moveTo>
                  <a:cubicBezTo>
                    <a:pt x="8536" y="1"/>
                    <a:pt x="7469" y="291"/>
                    <a:pt x="6466" y="979"/>
                  </a:cubicBezTo>
                  <a:cubicBezTo>
                    <a:pt x="6466" y="979"/>
                    <a:pt x="2414" y="2831"/>
                    <a:pt x="1488" y="5725"/>
                  </a:cubicBezTo>
                  <a:cubicBezTo>
                    <a:pt x="1049" y="7099"/>
                    <a:pt x="479" y="9154"/>
                    <a:pt x="1" y="11168"/>
                  </a:cubicBezTo>
                  <a:cubicBezTo>
                    <a:pt x="793" y="9931"/>
                    <a:pt x="2102" y="7827"/>
                    <a:pt x="2183" y="7345"/>
                  </a:cubicBezTo>
                  <a:cubicBezTo>
                    <a:pt x="2298" y="6651"/>
                    <a:pt x="2298" y="6534"/>
                    <a:pt x="3109" y="6534"/>
                  </a:cubicBezTo>
                  <a:cubicBezTo>
                    <a:pt x="3919" y="6534"/>
                    <a:pt x="5423" y="8850"/>
                    <a:pt x="7507" y="9313"/>
                  </a:cubicBezTo>
                  <a:cubicBezTo>
                    <a:pt x="9590" y="9775"/>
                    <a:pt x="12367" y="9428"/>
                    <a:pt x="12367" y="10586"/>
                  </a:cubicBezTo>
                  <a:cubicBezTo>
                    <a:pt x="12367" y="11743"/>
                    <a:pt x="10747" y="13594"/>
                    <a:pt x="11788" y="14172"/>
                  </a:cubicBezTo>
                  <a:cubicBezTo>
                    <a:pt x="12598" y="14623"/>
                    <a:pt x="11873" y="16189"/>
                    <a:pt x="11944" y="16864"/>
                  </a:cubicBezTo>
                  <a:cubicBezTo>
                    <a:pt x="12565" y="15864"/>
                    <a:pt x="13210" y="14852"/>
                    <a:pt x="13872" y="14057"/>
                  </a:cubicBezTo>
                  <a:cubicBezTo>
                    <a:pt x="15608" y="11974"/>
                    <a:pt x="16997" y="8155"/>
                    <a:pt x="16303" y="5030"/>
                  </a:cubicBezTo>
                  <a:cubicBezTo>
                    <a:pt x="15780" y="2679"/>
                    <a:pt x="12768" y="1"/>
                    <a:pt x="9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2402;p54">
              <a:extLst>
                <a:ext uri="{FF2B5EF4-FFF2-40B4-BE49-F238E27FC236}">
                  <a16:creationId xmlns:a16="http://schemas.microsoft.com/office/drawing/2014/main" id="{7B1902D8-ADA8-0C1A-9D9E-775DAE46F3BB}"/>
                </a:ext>
              </a:extLst>
            </p:cNvPr>
            <p:cNvSpPr/>
            <p:nvPr/>
          </p:nvSpPr>
          <p:spPr>
            <a:xfrm>
              <a:off x="4464325" y="819375"/>
              <a:ext cx="441450" cy="436900"/>
            </a:xfrm>
            <a:custGeom>
              <a:avLst/>
              <a:gdLst/>
              <a:ahLst/>
              <a:cxnLst/>
              <a:rect l="l" t="t" r="r" b="b"/>
              <a:pathLst>
                <a:path w="17658" h="17476" extrusionOk="0">
                  <a:moveTo>
                    <a:pt x="9927" y="615"/>
                  </a:moveTo>
                  <a:cubicBezTo>
                    <a:pt x="10653" y="615"/>
                    <a:pt x="11402" y="761"/>
                    <a:pt x="12148" y="1056"/>
                  </a:cubicBezTo>
                  <a:cubicBezTo>
                    <a:pt x="14193" y="1862"/>
                    <a:pt x="15955" y="3689"/>
                    <a:pt x="16335" y="5400"/>
                  </a:cubicBezTo>
                  <a:cubicBezTo>
                    <a:pt x="17009" y="8439"/>
                    <a:pt x="15619" y="12184"/>
                    <a:pt x="13968" y="14166"/>
                  </a:cubicBezTo>
                  <a:cubicBezTo>
                    <a:pt x="13560" y="14656"/>
                    <a:pt x="13160" y="15224"/>
                    <a:pt x="12773" y="15813"/>
                  </a:cubicBezTo>
                  <a:cubicBezTo>
                    <a:pt x="12862" y="15178"/>
                    <a:pt x="12842" y="14528"/>
                    <a:pt x="12269" y="14211"/>
                  </a:cubicBezTo>
                  <a:cubicBezTo>
                    <a:pt x="11899" y="14006"/>
                    <a:pt x="12122" y="13417"/>
                    <a:pt x="12503" y="12546"/>
                  </a:cubicBezTo>
                  <a:cubicBezTo>
                    <a:pt x="12750" y="11982"/>
                    <a:pt x="13005" y="11400"/>
                    <a:pt x="13005" y="10891"/>
                  </a:cubicBezTo>
                  <a:cubicBezTo>
                    <a:pt x="13005" y="9837"/>
                    <a:pt x="11635" y="9723"/>
                    <a:pt x="10049" y="9591"/>
                  </a:cubicBezTo>
                  <a:cubicBezTo>
                    <a:pt x="9327" y="9530"/>
                    <a:pt x="8579" y="9468"/>
                    <a:pt x="7904" y="9319"/>
                  </a:cubicBezTo>
                  <a:cubicBezTo>
                    <a:pt x="6771" y="9067"/>
                    <a:pt x="5798" y="8211"/>
                    <a:pt x="5018" y="7523"/>
                  </a:cubicBezTo>
                  <a:cubicBezTo>
                    <a:pt x="4366" y="6949"/>
                    <a:pt x="3895" y="6534"/>
                    <a:pt x="3440" y="6534"/>
                  </a:cubicBezTo>
                  <a:cubicBezTo>
                    <a:pt x="2470" y="6534"/>
                    <a:pt x="2348" y="6783"/>
                    <a:pt x="2212" y="7598"/>
                  </a:cubicBezTo>
                  <a:cubicBezTo>
                    <a:pt x="2183" y="7774"/>
                    <a:pt x="1861" y="8412"/>
                    <a:pt x="1096" y="9673"/>
                  </a:cubicBezTo>
                  <a:cubicBezTo>
                    <a:pt x="1435" y="8371"/>
                    <a:pt x="1796" y="7104"/>
                    <a:pt x="2111" y="6123"/>
                  </a:cubicBezTo>
                  <a:cubicBezTo>
                    <a:pt x="2984" y="3393"/>
                    <a:pt x="6883" y="1580"/>
                    <a:pt x="6969" y="1536"/>
                  </a:cubicBezTo>
                  <a:cubicBezTo>
                    <a:pt x="7862" y="924"/>
                    <a:pt x="8872" y="615"/>
                    <a:pt x="9927" y="615"/>
                  </a:cubicBezTo>
                  <a:close/>
                  <a:moveTo>
                    <a:pt x="9913" y="0"/>
                  </a:moveTo>
                  <a:cubicBezTo>
                    <a:pt x="8747" y="0"/>
                    <a:pt x="7636" y="340"/>
                    <a:pt x="6669" y="1007"/>
                  </a:cubicBezTo>
                  <a:cubicBezTo>
                    <a:pt x="6499" y="1084"/>
                    <a:pt x="2485" y="2949"/>
                    <a:pt x="1528" y="5937"/>
                  </a:cubicBezTo>
                  <a:cubicBezTo>
                    <a:pt x="1059" y="7403"/>
                    <a:pt x="487" y="9498"/>
                    <a:pt x="35" y="11403"/>
                  </a:cubicBezTo>
                  <a:cubicBezTo>
                    <a:pt x="0" y="11549"/>
                    <a:pt x="76" y="11697"/>
                    <a:pt x="213" y="11756"/>
                  </a:cubicBezTo>
                  <a:cubicBezTo>
                    <a:pt x="252" y="11772"/>
                    <a:pt x="292" y="11780"/>
                    <a:pt x="332" y="11780"/>
                  </a:cubicBezTo>
                  <a:cubicBezTo>
                    <a:pt x="434" y="11780"/>
                    <a:pt x="532" y="11729"/>
                    <a:pt x="590" y="11639"/>
                  </a:cubicBezTo>
                  <a:cubicBezTo>
                    <a:pt x="1999" y="9436"/>
                    <a:pt x="2748" y="8111"/>
                    <a:pt x="2824" y="7652"/>
                  </a:cubicBezTo>
                  <a:cubicBezTo>
                    <a:pt x="2908" y="7145"/>
                    <a:pt x="2908" y="7145"/>
                    <a:pt x="3441" y="7145"/>
                  </a:cubicBezTo>
                  <a:cubicBezTo>
                    <a:pt x="3664" y="7145"/>
                    <a:pt x="4169" y="7589"/>
                    <a:pt x="4613" y="7981"/>
                  </a:cubicBezTo>
                  <a:cubicBezTo>
                    <a:pt x="5447" y="8716"/>
                    <a:pt x="6485" y="9630"/>
                    <a:pt x="7773" y="9916"/>
                  </a:cubicBezTo>
                  <a:cubicBezTo>
                    <a:pt x="8487" y="10075"/>
                    <a:pt x="9256" y="10138"/>
                    <a:pt x="9999" y="10200"/>
                  </a:cubicBezTo>
                  <a:cubicBezTo>
                    <a:pt x="11176" y="10299"/>
                    <a:pt x="12393" y="10400"/>
                    <a:pt x="12393" y="10891"/>
                  </a:cubicBezTo>
                  <a:cubicBezTo>
                    <a:pt x="12393" y="11272"/>
                    <a:pt x="12165" y="11794"/>
                    <a:pt x="11943" y="12300"/>
                  </a:cubicBezTo>
                  <a:cubicBezTo>
                    <a:pt x="11542" y="13216"/>
                    <a:pt x="11088" y="14255"/>
                    <a:pt x="11971" y="14746"/>
                  </a:cubicBezTo>
                  <a:cubicBezTo>
                    <a:pt x="12301" y="14928"/>
                    <a:pt x="12218" y="15510"/>
                    <a:pt x="12075" y="16251"/>
                  </a:cubicBezTo>
                  <a:cubicBezTo>
                    <a:pt x="12008" y="16604"/>
                    <a:pt x="11943" y="16939"/>
                    <a:pt x="11971" y="17202"/>
                  </a:cubicBezTo>
                  <a:cubicBezTo>
                    <a:pt x="11984" y="17331"/>
                    <a:pt x="12080" y="17439"/>
                    <a:pt x="12207" y="17467"/>
                  </a:cubicBezTo>
                  <a:cubicBezTo>
                    <a:pt x="12229" y="17473"/>
                    <a:pt x="12251" y="17475"/>
                    <a:pt x="12275" y="17475"/>
                  </a:cubicBezTo>
                  <a:cubicBezTo>
                    <a:pt x="12276" y="17475"/>
                    <a:pt x="12277" y="17475"/>
                    <a:pt x="12278" y="17475"/>
                  </a:cubicBezTo>
                  <a:cubicBezTo>
                    <a:pt x="12383" y="17475"/>
                    <a:pt x="12480" y="17420"/>
                    <a:pt x="12535" y="17332"/>
                  </a:cubicBezTo>
                  <a:cubicBezTo>
                    <a:pt x="13139" y="16361"/>
                    <a:pt x="13782" y="15347"/>
                    <a:pt x="14438" y="14559"/>
                  </a:cubicBezTo>
                  <a:cubicBezTo>
                    <a:pt x="16227" y="12414"/>
                    <a:pt x="17657" y="8533"/>
                    <a:pt x="16933" y="5270"/>
                  </a:cubicBezTo>
                  <a:cubicBezTo>
                    <a:pt x="16512" y="3374"/>
                    <a:pt x="14594" y="1363"/>
                    <a:pt x="12373" y="487"/>
                  </a:cubicBezTo>
                  <a:cubicBezTo>
                    <a:pt x="11546" y="161"/>
                    <a:pt x="10716" y="0"/>
                    <a:pt x="9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2403;p54">
              <a:extLst>
                <a:ext uri="{FF2B5EF4-FFF2-40B4-BE49-F238E27FC236}">
                  <a16:creationId xmlns:a16="http://schemas.microsoft.com/office/drawing/2014/main" id="{F5955D70-5BE7-05D4-0209-CCB0B14E94A3}"/>
                </a:ext>
              </a:extLst>
            </p:cNvPr>
            <p:cNvSpPr/>
            <p:nvPr/>
          </p:nvSpPr>
          <p:spPr>
            <a:xfrm>
              <a:off x="4425875" y="1123875"/>
              <a:ext cx="324075" cy="181700"/>
            </a:xfrm>
            <a:custGeom>
              <a:avLst/>
              <a:gdLst/>
              <a:ahLst/>
              <a:cxnLst/>
              <a:rect l="l" t="t" r="r" b="b"/>
              <a:pathLst>
                <a:path w="12963" h="7268" extrusionOk="0">
                  <a:moveTo>
                    <a:pt x="1459" y="1"/>
                  </a:moveTo>
                  <a:cubicBezTo>
                    <a:pt x="878" y="1"/>
                    <a:pt x="334" y="200"/>
                    <a:pt x="232" y="909"/>
                  </a:cubicBezTo>
                  <a:cubicBezTo>
                    <a:pt x="1" y="2529"/>
                    <a:pt x="1620" y="4844"/>
                    <a:pt x="3125" y="4844"/>
                  </a:cubicBezTo>
                  <a:cubicBezTo>
                    <a:pt x="4575" y="4844"/>
                    <a:pt x="5166" y="3449"/>
                    <a:pt x="5931" y="3449"/>
                  </a:cubicBezTo>
                  <a:cubicBezTo>
                    <a:pt x="5960" y="3449"/>
                    <a:pt x="5989" y="3451"/>
                    <a:pt x="6019" y="3455"/>
                  </a:cubicBezTo>
                  <a:cubicBezTo>
                    <a:pt x="6829" y="3571"/>
                    <a:pt x="6482" y="6464"/>
                    <a:pt x="7870" y="7043"/>
                  </a:cubicBezTo>
                  <a:cubicBezTo>
                    <a:pt x="8237" y="7196"/>
                    <a:pt x="8668" y="7268"/>
                    <a:pt x="9117" y="7268"/>
                  </a:cubicBezTo>
                  <a:cubicBezTo>
                    <a:pt x="10368" y="7268"/>
                    <a:pt x="11757" y="6707"/>
                    <a:pt x="12268" y="5770"/>
                  </a:cubicBezTo>
                  <a:cubicBezTo>
                    <a:pt x="12963" y="4496"/>
                    <a:pt x="10995" y="3687"/>
                    <a:pt x="9028" y="2992"/>
                  </a:cubicBezTo>
                  <a:cubicBezTo>
                    <a:pt x="7061" y="2297"/>
                    <a:pt x="3011" y="330"/>
                    <a:pt x="3011" y="330"/>
                  </a:cubicBezTo>
                  <a:cubicBezTo>
                    <a:pt x="3011" y="330"/>
                    <a:pt x="2205" y="1"/>
                    <a:pt x="14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2404;p54">
              <a:extLst>
                <a:ext uri="{FF2B5EF4-FFF2-40B4-BE49-F238E27FC236}">
                  <a16:creationId xmlns:a16="http://schemas.microsoft.com/office/drawing/2014/main" id="{864A023D-51E2-DA91-CFF4-E4CDEFE46C4E}"/>
                </a:ext>
              </a:extLst>
            </p:cNvPr>
            <p:cNvSpPr/>
            <p:nvPr/>
          </p:nvSpPr>
          <p:spPr>
            <a:xfrm>
              <a:off x="4420675" y="1116175"/>
              <a:ext cx="324525" cy="196875"/>
            </a:xfrm>
            <a:custGeom>
              <a:avLst/>
              <a:gdLst/>
              <a:ahLst/>
              <a:cxnLst/>
              <a:rect l="l" t="t" r="r" b="b"/>
              <a:pathLst>
                <a:path w="12981" h="7875" extrusionOk="0">
                  <a:moveTo>
                    <a:pt x="1665" y="614"/>
                  </a:moveTo>
                  <a:cubicBezTo>
                    <a:pt x="2199" y="614"/>
                    <a:pt x="2820" y="808"/>
                    <a:pt x="3093" y="918"/>
                  </a:cubicBezTo>
                  <a:cubicBezTo>
                    <a:pt x="3360" y="1049"/>
                    <a:pt x="7200" y="2907"/>
                    <a:pt x="9134" y="3589"/>
                  </a:cubicBezTo>
                  <a:cubicBezTo>
                    <a:pt x="10129" y="3940"/>
                    <a:pt x="11979" y="4593"/>
                    <a:pt x="12274" y="5361"/>
                  </a:cubicBezTo>
                  <a:cubicBezTo>
                    <a:pt x="12343" y="5542"/>
                    <a:pt x="12322" y="5723"/>
                    <a:pt x="12208" y="5932"/>
                  </a:cubicBezTo>
                  <a:cubicBezTo>
                    <a:pt x="11767" y="6740"/>
                    <a:pt x="10499" y="7276"/>
                    <a:pt x="9337" y="7276"/>
                  </a:cubicBezTo>
                  <a:cubicBezTo>
                    <a:pt x="8931" y="7276"/>
                    <a:pt x="8538" y="7211"/>
                    <a:pt x="8197" y="7069"/>
                  </a:cubicBezTo>
                  <a:cubicBezTo>
                    <a:pt x="7567" y="6806"/>
                    <a:pt x="7356" y="5865"/>
                    <a:pt x="7170" y="5034"/>
                  </a:cubicBezTo>
                  <a:cubicBezTo>
                    <a:pt x="6992" y="4233"/>
                    <a:pt x="6837" y="3542"/>
                    <a:pt x="6271" y="3461"/>
                  </a:cubicBezTo>
                  <a:cubicBezTo>
                    <a:pt x="6225" y="3454"/>
                    <a:pt x="6180" y="3451"/>
                    <a:pt x="6134" y="3451"/>
                  </a:cubicBezTo>
                  <a:cubicBezTo>
                    <a:pt x="5704" y="3451"/>
                    <a:pt x="5357" y="3745"/>
                    <a:pt x="4990" y="4058"/>
                  </a:cubicBezTo>
                  <a:cubicBezTo>
                    <a:pt x="4534" y="4446"/>
                    <a:pt x="4062" y="4847"/>
                    <a:pt x="3335" y="4847"/>
                  </a:cubicBezTo>
                  <a:cubicBezTo>
                    <a:pt x="2824" y="4847"/>
                    <a:pt x="2236" y="4506"/>
                    <a:pt x="1722" y="3913"/>
                  </a:cubicBezTo>
                  <a:cubicBezTo>
                    <a:pt x="1025" y="3110"/>
                    <a:pt x="632" y="2044"/>
                    <a:pt x="744" y="1261"/>
                  </a:cubicBezTo>
                  <a:cubicBezTo>
                    <a:pt x="780" y="1011"/>
                    <a:pt x="880" y="846"/>
                    <a:pt x="1058" y="744"/>
                  </a:cubicBezTo>
                  <a:cubicBezTo>
                    <a:pt x="1222" y="650"/>
                    <a:pt x="1435" y="614"/>
                    <a:pt x="1665" y="614"/>
                  </a:cubicBezTo>
                  <a:close/>
                  <a:moveTo>
                    <a:pt x="1676" y="1"/>
                  </a:moveTo>
                  <a:cubicBezTo>
                    <a:pt x="1349" y="1"/>
                    <a:pt x="1025" y="56"/>
                    <a:pt x="754" y="212"/>
                  </a:cubicBezTo>
                  <a:cubicBezTo>
                    <a:pt x="413" y="408"/>
                    <a:pt x="200" y="740"/>
                    <a:pt x="138" y="1173"/>
                  </a:cubicBezTo>
                  <a:cubicBezTo>
                    <a:pt x="1" y="2137"/>
                    <a:pt x="440" y="3369"/>
                    <a:pt x="1259" y="4313"/>
                  </a:cubicBezTo>
                  <a:cubicBezTo>
                    <a:pt x="1899" y="5051"/>
                    <a:pt x="2637" y="5458"/>
                    <a:pt x="3334" y="5458"/>
                  </a:cubicBezTo>
                  <a:cubicBezTo>
                    <a:pt x="4285" y="5458"/>
                    <a:pt x="4896" y="4940"/>
                    <a:pt x="5387" y="4523"/>
                  </a:cubicBezTo>
                  <a:cubicBezTo>
                    <a:pt x="5673" y="4279"/>
                    <a:pt x="5919" y="4063"/>
                    <a:pt x="6135" y="4063"/>
                  </a:cubicBezTo>
                  <a:cubicBezTo>
                    <a:pt x="6152" y="4063"/>
                    <a:pt x="6168" y="4064"/>
                    <a:pt x="6184" y="4067"/>
                  </a:cubicBezTo>
                  <a:cubicBezTo>
                    <a:pt x="6331" y="4087"/>
                    <a:pt x="6489" y="4790"/>
                    <a:pt x="6573" y="5167"/>
                  </a:cubicBezTo>
                  <a:cubicBezTo>
                    <a:pt x="6780" y="6095"/>
                    <a:pt x="7038" y="7249"/>
                    <a:pt x="7961" y="7634"/>
                  </a:cubicBezTo>
                  <a:cubicBezTo>
                    <a:pt x="8351" y="7795"/>
                    <a:pt x="8820" y="7874"/>
                    <a:pt x="9312" y="7874"/>
                  </a:cubicBezTo>
                  <a:cubicBezTo>
                    <a:pt x="10648" y="7874"/>
                    <a:pt x="12162" y="7296"/>
                    <a:pt x="12747" y="6223"/>
                  </a:cubicBezTo>
                  <a:cubicBezTo>
                    <a:pt x="12946" y="5856"/>
                    <a:pt x="12980" y="5492"/>
                    <a:pt x="12845" y="5141"/>
                  </a:cubicBezTo>
                  <a:cubicBezTo>
                    <a:pt x="12480" y="4188"/>
                    <a:pt x="10912" y="3567"/>
                    <a:pt x="9338" y="3011"/>
                  </a:cubicBezTo>
                  <a:cubicBezTo>
                    <a:pt x="7409" y="2331"/>
                    <a:pt x="3393" y="382"/>
                    <a:pt x="3352" y="363"/>
                  </a:cubicBezTo>
                  <a:cubicBezTo>
                    <a:pt x="3346" y="360"/>
                    <a:pt x="3340" y="358"/>
                    <a:pt x="3334" y="354"/>
                  </a:cubicBezTo>
                  <a:cubicBezTo>
                    <a:pt x="3216" y="306"/>
                    <a:pt x="2440"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2405;p54">
              <a:extLst>
                <a:ext uri="{FF2B5EF4-FFF2-40B4-BE49-F238E27FC236}">
                  <a16:creationId xmlns:a16="http://schemas.microsoft.com/office/drawing/2014/main" id="{DD46F34E-EFF7-44D4-17B0-983C7436BEC4}"/>
                </a:ext>
              </a:extLst>
            </p:cNvPr>
            <p:cNvSpPr/>
            <p:nvPr/>
          </p:nvSpPr>
          <p:spPr>
            <a:xfrm>
              <a:off x="4741275" y="1172625"/>
              <a:ext cx="66575" cy="66575"/>
            </a:xfrm>
            <a:custGeom>
              <a:avLst/>
              <a:gdLst/>
              <a:ahLst/>
              <a:cxnLst/>
              <a:rect l="l" t="t" r="r" b="b"/>
              <a:pathLst>
                <a:path w="2663" h="2663" extrusionOk="0">
                  <a:moveTo>
                    <a:pt x="0" y="2663"/>
                  </a:moveTo>
                  <a:lnTo>
                    <a:pt x="266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2406;p54">
              <a:extLst>
                <a:ext uri="{FF2B5EF4-FFF2-40B4-BE49-F238E27FC236}">
                  <a16:creationId xmlns:a16="http://schemas.microsoft.com/office/drawing/2014/main" id="{BD2C1C52-8D77-042D-3DCF-5D67DE3658D8}"/>
                </a:ext>
              </a:extLst>
            </p:cNvPr>
            <p:cNvSpPr/>
            <p:nvPr/>
          </p:nvSpPr>
          <p:spPr>
            <a:xfrm>
              <a:off x="4731050" y="1165075"/>
              <a:ext cx="85100" cy="81775"/>
            </a:xfrm>
            <a:custGeom>
              <a:avLst/>
              <a:gdLst/>
              <a:ahLst/>
              <a:cxnLst/>
              <a:rect l="l" t="t" r="r" b="b"/>
              <a:pathLst>
                <a:path w="3404" h="3271" extrusionOk="0">
                  <a:moveTo>
                    <a:pt x="3068" y="0"/>
                  </a:moveTo>
                  <a:cubicBezTo>
                    <a:pt x="2991" y="0"/>
                    <a:pt x="2914" y="29"/>
                    <a:pt x="2854" y="87"/>
                  </a:cubicBezTo>
                  <a:lnTo>
                    <a:pt x="193" y="2748"/>
                  </a:lnTo>
                  <a:cubicBezTo>
                    <a:pt x="0" y="2940"/>
                    <a:pt x="137" y="3270"/>
                    <a:pt x="409" y="3270"/>
                  </a:cubicBezTo>
                  <a:cubicBezTo>
                    <a:pt x="491" y="3270"/>
                    <a:pt x="569" y="3238"/>
                    <a:pt x="626" y="3181"/>
                  </a:cubicBezTo>
                  <a:lnTo>
                    <a:pt x="3287" y="519"/>
                  </a:lnTo>
                  <a:cubicBezTo>
                    <a:pt x="3403" y="399"/>
                    <a:pt x="3401" y="207"/>
                    <a:pt x="3284" y="90"/>
                  </a:cubicBezTo>
                  <a:cubicBezTo>
                    <a:pt x="3224" y="30"/>
                    <a:pt x="3146" y="0"/>
                    <a:pt x="3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2407;p54">
              <a:extLst>
                <a:ext uri="{FF2B5EF4-FFF2-40B4-BE49-F238E27FC236}">
                  <a16:creationId xmlns:a16="http://schemas.microsoft.com/office/drawing/2014/main" id="{EE9CD88F-8FC6-B234-BD2A-8D7CCB298ADD}"/>
                </a:ext>
              </a:extLst>
            </p:cNvPr>
            <p:cNvSpPr/>
            <p:nvPr/>
          </p:nvSpPr>
          <p:spPr>
            <a:xfrm>
              <a:off x="4449025" y="1051100"/>
              <a:ext cx="34775" cy="78150"/>
            </a:xfrm>
            <a:custGeom>
              <a:avLst/>
              <a:gdLst/>
              <a:ahLst/>
              <a:cxnLst/>
              <a:rect l="l" t="t" r="r" b="b"/>
              <a:pathLst>
                <a:path w="1391" h="3126" extrusionOk="0">
                  <a:moveTo>
                    <a:pt x="1" y="3126"/>
                  </a:moveTo>
                  <a:lnTo>
                    <a:pt x="139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2408;p54">
              <a:extLst>
                <a:ext uri="{FF2B5EF4-FFF2-40B4-BE49-F238E27FC236}">
                  <a16:creationId xmlns:a16="http://schemas.microsoft.com/office/drawing/2014/main" id="{2A22B21F-AB5A-62C5-E843-A7EBFA1479B5}"/>
                </a:ext>
              </a:extLst>
            </p:cNvPr>
            <p:cNvSpPr/>
            <p:nvPr/>
          </p:nvSpPr>
          <p:spPr>
            <a:xfrm>
              <a:off x="4439775" y="1043475"/>
              <a:ext cx="52725" cy="93425"/>
            </a:xfrm>
            <a:custGeom>
              <a:avLst/>
              <a:gdLst/>
              <a:ahLst/>
              <a:cxnLst/>
              <a:rect l="l" t="t" r="r" b="b"/>
              <a:pathLst>
                <a:path w="2109" h="3737" extrusionOk="0">
                  <a:moveTo>
                    <a:pt x="1761" y="0"/>
                  </a:moveTo>
                  <a:cubicBezTo>
                    <a:pt x="1643" y="0"/>
                    <a:pt x="1531" y="68"/>
                    <a:pt x="1480" y="182"/>
                  </a:cubicBezTo>
                  <a:lnTo>
                    <a:pt x="91" y="3307"/>
                  </a:lnTo>
                  <a:cubicBezTo>
                    <a:pt x="1" y="3508"/>
                    <a:pt x="149" y="3737"/>
                    <a:pt x="371" y="3737"/>
                  </a:cubicBezTo>
                  <a:cubicBezTo>
                    <a:pt x="492" y="3737"/>
                    <a:pt x="601" y="3666"/>
                    <a:pt x="650" y="3556"/>
                  </a:cubicBezTo>
                  <a:lnTo>
                    <a:pt x="2040" y="431"/>
                  </a:lnTo>
                  <a:cubicBezTo>
                    <a:pt x="2109" y="277"/>
                    <a:pt x="2039" y="95"/>
                    <a:pt x="1885" y="27"/>
                  </a:cubicBezTo>
                  <a:cubicBezTo>
                    <a:pt x="1845" y="9"/>
                    <a:pt x="1802" y="0"/>
                    <a:pt x="1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2409;p54">
              <a:extLst>
                <a:ext uri="{FF2B5EF4-FFF2-40B4-BE49-F238E27FC236}">
                  <a16:creationId xmlns:a16="http://schemas.microsoft.com/office/drawing/2014/main" id="{F1FAD17F-467D-9DDB-1513-2626E64F2581}"/>
                </a:ext>
              </a:extLst>
            </p:cNvPr>
            <p:cNvSpPr/>
            <p:nvPr/>
          </p:nvSpPr>
          <p:spPr>
            <a:xfrm>
              <a:off x="4963425" y="1742925"/>
              <a:ext cx="355200" cy="389300"/>
            </a:xfrm>
            <a:custGeom>
              <a:avLst/>
              <a:gdLst/>
              <a:ahLst/>
              <a:cxnLst/>
              <a:rect l="l" t="t" r="r" b="b"/>
              <a:pathLst>
                <a:path w="14208" h="15572" extrusionOk="0">
                  <a:moveTo>
                    <a:pt x="11745" y="0"/>
                  </a:moveTo>
                  <a:cubicBezTo>
                    <a:pt x="11745" y="0"/>
                    <a:pt x="4073" y="6821"/>
                    <a:pt x="2084" y="8809"/>
                  </a:cubicBezTo>
                  <a:cubicBezTo>
                    <a:pt x="95" y="10798"/>
                    <a:pt x="1" y="14587"/>
                    <a:pt x="1895" y="15439"/>
                  </a:cubicBezTo>
                  <a:cubicBezTo>
                    <a:pt x="2098" y="15531"/>
                    <a:pt x="2348" y="15572"/>
                    <a:pt x="2634" y="15572"/>
                  </a:cubicBezTo>
                  <a:cubicBezTo>
                    <a:pt x="5011" y="15572"/>
                    <a:pt x="9858" y="12706"/>
                    <a:pt x="10704" y="12029"/>
                  </a:cubicBezTo>
                  <a:cubicBezTo>
                    <a:pt x="11651" y="11272"/>
                    <a:pt x="14208" y="474"/>
                    <a:pt x="11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2410;p54">
              <a:extLst>
                <a:ext uri="{FF2B5EF4-FFF2-40B4-BE49-F238E27FC236}">
                  <a16:creationId xmlns:a16="http://schemas.microsoft.com/office/drawing/2014/main" id="{928D9453-A8E2-DC36-F86A-83547D90F2E7}"/>
                </a:ext>
              </a:extLst>
            </p:cNvPr>
            <p:cNvSpPr/>
            <p:nvPr/>
          </p:nvSpPr>
          <p:spPr>
            <a:xfrm>
              <a:off x="4963175" y="1735275"/>
              <a:ext cx="340650" cy="404475"/>
            </a:xfrm>
            <a:custGeom>
              <a:avLst/>
              <a:gdLst/>
              <a:ahLst/>
              <a:cxnLst/>
              <a:rect l="l" t="t" r="r" b="b"/>
              <a:pathLst>
                <a:path w="13626" h="16179" extrusionOk="0">
                  <a:moveTo>
                    <a:pt x="11828" y="651"/>
                  </a:moveTo>
                  <a:lnTo>
                    <a:pt x="11828" y="652"/>
                  </a:lnTo>
                  <a:cubicBezTo>
                    <a:pt x="12052" y="765"/>
                    <a:pt x="12224" y="1056"/>
                    <a:pt x="12338" y="1517"/>
                  </a:cubicBezTo>
                  <a:cubicBezTo>
                    <a:pt x="13034" y="4335"/>
                    <a:pt x="11168" y="11580"/>
                    <a:pt x="10521" y="12096"/>
                  </a:cubicBezTo>
                  <a:cubicBezTo>
                    <a:pt x="9523" y="12897"/>
                    <a:pt x="4799" y="15576"/>
                    <a:pt x="2652" y="15576"/>
                  </a:cubicBezTo>
                  <a:cubicBezTo>
                    <a:pt x="2409" y="15576"/>
                    <a:pt x="2198" y="15542"/>
                    <a:pt x="2030" y="15466"/>
                  </a:cubicBezTo>
                  <a:cubicBezTo>
                    <a:pt x="1464" y="15212"/>
                    <a:pt x="1068" y="14612"/>
                    <a:pt x="915" y="13778"/>
                  </a:cubicBezTo>
                  <a:cubicBezTo>
                    <a:pt x="637" y="12260"/>
                    <a:pt x="1210" y="10431"/>
                    <a:pt x="2310" y="9331"/>
                  </a:cubicBezTo>
                  <a:cubicBezTo>
                    <a:pt x="4128" y="7513"/>
                    <a:pt x="10807" y="1560"/>
                    <a:pt x="11828" y="651"/>
                  </a:cubicBezTo>
                  <a:close/>
                  <a:moveTo>
                    <a:pt x="11755" y="0"/>
                  </a:moveTo>
                  <a:cubicBezTo>
                    <a:pt x="11681" y="0"/>
                    <a:pt x="11608" y="28"/>
                    <a:pt x="11551" y="78"/>
                  </a:cubicBezTo>
                  <a:cubicBezTo>
                    <a:pt x="11474" y="145"/>
                    <a:pt x="3850" y="6926"/>
                    <a:pt x="1877" y="8899"/>
                  </a:cubicBezTo>
                  <a:cubicBezTo>
                    <a:pt x="643" y="10132"/>
                    <a:pt x="1" y="12184"/>
                    <a:pt x="312" y="13888"/>
                  </a:cubicBezTo>
                  <a:cubicBezTo>
                    <a:pt x="503" y="14926"/>
                    <a:pt x="1023" y="15685"/>
                    <a:pt x="1779" y="16024"/>
                  </a:cubicBezTo>
                  <a:cubicBezTo>
                    <a:pt x="2016" y="16131"/>
                    <a:pt x="2300" y="16178"/>
                    <a:pt x="2625" y="16178"/>
                  </a:cubicBezTo>
                  <a:cubicBezTo>
                    <a:pt x="5231" y="16178"/>
                    <a:pt x="10257" y="13093"/>
                    <a:pt x="10905" y="12575"/>
                  </a:cubicBezTo>
                  <a:cubicBezTo>
                    <a:pt x="11876" y="11797"/>
                    <a:pt x="13625" y="4177"/>
                    <a:pt x="12932" y="1372"/>
                  </a:cubicBezTo>
                  <a:cubicBezTo>
                    <a:pt x="12733" y="571"/>
                    <a:pt x="12357" y="111"/>
                    <a:pt x="11813" y="6"/>
                  </a:cubicBezTo>
                  <a:cubicBezTo>
                    <a:pt x="11794" y="2"/>
                    <a:pt x="11774" y="0"/>
                    <a:pt x="11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2411;p54">
              <a:extLst>
                <a:ext uri="{FF2B5EF4-FFF2-40B4-BE49-F238E27FC236}">
                  <a16:creationId xmlns:a16="http://schemas.microsoft.com/office/drawing/2014/main" id="{7CA5B49A-CD67-8A1D-920B-DA41D6CF6170}"/>
                </a:ext>
              </a:extLst>
            </p:cNvPr>
            <p:cNvSpPr/>
            <p:nvPr/>
          </p:nvSpPr>
          <p:spPr>
            <a:xfrm>
              <a:off x="5303800" y="2169800"/>
              <a:ext cx="690925" cy="680600"/>
            </a:xfrm>
            <a:custGeom>
              <a:avLst/>
              <a:gdLst/>
              <a:ahLst/>
              <a:cxnLst/>
              <a:rect l="l" t="t" r="r" b="b"/>
              <a:pathLst>
                <a:path w="27637" h="27224" extrusionOk="0">
                  <a:moveTo>
                    <a:pt x="17325" y="0"/>
                  </a:moveTo>
                  <a:lnTo>
                    <a:pt x="0" y="11137"/>
                  </a:lnTo>
                  <a:lnTo>
                    <a:pt x="3712" y="27224"/>
                  </a:lnTo>
                  <a:cubicBezTo>
                    <a:pt x="3712" y="27224"/>
                    <a:pt x="23512" y="16912"/>
                    <a:pt x="25574" y="13613"/>
                  </a:cubicBezTo>
                  <a:cubicBezTo>
                    <a:pt x="27637" y="10313"/>
                    <a:pt x="17325" y="0"/>
                    <a:pt x="17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2412;p54">
              <a:extLst>
                <a:ext uri="{FF2B5EF4-FFF2-40B4-BE49-F238E27FC236}">
                  <a16:creationId xmlns:a16="http://schemas.microsoft.com/office/drawing/2014/main" id="{37D57F8C-A25A-2186-5DB1-910F65318726}"/>
                </a:ext>
              </a:extLst>
            </p:cNvPr>
            <p:cNvSpPr/>
            <p:nvPr/>
          </p:nvSpPr>
          <p:spPr>
            <a:xfrm>
              <a:off x="5295625" y="2162175"/>
              <a:ext cx="679925" cy="695875"/>
            </a:xfrm>
            <a:custGeom>
              <a:avLst/>
              <a:gdLst/>
              <a:ahLst/>
              <a:cxnLst/>
              <a:rect l="l" t="t" r="r" b="b"/>
              <a:pathLst>
                <a:path w="27197" h="27835" extrusionOk="0">
                  <a:moveTo>
                    <a:pt x="17609" y="696"/>
                  </a:moveTo>
                  <a:cubicBezTo>
                    <a:pt x="20530" y="3654"/>
                    <a:pt x="27196" y="11268"/>
                    <a:pt x="25642" y="13755"/>
                  </a:cubicBezTo>
                  <a:cubicBezTo>
                    <a:pt x="23795" y="16709"/>
                    <a:pt x="6907" y="25674"/>
                    <a:pt x="4249" y="27074"/>
                  </a:cubicBezTo>
                  <a:lnTo>
                    <a:pt x="674" y="11584"/>
                  </a:lnTo>
                  <a:lnTo>
                    <a:pt x="17609" y="696"/>
                  </a:lnTo>
                  <a:close/>
                  <a:moveTo>
                    <a:pt x="17650" y="0"/>
                  </a:moveTo>
                  <a:cubicBezTo>
                    <a:pt x="17594" y="0"/>
                    <a:pt x="17536" y="16"/>
                    <a:pt x="17486" y="48"/>
                  </a:cubicBezTo>
                  <a:lnTo>
                    <a:pt x="162" y="11186"/>
                  </a:lnTo>
                  <a:cubicBezTo>
                    <a:pt x="54" y="11256"/>
                    <a:pt x="0" y="11385"/>
                    <a:pt x="29" y="11512"/>
                  </a:cubicBezTo>
                  <a:lnTo>
                    <a:pt x="3741" y="27599"/>
                  </a:lnTo>
                  <a:cubicBezTo>
                    <a:pt x="3774" y="27736"/>
                    <a:pt x="3898" y="27835"/>
                    <a:pt x="4039" y="27835"/>
                  </a:cubicBezTo>
                  <a:cubicBezTo>
                    <a:pt x="4089" y="27835"/>
                    <a:pt x="4137" y="27824"/>
                    <a:pt x="4181" y="27801"/>
                  </a:cubicBezTo>
                  <a:cubicBezTo>
                    <a:pt x="4992" y="27378"/>
                    <a:pt x="24078" y="17413"/>
                    <a:pt x="26161" y="14080"/>
                  </a:cubicBezTo>
                  <a:cubicBezTo>
                    <a:pt x="27092" y="12592"/>
                    <a:pt x="25958" y="9768"/>
                    <a:pt x="22792" y="5687"/>
                  </a:cubicBezTo>
                  <a:cubicBezTo>
                    <a:pt x="20487" y="2716"/>
                    <a:pt x="17893" y="116"/>
                    <a:pt x="17868" y="90"/>
                  </a:cubicBezTo>
                  <a:cubicBezTo>
                    <a:pt x="17808" y="31"/>
                    <a:pt x="17730" y="0"/>
                    <a:pt x="17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2413;p54">
              <a:extLst>
                <a:ext uri="{FF2B5EF4-FFF2-40B4-BE49-F238E27FC236}">
                  <a16:creationId xmlns:a16="http://schemas.microsoft.com/office/drawing/2014/main" id="{E7DB1FF5-60F6-138E-4D38-F97BF2871EA2}"/>
                </a:ext>
              </a:extLst>
            </p:cNvPr>
            <p:cNvSpPr/>
            <p:nvPr/>
          </p:nvSpPr>
          <p:spPr>
            <a:xfrm>
              <a:off x="5155250" y="1720875"/>
              <a:ext cx="703275" cy="1107200"/>
            </a:xfrm>
            <a:custGeom>
              <a:avLst/>
              <a:gdLst/>
              <a:ahLst/>
              <a:cxnLst/>
              <a:rect l="l" t="t" r="r" b="b"/>
              <a:pathLst>
                <a:path w="28131" h="44288" extrusionOk="0">
                  <a:moveTo>
                    <a:pt x="11663" y="1"/>
                  </a:moveTo>
                  <a:cubicBezTo>
                    <a:pt x="10696" y="1"/>
                    <a:pt x="10040" y="220"/>
                    <a:pt x="10040" y="220"/>
                  </a:cubicBezTo>
                  <a:cubicBezTo>
                    <a:pt x="10040" y="220"/>
                    <a:pt x="9267" y="152"/>
                    <a:pt x="8252" y="152"/>
                  </a:cubicBezTo>
                  <a:cubicBezTo>
                    <a:pt x="6857" y="152"/>
                    <a:pt x="5005" y="279"/>
                    <a:pt x="4072" y="882"/>
                  </a:cubicBezTo>
                  <a:cubicBezTo>
                    <a:pt x="2463" y="1924"/>
                    <a:pt x="1326" y="11586"/>
                    <a:pt x="1041" y="17364"/>
                  </a:cubicBezTo>
                  <a:cubicBezTo>
                    <a:pt x="758" y="23141"/>
                    <a:pt x="0" y="27783"/>
                    <a:pt x="379" y="28920"/>
                  </a:cubicBezTo>
                  <a:cubicBezTo>
                    <a:pt x="758" y="30056"/>
                    <a:pt x="10608" y="42465"/>
                    <a:pt x="12029" y="44171"/>
                  </a:cubicBezTo>
                  <a:cubicBezTo>
                    <a:pt x="12095" y="44250"/>
                    <a:pt x="12183" y="44288"/>
                    <a:pt x="12290" y="44288"/>
                  </a:cubicBezTo>
                  <a:cubicBezTo>
                    <a:pt x="14492" y="44288"/>
                    <a:pt x="24985" y="28284"/>
                    <a:pt x="26521" y="24942"/>
                  </a:cubicBezTo>
                  <a:cubicBezTo>
                    <a:pt x="28131" y="21437"/>
                    <a:pt x="27089" y="18217"/>
                    <a:pt x="25006" y="13386"/>
                  </a:cubicBezTo>
                  <a:cubicBezTo>
                    <a:pt x="22922" y="8556"/>
                    <a:pt x="18470" y="4103"/>
                    <a:pt x="15818" y="1641"/>
                  </a:cubicBezTo>
                  <a:cubicBezTo>
                    <a:pt x="14381" y="307"/>
                    <a:pt x="12805" y="1"/>
                    <a:pt x="11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2414;p54">
              <a:extLst>
                <a:ext uri="{FF2B5EF4-FFF2-40B4-BE49-F238E27FC236}">
                  <a16:creationId xmlns:a16="http://schemas.microsoft.com/office/drawing/2014/main" id="{515E19FC-4046-5797-0857-C7265DCE605D}"/>
                </a:ext>
              </a:extLst>
            </p:cNvPr>
            <p:cNvSpPr/>
            <p:nvPr/>
          </p:nvSpPr>
          <p:spPr>
            <a:xfrm>
              <a:off x="5151400" y="1713075"/>
              <a:ext cx="716700" cy="1122625"/>
            </a:xfrm>
            <a:custGeom>
              <a:avLst/>
              <a:gdLst/>
              <a:ahLst/>
              <a:cxnLst/>
              <a:rect l="l" t="t" r="r" b="b"/>
              <a:pathLst>
                <a:path w="28668" h="44905" extrusionOk="0">
                  <a:moveTo>
                    <a:pt x="11811" y="621"/>
                  </a:moveTo>
                  <a:cubicBezTo>
                    <a:pt x="12896" y="621"/>
                    <a:pt x="14399" y="909"/>
                    <a:pt x="15764" y="2177"/>
                  </a:cubicBezTo>
                  <a:cubicBezTo>
                    <a:pt x="20295" y="6383"/>
                    <a:pt x="23361" y="10299"/>
                    <a:pt x="24880" y="13818"/>
                  </a:cubicBezTo>
                  <a:cubicBezTo>
                    <a:pt x="26843" y="18371"/>
                    <a:pt x="28010" y="21617"/>
                    <a:pt x="26397" y="25125"/>
                  </a:cubicBezTo>
                  <a:cubicBezTo>
                    <a:pt x="24405" y="29462"/>
                    <a:pt x="14158" y="44303"/>
                    <a:pt x="12506" y="44303"/>
                  </a:cubicBezTo>
                  <a:cubicBezTo>
                    <a:pt x="12473" y="44303"/>
                    <a:pt x="12444" y="44297"/>
                    <a:pt x="12418" y="44285"/>
                  </a:cubicBezTo>
                  <a:cubicBezTo>
                    <a:pt x="10573" y="42071"/>
                    <a:pt x="1158" y="30140"/>
                    <a:pt x="823" y="29134"/>
                  </a:cubicBezTo>
                  <a:cubicBezTo>
                    <a:pt x="621" y="28527"/>
                    <a:pt x="798" y="26576"/>
                    <a:pt x="1020" y="24106"/>
                  </a:cubicBezTo>
                  <a:cubicBezTo>
                    <a:pt x="1183" y="22313"/>
                    <a:pt x="1384" y="20079"/>
                    <a:pt x="1501" y="17690"/>
                  </a:cubicBezTo>
                  <a:cubicBezTo>
                    <a:pt x="1855" y="10524"/>
                    <a:pt x="3100" y="2287"/>
                    <a:pt x="4392" y="1451"/>
                  </a:cubicBezTo>
                  <a:cubicBezTo>
                    <a:pt x="5261" y="889"/>
                    <a:pt x="7036" y="770"/>
                    <a:pt x="8390" y="770"/>
                  </a:cubicBezTo>
                  <a:cubicBezTo>
                    <a:pt x="9383" y="770"/>
                    <a:pt x="10150" y="834"/>
                    <a:pt x="10168" y="836"/>
                  </a:cubicBezTo>
                  <a:cubicBezTo>
                    <a:pt x="10177" y="837"/>
                    <a:pt x="10186" y="837"/>
                    <a:pt x="10194" y="837"/>
                  </a:cubicBezTo>
                  <a:cubicBezTo>
                    <a:pt x="10227" y="837"/>
                    <a:pt x="10260" y="832"/>
                    <a:pt x="10291" y="822"/>
                  </a:cubicBezTo>
                  <a:cubicBezTo>
                    <a:pt x="10304" y="817"/>
                    <a:pt x="10915" y="621"/>
                    <a:pt x="11811" y="621"/>
                  </a:cubicBezTo>
                  <a:close/>
                  <a:moveTo>
                    <a:pt x="11828" y="0"/>
                  </a:moveTo>
                  <a:cubicBezTo>
                    <a:pt x="10982" y="0"/>
                    <a:pt x="10359" y="162"/>
                    <a:pt x="10161" y="221"/>
                  </a:cubicBezTo>
                  <a:cubicBezTo>
                    <a:pt x="9950" y="205"/>
                    <a:pt x="9266" y="156"/>
                    <a:pt x="8408" y="156"/>
                  </a:cubicBezTo>
                  <a:cubicBezTo>
                    <a:pt x="6974" y="156"/>
                    <a:pt x="5056" y="292"/>
                    <a:pt x="4060" y="937"/>
                  </a:cubicBezTo>
                  <a:cubicBezTo>
                    <a:pt x="2082" y="2219"/>
                    <a:pt x="1085" y="13729"/>
                    <a:pt x="891" y="17661"/>
                  </a:cubicBezTo>
                  <a:cubicBezTo>
                    <a:pt x="773" y="20037"/>
                    <a:pt x="573" y="22263"/>
                    <a:pt x="410" y="24051"/>
                  </a:cubicBezTo>
                  <a:cubicBezTo>
                    <a:pt x="163" y="26790"/>
                    <a:pt x="0" y="28600"/>
                    <a:pt x="243" y="29328"/>
                  </a:cubicBezTo>
                  <a:cubicBezTo>
                    <a:pt x="654" y="30562"/>
                    <a:pt x="10675" y="43149"/>
                    <a:pt x="11949" y="44678"/>
                  </a:cubicBezTo>
                  <a:cubicBezTo>
                    <a:pt x="12073" y="44826"/>
                    <a:pt x="12246" y="44905"/>
                    <a:pt x="12446" y="44905"/>
                  </a:cubicBezTo>
                  <a:cubicBezTo>
                    <a:pt x="12481" y="44904"/>
                    <a:pt x="12517" y="44901"/>
                    <a:pt x="12552" y="44897"/>
                  </a:cubicBezTo>
                  <a:cubicBezTo>
                    <a:pt x="15078" y="44562"/>
                    <a:pt x="25466" y="28619"/>
                    <a:pt x="26953" y="25381"/>
                  </a:cubicBezTo>
                  <a:cubicBezTo>
                    <a:pt x="28667" y="21650"/>
                    <a:pt x="27408" y="18135"/>
                    <a:pt x="25441" y="13576"/>
                  </a:cubicBezTo>
                  <a:cubicBezTo>
                    <a:pt x="23889" y="9979"/>
                    <a:pt x="20773" y="5992"/>
                    <a:pt x="16180" y="1728"/>
                  </a:cubicBezTo>
                  <a:cubicBezTo>
                    <a:pt x="14670" y="325"/>
                    <a:pt x="13026" y="0"/>
                    <a:pt x="11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2415;p54">
              <a:extLst>
                <a:ext uri="{FF2B5EF4-FFF2-40B4-BE49-F238E27FC236}">
                  <a16:creationId xmlns:a16="http://schemas.microsoft.com/office/drawing/2014/main" id="{12F31240-0523-1FAD-6574-B6C919D0B56F}"/>
                </a:ext>
              </a:extLst>
            </p:cNvPr>
            <p:cNvSpPr/>
            <p:nvPr/>
          </p:nvSpPr>
          <p:spPr>
            <a:xfrm>
              <a:off x="5380200" y="1851550"/>
              <a:ext cx="295000" cy="407600"/>
            </a:xfrm>
            <a:custGeom>
              <a:avLst/>
              <a:gdLst/>
              <a:ahLst/>
              <a:cxnLst/>
              <a:rect l="l" t="t" r="r" b="b"/>
              <a:pathLst>
                <a:path w="11800" h="16304" extrusionOk="0">
                  <a:moveTo>
                    <a:pt x="9835" y="1"/>
                  </a:moveTo>
                  <a:cubicBezTo>
                    <a:pt x="6881" y="1"/>
                    <a:pt x="1490" y="4488"/>
                    <a:pt x="948" y="6454"/>
                  </a:cubicBezTo>
                  <a:cubicBezTo>
                    <a:pt x="948" y="6454"/>
                    <a:pt x="922" y="6584"/>
                    <a:pt x="880" y="6820"/>
                  </a:cubicBezTo>
                  <a:cubicBezTo>
                    <a:pt x="758" y="7500"/>
                    <a:pt x="496" y="9051"/>
                    <a:pt x="285" y="10811"/>
                  </a:cubicBezTo>
                  <a:cubicBezTo>
                    <a:pt x="1" y="13178"/>
                    <a:pt x="96" y="16304"/>
                    <a:pt x="852" y="16304"/>
                  </a:cubicBezTo>
                  <a:cubicBezTo>
                    <a:pt x="1610" y="16304"/>
                    <a:pt x="11557" y="9106"/>
                    <a:pt x="11745" y="2570"/>
                  </a:cubicBezTo>
                  <a:cubicBezTo>
                    <a:pt x="11799" y="710"/>
                    <a:pt x="11010" y="1"/>
                    <a:pt x="9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2416;p54">
              <a:extLst>
                <a:ext uri="{FF2B5EF4-FFF2-40B4-BE49-F238E27FC236}">
                  <a16:creationId xmlns:a16="http://schemas.microsoft.com/office/drawing/2014/main" id="{1FCEFCF1-E9C7-68BB-0E12-2890A698167A}"/>
                </a:ext>
              </a:extLst>
            </p:cNvPr>
            <p:cNvSpPr/>
            <p:nvPr/>
          </p:nvSpPr>
          <p:spPr>
            <a:xfrm>
              <a:off x="5372500" y="1843925"/>
              <a:ext cx="310525" cy="422900"/>
            </a:xfrm>
            <a:custGeom>
              <a:avLst/>
              <a:gdLst/>
              <a:ahLst/>
              <a:cxnLst/>
              <a:rect l="l" t="t" r="r" b="b"/>
              <a:pathLst>
                <a:path w="12421" h="16916" extrusionOk="0">
                  <a:moveTo>
                    <a:pt x="10142" y="612"/>
                  </a:moveTo>
                  <a:cubicBezTo>
                    <a:pt x="10257" y="612"/>
                    <a:pt x="10368" y="619"/>
                    <a:pt x="10474" y="635"/>
                  </a:cubicBezTo>
                  <a:cubicBezTo>
                    <a:pt x="11370" y="770"/>
                    <a:pt x="11786" y="1499"/>
                    <a:pt x="11747" y="2866"/>
                  </a:cubicBezTo>
                  <a:cubicBezTo>
                    <a:pt x="11562" y="9242"/>
                    <a:pt x="1922" y="16149"/>
                    <a:pt x="1175" y="16307"/>
                  </a:cubicBezTo>
                  <a:cubicBezTo>
                    <a:pt x="843" y="16137"/>
                    <a:pt x="573" y="13846"/>
                    <a:pt x="896" y="11152"/>
                  </a:cubicBezTo>
                  <a:cubicBezTo>
                    <a:pt x="1111" y="9363"/>
                    <a:pt x="1382" y="7778"/>
                    <a:pt x="1489" y="7180"/>
                  </a:cubicBezTo>
                  <a:lnTo>
                    <a:pt x="1554" y="6827"/>
                  </a:lnTo>
                  <a:cubicBezTo>
                    <a:pt x="2091" y="4947"/>
                    <a:pt x="7390" y="612"/>
                    <a:pt x="10142" y="612"/>
                  </a:cubicBezTo>
                  <a:close/>
                  <a:moveTo>
                    <a:pt x="10158" y="1"/>
                  </a:moveTo>
                  <a:cubicBezTo>
                    <a:pt x="7090" y="1"/>
                    <a:pt x="1554" y="4523"/>
                    <a:pt x="960" y="6677"/>
                  </a:cubicBezTo>
                  <a:lnTo>
                    <a:pt x="954" y="6701"/>
                  </a:lnTo>
                  <a:lnTo>
                    <a:pt x="887" y="7071"/>
                  </a:lnTo>
                  <a:cubicBezTo>
                    <a:pt x="779" y="7676"/>
                    <a:pt x="506" y="9274"/>
                    <a:pt x="289" y="11079"/>
                  </a:cubicBezTo>
                  <a:cubicBezTo>
                    <a:pt x="77" y="12835"/>
                    <a:pt x="1" y="15911"/>
                    <a:pt x="691" y="16689"/>
                  </a:cubicBezTo>
                  <a:cubicBezTo>
                    <a:pt x="857" y="16876"/>
                    <a:pt x="1038" y="16916"/>
                    <a:pt x="1160" y="16916"/>
                  </a:cubicBezTo>
                  <a:cubicBezTo>
                    <a:pt x="2334" y="16916"/>
                    <a:pt x="12172" y="9354"/>
                    <a:pt x="12359" y="2884"/>
                  </a:cubicBezTo>
                  <a:cubicBezTo>
                    <a:pt x="12421" y="758"/>
                    <a:pt x="11417" y="159"/>
                    <a:pt x="10564" y="30"/>
                  </a:cubicBezTo>
                  <a:cubicBezTo>
                    <a:pt x="10435" y="10"/>
                    <a:pt x="10299" y="1"/>
                    <a:pt x="10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2417;p54">
              <a:extLst>
                <a:ext uri="{FF2B5EF4-FFF2-40B4-BE49-F238E27FC236}">
                  <a16:creationId xmlns:a16="http://schemas.microsoft.com/office/drawing/2014/main" id="{6832369A-B99E-9C29-0882-B2A5E95E4717}"/>
                </a:ext>
              </a:extLst>
            </p:cNvPr>
            <p:cNvSpPr/>
            <p:nvPr/>
          </p:nvSpPr>
          <p:spPr>
            <a:xfrm>
              <a:off x="5337550" y="1666475"/>
              <a:ext cx="362350" cy="431725"/>
            </a:xfrm>
            <a:custGeom>
              <a:avLst/>
              <a:gdLst/>
              <a:ahLst/>
              <a:cxnLst/>
              <a:rect l="l" t="t" r="r" b="b"/>
              <a:pathLst>
                <a:path w="14494" h="17269" extrusionOk="0">
                  <a:moveTo>
                    <a:pt x="5169" y="0"/>
                  </a:moveTo>
                  <a:cubicBezTo>
                    <a:pt x="3951" y="0"/>
                    <a:pt x="2874" y="280"/>
                    <a:pt x="2180" y="974"/>
                  </a:cubicBezTo>
                  <a:cubicBezTo>
                    <a:pt x="2180" y="974"/>
                    <a:pt x="1232" y="4479"/>
                    <a:pt x="1232" y="5048"/>
                  </a:cubicBezTo>
                  <a:cubicBezTo>
                    <a:pt x="1232" y="5616"/>
                    <a:pt x="1611" y="7036"/>
                    <a:pt x="1611" y="7036"/>
                  </a:cubicBezTo>
                  <a:cubicBezTo>
                    <a:pt x="1611" y="7036"/>
                    <a:pt x="1" y="9594"/>
                    <a:pt x="190" y="9879"/>
                  </a:cubicBezTo>
                  <a:cubicBezTo>
                    <a:pt x="379" y="10162"/>
                    <a:pt x="948" y="10636"/>
                    <a:pt x="948" y="10636"/>
                  </a:cubicBezTo>
                  <a:cubicBezTo>
                    <a:pt x="948" y="10636"/>
                    <a:pt x="759" y="14236"/>
                    <a:pt x="1516" y="14993"/>
                  </a:cubicBezTo>
                  <a:cubicBezTo>
                    <a:pt x="1853" y="15330"/>
                    <a:pt x="2656" y="15423"/>
                    <a:pt x="3446" y="15423"/>
                  </a:cubicBezTo>
                  <a:cubicBezTo>
                    <a:pt x="4434" y="15423"/>
                    <a:pt x="5400" y="15277"/>
                    <a:pt x="5400" y="15277"/>
                  </a:cubicBezTo>
                  <a:lnTo>
                    <a:pt x="5400" y="15277"/>
                  </a:lnTo>
                  <a:cubicBezTo>
                    <a:pt x="5400" y="15277"/>
                    <a:pt x="3885" y="17171"/>
                    <a:pt x="5589" y="17266"/>
                  </a:cubicBezTo>
                  <a:cubicBezTo>
                    <a:pt x="5610" y="17268"/>
                    <a:pt x="5632" y="17268"/>
                    <a:pt x="5654" y="17268"/>
                  </a:cubicBezTo>
                  <a:cubicBezTo>
                    <a:pt x="7406" y="17268"/>
                    <a:pt x="11857" y="13545"/>
                    <a:pt x="13168" y="11394"/>
                  </a:cubicBezTo>
                  <a:cubicBezTo>
                    <a:pt x="14494" y="9215"/>
                    <a:pt x="14398" y="5237"/>
                    <a:pt x="13168" y="3247"/>
                  </a:cubicBezTo>
                  <a:cubicBezTo>
                    <a:pt x="12283" y="1819"/>
                    <a:pt x="8272" y="0"/>
                    <a:pt x="5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2418;p54">
              <a:extLst>
                <a:ext uri="{FF2B5EF4-FFF2-40B4-BE49-F238E27FC236}">
                  <a16:creationId xmlns:a16="http://schemas.microsoft.com/office/drawing/2014/main" id="{57CD12C5-2009-40FB-92EA-0A3569E2ED93}"/>
                </a:ext>
              </a:extLst>
            </p:cNvPr>
            <p:cNvSpPr/>
            <p:nvPr/>
          </p:nvSpPr>
          <p:spPr>
            <a:xfrm>
              <a:off x="5328600" y="1658800"/>
              <a:ext cx="378100" cy="447050"/>
            </a:xfrm>
            <a:custGeom>
              <a:avLst/>
              <a:gdLst/>
              <a:ahLst/>
              <a:cxnLst/>
              <a:rect l="l" t="t" r="r" b="b"/>
              <a:pathLst>
                <a:path w="15124" h="17882" extrusionOk="0">
                  <a:moveTo>
                    <a:pt x="5520" y="612"/>
                  </a:moveTo>
                  <a:cubicBezTo>
                    <a:pt x="5882" y="612"/>
                    <a:pt x="6235" y="638"/>
                    <a:pt x="6558" y="675"/>
                  </a:cubicBezTo>
                  <a:cubicBezTo>
                    <a:pt x="9486" y="1014"/>
                    <a:pt x="12569" y="2589"/>
                    <a:pt x="13265" y="3715"/>
                  </a:cubicBezTo>
                  <a:cubicBezTo>
                    <a:pt x="14477" y="5673"/>
                    <a:pt x="14477" y="9549"/>
                    <a:pt x="13264" y="11542"/>
                  </a:cubicBezTo>
                  <a:cubicBezTo>
                    <a:pt x="11973" y="13663"/>
                    <a:pt x="7625" y="17269"/>
                    <a:pt x="6020" y="17269"/>
                  </a:cubicBezTo>
                  <a:cubicBezTo>
                    <a:pt x="6003" y="17269"/>
                    <a:pt x="5984" y="17268"/>
                    <a:pt x="5965" y="17268"/>
                  </a:cubicBezTo>
                  <a:cubicBezTo>
                    <a:pt x="5808" y="17259"/>
                    <a:pt x="5533" y="17221"/>
                    <a:pt x="5467" y="17074"/>
                  </a:cubicBezTo>
                  <a:cubicBezTo>
                    <a:pt x="5342" y="16797"/>
                    <a:pt x="5710" y="16134"/>
                    <a:pt x="5997" y="15774"/>
                  </a:cubicBezTo>
                  <a:cubicBezTo>
                    <a:pt x="6157" y="15574"/>
                    <a:pt x="6015" y="15278"/>
                    <a:pt x="5758" y="15278"/>
                  </a:cubicBezTo>
                  <a:cubicBezTo>
                    <a:pt x="5742" y="15278"/>
                    <a:pt x="5728" y="15279"/>
                    <a:pt x="5712" y="15282"/>
                  </a:cubicBezTo>
                  <a:cubicBezTo>
                    <a:pt x="5164" y="15365"/>
                    <a:pt x="4476" y="15423"/>
                    <a:pt x="3842" y="15423"/>
                  </a:cubicBezTo>
                  <a:cubicBezTo>
                    <a:pt x="3049" y="15423"/>
                    <a:pt x="2340" y="15332"/>
                    <a:pt x="2091" y="15084"/>
                  </a:cubicBezTo>
                  <a:cubicBezTo>
                    <a:pt x="1610" y="14602"/>
                    <a:pt x="1542" y="12298"/>
                    <a:pt x="1612" y="10959"/>
                  </a:cubicBezTo>
                  <a:cubicBezTo>
                    <a:pt x="1617" y="10862"/>
                    <a:pt x="1576" y="10769"/>
                    <a:pt x="1502" y="10707"/>
                  </a:cubicBezTo>
                  <a:cubicBezTo>
                    <a:pt x="1317" y="10552"/>
                    <a:pt x="996" y="10261"/>
                    <a:pt x="846" y="10074"/>
                  </a:cubicBezTo>
                  <a:cubicBezTo>
                    <a:pt x="920" y="9726"/>
                    <a:pt x="1602" y="8503"/>
                    <a:pt x="2229" y="7507"/>
                  </a:cubicBezTo>
                  <a:cubicBezTo>
                    <a:pt x="2274" y="7435"/>
                    <a:pt x="2288" y="7346"/>
                    <a:pt x="2266" y="7263"/>
                  </a:cubicBezTo>
                  <a:cubicBezTo>
                    <a:pt x="2164" y="6879"/>
                    <a:pt x="1898" y="5787"/>
                    <a:pt x="1898" y="5354"/>
                  </a:cubicBezTo>
                  <a:cubicBezTo>
                    <a:pt x="1898" y="4977"/>
                    <a:pt x="2449" y="2790"/>
                    <a:pt x="2812" y="1442"/>
                  </a:cubicBezTo>
                  <a:cubicBezTo>
                    <a:pt x="3501" y="799"/>
                    <a:pt x="4543" y="612"/>
                    <a:pt x="5520" y="612"/>
                  </a:cubicBezTo>
                  <a:close/>
                  <a:moveTo>
                    <a:pt x="5525" y="1"/>
                  </a:moveTo>
                  <a:cubicBezTo>
                    <a:pt x="4119" y="1"/>
                    <a:pt x="3024" y="363"/>
                    <a:pt x="2322" y="1065"/>
                  </a:cubicBezTo>
                  <a:cubicBezTo>
                    <a:pt x="2284" y="1103"/>
                    <a:pt x="2256" y="1150"/>
                    <a:pt x="2243" y="1202"/>
                  </a:cubicBezTo>
                  <a:cubicBezTo>
                    <a:pt x="2144" y="1564"/>
                    <a:pt x="1285" y="4762"/>
                    <a:pt x="1285" y="5355"/>
                  </a:cubicBezTo>
                  <a:cubicBezTo>
                    <a:pt x="1285" y="5862"/>
                    <a:pt x="1542" y="6911"/>
                    <a:pt x="1640" y="7293"/>
                  </a:cubicBezTo>
                  <a:cubicBezTo>
                    <a:pt x="1" y="9913"/>
                    <a:pt x="191" y="10200"/>
                    <a:pt x="294" y="10355"/>
                  </a:cubicBezTo>
                  <a:cubicBezTo>
                    <a:pt x="453" y="10592"/>
                    <a:pt x="806" y="10915"/>
                    <a:pt x="994" y="11077"/>
                  </a:cubicBezTo>
                  <a:cubicBezTo>
                    <a:pt x="956" y="11948"/>
                    <a:pt x="898" y="14756"/>
                    <a:pt x="1659" y="15516"/>
                  </a:cubicBezTo>
                  <a:cubicBezTo>
                    <a:pt x="2071" y="15929"/>
                    <a:pt x="2968" y="16042"/>
                    <a:pt x="3831" y="16042"/>
                  </a:cubicBezTo>
                  <a:cubicBezTo>
                    <a:pt x="4304" y="16042"/>
                    <a:pt x="4767" y="16008"/>
                    <a:pt x="5134" y="15970"/>
                  </a:cubicBezTo>
                  <a:lnTo>
                    <a:pt x="5134" y="15970"/>
                  </a:lnTo>
                  <a:cubicBezTo>
                    <a:pt x="4913" y="16374"/>
                    <a:pt x="4720" y="16902"/>
                    <a:pt x="4907" y="17323"/>
                  </a:cubicBezTo>
                  <a:cubicBezTo>
                    <a:pt x="5059" y="17663"/>
                    <a:pt x="5403" y="17849"/>
                    <a:pt x="5931" y="17879"/>
                  </a:cubicBezTo>
                  <a:cubicBezTo>
                    <a:pt x="5956" y="17880"/>
                    <a:pt x="5982" y="17881"/>
                    <a:pt x="6007" y="17881"/>
                  </a:cubicBezTo>
                  <a:cubicBezTo>
                    <a:pt x="7959" y="17881"/>
                    <a:pt x="12483" y="14002"/>
                    <a:pt x="13787" y="11861"/>
                  </a:cubicBezTo>
                  <a:cubicBezTo>
                    <a:pt x="15123" y="9666"/>
                    <a:pt x="15122" y="5552"/>
                    <a:pt x="13786" y="3394"/>
                  </a:cubicBezTo>
                  <a:cubicBezTo>
                    <a:pt x="12915" y="1987"/>
                    <a:pt x="9503" y="402"/>
                    <a:pt x="6629" y="68"/>
                  </a:cubicBezTo>
                  <a:cubicBezTo>
                    <a:pt x="6242" y="23"/>
                    <a:pt x="5874" y="1"/>
                    <a:pt x="5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2419;p54">
              <a:extLst>
                <a:ext uri="{FF2B5EF4-FFF2-40B4-BE49-F238E27FC236}">
                  <a16:creationId xmlns:a16="http://schemas.microsoft.com/office/drawing/2014/main" id="{26DA9D69-DA52-D94E-A200-246E4F373FFD}"/>
                </a:ext>
              </a:extLst>
            </p:cNvPr>
            <p:cNvSpPr/>
            <p:nvPr/>
          </p:nvSpPr>
          <p:spPr>
            <a:xfrm>
              <a:off x="5349400" y="1516775"/>
              <a:ext cx="483100" cy="429875"/>
            </a:xfrm>
            <a:custGeom>
              <a:avLst/>
              <a:gdLst/>
              <a:ahLst/>
              <a:cxnLst/>
              <a:rect l="l" t="t" r="r" b="b"/>
              <a:pathLst>
                <a:path w="19324" h="17195" extrusionOk="0">
                  <a:moveTo>
                    <a:pt x="11115" y="1"/>
                  </a:moveTo>
                  <a:cubicBezTo>
                    <a:pt x="10707" y="1"/>
                    <a:pt x="10313" y="46"/>
                    <a:pt x="9946" y="143"/>
                  </a:cubicBezTo>
                  <a:cubicBezTo>
                    <a:pt x="9946" y="143"/>
                    <a:pt x="2653" y="1090"/>
                    <a:pt x="1327" y="3931"/>
                  </a:cubicBezTo>
                  <a:cubicBezTo>
                    <a:pt x="1" y="6773"/>
                    <a:pt x="3032" y="10278"/>
                    <a:pt x="5211" y="10751"/>
                  </a:cubicBezTo>
                  <a:cubicBezTo>
                    <a:pt x="6764" y="11089"/>
                    <a:pt x="7933" y="11138"/>
                    <a:pt x="8475" y="11138"/>
                  </a:cubicBezTo>
                  <a:cubicBezTo>
                    <a:pt x="8693" y="11138"/>
                    <a:pt x="8810" y="11130"/>
                    <a:pt x="8810" y="11130"/>
                  </a:cubicBezTo>
                  <a:lnTo>
                    <a:pt x="8810" y="11130"/>
                  </a:lnTo>
                  <a:cubicBezTo>
                    <a:pt x="8810" y="11130"/>
                    <a:pt x="6537" y="13119"/>
                    <a:pt x="7957" y="13592"/>
                  </a:cubicBezTo>
                  <a:cubicBezTo>
                    <a:pt x="9378" y="14066"/>
                    <a:pt x="10042" y="13782"/>
                    <a:pt x="10042" y="14256"/>
                  </a:cubicBezTo>
                  <a:cubicBezTo>
                    <a:pt x="10042" y="14729"/>
                    <a:pt x="8620" y="16244"/>
                    <a:pt x="9852" y="16340"/>
                  </a:cubicBezTo>
                  <a:cubicBezTo>
                    <a:pt x="9879" y="16342"/>
                    <a:pt x="9905" y="16343"/>
                    <a:pt x="9930" y="16343"/>
                  </a:cubicBezTo>
                  <a:cubicBezTo>
                    <a:pt x="10982" y="16343"/>
                    <a:pt x="11394" y="14662"/>
                    <a:pt x="12006" y="14662"/>
                  </a:cubicBezTo>
                  <a:cubicBezTo>
                    <a:pt x="12074" y="14662"/>
                    <a:pt x="12145" y="14683"/>
                    <a:pt x="12220" y="14729"/>
                  </a:cubicBezTo>
                  <a:cubicBezTo>
                    <a:pt x="12977" y="15203"/>
                    <a:pt x="11935" y="17097"/>
                    <a:pt x="12315" y="17193"/>
                  </a:cubicBezTo>
                  <a:cubicBezTo>
                    <a:pt x="12319" y="17194"/>
                    <a:pt x="12324" y="17194"/>
                    <a:pt x="12330" y="17194"/>
                  </a:cubicBezTo>
                  <a:cubicBezTo>
                    <a:pt x="12781" y="17194"/>
                    <a:pt x="16311" y="13450"/>
                    <a:pt x="17808" y="9520"/>
                  </a:cubicBezTo>
                  <a:cubicBezTo>
                    <a:pt x="19324" y="5542"/>
                    <a:pt x="17240" y="3078"/>
                    <a:pt x="15724" y="1752"/>
                  </a:cubicBezTo>
                  <a:cubicBezTo>
                    <a:pt x="14517" y="696"/>
                    <a:pt x="12710" y="1"/>
                    <a:pt x="1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2420;p54">
              <a:extLst>
                <a:ext uri="{FF2B5EF4-FFF2-40B4-BE49-F238E27FC236}">
                  <a16:creationId xmlns:a16="http://schemas.microsoft.com/office/drawing/2014/main" id="{D44C3CDA-BB48-066A-7CB6-E0456DA1AC9B}"/>
                </a:ext>
              </a:extLst>
            </p:cNvPr>
            <p:cNvSpPr/>
            <p:nvPr/>
          </p:nvSpPr>
          <p:spPr>
            <a:xfrm>
              <a:off x="5358625" y="1509100"/>
              <a:ext cx="472550" cy="445100"/>
            </a:xfrm>
            <a:custGeom>
              <a:avLst/>
              <a:gdLst/>
              <a:ahLst/>
              <a:cxnLst/>
              <a:rect l="l" t="t" r="r" b="b"/>
              <a:pathLst>
                <a:path w="18902" h="17804" extrusionOk="0">
                  <a:moveTo>
                    <a:pt x="10741" y="615"/>
                  </a:moveTo>
                  <a:cubicBezTo>
                    <a:pt x="12224" y="615"/>
                    <a:pt x="13962" y="1248"/>
                    <a:pt x="15154" y="2290"/>
                  </a:cubicBezTo>
                  <a:cubicBezTo>
                    <a:pt x="17590" y="4422"/>
                    <a:pt x="18245" y="6852"/>
                    <a:pt x="17153" y="9718"/>
                  </a:cubicBezTo>
                  <a:cubicBezTo>
                    <a:pt x="15875" y="13072"/>
                    <a:pt x="13205" y="16127"/>
                    <a:pt x="12223" y="16977"/>
                  </a:cubicBezTo>
                  <a:cubicBezTo>
                    <a:pt x="12237" y="16910"/>
                    <a:pt x="12254" y="16845"/>
                    <a:pt x="12267" y="16785"/>
                  </a:cubicBezTo>
                  <a:cubicBezTo>
                    <a:pt x="12429" y="16106"/>
                    <a:pt x="12650" y="15176"/>
                    <a:pt x="12012" y="14777"/>
                  </a:cubicBezTo>
                  <a:cubicBezTo>
                    <a:pt x="11880" y="14694"/>
                    <a:pt x="11755" y="14659"/>
                    <a:pt x="11639" y="14659"/>
                  </a:cubicBezTo>
                  <a:lnTo>
                    <a:pt x="11639" y="14658"/>
                  </a:lnTo>
                  <a:cubicBezTo>
                    <a:pt x="11219" y="14658"/>
                    <a:pt x="10892" y="15111"/>
                    <a:pt x="10639" y="15460"/>
                  </a:cubicBezTo>
                  <a:cubicBezTo>
                    <a:pt x="10268" y="15972"/>
                    <a:pt x="9961" y="16344"/>
                    <a:pt x="9564" y="16344"/>
                  </a:cubicBezTo>
                  <a:cubicBezTo>
                    <a:pt x="9545" y="16344"/>
                    <a:pt x="9525" y="16343"/>
                    <a:pt x="9505" y="16341"/>
                  </a:cubicBezTo>
                  <a:cubicBezTo>
                    <a:pt x="9350" y="16329"/>
                    <a:pt x="9297" y="16291"/>
                    <a:pt x="9293" y="16282"/>
                  </a:cubicBezTo>
                  <a:cubicBezTo>
                    <a:pt x="9222" y="16151"/>
                    <a:pt x="9522" y="15612"/>
                    <a:pt x="9648" y="15382"/>
                  </a:cubicBezTo>
                  <a:cubicBezTo>
                    <a:pt x="9832" y="15050"/>
                    <a:pt x="9977" y="14789"/>
                    <a:pt x="9977" y="14562"/>
                  </a:cubicBezTo>
                  <a:cubicBezTo>
                    <a:pt x="9977" y="14028"/>
                    <a:pt x="9515" y="13967"/>
                    <a:pt x="9068" y="13909"/>
                  </a:cubicBezTo>
                  <a:cubicBezTo>
                    <a:pt x="8734" y="13866"/>
                    <a:pt x="8280" y="13807"/>
                    <a:pt x="7684" y="13609"/>
                  </a:cubicBezTo>
                  <a:cubicBezTo>
                    <a:pt x="7457" y="13533"/>
                    <a:pt x="7438" y="13436"/>
                    <a:pt x="7432" y="13404"/>
                  </a:cubicBezTo>
                  <a:cubicBezTo>
                    <a:pt x="7353" y="13012"/>
                    <a:pt x="8107" y="12136"/>
                    <a:pt x="8641" y="11666"/>
                  </a:cubicBezTo>
                  <a:cubicBezTo>
                    <a:pt x="8740" y="11581"/>
                    <a:pt x="8773" y="11440"/>
                    <a:pt x="8723" y="11319"/>
                  </a:cubicBezTo>
                  <a:cubicBezTo>
                    <a:pt x="8675" y="11204"/>
                    <a:pt x="8574" y="11130"/>
                    <a:pt x="8440" y="11130"/>
                  </a:cubicBezTo>
                  <a:cubicBezTo>
                    <a:pt x="8433" y="11130"/>
                    <a:pt x="8427" y="11131"/>
                    <a:pt x="8420" y="11131"/>
                  </a:cubicBezTo>
                  <a:cubicBezTo>
                    <a:pt x="8416" y="11131"/>
                    <a:pt x="8312" y="11138"/>
                    <a:pt x="8120" y="11138"/>
                  </a:cubicBezTo>
                  <a:cubicBezTo>
                    <a:pt x="7601" y="11138"/>
                    <a:pt x="6442" y="11092"/>
                    <a:pt x="4906" y="10758"/>
                  </a:cubicBezTo>
                  <a:cubicBezTo>
                    <a:pt x="3666" y="10489"/>
                    <a:pt x="2175" y="9164"/>
                    <a:pt x="1437" y="7675"/>
                  </a:cubicBezTo>
                  <a:cubicBezTo>
                    <a:pt x="1026" y="6846"/>
                    <a:pt x="659" y="5600"/>
                    <a:pt x="1235" y="4367"/>
                  </a:cubicBezTo>
                  <a:cubicBezTo>
                    <a:pt x="2475" y="1711"/>
                    <a:pt x="9545" y="762"/>
                    <a:pt x="9616" y="752"/>
                  </a:cubicBezTo>
                  <a:cubicBezTo>
                    <a:pt x="9629" y="751"/>
                    <a:pt x="9643" y="749"/>
                    <a:pt x="9655" y="746"/>
                  </a:cubicBezTo>
                  <a:cubicBezTo>
                    <a:pt x="9991" y="657"/>
                    <a:pt x="10357" y="615"/>
                    <a:pt x="10741" y="615"/>
                  </a:cubicBezTo>
                  <a:close/>
                  <a:moveTo>
                    <a:pt x="10754" y="1"/>
                  </a:moveTo>
                  <a:cubicBezTo>
                    <a:pt x="10321" y="1"/>
                    <a:pt x="9904" y="49"/>
                    <a:pt x="9518" y="149"/>
                  </a:cubicBezTo>
                  <a:cubicBezTo>
                    <a:pt x="9009" y="216"/>
                    <a:pt x="2039" y="1195"/>
                    <a:pt x="680" y="4109"/>
                  </a:cubicBezTo>
                  <a:cubicBezTo>
                    <a:pt x="1" y="5562"/>
                    <a:pt x="418" y="6998"/>
                    <a:pt x="889" y="7946"/>
                  </a:cubicBezTo>
                  <a:cubicBezTo>
                    <a:pt x="1714" y="9612"/>
                    <a:pt x="3349" y="11047"/>
                    <a:pt x="4775" y="11357"/>
                  </a:cubicBezTo>
                  <a:cubicBezTo>
                    <a:pt x="6039" y="11633"/>
                    <a:pt x="7049" y="11719"/>
                    <a:pt x="7691" y="11744"/>
                  </a:cubicBezTo>
                  <a:cubicBezTo>
                    <a:pt x="7239" y="12234"/>
                    <a:pt x="6715" y="12950"/>
                    <a:pt x="6831" y="13526"/>
                  </a:cubicBezTo>
                  <a:cubicBezTo>
                    <a:pt x="6874" y="13743"/>
                    <a:pt x="7025" y="14035"/>
                    <a:pt x="7490" y="14190"/>
                  </a:cubicBezTo>
                  <a:cubicBezTo>
                    <a:pt x="8142" y="14407"/>
                    <a:pt x="8651" y="14473"/>
                    <a:pt x="8988" y="14518"/>
                  </a:cubicBezTo>
                  <a:cubicBezTo>
                    <a:pt x="9133" y="14535"/>
                    <a:pt x="9309" y="14561"/>
                    <a:pt x="9355" y="14561"/>
                  </a:cubicBezTo>
                  <a:cubicBezTo>
                    <a:pt x="9360" y="14561"/>
                    <a:pt x="9363" y="14560"/>
                    <a:pt x="9365" y="14560"/>
                  </a:cubicBezTo>
                  <a:lnTo>
                    <a:pt x="9365" y="14560"/>
                  </a:lnTo>
                  <a:cubicBezTo>
                    <a:pt x="9358" y="14644"/>
                    <a:pt x="9211" y="14910"/>
                    <a:pt x="9113" y="15086"/>
                  </a:cubicBezTo>
                  <a:cubicBezTo>
                    <a:pt x="8837" y="15583"/>
                    <a:pt x="8524" y="16148"/>
                    <a:pt x="8753" y="16574"/>
                  </a:cubicBezTo>
                  <a:cubicBezTo>
                    <a:pt x="8875" y="16798"/>
                    <a:pt x="9111" y="16925"/>
                    <a:pt x="9459" y="16951"/>
                  </a:cubicBezTo>
                  <a:cubicBezTo>
                    <a:pt x="9493" y="16954"/>
                    <a:pt x="9527" y="16955"/>
                    <a:pt x="9560" y="16955"/>
                  </a:cubicBezTo>
                  <a:cubicBezTo>
                    <a:pt x="10313" y="16955"/>
                    <a:pt x="10786" y="16303"/>
                    <a:pt x="11134" y="15820"/>
                  </a:cubicBezTo>
                  <a:cubicBezTo>
                    <a:pt x="11393" y="15464"/>
                    <a:pt x="11540" y="15283"/>
                    <a:pt x="11642" y="15283"/>
                  </a:cubicBezTo>
                  <a:cubicBezTo>
                    <a:pt x="11658" y="15283"/>
                    <a:pt x="11673" y="15287"/>
                    <a:pt x="11688" y="15296"/>
                  </a:cubicBezTo>
                  <a:cubicBezTo>
                    <a:pt x="11954" y="15461"/>
                    <a:pt x="11784" y="16173"/>
                    <a:pt x="11672" y="16643"/>
                  </a:cubicBezTo>
                  <a:cubicBezTo>
                    <a:pt x="11545" y="17178"/>
                    <a:pt x="11424" y="17685"/>
                    <a:pt x="11872" y="17797"/>
                  </a:cubicBezTo>
                  <a:cubicBezTo>
                    <a:pt x="11891" y="17801"/>
                    <a:pt x="11913" y="17803"/>
                    <a:pt x="11934" y="17803"/>
                  </a:cubicBezTo>
                  <a:cubicBezTo>
                    <a:pt x="12913" y="17803"/>
                    <a:pt x="16481" y="13200"/>
                    <a:pt x="17724" y="9936"/>
                  </a:cubicBezTo>
                  <a:cubicBezTo>
                    <a:pt x="18901" y="6846"/>
                    <a:pt x="18171" y="4118"/>
                    <a:pt x="15556" y="1829"/>
                  </a:cubicBezTo>
                  <a:cubicBezTo>
                    <a:pt x="14244" y="682"/>
                    <a:pt x="12386" y="1"/>
                    <a:pt x="10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2421;p54">
              <a:extLst>
                <a:ext uri="{FF2B5EF4-FFF2-40B4-BE49-F238E27FC236}">
                  <a16:creationId xmlns:a16="http://schemas.microsoft.com/office/drawing/2014/main" id="{4AF0FE88-A54A-C165-BE7C-2CB78FD52A8F}"/>
                </a:ext>
              </a:extLst>
            </p:cNvPr>
            <p:cNvSpPr/>
            <p:nvPr/>
          </p:nvSpPr>
          <p:spPr>
            <a:xfrm>
              <a:off x="5574375" y="1873175"/>
              <a:ext cx="99475" cy="100225"/>
            </a:xfrm>
            <a:custGeom>
              <a:avLst/>
              <a:gdLst/>
              <a:ahLst/>
              <a:cxnLst/>
              <a:rect l="l" t="t" r="r" b="b"/>
              <a:pathLst>
                <a:path w="3979" h="4009" extrusionOk="0">
                  <a:moveTo>
                    <a:pt x="2862" y="0"/>
                  </a:moveTo>
                  <a:cubicBezTo>
                    <a:pt x="2025" y="0"/>
                    <a:pt x="947" y="2464"/>
                    <a:pt x="947" y="2464"/>
                  </a:cubicBezTo>
                  <a:lnTo>
                    <a:pt x="0" y="3599"/>
                  </a:lnTo>
                  <a:cubicBezTo>
                    <a:pt x="0" y="3599"/>
                    <a:pt x="863" y="4008"/>
                    <a:pt x="1709" y="4008"/>
                  </a:cubicBezTo>
                  <a:cubicBezTo>
                    <a:pt x="2084" y="4008"/>
                    <a:pt x="2456" y="3927"/>
                    <a:pt x="2747" y="3694"/>
                  </a:cubicBezTo>
                  <a:cubicBezTo>
                    <a:pt x="3694" y="2937"/>
                    <a:pt x="3978" y="759"/>
                    <a:pt x="3126" y="95"/>
                  </a:cubicBezTo>
                  <a:cubicBezTo>
                    <a:pt x="3042" y="30"/>
                    <a:pt x="2953" y="0"/>
                    <a:pt x="28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2422;p54">
              <a:extLst>
                <a:ext uri="{FF2B5EF4-FFF2-40B4-BE49-F238E27FC236}">
                  <a16:creationId xmlns:a16="http://schemas.microsoft.com/office/drawing/2014/main" id="{D119294C-61E7-6941-40ED-977F58202591}"/>
                </a:ext>
              </a:extLst>
            </p:cNvPr>
            <p:cNvSpPr/>
            <p:nvPr/>
          </p:nvSpPr>
          <p:spPr>
            <a:xfrm>
              <a:off x="5565675" y="1865500"/>
              <a:ext cx="107325" cy="115500"/>
            </a:xfrm>
            <a:custGeom>
              <a:avLst/>
              <a:gdLst/>
              <a:ahLst/>
              <a:cxnLst/>
              <a:rect l="l" t="t" r="r" b="b"/>
              <a:pathLst>
                <a:path w="4293" h="4620" extrusionOk="0">
                  <a:moveTo>
                    <a:pt x="3212" y="0"/>
                  </a:moveTo>
                  <a:cubicBezTo>
                    <a:pt x="3148" y="0"/>
                    <a:pt x="3083" y="9"/>
                    <a:pt x="3017" y="26"/>
                  </a:cubicBezTo>
                  <a:cubicBezTo>
                    <a:pt x="2101" y="257"/>
                    <a:pt x="1188" y="2250"/>
                    <a:pt x="1015" y="2647"/>
                  </a:cubicBezTo>
                  <a:cubicBezTo>
                    <a:pt x="948" y="2802"/>
                    <a:pt x="1017" y="2982"/>
                    <a:pt x="1172" y="3050"/>
                  </a:cubicBezTo>
                  <a:cubicBezTo>
                    <a:pt x="1212" y="3067"/>
                    <a:pt x="1254" y="3076"/>
                    <a:pt x="1295" y="3076"/>
                  </a:cubicBezTo>
                  <a:cubicBezTo>
                    <a:pt x="1413" y="3076"/>
                    <a:pt x="1526" y="3007"/>
                    <a:pt x="1576" y="2892"/>
                  </a:cubicBezTo>
                  <a:cubicBezTo>
                    <a:pt x="1959" y="2018"/>
                    <a:pt x="2704" y="736"/>
                    <a:pt x="3167" y="618"/>
                  </a:cubicBezTo>
                  <a:cubicBezTo>
                    <a:pt x="3183" y="614"/>
                    <a:pt x="3196" y="612"/>
                    <a:pt x="3209" y="612"/>
                  </a:cubicBezTo>
                  <a:cubicBezTo>
                    <a:pt x="3236" y="612"/>
                    <a:pt x="3259" y="622"/>
                    <a:pt x="3286" y="643"/>
                  </a:cubicBezTo>
                  <a:cubicBezTo>
                    <a:pt x="3530" y="832"/>
                    <a:pt x="3673" y="1240"/>
                    <a:pt x="3676" y="1760"/>
                  </a:cubicBezTo>
                  <a:cubicBezTo>
                    <a:pt x="3681" y="2558"/>
                    <a:pt x="3356" y="3400"/>
                    <a:pt x="2904" y="3762"/>
                  </a:cubicBezTo>
                  <a:cubicBezTo>
                    <a:pt x="2680" y="3942"/>
                    <a:pt x="2376" y="4007"/>
                    <a:pt x="2056" y="4007"/>
                  </a:cubicBezTo>
                  <a:cubicBezTo>
                    <a:pt x="1447" y="4007"/>
                    <a:pt x="777" y="3769"/>
                    <a:pt x="479" y="3629"/>
                  </a:cubicBezTo>
                  <a:cubicBezTo>
                    <a:pt x="437" y="3610"/>
                    <a:pt x="393" y="3601"/>
                    <a:pt x="350" y="3601"/>
                  </a:cubicBezTo>
                  <a:cubicBezTo>
                    <a:pt x="235" y="3601"/>
                    <a:pt x="125" y="3665"/>
                    <a:pt x="72" y="3775"/>
                  </a:cubicBezTo>
                  <a:cubicBezTo>
                    <a:pt x="0" y="3928"/>
                    <a:pt x="65" y="4110"/>
                    <a:pt x="217" y="4183"/>
                  </a:cubicBezTo>
                  <a:cubicBezTo>
                    <a:pt x="272" y="4209"/>
                    <a:pt x="1154" y="4619"/>
                    <a:pt x="2055" y="4619"/>
                  </a:cubicBezTo>
                  <a:cubicBezTo>
                    <a:pt x="2492" y="4619"/>
                    <a:pt x="2933" y="4523"/>
                    <a:pt x="3286" y="4240"/>
                  </a:cubicBezTo>
                  <a:cubicBezTo>
                    <a:pt x="3985" y="3681"/>
                    <a:pt x="4293" y="2589"/>
                    <a:pt x="4287" y="1756"/>
                  </a:cubicBezTo>
                  <a:cubicBezTo>
                    <a:pt x="4283" y="1037"/>
                    <a:pt x="4060" y="470"/>
                    <a:pt x="3662" y="160"/>
                  </a:cubicBezTo>
                  <a:cubicBezTo>
                    <a:pt x="3526" y="54"/>
                    <a:pt x="3373" y="0"/>
                    <a:pt x="3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2423;p54">
              <a:extLst>
                <a:ext uri="{FF2B5EF4-FFF2-40B4-BE49-F238E27FC236}">
                  <a16:creationId xmlns:a16="http://schemas.microsoft.com/office/drawing/2014/main" id="{7A4C9031-83EF-59B7-C415-3C02CCB55D0B}"/>
                </a:ext>
              </a:extLst>
            </p:cNvPr>
            <p:cNvSpPr/>
            <p:nvPr/>
          </p:nvSpPr>
          <p:spPr>
            <a:xfrm>
              <a:off x="5387300" y="2105200"/>
              <a:ext cx="75800" cy="113725"/>
            </a:xfrm>
            <a:custGeom>
              <a:avLst/>
              <a:gdLst/>
              <a:ahLst/>
              <a:cxnLst/>
              <a:rect l="l" t="t" r="r" b="b"/>
              <a:pathLst>
                <a:path w="3032" h="4549" extrusionOk="0">
                  <a:moveTo>
                    <a:pt x="3031" y="1"/>
                  </a:moveTo>
                  <a:lnTo>
                    <a:pt x="0" y="1516"/>
                  </a:lnTo>
                  <a:lnTo>
                    <a:pt x="2558" y="4548"/>
                  </a:lnTo>
                  <a:lnTo>
                    <a:pt x="30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2424;p54">
              <a:extLst>
                <a:ext uri="{FF2B5EF4-FFF2-40B4-BE49-F238E27FC236}">
                  <a16:creationId xmlns:a16="http://schemas.microsoft.com/office/drawing/2014/main" id="{D3DCACC7-8F74-1515-BB73-DA42F118122C}"/>
                </a:ext>
              </a:extLst>
            </p:cNvPr>
            <p:cNvSpPr/>
            <p:nvPr/>
          </p:nvSpPr>
          <p:spPr>
            <a:xfrm>
              <a:off x="5378425" y="2097550"/>
              <a:ext cx="92750" cy="129025"/>
            </a:xfrm>
            <a:custGeom>
              <a:avLst/>
              <a:gdLst/>
              <a:ahLst/>
              <a:cxnLst/>
              <a:rect l="l" t="t" r="r" b="b"/>
              <a:pathLst>
                <a:path w="3710" h="5161" extrusionOk="0">
                  <a:moveTo>
                    <a:pt x="3386" y="1"/>
                  </a:moveTo>
                  <a:cubicBezTo>
                    <a:pt x="3341" y="1"/>
                    <a:pt x="3295" y="11"/>
                    <a:pt x="3250" y="33"/>
                  </a:cubicBezTo>
                  <a:lnTo>
                    <a:pt x="218" y="1549"/>
                  </a:lnTo>
                  <a:cubicBezTo>
                    <a:pt x="65" y="1623"/>
                    <a:pt x="1" y="1809"/>
                    <a:pt x="77" y="1962"/>
                  </a:cubicBezTo>
                  <a:cubicBezTo>
                    <a:pt x="131" y="2069"/>
                    <a:pt x="239" y="2130"/>
                    <a:pt x="351" y="2130"/>
                  </a:cubicBezTo>
                  <a:cubicBezTo>
                    <a:pt x="398" y="2130"/>
                    <a:pt x="446" y="2119"/>
                    <a:pt x="491" y="2096"/>
                  </a:cubicBezTo>
                  <a:lnTo>
                    <a:pt x="3024" y="831"/>
                  </a:lnTo>
                  <a:lnTo>
                    <a:pt x="2608" y="4822"/>
                  </a:lnTo>
                  <a:cubicBezTo>
                    <a:pt x="2591" y="4991"/>
                    <a:pt x="2713" y="5140"/>
                    <a:pt x="2881" y="5158"/>
                  </a:cubicBezTo>
                  <a:cubicBezTo>
                    <a:pt x="2892" y="5159"/>
                    <a:pt x="2903" y="5160"/>
                    <a:pt x="2913" y="5160"/>
                  </a:cubicBezTo>
                  <a:cubicBezTo>
                    <a:pt x="3070" y="5160"/>
                    <a:pt x="3201" y="5042"/>
                    <a:pt x="3217" y="4885"/>
                  </a:cubicBezTo>
                  <a:lnTo>
                    <a:pt x="3691" y="339"/>
                  </a:lnTo>
                  <a:cubicBezTo>
                    <a:pt x="3710" y="149"/>
                    <a:pt x="3558" y="1"/>
                    <a:pt x="3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2425;p54">
              <a:extLst>
                <a:ext uri="{FF2B5EF4-FFF2-40B4-BE49-F238E27FC236}">
                  <a16:creationId xmlns:a16="http://schemas.microsoft.com/office/drawing/2014/main" id="{B9162ED1-3DEE-5A9A-88AC-38C4A7A58831}"/>
                </a:ext>
              </a:extLst>
            </p:cNvPr>
            <p:cNvSpPr/>
            <p:nvPr/>
          </p:nvSpPr>
          <p:spPr>
            <a:xfrm>
              <a:off x="4851350" y="4089525"/>
              <a:ext cx="1146875" cy="870725"/>
            </a:xfrm>
            <a:custGeom>
              <a:avLst/>
              <a:gdLst/>
              <a:ahLst/>
              <a:cxnLst/>
              <a:rect l="l" t="t" r="r" b="b"/>
              <a:pathLst>
                <a:path w="45875" h="34829" extrusionOk="0">
                  <a:moveTo>
                    <a:pt x="44465" y="0"/>
                  </a:moveTo>
                  <a:cubicBezTo>
                    <a:pt x="44465" y="0"/>
                    <a:pt x="38371" y="7489"/>
                    <a:pt x="33188" y="8785"/>
                  </a:cubicBezTo>
                  <a:cubicBezTo>
                    <a:pt x="31245" y="9271"/>
                    <a:pt x="26811" y="9423"/>
                    <a:pt x="22027" y="9423"/>
                  </a:cubicBezTo>
                  <a:cubicBezTo>
                    <a:pt x="14055" y="9423"/>
                    <a:pt x="5113" y="9001"/>
                    <a:pt x="5113" y="9001"/>
                  </a:cubicBezTo>
                  <a:cubicBezTo>
                    <a:pt x="3972" y="16229"/>
                    <a:pt x="820" y="30660"/>
                    <a:pt x="85" y="33999"/>
                  </a:cubicBezTo>
                  <a:cubicBezTo>
                    <a:pt x="1" y="34382"/>
                    <a:pt x="255" y="34756"/>
                    <a:pt x="642" y="34818"/>
                  </a:cubicBezTo>
                  <a:cubicBezTo>
                    <a:pt x="681" y="34825"/>
                    <a:pt x="720" y="34828"/>
                    <a:pt x="758" y="34828"/>
                  </a:cubicBezTo>
                  <a:cubicBezTo>
                    <a:pt x="1049" y="34828"/>
                    <a:pt x="1314" y="34641"/>
                    <a:pt x="1406" y="34357"/>
                  </a:cubicBezTo>
                  <a:cubicBezTo>
                    <a:pt x="2324" y="31504"/>
                    <a:pt x="6432" y="18621"/>
                    <a:pt x="6625" y="16128"/>
                  </a:cubicBezTo>
                  <a:cubicBezTo>
                    <a:pt x="6627" y="16098"/>
                    <a:pt x="6629" y="16069"/>
                    <a:pt x="6632" y="16042"/>
                  </a:cubicBezTo>
                  <a:cubicBezTo>
                    <a:pt x="6822" y="13816"/>
                    <a:pt x="8731" y="12148"/>
                    <a:pt x="10946" y="12148"/>
                  </a:cubicBezTo>
                  <a:cubicBezTo>
                    <a:pt x="11011" y="12148"/>
                    <a:pt x="11075" y="12149"/>
                    <a:pt x="11140" y="12152"/>
                  </a:cubicBezTo>
                  <a:cubicBezTo>
                    <a:pt x="17154" y="12416"/>
                    <a:pt x="30325" y="13040"/>
                    <a:pt x="32972" y="13536"/>
                  </a:cubicBezTo>
                  <a:cubicBezTo>
                    <a:pt x="36427" y="14184"/>
                    <a:pt x="37508" y="15480"/>
                    <a:pt x="37508" y="15480"/>
                  </a:cubicBezTo>
                  <a:lnTo>
                    <a:pt x="43545" y="34009"/>
                  </a:lnTo>
                  <a:cubicBezTo>
                    <a:pt x="43681" y="34429"/>
                    <a:pt x="44055" y="34727"/>
                    <a:pt x="44494" y="34766"/>
                  </a:cubicBezTo>
                  <a:cubicBezTo>
                    <a:pt x="44529" y="34770"/>
                    <a:pt x="44563" y="34771"/>
                    <a:pt x="44597" y="34771"/>
                  </a:cubicBezTo>
                  <a:cubicBezTo>
                    <a:pt x="45331" y="34771"/>
                    <a:pt x="45874" y="34056"/>
                    <a:pt x="45647" y="33339"/>
                  </a:cubicBezTo>
                  <a:cubicBezTo>
                    <a:pt x="44269" y="28955"/>
                    <a:pt x="40491" y="16852"/>
                    <a:pt x="40315" y="15264"/>
                  </a:cubicBezTo>
                  <a:cubicBezTo>
                    <a:pt x="40099" y="13320"/>
                    <a:pt x="45546" y="2592"/>
                    <a:pt x="45546" y="2592"/>
                  </a:cubicBezTo>
                  <a:cubicBezTo>
                    <a:pt x="45760" y="0"/>
                    <a:pt x="44465" y="0"/>
                    <a:pt x="44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2426;p54">
              <a:extLst>
                <a:ext uri="{FF2B5EF4-FFF2-40B4-BE49-F238E27FC236}">
                  <a16:creationId xmlns:a16="http://schemas.microsoft.com/office/drawing/2014/main" id="{379AE9F6-DDCD-DCDA-DD76-2D2E3FE2AD31}"/>
                </a:ext>
              </a:extLst>
            </p:cNvPr>
            <p:cNvSpPr/>
            <p:nvPr/>
          </p:nvSpPr>
          <p:spPr>
            <a:xfrm>
              <a:off x="4844500" y="4081875"/>
              <a:ext cx="1158900" cy="886050"/>
            </a:xfrm>
            <a:custGeom>
              <a:avLst/>
              <a:gdLst/>
              <a:ahLst/>
              <a:cxnLst/>
              <a:rect l="l" t="t" r="r" b="b"/>
              <a:pathLst>
                <a:path w="46356" h="35442" extrusionOk="0">
                  <a:moveTo>
                    <a:pt x="44858" y="642"/>
                  </a:moveTo>
                  <a:cubicBezTo>
                    <a:pt x="44970" y="687"/>
                    <a:pt x="45070" y="759"/>
                    <a:pt x="45147" y="851"/>
                  </a:cubicBezTo>
                  <a:cubicBezTo>
                    <a:pt x="45365" y="1101"/>
                    <a:pt x="45606" y="1643"/>
                    <a:pt x="45518" y="2813"/>
                  </a:cubicBezTo>
                  <a:cubicBezTo>
                    <a:pt x="44841" y="4149"/>
                    <a:pt x="40068" y="13655"/>
                    <a:pt x="40284" y="15603"/>
                  </a:cubicBezTo>
                  <a:cubicBezTo>
                    <a:pt x="40460" y="17191"/>
                    <a:pt x="44080" y="28812"/>
                    <a:pt x="45629" y="33735"/>
                  </a:cubicBezTo>
                  <a:cubicBezTo>
                    <a:pt x="45792" y="34253"/>
                    <a:pt x="45401" y="34770"/>
                    <a:pt x="44872" y="34770"/>
                  </a:cubicBezTo>
                  <a:cubicBezTo>
                    <a:pt x="44846" y="34770"/>
                    <a:pt x="44821" y="34769"/>
                    <a:pt x="44795" y="34767"/>
                  </a:cubicBezTo>
                  <a:cubicBezTo>
                    <a:pt x="44478" y="34738"/>
                    <a:pt x="44208" y="34523"/>
                    <a:pt x="44109" y="34219"/>
                  </a:cubicBezTo>
                  <a:lnTo>
                    <a:pt x="38072" y="15690"/>
                  </a:lnTo>
                  <a:cubicBezTo>
                    <a:pt x="38060" y="15653"/>
                    <a:pt x="38041" y="15619"/>
                    <a:pt x="38016" y="15589"/>
                  </a:cubicBezTo>
                  <a:cubicBezTo>
                    <a:pt x="37969" y="15532"/>
                    <a:pt x="36826" y="14202"/>
                    <a:pt x="33303" y="13541"/>
                  </a:cubicBezTo>
                  <a:cubicBezTo>
                    <a:pt x="30611" y="13037"/>
                    <a:pt x="17108" y="12401"/>
                    <a:pt x="11429" y="12151"/>
                  </a:cubicBezTo>
                  <a:cubicBezTo>
                    <a:pt x="11360" y="12149"/>
                    <a:pt x="11291" y="12147"/>
                    <a:pt x="11222" y="12147"/>
                  </a:cubicBezTo>
                  <a:cubicBezTo>
                    <a:pt x="8799" y="12147"/>
                    <a:pt x="6805" y="13940"/>
                    <a:pt x="6601" y="16321"/>
                  </a:cubicBezTo>
                  <a:lnTo>
                    <a:pt x="6594" y="16410"/>
                  </a:lnTo>
                  <a:cubicBezTo>
                    <a:pt x="6403" y="18885"/>
                    <a:pt x="2225" y="31971"/>
                    <a:pt x="1389" y="34568"/>
                  </a:cubicBezTo>
                  <a:cubicBezTo>
                    <a:pt x="1340" y="34726"/>
                    <a:pt x="1195" y="34829"/>
                    <a:pt x="1035" y="34829"/>
                  </a:cubicBezTo>
                  <a:cubicBezTo>
                    <a:pt x="1012" y="34829"/>
                    <a:pt x="990" y="34827"/>
                    <a:pt x="967" y="34823"/>
                  </a:cubicBezTo>
                  <a:cubicBezTo>
                    <a:pt x="863" y="34807"/>
                    <a:pt x="771" y="34747"/>
                    <a:pt x="713" y="34660"/>
                  </a:cubicBezTo>
                  <a:cubicBezTo>
                    <a:pt x="655" y="34575"/>
                    <a:pt x="635" y="34471"/>
                    <a:pt x="658" y="34370"/>
                  </a:cubicBezTo>
                  <a:cubicBezTo>
                    <a:pt x="1543" y="30350"/>
                    <a:pt x="4492" y="16806"/>
                    <a:pt x="5646" y="9626"/>
                  </a:cubicBezTo>
                  <a:cubicBezTo>
                    <a:pt x="7274" y="9699"/>
                    <a:pt x="15139" y="10038"/>
                    <a:pt x="22264" y="10038"/>
                  </a:cubicBezTo>
                  <a:cubicBezTo>
                    <a:pt x="27077" y="10038"/>
                    <a:pt x="31551" y="9883"/>
                    <a:pt x="33535" y="9388"/>
                  </a:cubicBezTo>
                  <a:cubicBezTo>
                    <a:pt x="38420" y="8166"/>
                    <a:pt x="43956" y="1722"/>
                    <a:pt x="44858" y="642"/>
                  </a:cubicBezTo>
                  <a:close/>
                  <a:moveTo>
                    <a:pt x="44739" y="0"/>
                  </a:moveTo>
                  <a:cubicBezTo>
                    <a:pt x="44648" y="0"/>
                    <a:pt x="44560" y="41"/>
                    <a:pt x="44502" y="113"/>
                  </a:cubicBezTo>
                  <a:cubicBezTo>
                    <a:pt x="44443" y="187"/>
                    <a:pt x="38413" y="7538"/>
                    <a:pt x="33388" y="8794"/>
                  </a:cubicBezTo>
                  <a:cubicBezTo>
                    <a:pt x="31479" y="9272"/>
                    <a:pt x="27087" y="9421"/>
                    <a:pt x="22335" y="9421"/>
                  </a:cubicBezTo>
                  <a:cubicBezTo>
                    <a:pt x="14437" y="9421"/>
                    <a:pt x="5544" y="9008"/>
                    <a:pt x="5401" y="9001"/>
                  </a:cubicBezTo>
                  <a:cubicBezTo>
                    <a:pt x="5390" y="9000"/>
                    <a:pt x="5379" y="8999"/>
                    <a:pt x="5368" y="8999"/>
                  </a:cubicBezTo>
                  <a:cubicBezTo>
                    <a:pt x="5223" y="8999"/>
                    <a:pt x="5107" y="9116"/>
                    <a:pt x="5084" y="9259"/>
                  </a:cubicBezTo>
                  <a:cubicBezTo>
                    <a:pt x="3938" y="16530"/>
                    <a:pt x="698" y="31345"/>
                    <a:pt x="61" y="34239"/>
                  </a:cubicBezTo>
                  <a:cubicBezTo>
                    <a:pt x="1" y="34503"/>
                    <a:pt x="53" y="34780"/>
                    <a:pt x="205" y="35004"/>
                  </a:cubicBezTo>
                  <a:cubicBezTo>
                    <a:pt x="391" y="35277"/>
                    <a:pt x="701" y="35441"/>
                    <a:pt x="1033" y="35441"/>
                  </a:cubicBezTo>
                  <a:cubicBezTo>
                    <a:pt x="1034" y="35441"/>
                    <a:pt x="1035" y="35441"/>
                    <a:pt x="1036" y="35441"/>
                  </a:cubicBezTo>
                  <a:cubicBezTo>
                    <a:pt x="1464" y="35441"/>
                    <a:pt x="1842" y="35165"/>
                    <a:pt x="1972" y="34757"/>
                  </a:cubicBezTo>
                  <a:cubicBezTo>
                    <a:pt x="3151" y="31090"/>
                    <a:pt x="7013" y="18937"/>
                    <a:pt x="7205" y="16458"/>
                  </a:cubicBezTo>
                  <a:lnTo>
                    <a:pt x="7211" y="16373"/>
                  </a:lnTo>
                  <a:cubicBezTo>
                    <a:pt x="7387" y="14320"/>
                    <a:pt x="9114" y="12759"/>
                    <a:pt x="11199" y="12759"/>
                  </a:cubicBezTo>
                  <a:cubicBezTo>
                    <a:pt x="11266" y="12759"/>
                    <a:pt x="11334" y="12761"/>
                    <a:pt x="11402" y="12764"/>
                  </a:cubicBezTo>
                  <a:cubicBezTo>
                    <a:pt x="17070" y="13013"/>
                    <a:pt x="30538" y="13646"/>
                    <a:pt x="33191" y="14142"/>
                  </a:cubicBezTo>
                  <a:cubicBezTo>
                    <a:pt x="36142" y="14696"/>
                    <a:pt x="37304" y="15737"/>
                    <a:pt x="37511" y="15944"/>
                  </a:cubicBezTo>
                  <a:lnTo>
                    <a:pt x="43529" y="34409"/>
                  </a:lnTo>
                  <a:cubicBezTo>
                    <a:pt x="43703" y="34945"/>
                    <a:pt x="44180" y="35326"/>
                    <a:pt x="44741" y="35377"/>
                  </a:cubicBezTo>
                  <a:cubicBezTo>
                    <a:pt x="44781" y="35380"/>
                    <a:pt x="44822" y="35382"/>
                    <a:pt x="44862" y="35382"/>
                  </a:cubicBezTo>
                  <a:cubicBezTo>
                    <a:pt x="45292" y="35382"/>
                    <a:pt x="45696" y="35194"/>
                    <a:pt x="45968" y="34858"/>
                  </a:cubicBezTo>
                  <a:cubicBezTo>
                    <a:pt x="46264" y="34491"/>
                    <a:pt x="46356" y="34000"/>
                    <a:pt x="46214" y="33551"/>
                  </a:cubicBezTo>
                  <a:cubicBezTo>
                    <a:pt x="45010" y="29724"/>
                    <a:pt x="41068" y="17113"/>
                    <a:pt x="40893" y="15536"/>
                  </a:cubicBezTo>
                  <a:cubicBezTo>
                    <a:pt x="40725" y="14016"/>
                    <a:pt x="44589" y="5998"/>
                    <a:pt x="46093" y="3036"/>
                  </a:cubicBezTo>
                  <a:cubicBezTo>
                    <a:pt x="46111" y="3000"/>
                    <a:pt x="46121" y="2961"/>
                    <a:pt x="46124" y="2923"/>
                  </a:cubicBezTo>
                  <a:cubicBezTo>
                    <a:pt x="46222" y="1757"/>
                    <a:pt x="46040" y="915"/>
                    <a:pt x="45585" y="421"/>
                  </a:cubicBezTo>
                  <a:cubicBezTo>
                    <a:pt x="45208" y="11"/>
                    <a:pt x="44786" y="0"/>
                    <a:pt x="44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2427;p54">
              <a:extLst>
                <a:ext uri="{FF2B5EF4-FFF2-40B4-BE49-F238E27FC236}">
                  <a16:creationId xmlns:a16="http://schemas.microsoft.com/office/drawing/2014/main" id="{E7AF46BB-5099-5AF9-EDC3-6A4309A5AD22}"/>
                </a:ext>
              </a:extLst>
            </p:cNvPr>
            <p:cNvSpPr/>
            <p:nvPr/>
          </p:nvSpPr>
          <p:spPr>
            <a:xfrm>
              <a:off x="5859350" y="3227275"/>
              <a:ext cx="371100" cy="1006475"/>
            </a:xfrm>
            <a:custGeom>
              <a:avLst/>
              <a:gdLst/>
              <a:ahLst/>
              <a:cxnLst/>
              <a:rect l="l" t="t" r="r" b="b"/>
              <a:pathLst>
                <a:path w="14844" h="40259" extrusionOk="0">
                  <a:moveTo>
                    <a:pt x="7765" y="0"/>
                  </a:moveTo>
                  <a:cubicBezTo>
                    <a:pt x="7421" y="0"/>
                    <a:pt x="7000" y="342"/>
                    <a:pt x="6508" y="1350"/>
                  </a:cubicBezTo>
                  <a:cubicBezTo>
                    <a:pt x="4979" y="4486"/>
                    <a:pt x="317" y="11939"/>
                    <a:pt x="159" y="14094"/>
                  </a:cubicBezTo>
                  <a:cubicBezTo>
                    <a:pt x="0" y="16247"/>
                    <a:pt x="200" y="40081"/>
                    <a:pt x="2568" y="40255"/>
                  </a:cubicBezTo>
                  <a:cubicBezTo>
                    <a:pt x="2604" y="40258"/>
                    <a:pt x="2642" y="40259"/>
                    <a:pt x="2680" y="40259"/>
                  </a:cubicBezTo>
                  <a:cubicBezTo>
                    <a:pt x="5142" y="40259"/>
                    <a:pt x="11651" y="34793"/>
                    <a:pt x="13235" y="30645"/>
                  </a:cubicBezTo>
                  <a:cubicBezTo>
                    <a:pt x="14843" y="26432"/>
                    <a:pt x="8878" y="1524"/>
                    <a:pt x="8878" y="1524"/>
                  </a:cubicBezTo>
                  <a:cubicBezTo>
                    <a:pt x="8878" y="1524"/>
                    <a:pt x="8491" y="0"/>
                    <a:pt x="7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2428;p54">
              <a:extLst>
                <a:ext uri="{FF2B5EF4-FFF2-40B4-BE49-F238E27FC236}">
                  <a16:creationId xmlns:a16="http://schemas.microsoft.com/office/drawing/2014/main" id="{55C91C16-C1F1-5BD4-47EC-A805BFC1E32D}"/>
                </a:ext>
              </a:extLst>
            </p:cNvPr>
            <p:cNvSpPr/>
            <p:nvPr/>
          </p:nvSpPr>
          <p:spPr>
            <a:xfrm>
              <a:off x="5853625" y="3219625"/>
              <a:ext cx="384350" cy="1021800"/>
            </a:xfrm>
            <a:custGeom>
              <a:avLst/>
              <a:gdLst/>
              <a:ahLst/>
              <a:cxnLst/>
              <a:rect l="l" t="t" r="r" b="b"/>
              <a:pathLst>
                <a:path w="15374" h="40872" extrusionOk="0">
                  <a:moveTo>
                    <a:pt x="8016" y="612"/>
                  </a:moveTo>
                  <a:cubicBezTo>
                    <a:pt x="8340" y="646"/>
                    <a:pt x="8682" y="1401"/>
                    <a:pt x="8810" y="1903"/>
                  </a:cubicBezTo>
                  <a:cubicBezTo>
                    <a:pt x="8899" y="2275"/>
                    <a:pt x="14731" y="26774"/>
                    <a:pt x="13179" y="30840"/>
                  </a:cubicBezTo>
                  <a:cubicBezTo>
                    <a:pt x="11578" y="35031"/>
                    <a:pt x="5070" y="40258"/>
                    <a:pt x="2910" y="40258"/>
                  </a:cubicBezTo>
                  <a:cubicBezTo>
                    <a:pt x="2879" y="40258"/>
                    <a:pt x="2849" y="40257"/>
                    <a:pt x="2820" y="40255"/>
                  </a:cubicBezTo>
                  <a:cubicBezTo>
                    <a:pt x="2693" y="40246"/>
                    <a:pt x="1557" y="39828"/>
                    <a:pt x="950" y="28206"/>
                  </a:cubicBezTo>
                  <a:cubicBezTo>
                    <a:pt x="628" y="22019"/>
                    <a:pt x="614" y="15511"/>
                    <a:pt x="693" y="14421"/>
                  </a:cubicBezTo>
                  <a:cubicBezTo>
                    <a:pt x="796" y="13018"/>
                    <a:pt x="3042" y="9009"/>
                    <a:pt x="4846" y="5788"/>
                  </a:cubicBezTo>
                  <a:cubicBezTo>
                    <a:pt x="5708" y="4248"/>
                    <a:pt x="6524" y="2792"/>
                    <a:pt x="7013" y="1789"/>
                  </a:cubicBezTo>
                  <a:cubicBezTo>
                    <a:pt x="7535" y="720"/>
                    <a:pt x="7882" y="612"/>
                    <a:pt x="7998" y="612"/>
                  </a:cubicBezTo>
                  <a:cubicBezTo>
                    <a:pt x="8002" y="612"/>
                    <a:pt x="8006" y="613"/>
                    <a:pt x="8010" y="613"/>
                  </a:cubicBezTo>
                  <a:cubicBezTo>
                    <a:pt x="8012" y="613"/>
                    <a:pt x="8014" y="613"/>
                    <a:pt x="8016" y="612"/>
                  </a:cubicBezTo>
                  <a:close/>
                  <a:moveTo>
                    <a:pt x="7995" y="0"/>
                  </a:moveTo>
                  <a:cubicBezTo>
                    <a:pt x="7469" y="0"/>
                    <a:pt x="6962" y="494"/>
                    <a:pt x="6462" y="1522"/>
                  </a:cubicBezTo>
                  <a:cubicBezTo>
                    <a:pt x="5980" y="2510"/>
                    <a:pt x="5169" y="3958"/>
                    <a:pt x="4310" y="5490"/>
                  </a:cubicBezTo>
                  <a:cubicBezTo>
                    <a:pt x="2382" y="8934"/>
                    <a:pt x="196" y="12839"/>
                    <a:pt x="82" y="14376"/>
                  </a:cubicBezTo>
                  <a:cubicBezTo>
                    <a:pt x="1" y="15479"/>
                    <a:pt x="14" y="22028"/>
                    <a:pt x="339" y="28238"/>
                  </a:cubicBezTo>
                  <a:cubicBezTo>
                    <a:pt x="991" y="40736"/>
                    <a:pt x="2241" y="40827"/>
                    <a:pt x="2776" y="40867"/>
                  </a:cubicBezTo>
                  <a:cubicBezTo>
                    <a:pt x="2817" y="40870"/>
                    <a:pt x="2859" y="40871"/>
                    <a:pt x="2902" y="40871"/>
                  </a:cubicBezTo>
                  <a:cubicBezTo>
                    <a:pt x="5540" y="40871"/>
                    <a:pt x="12115" y="35344"/>
                    <a:pt x="13750" y="31060"/>
                  </a:cubicBezTo>
                  <a:cubicBezTo>
                    <a:pt x="15374" y="26807"/>
                    <a:pt x="9647" y="2779"/>
                    <a:pt x="9404" y="1759"/>
                  </a:cubicBezTo>
                  <a:cubicBezTo>
                    <a:pt x="9403" y="1758"/>
                    <a:pt x="9403" y="1756"/>
                    <a:pt x="9403" y="1754"/>
                  </a:cubicBezTo>
                  <a:cubicBezTo>
                    <a:pt x="9333" y="1477"/>
                    <a:pt x="8939" y="93"/>
                    <a:pt x="8077" y="4"/>
                  </a:cubicBezTo>
                  <a:cubicBezTo>
                    <a:pt x="8050" y="2"/>
                    <a:pt x="8022" y="0"/>
                    <a:pt x="79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2429;p54">
              <a:extLst>
                <a:ext uri="{FF2B5EF4-FFF2-40B4-BE49-F238E27FC236}">
                  <a16:creationId xmlns:a16="http://schemas.microsoft.com/office/drawing/2014/main" id="{FB825BF7-7FF0-D824-4FBF-F2FB2B332621}"/>
                </a:ext>
              </a:extLst>
            </p:cNvPr>
            <p:cNvSpPr/>
            <p:nvPr/>
          </p:nvSpPr>
          <p:spPr>
            <a:xfrm>
              <a:off x="4912175" y="3628875"/>
              <a:ext cx="957850" cy="772475"/>
            </a:xfrm>
            <a:custGeom>
              <a:avLst/>
              <a:gdLst/>
              <a:ahLst/>
              <a:cxnLst/>
              <a:rect l="l" t="t" r="r" b="b"/>
              <a:pathLst>
                <a:path w="38314" h="30899" extrusionOk="0">
                  <a:moveTo>
                    <a:pt x="6782" y="0"/>
                  </a:moveTo>
                  <a:cubicBezTo>
                    <a:pt x="1199" y="0"/>
                    <a:pt x="957" y="10787"/>
                    <a:pt x="721" y="14442"/>
                  </a:cubicBezTo>
                  <a:cubicBezTo>
                    <a:pt x="652" y="15519"/>
                    <a:pt x="0" y="20748"/>
                    <a:pt x="123" y="24618"/>
                  </a:cubicBezTo>
                  <a:cubicBezTo>
                    <a:pt x="200" y="27046"/>
                    <a:pt x="580" y="28939"/>
                    <a:pt x="1600" y="28939"/>
                  </a:cubicBezTo>
                  <a:cubicBezTo>
                    <a:pt x="3451" y="28939"/>
                    <a:pt x="22736" y="30898"/>
                    <a:pt x="28859" y="30898"/>
                  </a:cubicBezTo>
                  <a:cubicBezTo>
                    <a:pt x="29165" y="30898"/>
                    <a:pt x="29439" y="30893"/>
                    <a:pt x="29675" y="30883"/>
                  </a:cubicBezTo>
                  <a:cubicBezTo>
                    <a:pt x="34643" y="30666"/>
                    <a:pt x="38314" y="28075"/>
                    <a:pt x="38314" y="24404"/>
                  </a:cubicBezTo>
                  <a:cubicBezTo>
                    <a:pt x="38314" y="20732"/>
                    <a:pt x="38098" y="4536"/>
                    <a:pt x="34427" y="2375"/>
                  </a:cubicBezTo>
                  <a:cubicBezTo>
                    <a:pt x="30754" y="216"/>
                    <a:pt x="11318" y="0"/>
                    <a:pt x="67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2430;p54">
              <a:extLst>
                <a:ext uri="{FF2B5EF4-FFF2-40B4-BE49-F238E27FC236}">
                  <a16:creationId xmlns:a16="http://schemas.microsoft.com/office/drawing/2014/main" id="{44D56845-F0A1-2B54-585E-64A8CCCD83F2}"/>
                </a:ext>
              </a:extLst>
            </p:cNvPr>
            <p:cNvSpPr/>
            <p:nvPr/>
          </p:nvSpPr>
          <p:spPr>
            <a:xfrm>
              <a:off x="4905150" y="3621200"/>
              <a:ext cx="972525" cy="787800"/>
            </a:xfrm>
            <a:custGeom>
              <a:avLst/>
              <a:gdLst/>
              <a:ahLst/>
              <a:cxnLst/>
              <a:rect l="l" t="t" r="r" b="b"/>
              <a:pathLst>
                <a:path w="38901" h="31512" extrusionOk="0">
                  <a:moveTo>
                    <a:pt x="7063" y="613"/>
                  </a:moveTo>
                  <a:cubicBezTo>
                    <a:pt x="15800" y="613"/>
                    <a:pt x="31421" y="1104"/>
                    <a:pt x="34551" y="2946"/>
                  </a:cubicBezTo>
                  <a:cubicBezTo>
                    <a:pt x="37310" y="4569"/>
                    <a:pt x="38289" y="15684"/>
                    <a:pt x="38289" y="24711"/>
                  </a:cubicBezTo>
                  <a:cubicBezTo>
                    <a:pt x="38289" y="28131"/>
                    <a:pt x="34857" y="30669"/>
                    <a:pt x="29943" y="30883"/>
                  </a:cubicBezTo>
                  <a:cubicBezTo>
                    <a:pt x="29709" y="30893"/>
                    <a:pt x="29437" y="30898"/>
                    <a:pt x="29132" y="30898"/>
                  </a:cubicBezTo>
                  <a:cubicBezTo>
                    <a:pt x="25178" y="30898"/>
                    <a:pt x="15594" y="30068"/>
                    <a:pt x="9096" y="29505"/>
                  </a:cubicBezTo>
                  <a:cubicBezTo>
                    <a:pt x="5296" y="29177"/>
                    <a:pt x="2551" y="28939"/>
                    <a:pt x="1881" y="28939"/>
                  </a:cubicBezTo>
                  <a:cubicBezTo>
                    <a:pt x="1568" y="28939"/>
                    <a:pt x="825" y="28547"/>
                    <a:pt x="710" y="24916"/>
                  </a:cubicBezTo>
                  <a:cubicBezTo>
                    <a:pt x="615" y="21889"/>
                    <a:pt x="994" y="18044"/>
                    <a:pt x="1197" y="15978"/>
                  </a:cubicBezTo>
                  <a:cubicBezTo>
                    <a:pt x="1253" y="15421"/>
                    <a:pt x="1293" y="15000"/>
                    <a:pt x="1308" y="14768"/>
                  </a:cubicBezTo>
                  <a:lnTo>
                    <a:pt x="1354" y="13991"/>
                  </a:lnTo>
                  <a:cubicBezTo>
                    <a:pt x="1584" y="9987"/>
                    <a:pt x="2122" y="614"/>
                    <a:pt x="7063" y="613"/>
                  </a:cubicBezTo>
                  <a:close/>
                  <a:moveTo>
                    <a:pt x="7063" y="1"/>
                  </a:moveTo>
                  <a:cubicBezTo>
                    <a:pt x="1544" y="2"/>
                    <a:pt x="982" y="9780"/>
                    <a:pt x="743" y="13955"/>
                  </a:cubicBezTo>
                  <a:lnTo>
                    <a:pt x="697" y="14730"/>
                  </a:lnTo>
                  <a:cubicBezTo>
                    <a:pt x="682" y="14957"/>
                    <a:pt x="641" y="15371"/>
                    <a:pt x="588" y="15918"/>
                  </a:cubicBezTo>
                  <a:cubicBezTo>
                    <a:pt x="383" y="17997"/>
                    <a:pt x="1" y="21869"/>
                    <a:pt x="97" y="24935"/>
                  </a:cubicBezTo>
                  <a:cubicBezTo>
                    <a:pt x="198" y="28085"/>
                    <a:pt x="764" y="29552"/>
                    <a:pt x="1881" y="29552"/>
                  </a:cubicBezTo>
                  <a:cubicBezTo>
                    <a:pt x="2526" y="29552"/>
                    <a:pt x="5401" y="29801"/>
                    <a:pt x="9043" y="30115"/>
                  </a:cubicBezTo>
                  <a:cubicBezTo>
                    <a:pt x="15932" y="30711"/>
                    <a:pt x="25180" y="31511"/>
                    <a:pt x="29132" y="31511"/>
                  </a:cubicBezTo>
                  <a:cubicBezTo>
                    <a:pt x="29446" y="31511"/>
                    <a:pt x="29727" y="31506"/>
                    <a:pt x="29970" y="31496"/>
                  </a:cubicBezTo>
                  <a:cubicBezTo>
                    <a:pt x="35228" y="31266"/>
                    <a:pt x="38900" y="28477"/>
                    <a:pt x="38900" y="24711"/>
                  </a:cubicBezTo>
                  <a:cubicBezTo>
                    <a:pt x="38900" y="20038"/>
                    <a:pt x="38610" y="4623"/>
                    <a:pt x="34863" y="2419"/>
                  </a:cubicBezTo>
                  <a:cubicBezTo>
                    <a:pt x="30868" y="68"/>
                    <a:pt x="9488" y="1"/>
                    <a:pt x="70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2431;p54">
              <a:extLst>
                <a:ext uri="{FF2B5EF4-FFF2-40B4-BE49-F238E27FC236}">
                  <a16:creationId xmlns:a16="http://schemas.microsoft.com/office/drawing/2014/main" id="{758386A6-FB96-A87E-FBA3-C6F04A3B6465}"/>
                </a:ext>
              </a:extLst>
            </p:cNvPr>
            <p:cNvSpPr/>
            <p:nvPr/>
          </p:nvSpPr>
          <p:spPr>
            <a:xfrm>
              <a:off x="4875725" y="3558675"/>
              <a:ext cx="955700" cy="751450"/>
            </a:xfrm>
            <a:custGeom>
              <a:avLst/>
              <a:gdLst/>
              <a:ahLst/>
              <a:cxnLst/>
              <a:rect l="l" t="t" r="r" b="b"/>
              <a:pathLst>
                <a:path w="38228" h="30058" extrusionOk="0">
                  <a:moveTo>
                    <a:pt x="30448" y="1"/>
                  </a:moveTo>
                  <a:cubicBezTo>
                    <a:pt x="27320" y="1"/>
                    <a:pt x="24181" y="1155"/>
                    <a:pt x="23027" y="2310"/>
                  </a:cubicBezTo>
                  <a:cubicBezTo>
                    <a:pt x="20455" y="4880"/>
                    <a:pt x="19338" y="8681"/>
                    <a:pt x="16096" y="13264"/>
                  </a:cubicBezTo>
                  <a:cubicBezTo>
                    <a:pt x="12855" y="17846"/>
                    <a:pt x="0" y="27012"/>
                    <a:pt x="0" y="27012"/>
                  </a:cubicBezTo>
                  <a:cubicBezTo>
                    <a:pt x="0" y="27012"/>
                    <a:pt x="12519" y="29024"/>
                    <a:pt x="18220" y="29806"/>
                  </a:cubicBezTo>
                  <a:cubicBezTo>
                    <a:pt x="19466" y="29977"/>
                    <a:pt x="20626" y="30057"/>
                    <a:pt x="21716" y="30057"/>
                  </a:cubicBezTo>
                  <a:cubicBezTo>
                    <a:pt x="25609" y="30057"/>
                    <a:pt x="28590" y="29032"/>
                    <a:pt x="31297" y="27459"/>
                  </a:cubicBezTo>
                  <a:cubicBezTo>
                    <a:pt x="34762" y="25447"/>
                    <a:pt x="36440" y="18629"/>
                    <a:pt x="36440" y="15163"/>
                  </a:cubicBezTo>
                  <a:cubicBezTo>
                    <a:pt x="36440" y="11699"/>
                    <a:pt x="38227" y="7340"/>
                    <a:pt x="38227" y="7340"/>
                  </a:cubicBezTo>
                  <a:cubicBezTo>
                    <a:pt x="38104" y="1737"/>
                    <a:pt x="34284" y="1"/>
                    <a:pt x="30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2432;p54">
              <a:extLst>
                <a:ext uri="{FF2B5EF4-FFF2-40B4-BE49-F238E27FC236}">
                  <a16:creationId xmlns:a16="http://schemas.microsoft.com/office/drawing/2014/main" id="{77A7F74A-1D20-1880-4253-76C78FD7E0C7}"/>
                </a:ext>
              </a:extLst>
            </p:cNvPr>
            <p:cNvSpPr/>
            <p:nvPr/>
          </p:nvSpPr>
          <p:spPr>
            <a:xfrm>
              <a:off x="4865700" y="3551175"/>
              <a:ext cx="973400" cy="766650"/>
            </a:xfrm>
            <a:custGeom>
              <a:avLst/>
              <a:gdLst/>
              <a:ahLst/>
              <a:cxnLst/>
              <a:rect l="l" t="t" r="r" b="b"/>
              <a:pathLst>
                <a:path w="38936" h="30666" extrusionOk="0">
                  <a:moveTo>
                    <a:pt x="30877" y="611"/>
                  </a:moveTo>
                  <a:cubicBezTo>
                    <a:pt x="32092" y="611"/>
                    <a:pt x="33305" y="791"/>
                    <a:pt x="34390" y="1226"/>
                  </a:cubicBezTo>
                  <a:cubicBezTo>
                    <a:pt x="36911" y="2239"/>
                    <a:pt x="38234" y="4377"/>
                    <a:pt x="38322" y="7584"/>
                  </a:cubicBezTo>
                  <a:cubicBezTo>
                    <a:pt x="38097" y="8144"/>
                    <a:pt x="36534" y="12159"/>
                    <a:pt x="36534" y="15465"/>
                  </a:cubicBezTo>
                  <a:cubicBezTo>
                    <a:pt x="36534" y="19198"/>
                    <a:pt x="34758" y="25631"/>
                    <a:pt x="31545" y="27495"/>
                  </a:cubicBezTo>
                  <a:cubicBezTo>
                    <a:pt x="28565" y="29225"/>
                    <a:pt x="25559" y="30052"/>
                    <a:pt x="22107" y="30052"/>
                  </a:cubicBezTo>
                  <a:cubicBezTo>
                    <a:pt x="21009" y="30052"/>
                    <a:pt x="19865" y="29969"/>
                    <a:pt x="18663" y="29804"/>
                  </a:cubicBezTo>
                  <a:cubicBezTo>
                    <a:pt x="13824" y="29139"/>
                    <a:pt x="3947" y="27568"/>
                    <a:pt x="1182" y="27127"/>
                  </a:cubicBezTo>
                  <a:cubicBezTo>
                    <a:pt x="3792" y="25236"/>
                    <a:pt x="13879" y="17796"/>
                    <a:pt x="16748" y="13741"/>
                  </a:cubicBezTo>
                  <a:cubicBezTo>
                    <a:pt x="18200" y="11686"/>
                    <a:pt x="19235" y="9778"/>
                    <a:pt x="20147" y="8096"/>
                  </a:cubicBezTo>
                  <a:cubicBezTo>
                    <a:pt x="21276" y="6017"/>
                    <a:pt x="22249" y="4222"/>
                    <a:pt x="23644" y="2827"/>
                  </a:cubicBezTo>
                  <a:cubicBezTo>
                    <a:pt x="24706" y="1764"/>
                    <a:pt x="27798" y="611"/>
                    <a:pt x="30877" y="611"/>
                  </a:cubicBezTo>
                  <a:close/>
                  <a:moveTo>
                    <a:pt x="30851" y="1"/>
                  </a:moveTo>
                  <a:cubicBezTo>
                    <a:pt x="27681" y="1"/>
                    <a:pt x="24464" y="1140"/>
                    <a:pt x="23210" y="2394"/>
                  </a:cubicBezTo>
                  <a:cubicBezTo>
                    <a:pt x="21753" y="3852"/>
                    <a:pt x="20759" y="5683"/>
                    <a:pt x="19609" y="7803"/>
                  </a:cubicBezTo>
                  <a:cubicBezTo>
                    <a:pt x="18705" y="9473"/>
                    <a:pt x="17679" y="11362"/>
                    <a:pt x="16247" y="13387"/>
                  </a:cubicBezTo>
                  <a:cubicBezTo>
                    <a:pt x="13073" y="17876"/>
                    <a:pt x="353" y="26971"/>
                    <a:pt x="224" y="27063"/>
                  </a:cubicBezTo>
                  <a:cubicBezTo>
                    <a:pt x="0" y="27221"/>
                    <a:pt x="82" y="27571"/>
                    <a:pt x="354" y="27615"/>
                  </a:cubicBezTo>
                  <a:cubicBezTo>
                    <a:pt x="479" y="27635"/>
                    <a:pt x="12941" y="29635"/>
                    <a:pt x="18579" y="30410"/>
                  </a:cubicBezTo>
                  <a:cubicBezTo>
                    <a:pt x="19814" y="30580"/>
                    <a:pt x="20988" y="30665"/>
                    <a:pt x="22117" y="30665"/>
                  </a:cubicBezTo>
                  <a:cubicBezTo>
                    <a:pt x="25675" y="30665"/>
                    <a:pt x="28776" y="29811"/>
                    <a:pt x="31852" y="28023"/>
                  </a:cubicBezTo>
                  <a:cubicBezTo>
                    <a:pt x="35548" y="25879"/>
                    <a:pt x="37146" y="18669"/>
                    <a:pt x="37146" y="15465"/>
                  </a:cubicBezTo>
                  <a:cubicBezTo>
                    <a:pt x="37146" y="12100"/>
                    <a:pt x="38894" y="7799"/>
                    <a:pt x="38912" y="7756"/>
                  </a:cubicBezTo>
                  <a:cubicBezTo>
                    <a:pt x="38928" y="7717"/>
                    <a:pt x="38935" y="7676"/>
                    <a:pt x="38934" y="7634"/>
                  </a:cubicBezTo>
                  <a:cubicBezTo>
                    <a:pt x="38839" y="3261"/>
                    <a:pt x="36534" y="1427"/>
                    <a:pt x="34617" y="658"/>
                  </a:cubicBezTo>
                  <a:cubicBezTo>
                    <a:pt x="33465" y="196"/>
                    <a:pt x="32162" y="1"/>
                    <a:pt x="308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2433;p54">
              <a:extLst>
                <a:ext uri="{FF2B5EF4-FFF2-40B4-BE49-F238E27FC236}">
                  <a16:creationId xmlns:a16="http://schemas.microsoft.com/office/drawing/2014/main" id="{0C26CEB3-DAC1-3BE7-5B9F-84EA334F238D}"/>
                </a:ext>
              </a:extLst>
            </p:cNvPr>
            <p:cNvSpPr/>
            <p:nvPr/>
          </p:nvSpPr>
          <p:spPr>
            <a:xfrm>
              <a:off x="2190775" y="1954750"/>
              <a:ext cx="3435550" cy="2655075"/>
            </a:xfrm>
            <a:custGeom>
              <a:avLst/>
              <a:gdLst/>
              <a:ahLst/>
              <a:cxnLst/>
              <a:rect l="l" t="t" r="r" b="b"/>
              <a:pathLst>
                <a:path w="137422" h="106203" extrusionOk="0">
                  <a:moveTo>
                    <a:pt x="68710" y="0"/>
                  </a:moveTo>
                  <a:cubicBezTo>
                    <a:pt x="50488" y="0"/>
                    <a:pt x="33011" y="5595"/>
                    <a:pt x="20126" y="15554"/>
                  </a:cubicBezTo>
                  <a:cubicBezTo>
                    <a:pt x="7240" y="25511"/>
                    <a:pt x="1" y="39018"/>
                    <a:pt x="1" y="53102"/>
                  </a:cubicBezTo>
                  <a:cubicBezTo>
                    <a:pt x="1" y="67185"/>
                    <a:pt x="7240" y="80692"/>
                    <a:pt x="20126" y="90650"/>
                  </a:cubicBezTo>
                  <a:cubicBezTo>
                    <a:pt x="33011" y="100609"/>
                    <a:pt x="50488" y="106203"/>
                    <a:pt x="68712" y="106203"/>
                  </a:cubicBezTo>
                  <a:cubicBezTo>
                    <a:pt x="86934" y="106203"/>
                    <a:pt x="104411" y="100609"/>
                    <a:pt x="117296" y="90650"/>
                  </a:cubicBezTo>
                  <a:cubicBezTo>
                    <a:pt x="130182" y="80692"/>
                    <a:pt x="137421" y="67185"/>
                    <a:pt x="137421" y="53102"/>
                  </a:cubicBezTo>
                  <a:cubicBezTo>
                    <a:pt x="137421" y="39018"/>
                    <a:pt x="130182" y="25511"/>
                    <a:pt x="117296" y="15554"/>
                  </a:cubicBezTo>
                  <a:cubicBezTo>
                    <a:pt x="104411" y="5595"/>
                    <a:pt x="86934" y="0"/>
                    <a:pt x="687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2434;p54">
              <a:extLst>
                <a:ext uri="{FF2B5EF4-FFF2-40B4-BE49-F238E27FC236}">
                  <a16:creationId xmlns:a16="http://schemas.microsoft.com/office/drawing/2014/main" id="{D8E8E5C7-FD71-C25F-C0A8-1A154A3FEE7E}"/>
                </a:ext>
              </a:extLst>
            </p:cNvPr>
            <p:cNvSpPr/>
            <p:nvPr/>
          </p:nvSpPr>
          <p:spPr>
            <a:xfrm>
              <a:off x="2183100" y="1947100"/>
              <a:ext cx="3450900" cy="2670400"/>
            </a:xfrm>
            <a:custGeom>
              <a:avLst/>
              <a:gdLst/>
              <a:ahLst/>
              <a:cxnLst/>
              <a:rect l="l" t="t" r="r" b="b"/>
              <a:pathLst>
                <a:path w="138036" h="106816" extrusionOk="0">
                  <a:moveTo>
                    <a:pt x="69019" y="612"/>
                  </a:moveTo>
                  <a:cubicBezTo>
                    <a:pt x="106736" y="612"/>
                    <a:pt x="137424" y="24295"/>
                    <a:pt x="137424" y="53408"/>
                  </a:cubicBezTo>
                  <a:cubicBezTo>
                    <a:pt x="137424" y="82520"/>
                    <a:pt x="106737" y="106203"/>
                    <a:pt x="69019" y="106203"/>
                  </a:cubicBezTo>
                  <a:cubicBezTo>
                    <a:pt x="31299" y="106203"/>
                    <a:pt x="614" y="82519"/>
                    <a:pt x="614" y="53408"/>
                  </a:cubicBezTo>
                  <a:cubicBezTo>
                    <a:pt x="614" y="24296"/>
                    <a:pt x="31300" y="612"/>
                    <a:pt x="69019" y="612"/>
                  </a:cubicBezTo>
                  <a:close/>
                  <a:moveTo>
                    <a:pt x="69019" y="1"/>
                  </a:moveTo>
                  <a:cubicBezTo>
                    <a:pt x="30962" y="1"/>
                    <a:pt x="1" y="23959"/>
                    <a:pt x="1" y="53408"/>
                  </a:cubicBezTo>
                  <a:cubicBezTo>
                    <a:pt x="1" y="82857"/>
                    <a:pt x="30962" y="106816"/>
                    <a:pt x="69019" y="106816"/>
                  </a:cubicBezTo>
                  <a:cubicBezTo>
                    <a:pt x="107074" y="106816"/>
                    <a:pt x="138035" y="82857"/>
                    <a:pt x="138035" y="53408"/>
                  </a:cubicBezTo>
                  <a:cubicBezTo>
                    <a:pt x="138035" y="23959"/>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2435;p54">
              <a:extLst>
                <a:ext uri="{FF2B5EF4-FFF2-40B4-BE49-F238E27FC236}">
                  <a16:creationId xmlns:a16="http://schemas.microsoft.com/office/drawing/2014/main" id="{B32B1659-77F9-94CA-2F87-E5F1847246D1}"/>
                </a:ext>
              </a:extLst>
            </p:cNvPr>
            <p:cNvSpPr/>
            <p:nvPr/>
          </p:nvSpPr>
          <p:spPr>
            <a:xfrm>
              <a:off x="2190775" y="1914975"/>
              <a:ext cx="3435550" cy="2655125"/>
            </a:xfrm>
            <a:custGeom>
              <a:avLst/>
              <a:gdLst/>
              <a:ahLst/>
              <a:cxnLst/>
              <a:rect l="l" t="t" r="r" b="b"/>
              <a:pathLst>
                <a:path w="137422" h="106205" extrusionOk="0">
                  <a:moveTo>
                    <a:pt x="68710" y="1"/>
                  </a:moveTo>
                  <a:cubicBezTo>
                    <a:pt x="50488" y="1"/>
                    <a:pt x="33011" y="5596"/>
                    <a:pt x="20126" y="15554"/>
                  </a:cubicBezTo>
                  <a:cubicBezTo>
                    <a:pt x="7240" y="25513"/>
                    <a:pt x="1" y="39019"/>
                    <a:pt x="1" y="53102"/>
                  </a:cubicBezTo>
                  <a:cubicBezTo>
                    <a:pt x="1" y="67186"/>
                    <a:pt x="7240" y="80692"/>
                    <a:pt x="20126" y="90651"/>
                  </a:cubicBezTo>
                  <a:cubicBezTo>
                    <a:pt x="33011" y="100609"/>
                    <a:pt x="50488" y="106204"/>
                    <a:pt x="68712" y="106204"/>
                  </a:cubicBezTo>
                  <a:cubicBezTo>
                    <a:pt x="86934" y="106204"/>
                    <a:pt x="104411" y="100609"/>
                    <a:pt x="117296" y="90651"/>
                  </a:cubicBezTo>
                  <a:cubicBezTo>
                    <a:pt x="130182" y="80692"/>
                    <a:pt x="137421" y="67186"/>
                    <a:pt x="137421" y="53102"/>
                  </a:cubicBezTo>
                  <a:cubicBezTo>
                    <a:pt x="137421" y="39019"/>
                    <a:pt x="130182" y="25513"/>
                    <a:pt x="117296" y="15554"/>
                  </a:cubicBezTo>
                  <a:cubicBezTo>
                    <a:pt x="104411" y="5596"/>
                    <a:pt x="86934" y="1"/>
                    <a:pt x="687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2436;p54">
              <a:extLst>
                <a:ext uri="{FF2B5EF4-FFF2-40B4-BE49-F238E27FC236}">
                  <a16:creationId xmlns:a16="http://schemas.microsoft.com/office/drawing/2014/main" id="{DFE14650-D444-293F-1163-FB7C59BD4B1F}"/>
                </a:ext>
              </a:extLst>
            </p:cNvPr>
            <p:cNvSpPr/>
            <p:nvPr/>
          </p:nvSpPr>
          <p:spPr>
            <a:xfrm>
              <a:off x="2183100" y="1907300"/>
              <a:ext cx="3450900" cy="2670425"/>
            </a:xfrm>
            <a:custGeom>
              <a:avLst/>
              <a:gdLst/>
              <a:ahLst/>
              <a:cxnLst/>
              <a:rect l="l" t="t" r="r" b="b"/>
              <a:pathLst>
                <a:path w="138036" h="106817" extrusionOk="0">
                  <a:moveTo>
                    <a:pt x="69019" y="613"/>
                  </a:moveTo>
                  <a:cubicBezTo>
                    <a:pt x="106736" y="613"/>
                    <a:pt x="137424" y="24298"/>
                    <a:pt x="137424" y="53409"/>
                  </a:cubicBezTo>
                  <a:cubicBezTo>
                    <a:pt x="137424" y="82521"/>
                    <a:pt x="106737" y="106204"/>
                    <a:pt x="69019" y="106204"/>
                  </a:cubicBezTo>
                  <a:cubicBezTo>
                    <a:pt x="31299" y="106204"/>
                    <a:pt x="614" y="82521"/>
                    <a:pt x="614" y="53409"/>
                  </a:cubicBezTo>
                  <a:cubicBezTo>
                    <a:pt x="614" y="24298"/>
                    <a:pt x="31300" y="613"/>
                    <a:pt x="69019" y="613"/>
                  </a:cubicBezTo>
                  <a:close/>
                  <a:moveTo>
                    <a:pt x="69019" y="1"/>
                  </a:moveTo>
                  <a:cubicBezTo>
                    <a:pt x="30962" y="1"/>
                    <a:pt x="1" y="23961"/>
                    <a:pt x="1" y="53410"/>
                  </a:cubicBezTo>
                  <a:cubicBezTo>
                    <a:pt x="1" y="82858"/>
                    <a:pt x="30962" y="106817"/>
                    <a:pt x="69019" y="106817"/>
                  </a:cubicBezTo>
                  <a:cubicBezTo>
                    <a:pt x="107074" y="106817"/>
                    <a:pt x="138035" y="82859"/>
                    <a:pt x="138035" y="53410"/>
                  </a:cubicBezTo>
                  <a:cubicBezTo>
                    <a:pt x="138035" y="23960"/>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2437;p54">
              <a:extLst>
                <a:ext uri="{FF2B5EF4-FFF2-40B4-BE49-F238E27FC236}">
                  <a16:creationId xmlns:a16="http://schemas.microsoft.com/office/drawing/2014/main" id="{35DA2B78-57D4-614A-7C1B-0047D5DAC661}"/>
                </a:ext>
              </a:extLst>
            </p:cNvPr>
            <p:cNvSpPr/>
            <p:nvPr/>
          </p:nvSpPr>
          <p:spPr>
            <a:xfrm>
              <a:off x="4369050" y="2427275"/>
              <a:ext cx="608600" cy="516250"/>
            </a:xfrm>
            <a:custGeom>
              <a:avLst/>
              <a:gdLst/>
              <a:ahLst/>
              <a:cxnLst/>
              <a:rect l="l" t="t" r="r" b="b"/>
              <a:pathLst>
                <a:path w="24344" h="20650" extrusionOk="0">
                  <a:moveTo>
                    <a:pt x="15629" y="0"/>
                  </a:moveTo>
                  <a:lnTo>
                    <a:pt x="1" y="9852"/>
                  </a:lnTo>
                  <a:lnTo>
                    <a:pt x="8904" y="20649"/>
                  </a:lnTo>
                  <a:lnTo>
                    <a:pt x="24344" y="9567"/>
                  </a:lnTo>
                  <a:lnTo>
                    <a:pt x="156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2438;p54">
              <a:extLst>
                <a:ext uri="{FF2B5EF4-FFF2-40B4-BE49-F238E27FC236}">
                  <a16:creationId xmlns:a16="http://schemas.microsoft.com/office/drawing/2014/main" id="{D2252DEE-DDEF-4AB2-F944-FBDBB6F121CF}"/>
                </a:ext>
              </a:extLst>
            </p:cNvPr>
            <p:cNvSpPr/>
            <p:nvPr/>
          </p:nvSpPr>
          <p:spPr>
            <a:xfrm>
              <a:off x="4360200" y="2419650"/>
              <a:ext cx="626175" cy="531500"/>
            </a:xfrm>
            <a:custGeom>
              <a:avLst/>
              <a:gdLst/>
              <a:ahLst/>
              <a:cxnLst/>
              <a:rect l="l" t="t" r="r" b="b"/>
              <a:pathLst>
                <a:path w="25047" h="21260" extrusionOk="0">
                  <a:moveTo>
                    <a:pt x="15930" y="702"/>
                  </a:moveTo>
                  <a:lnTo>
                    <a:pt x="24240" y="9824"/>
                  </a:lnTo>
                  <a:lnTo>
                    <a:pt x="9312" y="20540"/>
                  </a:lnTo>
                  <a:lnTo>
                    <a:pt x="812" y="10230"/>
                  </a:lnTo>
                  <a:lnTo>
                    <a:pt x="15930" y="702"/>
                  </a:lnTo>
                  <a:close/>
                  <a:moveTo>
                    <a:pt x="15984" y="0"/>
                  </a:moveTo>
                  <a:cubicBezTo>
                    <a:pt x="15927" y="0"/>
                    <a:pt x="15871" y="16"/>
                    <a:pt x="15820" y="47"/>
                  </a:cubicBezTo>
                  <a:lnTo>
                    <a:pt x="192" y="9897"/>
                  </a:lnTo>
                  <a:cubicBezTo>
                    <a:pt x="35" y="9995"/>
                    <a:pt x="0" y="10209"/>
                    <a:pt x="119" y="10352"/>
                  </a:cubicBezTo>
                  <a:lnTo>
                    <a:pt x="9023" y="21149"/>
                  </a:lnTo>
                  <a:cubicBezTo>
                    <a:pt x="9081" y="21219"/>
                    <a:pt x="9167" y="21260"/>
                    <a:pt x="9258" y="21260"/>
                  </a:cubicBezTo>
                  <a:cubicBezTo>
                    <a:pt x="9260" y="21260"/>
                    <a:pt x="9261" y="21260"/>
                    <a:pt x="9263" y="21260"/>
                  </a:cubicBezTo>
                  <a:cubicBezTo>
                    <a:pt x="9325" y="21260"/>
                    <a:pt x="9387" y="21240"/>
                    <a:pt x="9437" y="21203"/>
                  </a:cubicBezTo>
                  <a:lnTo>
                    <a:pt x="24876" y="10121"/>
                  </a:lnTo>
                  <a:cubicBezTo>
                    <a:pt x="25025" y="10014"/>
                    <a:pt x="25047" y="9802"/>
                    <a:pt x="24925" y="9666"/>
                  </a:cubicBezTo>
                  <a:lnTo>
                    <a:pt x="16210" y="99"/>
                  </a:lnTo>
                  <a:cubicBezTo>
                    <a:pt x="16151" y="34"/>
                    <a:pt x="16068" y="0"/>
                    <a:pt x="15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2439;p54">
              <a:extLst>
                <a:ext uri="{FF2B5EF4-FFF2-40B4-BE49-F238E27FC236}">
                  <a16:creationId xmlns:a16="http://schemas.microsoft.com/office/drawing/2014/main" id="{B1D2EABF-0CE3-40EE-3184-A2C1829CF45D}"/>
                </a:ext>
              </a:extLst>
            </p:cNvPr>
            <p:cNvSpPr/>
            <p:nvPr/>
          </p:nvSpPr>
          <p:spPr>
            <a:xfrm>
              <a:off x="3224600" y="2447925"/>
              <a:ext cx="682450" cy="570375"/>
            </a:xfrm>
            <a:custGeom>
              <a:avLst/>
              <a:gdLst/>
              <a:ahLst/>
              <a:cxnLst/>
              <a:rect l="l" t="t" r="r" b="b"/>
              <a:pathLst>
                <a:path w="27298" h="22815" extrusionOk="0">
                  <a:moveTo>
                    <a:pt x="14260" y="1"/>
                  </a:moveTo>
                  <a:lnTo>
                    <a:pt x="1" y="7333"/>
                  </a:lnTo>
                  <a:lnTo>
                    <a:pt x="12631" y="22814"/>
                  </a:lnTo>
                  <a:lnTo>
                    <a:pt x="27298" y="13037"/>
                  </a:lnTo>
                  <a:lnTo>
                    <a:pt x="142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2440;p54">
              <a:extLst>
                <a:ext uri="{FF2B5EF4-FFF2-40B4-BE49-F238E27FC236}">
                  <a16:creationId xmlns:a16="http://schemas.microsoft.com/office/drawing/2014/main" id="{13199A39-5444-6239-8349-3C96E33C4E32}"/>
                </a:ext>
              </a:extLst>
            </p:cNvPr>
            <p:cNvSpPr/>
            <p:nvPr/>
          </p:nvSpPr>
          <p:spPr>
            <a:xfrm>
              <a:off x="3215600" y="2440250"/>
              <a:ext cx="700250" cy="585675"/>
            </a:xfrm>
            <a:custGeom>
              <a:avLst/>
              <a:gdLst/>
              <a:ahLst/>
              <a:cxnLst/>
              <a:rect l="l" t="t" r="r" b="b"/>
              <a:pathLst>
                <a:path w="28010" h="23427" extrusionOk="0">
                  <a:moveTo>
                    <a:pt x="14562" y="682"/>
                  </a:moveTo>
                  <a:lnTo>
                    <a:pt x="27176" y="13296"/>
                  </a:lnTo>
                  <a:lnTo>
                    <a:pt x="13052" y="22712"/>
                  </a:lnTo>
                  <a:lnTo>
                    <a:pt x="837" y="7740"/>
                  </a:lnTo>
                  <a:lnTo>
                    <a:pt x="14562" y="682"/>
                  </a:lnTo>
                  <a:close/>
                  <a:moveTo>
                    <a:pt x="14620" y="1"/>
                  </a:moveTo>
                  <a:cubicBezTo>
                    <a:pt x="14573" y="1"/>
                    <a:pt x="14525" y="12"/>
                    <a:pt x="14481" y="35"/>
                  </a:cubicBezTo>
                  <a:lnTo>
                    <a:pt x="221" y="7369"/>
                  </a:lnTo>
                  <a:cubicBezTo>
                    <a:pt x="49" y="7457"/>
                    <a:pt x="1" y="7683"/>
                    <a:pt x="124" y="7834"/>
                  </a:cubicBezTo>
                  <a:lnTo>
                    <a:pt x="12754" y="23315"/>
                  </a:lnTo>
                  <a:cubicBezTo>
                    <a:pt x="12811" y="23385"/>
                    <a:pt x="12897" y="23427"/>
                    <a:pt x="12987" y="23427"/>
                  </a:cubicBezTo>
                  <a:cubicBezTo>
                    <a:pt x="12988" y="23427"/>
                    <a:pt x="12990" y="23427"/>
                    <a:pt x="12991" y="23427"/>
                  </a:cubicBezTo>
                  <a:cubicBezTo>
                    <a:pt x="13052" y="23427"/>
                    <a:pt x="13110" y="23409"/>
                    <a:pt x="13160" y="23375"/>
                  </a:cubicBezTo>
                  <a:lnTo>
                    <a:pt x="27827" y="13598"/>
                  </a:lnTo>
                  <a:cubicBezTo>
                    <a:pt x="27988" y="13491"/>
                    <a:pt x="28010" y="13263"/>
                    <a:pt x="27874" y="13127"/>
                  </a:cubicBezTo>
                  <a:lnTo>
                    <a:pt x="14836" y="91"/>
                  </a:lnTo>
                  <a:cubicBezTo>
                    <a:pt x="14777" y="32"/>
                    <a:pt x="14699" y="1"/>
                    <a:pt x="14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2441;p54">
              <a:extLst>
                <a:ext uri="{FF2B5EF4-FFF2-40B4-BE49-F238E27FC236}">
                  <a16:creationId xmlns:a16="http://schemas.microsoft.com/office/drawing/2014/main" id="{87AD087C-4C3C-7AE3-5326-B7F56B840927}"/>
                </a:ext>
              </a:extLst>
            </p:cNvPr>
            <p:cNvSpPr/>
            <p:nvPr/>
          </p:nvSpPr>
          <p:spPr>
            <a:xfrm>
              <a:off x="3765325" y="2835600"/>
              <a:ext cx="682425" cy="570375"/>
            </a:xfrm>
            <a:custGeom>
              <a:avLst/>
              <a:gdLst/>
              <a:ahLst/>
              <a:cxnLst/>
              <a:rect l="l" t="t" r="r" b="b"/>
              <a:pathLst>
                <a:path w="27297" h="22815" extrusionOk="0">
                  <a:moveTo>
                    <a:pt x="14259" y="0"/>
                  </a:moveTo>
                  <a:lnTo>
                    <a:pt x="0" y="7334"/>
                  </a:lnTo>
                  <a:lnTo>
                    <a:pt x="12630" y="22815"/>
                  </a:lnTo>
                  <a:lnTo>
                    <a:pt x="27297" y="13037"/>
                  </a:lnTo>
                  <a:lnTo>
                    <a:pt x="142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2442;p54">
              <a:extLst>
                <a:ext uri="{FF2B5EF4-FFF2-40B4-BE49-F238E27FC236}">
                  <a16:creationId xmlns:a16="http://schemas.microsoft.com/office/drawing/2014/main" id="{1427037A-3F2B-6F72-FB76-61CD7F7410CF}"/>
                </a:ext>
              </a:extLst>
            </p:cNvPr>
            <p:cNvSpPr/>
            <p:nvPr/>
          </p:nvSpPr>
          <p:spPr>
            <a:xfrm>
              <a:off x="3756325" y="2827950"/>
              <a:ext cx="700250" cy="585700"/>
            </a:xfrm>
            <a:custGeom>
              <a:avLst/>
              <a:gdLst/>
              <a:ahLst/>
              <a:cxnLst/>
              <a:rect l="l" t="t" r="r" b="b"/>
              <a:pathLst>
                <a:path w="28010" h="23428" extrusionOk="0">
                  <a:moveTo>
                    <a:pt x="14561" y="681"/>
                  </a:moveTo>
                  <a:lnTo>
                    <a:pt x="27176" y="13295"/>
                  </a:lnTo>
                  <a:lnTo>
                    <a:pt x="13052" y="22711"/>
                  </a:lnTo>
                  <a:lnTo>
                    <a:pt x="837" y="7738"/>
                  </a:lnTo>
                  <a:lnTo>
                    <a:pt x="14561" y="681"/>
                  </a:lnTo>
                  <a:close/>
                  <a:moveTo>
                    <a:pt x="14619" y="0"/>
                  </a:moveTo>
                  <a:cubicBezTo>
                    <a:pt x="14572" y="0"/>
                    <a:pt x="14524" y="11"/>
                    <a:pt x="14480" y="34"/>
                  </a:cubicBezTo>
                  <a:lnTo>
                    <a:pt x="221" y="7368"/>
                  </a:lnTo>
                  <a:cubicBezTo>
                    <a:pt x="48" y="7457"/>
                    <a:pt x="0" y="7683"/>
                    <a:pt x="124" y="7834"/>
                  </a:cubicBezTo>
                  <a:lnTo>
                    <a:pt x="12753" y="23315"/>
                  </a:lnTo>
                  <a:cubicBezTo>
                    <a:pt x="12810" y="23386"/>
                    <a:pt x="12898" y="23428"/>
                    <a:pt x="12990" y="23428"/>
                  </a:cubicBezTo>
                  <a:cubicBezTo>
                    <a:pt x="13051" y="23427"/>
                    <a:pt x="13110" y="23409"/>
                    <a:pt x="13159" y="23376"/>
                  </a:cubicBezTo>
                  <a:lnTo>
                    <a:pt x="27826" y="13597"/>
                  </a:lnTo>
                  <a:cubicBezTo>
                    <a:pt x="27987" y="13490"/>
                    <a:pt x="28009" y="13263"/>
                    <a:pt x="27873" y="13127"/>
                  </a:cubicBezTo>
                  <a:lnTo>
                    <a:pt x="14835" y="89"/>
                  </a:lnTo>
                  <a:cubicBezTo>
                    <a:pt x="14777" y="31"/>
                    <a:pt x="14699" y="0"/>
                    <a:pt x="146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2443;p54">
              <a:extLst>
                <a:ext uri="{FF2B5EF4-FFF2-40B4-BE49-F238E27FC236}">
                  <a16:creationId xmlns:a16="http://schemas.microsoft.com/office/drawing/2014/main" id="{80356BC8-30B6-7058-99A0-35E2B43D0422}"/>
                </a:ext>
              </a:extLst>
            </p:cNvPr>
            <p:cNvSpPr/>
            <p:nvPr/>
          </p:nvSpPr>
          <p:spPr>
            <a:xfrm>
              <a:off x="3697975" y="2863625"/>
              <a:ext cx="644700" cy="553250"/>
            </a:xfrm>
            <a:custGeom>
              <a:avLst/>
              <a:gdLst/>
              <a:ahLst/>
              <a:cxnLst/>
              <a:rect l="l" t="t" r="r" b="b"/>
              <a:pathLst>
                <a:path w="25788" h="22130" extrusionOk="0">
                  <a:moveTo>
                    <a:pt x="15363" y="0"/>
                  </a:moveTo>
                  <a:lnTo>
                    <a:pt x="0" y="4594"/>
                  </a:lnTo>
                  <a:lnTo>
                    <a:pt x="9577" y="22129"/>
                  </a:lnTo>
                  <a:lnTo>
                    <a:pt x="25788" y="15208"/>
                  </a:lnTo>
                  <a:lnTo>
                    <a:pt x="153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2444;p54">
              <a:extLst>
                <a:ext uri="{FF2B5EF4-FFF2-40B4-BE49-F238E27FC236}">
                  <a16:creationId xmlns:a16="http://schemas.microsoft.com/office/drawing/2014/main" id="{C05348F3-7A8B-FB33-822D-96EA5A99D9CA}"/>
                </a:ext>
              </a:extLst>
            </p:cNvPr>
            <p:cNvSpPr/>
            <p:nvPr/>
          </p:nvSpPr>
          <p:spPr>
            <a:xfrm>
              <a:off x="3688925" y="2856000"/>
              <a:ext cx="662800" cy="568550"/>
            </a:xfrm>
            <a:custGeom>
              <a:avLst/>
              <a:gdLst/>
              <a:ahLst/>
              <a:cxnLst/>
              <a:rect l="l" t="t" r="r" b="b"/>
              <a:pathLst>
                <a:path w="26512" h="22742" extrusionOk="0">
                  <a:moveTo>
                    <a:pt x="15598" y="663"/>
                  </a:moveTo>
                  <a:lnTo>
                    <a:pt x="25686" y="15378"/>
                  </a:lnTo>
                  <a:lnTo>
                    <a:pt x="10074" y="22044"/>
                  </a:lnTo>
                  <a:lnTo>
                    <a:pt x="812" y="5084"/>
                  </a:lnTo>
                  <a:lnTo>
                    <a:pt x="15598" y="663"/>
                  </a:lnTo>
                  <a:close/>
                  <a:moveTo>
                    <a:pt x="15724" y="0"/>
                  </a:moveTo>
                  <a:cubicBezTo>
                    <a:pt x="15695" y="0"/>
                    <a:pt x="15665" y="4"/>
                    <a:pt x="15636" y="13"/>
                  </a:cubicBezTo>
                  <a:lnTo>
                    <a:pt x="275" y="4607"/>
                  </a:lnTo>
                  <a:cubicBezTo>
                    <a:pt x="88" y="4662"/>
                    <a:pt x="1" y="4876"/>
                    <a:pt x="94" y="5047"/>
                  </a:cubicBezTo>
                  <a:lnTo>
                    <a:pt x="9670" y="22582"/>
                  </a:lnTo>
                  <a:cubicBezTo>
                    <a:pt x="9724" y="22679"/>
                    <a:pt x="9827" y="22740"/>
                    <a:pt x="9939" y="22741"/>
                  </a:cubicBezTo>
                  <a:cubicBezTo>
                    <a:pt x="9980" y="22741"/>
                    <a:pt x="10021" y="22732"/>
                    <a:pt x="10060" y="22716"/>
                  </a:cubicBezTo>
                  <a:lnTo>
                    <a:pt x="26270" y="15794"/>
                  </a:lnTo>
                  <a:cubicBezTo>
                    <a:pt x="26448" y="15718"/>
                    <a:pt x="26511" y="15499"/>
                    <a:pt x="26401" y="15339"/>
                  </a:cubicBezTo>
                  <a:lnTo>
                    <a:pt x="15976" y="133"/>
                  </a:lnTo>
                  <a:cubicBezTo>
                    <a:pt x="15918" y="48"/>
                    <a:pt x="15823" y="0"/>
                    <a:pt x="15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2445;p54">
              <a:extLst>
                <a:ext uri="{FF2B5EF4-FFF2-40B4-BE49-F238E27FC236}">
                  <a16:creationId xmlns:a16="http://schemas.microsoft.com/office/drawing/2014/main" id="{D2E0B95F-73C9-921A-018D-A401F73A9263}"/>
                </a:ext>
              </a:extLst>
            </p:cNvPr>
            <p:cNvSpPr/>
            <p:nvPr/>
          </p:nvSpPr>
          <p:spPr>
            <a:xfrm>
              <a:off x="3532750" y="2215900"/>
              <a:ext cx="160375" cy="51225"/>
            </a:xfrm>
            <a:custGeom>
              <a:avLst/>
              <a:gdLst/>
              <a:ahLst/>
              <a:cxnLst/>
              <a:rect l="l" t="t" r="r" b="b"/>
              <a:pathLst>
                <a:path w="6415" h="2049" extrusionOk="0">
                  <a:moveTo>
                    <a:pt x="5981" y="1"/>
                  </a:moveTo>
                  <a:cubicBezTo>
                    <a:pt x="5202" y="1"/>
                    <a:pt x="3644" y="585"/>
                    <a:pt x="3644" y="585"/>
                  </a:cubicBezTo>
                  <a:cubicBezTo>
                    <a:pt x="3644" y="585"/>
                    <a:pt x="3367" y="557"/>
                    <a:pt x="2969" y="557"/>
                  </a:cubicBezTo>
                  <a:cubicBezTo>
                    <a:pt x="2371" y="557"/>
                    <a:pt x="1498" y="619"/>
                    <a:pt x="874" y="931"/>
                  </a:cubicBezTo>
                  <a:cubicBezTo>
                    <a:pt x="1" y="1368"/>
                    <a:pt x="2798" y="2049"/>
                    <a:pt x="4431" y="2049"/>
                  </a:cubicBezTo>
                  <a:cubicBezTo>
                    <a:pt x="4741" y="2049"/>
                    <a:pt x="5009" y="2025"/>
                    <a:pt x="5202" y="1969"/>
                  </a:cubicBezTo>
                  <a:cubicBezTo>
                    <a:pt x="6414" y="1624"/>
                    <a:pt x="6414" y="931"/>
                    <a:pt x="6414" y="239"/>
                  </a:cubicBezTo>
                  <a:cubicBezTo>
                    <a:pt x="6414" y="66"/>
                    <a:pt x="6241" y="1"/>
                    <a:pt x="59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2446;p54">
              <a:extLst>
                <a:ext uri="{FF2B5EF4-FFF2-40B4-BE49-F238E27FC236}">
                  <a16:creationId xmlns:a16="http://schemas.microsoft.com/office/drawing/2014/main" id="{19D0B060-A4B6-F7E0-C6BF-669E5884FB79}"/>
                </a:ext>
              </a:extLst>
            </p:cNvPr>
            <p:cNvSpPr/>
            <p:nvPr/>
          </p:nvSpPr>
          <p:spPr>
            <a:xfrm>
              <a:off x="3540350" y="2208425"/>
              <a:ext cx="160500" cy="66150"/>
            </a:xfrm>
            <a:custGeom>
              <a:avLst/>
              <a:gdLst/>
              <a:ahLst/>
              <a:cxnLst/>
              <a:rect l="l" t="t" r="r" b="b"/>
              <a:pathLst>
                <a:path w="6420" h="2646" extrusionOk="0">
                  <a:moveTo>
                    <a:pt x="5687" y="601"/>
                  </a:moveTo>
                  <a:cubicBezTo>
                    <a:pt x="5733" y="601"/>
                    <a:pt x="5773" y="605"/>
                    <a:pt x="5804" y="611"/>
                  </a:cubicBezTo>
                  <a:cubicBezTo>
                    <a:pt x="5803" y="1244"/>
                    <a:pt x="5768" y="1702"/>
                    <a:pt x="4815" y="1975"/>
                  </a:cubicBezTo>
                  <a:cubicBezTo>
                    <a:pt x="4634" y="2027"/>
                    <a:pt x="4389" y="2049"/>
                    <a:pt x="4109" y="2049"/>
                  </a:cubicBezTo>
                  <a:cubicBezTo>
                    <a:pt x="3025" y="2049"/>
                    <a:pt x="1407" y="1713"/>
                    <a:pt x="855" y="1437"/>
                  </a:cubicBezTo>
                  <a:lnTo>
                    <a:pt x="854" y="1437"/>
                  </a:lnTo>
                  <a:cubicBezTo>
                    <a:pt x="1410" y="1211"/>
                    <a:pt x="2143" y="1163"/>
                    <a:pt x="2662" y="1163"/>
                  </a:cubicBezTo>
                  <a:cubicBezTo>
                    <a:pt x="3038" y="1163"/>
                    <a:pt x="3303" y="1188"/>
                    <a:pt x="3310" y="1188"/>
                  </a:cubicBezTo>
                  <a:cubicBezTo>
                    <a:pt x="3319" y="1189"/>
                    <a:pt x="3329" y="1190"/>
                    <a:pt x="3338" y="1190"/>
                  </a:cubicBezTo>
                  <a:cubicBezTo>
                    <a:pt x="3375" y="1190"/>
                    <a:pt x="3413" y="1183"/>
                    <a:pt x="3448" y="1170"/>
                  </a:cubicBezTo>
                  <a:cubicBezTo>
                    <a:pt x="4347" y="834"/>
                    <a:pt x="5283" y="601"/>
                    <a:pt x="5687" y="601"/>
                  </a:cubicBezTo>
                  <a:close/>
                  <a:moveTo>
                    <a:pt x="5664" y="0"/>
                  </a:moveTo>
                  <a:cubicBezTo>
                    <a:pt x="4949" y="0"/>
                    <a:pt x="3867" y="362"/>
                    <a:pt x="3299" y="573"/>
                  </a:cubicBezTo>
                  <a:cubicBezTo>
                    <a:pt x="3187" y="565"/>
                    <a:pt x="2957" y="550"/>
                    <a:pt x="2665" y="550"/>
                  </a:cubicBezTo>
                  <a:cubicBezTo>
                    <a:pt x="2035" y="550"/>
                    <a:pt x="1111" y="618"/>
                    <a:pt x="433" y="957"/>
                  </a:cubicBezTo>
                  <a:cubicBezTo>
                    <a:pt x="1" y="1173"/>
                    <a:pt x="104" y="1505"/>
                    <a:pt x="128" y="1569"/>
                  </a:cubicBezTo>
                  <a:cubicBezTo>
                    <a:pt x="368" y="2187"/>
                    <a:pt x="2714" y="2646"/>
                    <a:pt x="4150" y="2646"/>
                  </a:cubicBezTo>
                  <a:cubicBezTo>
                    <a:pt x="4493" y="2646"/>
                    <a:pt x="4784" y="2621"/>
                    <a:pt x="4982" y="2564"/>
                  </a:cubicBezTo>
                  <a:cubicBezTo>
                    <a:pt x="6417" y="2153"/>
                    <a:pt x="6417" y="1258"/>
                    <a:pt x="6417" y="538"/>
                  </a:cubicBezTo>
                  <a:cubicBezTo>
                    <a:pt x="6419" y="372"/>
                    <a:pt x="6338" y="216"/>
                    <a:pt x="6200" y="122"/>
                  </a:cubicBezTo>
                  <a:cubicBezTo>
                    <a:pt x="6075" y="36"/>
                    <a:pt x="5888" y="0"/>
                    <a:pt x="56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2447;p54">
              <a:extLst>
                <a:ext uri="{FF2B5EF4-FFF2-40B4-BE49-F238E27FC236}">
                  <a16:creationId xmlns:a16="http://schemas.microsoft.com/office/drawing/2014/main" id="{C14D041C-AB5F-4082-AED5-2E2EDC5AC17B}"/>
                </a:ext>
              </a:extLst>
            </p:cNvPr>
            <p:cNvSpPr/>
            <p:nvPr/>
          </p:nvSpPr>
          <p:spPr>
            <a:xfrm>
              <a:off x="2970550" y="1486750"/>
              <a:ext cx="740725" cy="865250"/>
            </a:xfrm>
            <a:custGeom>
              <a:avLst/>
              <a:gdLst/>
              <a:ahLst/>
              <a:cxnLst/>
              <a:rect l="l" t="t" r="r" b="b"/>
              <a:pathLst>
                <a:path w="29629" h="34610" extrusionOk="0">
                  <a:moveTo>
                    <a:pt x="10793" y="0"/>
                  </a:moveTo>
                  <a:cubicBezTo>
                    <a:pt x="10793" y="0"/>
                    <a:pt x="7195" y="1270"/>
                    <a:pt x="5397" y="3492"/>
                  </a:cubicBezTo>
                  <a:cubicBezTo>
                    <a:pt x="3598" y="5714"/>
                    <a:pt x="2752" y="11534"/>
                    <a:pt x="2328" y="14073"/>
                  </a:cubicBezTo>
                  <a:cubicBezTo>
                    <a:pt x="1905" y="16613"/>
                    <a:pt x="0" y="26242"/>
                    <a:pt x="1058" y="27405"/>
                  </a:cubicBezTo>
                  <a:cubicBezTo>
                    <a:pt x="2117" y="28569"/>
                    <a:pt x="13439" y="32485"/>
                    <a:pt x="15661" y="33119"/>
                  </a:cubicBezTo>
                  <a:cubicBezTo>
                    <a:pt x="17769" y="33721"/>
                    <a:pt x="20257" y="34610"/>
                    <a:pt x="21772" y="34610"/>
                  </a:cubicBezTo>
                  <a:cubicBezTo>
                    <a:pt x="21854" y="34610"/>
                    <a:pt x="21933" y="34607"/>
                    <a:pt x="22010" y="34601"/>
                  </a:cubicBezTo>
                  <a:cubicBezTo>
                    <a:pt x="23491" y="34495"/>
                    <a:pt x="24973" y="33437"/>
                    <a:pt x="24973" y="33437"/>
                  </a:cubicBezTo>
                  <a:cubicBezTo>
                    <a:pt x="24973" y="33437"/>
                    <a:pt x="27512" y="34601"/>
                    <a:pt x="28148" y="34601"/>
                  </a:cubicBezTo>
                  <a:cubicBezTo>
                    <a:pt x="28782" y="34601"/>
                    <a:pt x="29629" y="33437"/>
                    <a:pt x="28888" y="32273"/>
                  </a:cubicBezTo>
                  <a:cubicBezTo>
                    <a:pt x="28147" y="31109"/>
                    <a:pt x="26084" y="29404"/>
                    <a:pt x="24921" y="29404"/>
                  </a:cubicBezTo>
                  <a:cubicBezTo>
                    <a:pt x="23756" y="29404"/>
                    <a:pt x="19471" y="30051"/>
                    <a:pt x="19471" y="30051"/>
                  </a:cubicBezTo>
                  <a:cubicBezTo>
                    <a:pt x="19471" y="30051"/>
                    <a:pt x="12169" y="26347"/>
                    <a:pt x="10053" y="24866"/>
                  </a:cubicBezTo>
                  <a:cubicBezTo>
                    <a:pt x="7936" y="23384"/>
                    <a:pt x="6350" y="21691"/>
                    <a:pt x="6350" y="21691"/>
                  </a:cubicBezTo>
                  <a:lnTo>
                    <a:pt x="10688" y="8148"/>
                  </a:lnTo>
                  <a:lnTo>
                    <a:pt x="10793"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2448;p54">
              <a:extLst>
                <a:ext uri="{FF2B5EF4-FFF2-40B4-BE49-F238E27FC236}">
                  <a16:creationId xmlns:a16="http://schemas.microsoft.com/office/drawing/2014/main" id="{766C033B-2403-4AC0-CCF6-9506CEF6626C}"/>
                </a:ext>
              </a:extLst>
            </p:cNvPr>
            <p:cNvSpPr/>
            <p:nvPr/>
          </p:nvSpPr>
          <p:spPr>
            <a:xfrm>
              <a:off x="2970150" y="1479125"/>
              <a:ext cx="740175" cy="880500"/>
            </a:xfrm>
            <a:custGeom>
              <a:avLst/>
              <a:gdLst/>
              <a:ahLst/>
              <a:cxnLst/>
              <a:rect l="l" t="t" r="r" b="b"/>
              <a:pathLst>
                <a:path w="29607" h="35220" extrusionOk="0">
                  <a:moveTo>
                    <a:pt x="10803" y="1"/>
                  </a:moveTo>
                  <a:cubicBezTo>
                    <a:pt x="10771" y="1"/>
                    <a:pt x="10739" y="6"/>
                    <a:pt x="10707" y="16"/>
                  </a:cubicBezTo>
                  <a:cubicBezTo>
                    <a:pt x="10557" y="69"/>
                    <a:pt x="7007" y="1341"/>
                    <a:pt x="5175" y="3605"/>
                  </a:cubicBezTo>
                  <a:cubicBezTo>
                    <a:pt x="3449" y="5737"/>
                    <a:pt x="2595" y="10955"/>
                    <a:pt x="2135" y="13759"/>
                  </a:cubicBezTo>
                  <a:lnTo>
                    <a:pt x="2042" y="14328"/>
                  </a:lnTo>
                  <a:cubicBezTo>
                    <a:pt x="1987" y="14660"/>
                    <a:pt x="1906" y="15114"/>
                    <a:pt x="1810" y="15653"/>
                  </a:cubicBezTo>
                  <a:cubicBezTo>
                    <a:pt x="620" y="22341"/>
                    <a:pt x="1" y="26985"/>
                    <a:pt x="848" y="27916"/>
                  </a:cubicBezTo>
                  <a:cubicBezTo>
                    <a:pt x="1991" y="29175"/>
                    <a:pt x="13466" y="33112"/>
                    <a:pt x="15593" y="33719"/>
                  </a:cubicBezTo>
                  <a:cubicBezTo>
                    <a:pt x="16061" y="33853"/>
                    <a:pt x="16548" y="34001"/>
                    <a:pt x="17038" y="34150"/>
                  </a:cubicBezTo>
                  <a:cubicBezTo>
                    <a:pt x="18773" y="34677"/>
                    <a:pt x="20563" y="35220"/>
                    <a:pt x="21790" y="35220"/>
                  </a:cubicBezTo>
                  <a:cubicBezTo>
                    <a:pt x="21879" y="35220"/>
                    <a:pt x="21965" y="35218"/>
                    <a:pt x="22047" y="35211"/>
                  </a:cubicBezTo>
                  <a:cubicBezTo>
                    <a:pt x="23335" y="35119"/>
                    <a:pt x="24592" y="34368"/>
                    <a:pt x="25017" y="34091"/>
                  </a:cubicBezTo>
                  <a:cubicBezTo>
                    <a:pt x="25676" y="34389"/>
                    <a:pt x="27553" y="35212"/>
                    <a:pt x="28161" y="35212"/>
                  </a:cubicBezTo>
                  <a:cubicBezTo>
                    <a:pt x="28571" y="35212"/>
                    <a:pt x="29003" y="34906"/>
                    <a:pt x="29264" y="34432"/>
                  </a:cubicBezTo>
                  <a:cubicBezTo>
                    <a:pt x="29606" y="33809"/>
                    <a:pt x="29568" y="33053"/>
                    <a:pt x="29161" y="32414"/>
                  </a:cubicBezTo>
                  <a:cubicBezTo>
                    <a:pt x="28407" y="31230"/>
                    <a:pt x="26254" y="29404"/>
                    <a:pt x="24936" y="29404"/>
                  </a:cubicBezTo>
                  <a:cubicBezTo>
                    <a:pt x="23847" y="29404"/>
                    <a:pt x="20198" y="29940"/>
                    <a:pt x="19536" y="30039"/>
                  </a:cubicBezTo>
                  <a:cubicBezTo>
                    <a:pt x="18706" y="29616"/>
                    <a:pt x="12194" y="26286"/>
                    <a:pt x="10243" y="24921"/>
                  </a:cubicBezTo>
                  <a:cubicBezTo>
                    <a:pt x="8513" y="23708"/>
                    <a:pt x="7124" y="22335"/>
                    <a:pt x="6713" y="21916"/>
                  </a:cubicBezTo>
                  <a:lnTo>
                    <a:pt x="10994" y="8546"/>
                  </a:lnTo>
                  <a:cubicBezTo>
                    <a:pt x="11043" y="8386"/>
                    <a:pt x="10953" y="8218"/>
                    <a:pt x="10795" y="8167"/>
                  </a:cubicBezTo>
                  <a:cubicBezTo>
                    <a:pt x="10764" y="8157"/>
                    <a:pt x="10732" y="8152"/>
                    <a:pt x="10701" y="8152"/>
                  </a:cubicBezTo>
                  <a:cubicBezTo>
                    <a:pt x="10573" y="8152"/>
                    <a:pt x="10455" y="8232"/>
                    <a:pt x="10412" y="8360"/>
                  </a:cubicBezTo>
                  <a:lnTo>
                    <a:pt x="6074" y="21903"/>
                  </a:lnTo>
                  <a:cubicBezTo>
                    <a:pt x="6039" y="22010"/>
                    <a:pt x="6066" y="22125"/>
                    <a:pt x="6141" y="22206"/>
                  </a:cubicBezTo>
                  <a:cubicBezTo>
                    <a:pt x="6208" y="22277"/>
                    <a:pt x="7775" y="23940"/>
                    <a:pt x="9893" y="25423"/>
                  </a:cubicBezTo>
                  <a:cubicBezTo>
                    <a:pt x="12002" y="26899"/>
                    <a:pt x="19049" y="30478"/>
                    <a:pt x="19347" y="30629"/>
                  </a:cubicBezTo>
                  <a:cubicBezTo>
                    <a:pt x="19392" y="30651"/>
                    <a:pt x="19441" y="30662"/>
                    <a:pt x="19490" y="30662"/>
                  </a:cubicBezTo>
                  <a:cubicBezTo>
                    <a:pt x="19504" y="30662"/>
                    <a:pt x="19518" y="30661"/>
                    <a:pt x="19532" y="30659"/>
                  </a:cubicBezTo>
                  <a:cubicBezTo>
                    <a:pt x="19574" y="30653"/>
                    <a:pt x="23808" y="30016"/>
                    <a:pt x="24936" y="30016"/>
                  </a:cubicBezTo>
                  <a:cubicBezTo>
                    <a:pt x="25934" y="30016"/>
                    <a:pt x="27903" y="31577"/>
                    <a:pt x="28644" y="32743"/>
                  </a:cubicBezTo>
                  <a:cubicBezTo>
                    <a:pt x="29055" y="33388"/>
                    <a:pt x="28839" y="33934"/>
                    <a:pt x="28726" y="34138"/>
                  </a:cubicBezTo>
                  <a:cubicBezTo>
                    <a:pt x="28560" y="34441"/>
                    <a:pt x="28317" y="34600"/>
                    <a:pt x="28163" y="34600"/>
                  </a:cubicBezTo>
                  <a:cubicBezTo>
                    <a:pt x="27749" y="34600"/>
                    <a:pt x="26074" y="33903"/>
                    <a:pt x="25116" y="33464"/>
                  </a:cubicBezTo>
                  <a:cubicBezTo>
                    <a:pt x="25076" y="33445"/>
                    <a:pt x="25032" y="33436"/>
                    <a:pt x="24989" y="33436"/>
                  </a:cubicBezTo>
                  <a:cubicBezTo>
                    <a:pt x="24926" y="33436"/>
                    <a:pt x="24863" y="33456"/>
                    <a:pt x="24810" y="33493"/>
                  </a:cubicBezTo>
                  <a:cubicBezTo>
                    <a:pt x="24796" y="33503"/>
                    <a:pt x="23384" y="34502"/>
                    <a:pt x="22003" y="34601"/>
                  </a:cubicBezTo>
                  <a:cubicBezTo>
                    <a:pt x="21934" y="34606"/>
                    <a:pt x="21862" y="34608"/>
                    <a:pt x="21787" y="34608"/>
                  </a:cubicBezTo>
                  <a:cubicBezTo>
                    <a:pt x="20660" y="34608"/>
                    <a:pt x="18911" y="34079"/>
                    <a:pt x="17217" y="33564"/>
                  </a:cubicBezTo>
                  <a:cubicBezTo>
                    <a:pt x="16723" y="33414"/>
                    <a:pt x="16232" y="33265"/>
                    <a:pt x="15761" y="33131"/>
                  </a:cubicBezTo>
                  <a:cubicBezTo>
                    <a:pt x="13436" y="32466"/>
                    <a:pt x="2266" y="28568"/>
                    <a:pt x="1301" y="27504"/>
                  </a:cubicBezTo>
                  <a:cubicBezTo>
                    <a:pt x="483" y="26605"/>
                    <a:pt x="1885" y="18726"/>
                    <a:pt x="2412" y="15761"/>
                  </a:cubicBezTo>
                  <a:cubicBezTo>
                    <a:pt x="2510" y="15218"/>
                    <a:pt x="2591" y="14763"/>
                    <a:pt x="2646" y="14428"/>
                  </a:cubicBezTo>
                  <a:lnTo>
                    <a:pt x="2740" y="13858"/>
                  </a:lnTo>
                  <a:cubicBezTo>
                    <a:pt x="3190" y="11110"/>
                    <a:pt x="4026" y="5996"/>
                    <a:pt x="5650" y="3990"/>
                  </a:cubicBezTo>
                  <a:cubicBezTo>
                    <a:pt x="7373" y="1863"/>
                    <a:pt x="10876" y="606"/>
                    <a:pt x="10911" y="594"/>
                  </a:cubicBezTo>
                  <a:cubicBezTo>
                    <a:pt x="11067" y="536"/>
                    <a:pt x="11147" y="363"/>
                    <a:pt x="11092" y="205"/>
                  </a:cubicBezTo>
                  <a:cubicBezTo>
                    <a:pt x="11047" y="80"/>
                    <a:pt x="10930" y="1"/>
                    <a:pt x="10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2449;p54">
              <a:extLst>
                <a:ext uri="{FF2B5EF4-FFF2-40B4-BE49-F238E27FC236}">
                  <a16:creationId xmlns:a16="http://schemas.microsoft.com/office/drawing/2014/main" id="{8CC853C8-8087-9707-6091-CFF50E67A54E}"/>
                </a:ext>
              </a:extLst>
            </p:cNvPr>
            <p:cNvSpPr/>
            <p:nvPr/>
          </p:nvSpPr>
          <p:spPr>
            <a:xfrm>
              <a:off x="3353725" y="2212850"/>
              <a:ext cx="357550" cy="139150"/>
            </a:xfrm>
            <a:custGeom>
              <a:avLst/>
              <a:gdLst/>
              <a:ahLst/>
              <a:cxnLst/>
              <a:rect l="l" t="t" r="r" b="b"/>
              <a:pathLst>
                <a:path w="14302" h="5566" extrusionOk="0">
                  <a:moveTo>
                    <a:pt x="2187" y="1"/>
                  </a:moveTo>
                  <a:cubicBezTo>
                    <a:pt x="1417" y="587"/>
                    <a:pt x="514" y="1459"/>
                    <a:pt x="228" y="2489"/>
                  </a:cubicBezTo>
                  <a:cubicBezTo>
                    <a:pt x="67" y="3068"/>
                    <a:pt x="10" y="3560"/>
                    <a:pt x="0" y="3977"/>
                  </a:cubicBezTo>
                  <a:cubicBezTo>
                    <a:pt x="126" y="4014"/>
                    <a:pt x="240" y="4049"/>
                    <a:pt x="334" y="4075"/>
                  </a:cubicBezTo>
                  <a:cubicBezTo>
                    <a:pt x="2442" y="4678"/>
                    <a:pt x="4930" y="5566"/>
                    <a:pt x="6445" y="5566"/>
                  </a:cubicBezTo>
                  <a:cubicBezTo>
                    <a:pt x="6527" y="5566"/>
                    <a:pt x="6606" y="5563"/>
                    <a:pt x="6683" y="5557"/>
                  </a:cubicBezTo>
                  <a:cubicBezTo>
                    <a:pt x="8164" y="5452"/>
                    <a:pt x="9646" y="4393"/>
                    <a:pt x="9646" y="4393"/>
                  </a:cubicBezTo>
                  <a:cubicBezTo>
                    <a:pt x="9646" y="4393"/>
                    <a:pt x="12186" y="5557"/>
                    <a:pt x="12821" y="5557"/>
                  </a:cubicBezTo>
                  <a:cubicBezTo>
                    <a:pt x="13455" y="5557"/>
                    <a:pt x="14302" y="4393"/>
                    <a:pt x="13561" y="3230"/>
                  </a:cubicBezTo>
                  <a:cubicBezTo>
                    <a:pt x="12820" y="2066"/>
                    <a:pt x="10757" y="361"/>
                    <a:pt x="9593" y="361"/>
                  </a:cubicBezTo>
                  <a:cubicBezTo>
                    <a:pt x="8429" y="361"/>
                    <a:pt x="4144" y="1008"/>
                    <a:pt x="4144" y="1008"/>
                  </a:cubicBezTo>
                  <a:cubicBezTo>
                    <a:pt x="4144" y="1008"/>
                    <a:pt x="3338" y="599"/>
                    <a:pt x="21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2450;p54">
              <a:extLst>
                <a:ext uri="{FF2B5EF4-FFF2-40B4-BE49-F238E27FC236}">
                  <a16:creationId xmlns:a16="http://schemas.microsoft.com/office/drawing/2014/main" id="{DE4C4014-7012-2EB5-0C2B-4B54D3504781}"/>
                </a:ext>
              </a:extLst>
            </p:cNvPr>
            <p:cNvSpPr/>
            <p:nvPr/>
          </p:nvSpPr>
          <p:spPr>
            <a:xfrm>
              <a:off x="3346000" y="2205200"/>
              <a:ext cx="364350" cy="154425"/>
            </a:xfrm>
            <a:custGeom>
              <a:avLst/>
              <a:gdLst/>
              <a:ahLst/>
              <a:cxnLst/>
              <a:rect l="l" t="t" r="r" b="b"/>
              <a:pathLst>
                <a:path w="14574" h="6177" extrusionOk="0">
                  <a:moveTo>
                    <a:pt x="2529" y="668"/>
                  </a:moveTo>
                  <a:cubicBezTo>
                    <a:pt x="3587" y="1217"/>
                    <a:pt x="4313" y="1586"/>
                    <a:pt x="4313" y="1586"/>
                  </a:cubicBezTo>
                  <a:cubicBezTo>
                    <a:pt x="4358" y="1608"/>
                    <a:pt x="4407" y="1619"/>
                    <a:pt x="4456" y="1619"/>
                  </a:cubicBezTo>
                  <a:cubicBezTo>
                    <a:pt x="4470" y="1619"/>
                    <a:pt x="4484" y="1618"/>
                    <a:pt x="4498" y="1616"/>
                  </a:cubicBezTo>
                  <a:cubicBezTo>
                    <a:pt x="4540" y="1610"/>
                    <a:pt x="8774" y="973"/>
                    <a:pt x="9902" y="973"/>
                  </a:cubicBezTo>
                  <a:cubicBezTo>
                    <a:pt x="10900" y="973"/>
                    <a:pt x="12869" y="2535"/>
                    <a:pt x="13610" y="3700"/>
                  </a:cubicBezTo>
                  <a:cubicBezTo>
                    <a:pt x="14021" y="4346"/>
                    <a:pt x="13805" y="4891"/>
                    <a:pt x="13692" y="5095"/>
                  </a:cubicBezTo>
                  <a:cubicBezTo>
                    <a:pt x="13526" y="5398"/>
                    <a:pt x="13283" y="5557"/>
                    <a:pt x="13129" y="5557"/>
                  </a:cubicBezTo>
                  <a:cubicBezTo>
                    <a:pt x="12715" y="5557"/>
                    <a:pt x="11040" y="4860"/>
                    <a:pt x="10082" y="4421"/>
                  </a:cubicBezTo>
                  <a:cubicBezTo>
                    <a:pt x="10042" y="4402"/>
                    <a:pt x="9998" y="4393"/>
                    <a:pt x="9955" y="4393"/>
                  </a:cubicBezTo>
                  <a:cubicBezTo>
                    <a:pt x="9892" y="4393"/>
                    <a:pt x="9829" y="4413"/>
                    <a:pt x="9776" y="4450"/>
                  </a:cubicBezTo>
                  <a:cubicBezTo>
                    <a:pt x="9762" y="4460"/>
                    <a:pt x="8350" y="5459"/>
                    <a:pt x="6969" y="5558"/>
                  </a:cubicBezTo>
                  <a:cubicBezTo>
                    <a:pt x="6900" y="5563"/>
                    <a:pt x="6828" y="5565"/>
                    <a:pt x="6753" y="5565"/>
                  </a:cubicBezTo>
                  <a:cubicBezTo>
                    <a:pt x="5626" y="5565"/>
                    <a:pt x="3877" y="5036"/>
                    <a:pt x="2183" y="4521"/>
                  </a:cubicBezTo>
                  <a:cubicBezTo>
                    <a:pt x="1689" y="4371"/>
                    <a:pt x="1198" y="4223"/>
                    <a:pt x="727" y="4088"/>
                  </a:cubicBezTo>
                  <a:lnTo>
                    <a:pt x="626" y="4058"/>
                  </a:lnTo>
                  <a:cubicBezTo>
                    <a:pt x="654" y="3658"/>
                    <a:pt x="723" y="3262"/>
                    <a:pt x="831" y="2876"/>
                  </a:cubicBezTo>
                  <a:cubicBezTo>
                    <a:pt x="1079" y="1983"/>
                    <a:pt x="1861" y="1200"/>
                    <a:pt x="2529" y="668"/>
                  </a:cubicBezTo>
                  <a:close/>
                  <a:moveTo>
                    <a:pt x="2496" y="0"/>
                  </a:moveTo>
                  <a:cubicBezTo>
                    <a:pt x="2431" y="0"/>
                    <a:pt x="2365" y="22"/>
                    <a:pt x="2311" y="63"/>
                  </a:cubicBezTo>
                  <a:cubicBezTo>
                    <a:pt x="1540" y="650"/>
                    <a:pt x="554" y="1586"/>
                    <a:pt x="242" y="2713"/>
                  </a:cubicBezTo>
                  <a:cubicBezTo>
                    <a:pt x="93" y="3247"/>
                    <a:pt x="16" y="3758"/>
                    <a:pt x="4" y="4276"/>
                  </a:cubicBezTo>
                  <a:cubicBezTo>
                    <a:pt x="0" y="4412"/>
                    <a:pt x="89" y="4535"/>
                    <a:pt x="220" y="4575"/>
                  </a:cubicBezTo>
                  <a:lnTo>
                    <a:pt x="559" y="4676"/>
                  </a:lnTo>
                  <a:cubicBezTo>
                    <a:pt x="1027" y="4810"/>
                    <a:pt x="1514" y="4958"/>
                    <a:pt x="2004" y="5107"/>
                  </a:cubicBezTo>
                  <a:cubicBezTo>
                    <a:pt x="3739" y="5634"/>
                    <a:pt x="5529" y="6177"/>
                    <a:pt x="6756" y="6177"/>
                  </a:cubicBezTo>
                  <a:cubicBezTo>
                    <a:pt x="6845" y="6177"/>
                    <a:pt x="6931" y="6175"/>
                    <a:pt x="7014" y="6168"/>
                  </a:cubicBezTo>
                  <a:cubicBezTo>
                    <a:pt x="8302" y="6076"/>
                    <a:pt x="9559" y="5325"/>
                    <a:pt x="9984" y="5048"/>
                  </a:cubicBezTo>
                  <a:cubicBezTo>
                    <a:pt x="10643" y="5346"/>
                    <a:pt x="12520" y="6169"/>
                    <a:pt x="13129" y="6169"/>
                  </a:cubicBezTo>
                  <a:cubicBezTo>
                    <a:pt x="13537" y="6169"/>
                    <a:pt x="13969" y="5863"/>
                    <a:pt x="14230" y="5389"/>
                  </a:cubicBezTo>
                  <a:cubicBezTo>
                    <a:pt x="14573" y="4766"/>
                    <a:pt x="14534" y="4010"/>
                    <a:pt x="14128" y="3371"/>
                  </a:cubicBezTo>
                  <a:cubicBezTo>
                    <a:pt x="13375" y="2187"/>
                    <a:pt x="11221" y="361"/>
                    <a:pt x="9902" y="361"/>
                  </a:cubicBezTo>
                  <a:cubicBezTo>
                    <a:pt x="8813" y="361"/>
                    <a:pt x="5164" y="897"/>
                    <a:pt x="4503" y="996"/>
                  </a:cubicBezTo>
                  <a:cubicBezTo>
                    <a:pt x="4266" y="875"/>
                    <a:pt x="3564" y="516"/>
                    <a:pt x="2638" y="35"/>
                  </a:cubicBezTo>
                  <a:cubicBezTo>
                    <a:pt x="2593" y="12"/>
                    <a:pt x="2545" y="0"/>
                    <a:pt x="24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2451;p54">
              <a:extLst>
                <a:ext uri="{FF2B5EF4-FFF2-40B4-BE49-F238E27FC236}">
                  <a16:creationId xmlns:a16="http://schemas.microsoft.com/office/drawing/2014/main" id="{59FE6686-101E-4011-DFA6-B60EA4AA6F05}"/>
                </a:ext>
              </a:extLst>
            </p:cNvPr>
            <p:cNvSpPr/>
            <p:nvPr/>
          </p:nvSpPr>
          <p:spPr>
            <a:xfrm>
              <a:off x="2301725" y="1746050"/>
              <a:ext cx="318700" cy="436725"/>
            </a:xfrm>
            <a:custGeom>
              <a:avLst/>
              <a:gdLst/>
              <a:ahLst/>
              <a:cxnLst/>
              <a:rect l="l" t="t" r="r" b="b"/>
              <a:pathLst>
                <a:path w="12748" h="17469" extrusionOk="0">
                  <a:moveTo>
                    <a:pt x="4057" y="1"/>
                  </a:moveTo>
                  <a:cubicBezTo>
                    <a:pt x="3762" y="1"/>
                    <a:pt x="3478" y="38"/>
                    <a:pt x="3214" y="115"/>
                  </a:cubicBezTo>
                  <a:cubicBezTo>
                    <a:pt x="2888" y="211"/>
                    <a:pt x="428" y="2900"/>
                    <a:pt x="214" y="6007"/>
                  </a:cubicBezTo>
                  <a:cubicBezTo>
                    <a:pt x="1" y="9114"/>
                    <a:pt x="2357" y="14255"/>
                    <a:pt x="2785" y="15112"/>
                  </a:cubicBezTo>
                  <a:cubicBezTo>
                    <a:pt x="3213" y="15970"/>
                    <a:pt x="2678" y="17469"/>
                    <a:pt x="3749" y="17469"/>
                  </a:cubicBezTo>
                  <a:cubicBezTo>
                    <a:pt x="4820" y="17469"/>
                    <a:pt x="8142" y="12541"/>
                    <a:pt x="8142" y="12541"/>
                  </a:cubicBezTo>
                  <a:cubicBezTo>
                    <a:pt x="8142" y="12541"/>
                    <a:pt x="8498" y="12562"/>
                    <a:pt x="9003" y="12562"/>
                  </a:cubicBezTo>
                  <a:cubicBezTo>
                    <a:pt x="10137" y="12562"/>
                    <a:pt x="12022" y="12459"/>
                    <a:pt x="12319" y="11791"/>
                  </a:cubicBezTo>
                  <a:cubicBezTo>
                    <a:pt x="12748" y="10828"/>
                    <a:pt x="9320" y="5472"/>
                    <a:pt x="8570" y="3222"/>
                  </a:cubicBezTo>
                  <a:cubicBezTo>
                    <a:pt x="7929" y="1298"/>
                    <a:pt x="5799" y="1"/>
                    <a:pt x="40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2452;p54">
              <a:extLst>
                <a:ext uri="{FF2B5EF4-FFF2-40B4-BE49-F238E27FC236}">
                  <a16:creationId xmlns:a16="http://schemas.microsoft.com/office/drawing/2014/main" id="{687022BD-3EFA-9FE3-A277-2E51431C6583}"/>
                </a:ext>
              </a:extLst>
            </p:cNvPr>
            <p:cNvSpPr/>
            <p:nvPr/>
          </p:nvSpPr>
          <p:spPr>
            <a:xfrm>
              <a:off x="2293450" y="1738550"/>
              <a:ext cx="330750" cy="451900"/>
            </a:xfrm>
            <a:custGeom>
              <a:avLst/>
              <a:gdLst/>
              <a:ahLst/>
              <a:cxnLst/>
              <a:rect l="l" t="t" r="r" b="b"/>
              <a:pathLst>
                <a:path w="13230" h="18076" extrusionOk="0">
                  <a:moveTo>
                    <a:pt x="4397" y="605"/>
                  </a:moveTo>
                  <a:cubicBezTo>
                    <a:pt x="5993" y="605"/>
                    <a:pt x="7999" y="1784"/>
                    <a:pt x="8611" y="3619"/>
                  </a:cubicBezTo>
                  <a:cubicBezTo>
                    <a:pt x="8921" y="4549"/>
                    <a:pt x="9646" y="5937"/>
                    <a:pt x="10414" y="7408"/>
                  </a:cubicBezTo>
                  <a:cubicBezTo>
                    <a:pt x="11271" y="9047"/>
                    <a:pt x="12566" y="11526"/>
                    <a:pt x="12371" y="11967"/>
                  </a:cubicBezTo>
                  <a:cubicBezTo>
                    <a:pt x="12195" y="12362"/>
                    <a:pt x="10805" y="12560"/>
                    <a:pt x="9363" y="12560"/>
                  </a:cubicBezTo>
                  <a:cubicBezTo>
                    <a:pt x="9071" y="12560"/>
                    <a:pt x="8776" y="12552"/>
                    <a:pt x="8489" y="12536"/>
                  </a:cubicBezTo>
                  <a:cubicBezTo>
                    <a:pt x="8485" y="12535"/>
                    <a:pt x="8481" y="12535"/>
                    <a:pt x="8476" y="12535"/>
                  </a:cubicBezTo>
                  <a:cubicBezTo>
                    <a:pt x="8374" y="12535"/>
                    <a:pt x="8277" y="12586"/>
                    <a:pt x="8219" y="12671"/>
                  </a:cubicBezTo>
                  <a:cubicBezTo>
                    <a:pt x="6666" y="14976"/>
                    <a:pt x="4642" y="17463"/>
                    <a:pt x="4080" y="17463"/>
                  </a:cubicBezTo>
                  <a:cubicBezTo>
                    <a:pt x="3756" y="17463"/>
                    <a:pt x="3684" y="17311"/>
                    <a:pt x="3632" y="16504"/>
                  </a:cubicBezTo>
                  <a:cubicBezTo>
                    <a:pt x="3606" y="16103"/>
                    <a:pt x="3577" y="15650"/>
                    <a:pt x="3390" y="15276"/>
                  </a:cubicBezTo>
                  <a:cubicBezTo>
                    <a:pt x="2670" y="13836"/>
                    <a:pt x="659" y="9103"/>
                    <a:pt x="851" y="6328"/>
                  </a:cubicBezTo>
                  <a:cubicBezTo>
                    <a:pt x="1053" y="3408"/>
                    <a:pt x="3314" y="911"/>
                    <a:pt x="3649" y="703"/>
                  </a:cubicBezTo>
                  <a:cubicBezTo>
                    <a:pt x="3882" y="637"/>
                    <a:pt x="4134" y="605"/>
                    <a:pt x="4397" y="605"/>
                  </a:cubicBezTo>
                  <a:close/>
                  <a:moveTo>
                    <a:pt x="4355" y="0"/>
                  </a:moveTo>
                  <a:cubicBezTo>
                    <a:pt x="4039" y="0"/>
                    <a:pt x="3736" y="40"/>
                    <a:pt x="3458" y="122"/>
                  </a:cubicBezTo>
                  <a:cubicBezTo>
                    <a:pt x="2967" y="266"/>
                    <a:pt x="459" y="3100"/>
                    <a:pt x="240" y="6286"/>
                  </a:cubicBezTo>
                  <a:cubicBezTo>
                    <a:pt x="0" y="9755"/>
                    <a:pt x="2814" y="15492"/>
                    <a:pt x="2843" y="15550"/>
                  </a:cubicBezTo>
                  <a:cubicBezTo>
                    <a:pt x="2974" y="15812"/>
                    <a:pt x="2998" y="16184"/>
                    <a:pt x="3021" y="16542"/>
                  </a:cubicBezTo>
                  <a:cubicBezTo>
                    <a:pt x="3063" y="17189"/>
                    <a:pt x="3120" y="18076"/>
                    <a:pt x="4080" y="18076"/>
                  </a:cubicBezTo>
                  <a:cubicBezTo>
                    <a:pt x="5182" y="18076"/>
                    <a:pt x="7727" y="14483"/>
                    <a:pt x="8629" y="13156"/>
                  </a:cubicBezTo>
                  <a:cubicBezTo>
                    <a:pt x="8844" y="13166"/>
                    <a:pt x="9125" y="13175"/>
                    <a:pt x="9441" y="13175"/>
                  </a:cubicBezTo>
                  <a:cubicBezTo>
                    <a:pt x="10720" y="13175"/>
                    <a:pt x="12568" y="13029"/>
                    <a:pt x="12929" y="12215"/>
                  </a:cubicBezTo>
                  <a:cubicBezTo>
                    <a:pt x="13229" y="11540"/>
                    <a:pt x="12375" y="9840"/>
                    <a:pt x="10956" y="7124"/>
                  </a:cubicBezTo>
                  <a:cubicBezTo>
                    <a:pt x="10233" y="5739"/>
                    <a:pt x="9485" y="4308"/>
                    <a:pt x="9190" y="3425"/>
                  </a:cubicBezTo>
                  <a:cubicBezTo>
                    <a:pt x="8495" y="1337"/>
                    <a:pt x="6194" y="0"/>
                    <a:pt x="4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2453;p54">
              <a:extLst>
                <a:ext uri="{FF2B5EF4-FFF2-40B4-BE49-F238E27FC236}">
                  <a16:creationId xmlns:a16="http://schemas.microsoft.com/office/drawing/2014/main" id="{5376DBE6-17D0-695B-11D3-0C5EA7B1E025}"/>
                </a:ext>
              </a:extLst>
            </p:cNvPr>
            <p:cNvSpPr/>
            <p:nvPr/>
          </p:nvSpPr>
          <p:spPr>
            <a:xfrm>
              <a:off x="2352600" y="1687325"/>
              <a:ext cx="257100" cy="396375"/>
            </a:xfrm>
            <a:custGeom>
              <a:avLst/>
              <a:gdLst/>
              <a:ahLst/>
              <a:cxnLst/>
              <a:rect l="l" t="t" r="r" b="b"/>
              <a:pathLst>
                <a:path w="10284" h="15855" extrusionOk="0">
                  <a:moveTo>
                    <a:pt x="1868" y="0"/>
                  </a:moveTo>
                  <a:cubicBezTo>
                    <a:pt x="1489" y="0"/>
                    <a:pt x="1197" y="207"/>
                    <a:pt x="964" y="857"/>
                  </a:cubicBezTo>
                  <a:cubicBezTo>
                    <a:pt x="964" y="857"/>
                    <a:pt x="964" y="3749"/>
                    <a:pt x="536" y="5249"/>
                  </a:cubicBezTo>
                  <a:cubicBezTo>
                    <a:pt x="107" y="6749"/>
                    <a:pt x="0" y="7499"/>
                    <a:pt x="1607" y="9856"/>
                  </a:cubicBezTo>
                  <a:cubicBezTo>
                    <a:pt x="3214" y="12213"/>
                    <a:pt x="6857" y="15854"/>
                    <a:pt x="6857" y="15854"/>
                  </a:cubicBezTo>
                  <a:cubicBezTo>
                    <a:pt x="6857" y="15854"/>
                    <a:pt x="7070" y="13390"/>
                    <a:pt x="7178" y="11998"/>
                  </a:cubicBezTo>
                  <a:cubicBezTo>
                    <a:pt x="7284" y="10605"/>
                    <a:pt x="9427" y="9749"/>
                    <a:pt x="9855" y="9106"/>
                  </a:cubicBezTo>
                  <a:cubicBezTo>
                    <a:pt x="10284" y="8463"/>
                    <a:pt x="7499" y="8034"/>
                    <a:pt x="6428" y="6107"/>
                  </a:cubicBezTo>
                  <a:cubicBezTo>
                    <a:pt x="5357" y="4178"/>
                    <a:pt x="5357" y="857"/>
                    <a:pt x="3857" y="536"/>
                  </a:cubicBezTo>
                  <a:cubicBezTo>
                    <a:pt x="3007" y="354"/>
                    <a:pt x="2364" y="0"/>
                    <a:pt x="18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2454;p54">
              <a:extLst>
                <a:ext uri="{FF2B5EF4-FFF2-40B4-BE49-F238E27FC236}">
                  <a16:creationId xmlns:a16="http://schemas.microsoft.com/office/drawing/2014/main" id="{976A8886-27E8-8F0F-FF86-E274503891A9}"/>
                </a:ext>
              </a:extLst>
            </p:cNvPr>
            <p:cNvSpPr/>
            <p:nvPr/>
          </p:nvSpPr>
          <p:spPr>
            <a:xfrm>
              <a:off x="2346175" y="1679775"/>
              <a:ext cx="262025" cy="411575"/>
            </a:xfrm>
            <a:custGeom>
              <a:avLst/>
              <a:gdLst/>
              <a:ahLst/>
              <a:cxnLst/>
              <a:rect l="l" t="t" r="r" b="b"/>
              <a:pathLst>
                <a:path w="10481" h="16463" extrusionOk="0">
                  <a:moveTo>
                    <a:pt x="2132" y="605"/>
                  </a:moveTo>
                  <a:cubicBezTo>
                    <a:pt x="2341" y="605"/>
                    <a:pt x="2614" y="698"/>
                    <a:pt x="3000" y="830"/>
                  </a:cubicBezTo>
                  <a:cubicBezTo>
                    <a:pt x="3307" y="934"/>
                    <a:pt x="3655" y="1053"/>
                    <a:pt x="4049" y="1137"/>
                  </a:cubicBezTo>
                  <a:cubicBezTo>
                    <a:pt x="4788" y="1295"/>
                    <a:pt x="5124" y="2555"/>
                    <a:pt x="5481" y="3888"/>
                  </a:cubicBezTo>
                  <a:cubicBezTo>
                    <a:pt x="5729" y="4818"/>
                    <a:pt x="5986" y="5781"/>
                    <a:pt x="6418" y="6557"/>
                  </a:cubicBezTo>
                  <a:cubicBezTo>
                    <a:pt x="7054" y="7703"/>
                    <a:pt x="8211" y="8332"/>
                    <a:pt x="9057" y="8792"/>
                  </a:cubicBezTo>
                  <a:cubicBezTo>
                    <a:pt x="9342" y="8947"/>
                    <a:pt x="9723" y="9154"/>
                    <a:pt x="9832" y="9274"/>
                  </a:cubicBezTo>
                  <a:cubicBezTo>
                    <a:pt x="9701" y="9439"/>
                    <a:pt x="9391" y="9659"/>
                    <a:pt x="9064" y="9892"/>
                  </a:cubicBezTo>
                  <a:cubicBezTo>
                    <a:pt x="8239" y="10479"/>
                    <a:pt x="7212" y="11210"/>
                    <a:pt x="7129" y="12277"/>
                  </a:cubicBezTo>
                  <a:cubicBezTo>
                    <a:pt x="7057" y="13215"/>
                    <a:pt x="6936" y="14640"/>
                    <a:pt x="6865" y="15468"/>
                  </a:cubicBezTo>
                  <a:cubicBezTo>
                    <a:pt x="5835" y="14408"/>
                    <a:pt x="3350" y="11794"/>
                    <a:pt x="2117" y="9986"/>
                  </a:cubicBezTo>
                  <a:cubicBezTo>
                    <a:pt x="578" y="7726"/>
                    <a:pt x="681" y="7059"/>
                    <a:pt x="1087" y="5636"/>
                  </a:cubicBezTo>
                  <a:cubicBezTo>
                    <a:pt x="1495" y="4209"/>
                    <a:pt x="1525" y="1633"/>
                    <a:pt x="1527" y="1214"/>
                  </a:cubicBezTo>
                  <a:cubicBezTo>
                    <a:pt x="1694" y="767"/>
                    <a:pt x="1858" y="605"/>
                    <a:pt x="2132" y="605"/>
                  </a:cubicBezTo>
                  <a:close/>
                  <a:moveTo>
                    <a:pt x="2122" y="0"/>
                  </a:moveTo>
                  <a:cubicBezTo>
                    <a:pt x="1648" y="0"/>
                    <a:pt x="1224" y="241"/>
                    <a:pt x="933" y="1057"/>
                  </a:cubicBezTo>
                  <a:cubicBezTo>
                    <a:pt x="921" y="1089"/>
                    <a:pt x="916" y="1125"/>
                    <a:pt x="916" y="1159"/>
                  </a:cubicBezTo>
                  <a:cubicBezTo>
                    <a:pt x="916" y="1188"/>
                    <a:pt x="910" y="4027"/>
                    <a:pt x="499" y="5467"/>
                  </a:cubicBezTo>
                  <a:cubicBezTo>
                    <a:pt x="27" y="7120"/>
                    <a:pt x="0" y="7967"/>
                    <a:pt x="1611" y="10330"/>
                  </a:cubicBezTo>
                  <a:cubicBezTo>
                    <a:pt x="3215" y="12683"/>
                    <a:pt x="6748" y="16224"/>
                    <a:pt x="6896" y="16373"/>
                  </a:cubicBezTo>
                  <a:cubicBezTo>
                    <a:pt x="6954" y="16431"/>
                    <a:pt x="7032" y="16463"/>
                    <a:pt x="7114" y="16463"/>
                  </a:cubicBezTo>
                  <a:cubicBezTo>
                    <a:pt x="7272" y="16463"/>
                    <a:pt x="7404" y="16341"/>
                    <a:pt x="7418" y="16184"/>
                  </a:cubicBezTo>
                  <a:cubicBezTo>
                    <a:pt x="7418" y="16184"/>
                    <a:pt x="7633" y="13718"/>
                    <a:pt x="7739" y="12324"/>
                  </a:cubicBezTo>
                  <a:cubicBezTo>
                    <a:pt x="7800" y="11542"/>
                    <a:pt x="8698" y="10904"/>
                    <a:pt x="9419" y="10390"/>
                  </a:cubicBezTo>
                  <a:cubicBezTo>
                    <a:pt x="9834" y="10095"/>
                    <a:pt x="10192" y="9841"/>
                    <a:pt x="10367" y="9578"/>
                  </a:cubicBezTo>
                  <a:cubicBezTo>
                    <a:pt x="10480" y="9410"/>
                    <a:pt x="10473" y="9252"/>
                    <a:pt x="10448" y="9151"/>
                  </a:cubicBezTo>
                  <a:cubicBezTo>
                    <a:pt x="10363" y="8805"/>
                    <a:pt x="9959" y="8586"/>
                    <a:pt x="9350" y="8254"/>
                  </a:cubicBezTo>
                  <a:cubicBezTo>
                    <a:pt x="8570" y="7830"/>
                    <a:pt x="7502" y="7250"/>
                    <a:pt x="6953" y="6260"/>
                  </a:cubicBezTo>
                  <a:cubicBezTo>
                    <a:pt x="6557" y="5549"/>
                    <a:pt x="6310" y="4624"/>
                    <a:pt x="6072" y="3730"/>
                  </a:cubicBezTo>
                  <a:cubicBezTo>
                    <a:pt x="5666" y="2210"/>
                    <a:pt x="5282" y="776"/>
                    <a:pt x="4178" y="539"/>
                  </a:cubicBezTo>
                  <a:cubicBezTo>
                    <a:pt x="3819" y="462"/>
                    <a:pt x="3489" y="349"/>
                    <a:pt x="3199" y="251"/>
                  </a:cubicBezTo>
                  <a:cubicBezTo>
                    <a:pt x="2834" y="126"/>
                    <a:pt x="2465" y="0"/>
                    <a:pt x="21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2455;p54">
              <a:extLst>
                <a:ext uri="{FF2B5EF4-FFF2-40B4-BE49-F238E27FC236}">
                  <a16:creationId xmlns:a16="http://schemas.microsoft.com/office/drawing/2014/main" id="{207B0EE9-2323-6244-8499-A26038827F6B}"/>
                </a:ext>
              </a:extLst>
            </p:cNvPr>
            <p:cNvSpPr/>
            <p:nvPr/>
          </p:nvSpPr>
          <p:spPr>
            <a:xfrm>
              <a:off x="2258850" y="1329150"/>
              <a:ext cx="551725" cy="488550"/>
            </a:xfrm>
            <a:custGeom>
              <a:avLst/>
              <a:gdLst/>
              <a:ahLst/>
              <a:cxnLst/>
              <a:rect l="l" t="t" r="r" b="b"/>
              <a:pathLst>
                <a:path w="22069" h="19542" extrusionOk="0">
                  <a:moveTo>
                    <a:pt x="11387" y="1"/>
                  </a:moveTo>
                  <a:cubicBezTo>
                    <a:pt x="10813" y="1"/>
                    <a:pt x="10230" y="26"/>
                    <a:pt x="9643" y="80"/>
                  </a:cubicBezTo>
                  <a:cubicBezTo>
                    <a:pt x="3750" y="616"/>
                    <a:pt x="1073" y="4472"/>
                    <a:pt x="537" y="8328"/>
                  </a:cubicBezTo>
                  <a:cubicBezTo>
                    <a:pt x="1" y="12185"/>
                    <a:pt x="4072" y="15934"/>
                    <a:pt x="4500" y="16577"/>
                  </a:cubicBezTo>
                  <a:cubicBezTo>
                    <a:pt x="4929" y="17220"/>
                    <a:pt x="4393" y="17863"/>
                    <a:pt x="5679" y="18291"/>
                  </a:cubicBezTo>
                  <a:cubicBezTo>
                    <a:pt x="6107" y="18434"/>
                    <a:pt x="6548" y="18481"/>
                    <a:pt x="6944" y="18481"/>
                  </a:cubicBezTo>
                  <a:cubicBezTo>
                    <a:pt x="7738" y="18481"/>
                    <a:pt x="8357" y="18291"/>
                    <a:pt x="8357" y="18291"/>
                  </a:cubicBezTo>
                  <a:cubicBezTo>
                    <a:pt x="8357" y="18291"/>
                    <a:pt x="9190" y="19542"/>
                    <a:pt x="10637" y="19542"/>
                  </a:cubicBezTo>
                  <a:cubicBezTo>
                    <a:pt x="10831" y="19542"/>
                    <a:pt x="11035" y="19519"/>
                    <a:pt x="11249" y="19469"/>
                  </a:cubicBezTo>
                  <a:cubicBezTo>
                    <a:pt x="13070" y="19041"/>
                    <a:pt x="12534" y="15398"/>
                    <a:pt x="13285" y="14970"/>
                  </a:cubicBezTo>
                  <a:cubicBezTo>
                    <a:pt x="14035" y="14542"/>
                    <a:pt x="14570" y="13149"/>
                    <a:pt x="16820" y="11864"/>
                  </a:cubicBezTo>
                  <a:cubicBezTo>
                    <a:pt x="19069" y="10578"/>
                    <a:pt x="19069" y="8650"/>
                    <a:pt x="19069" y="8650"/>
                  </a:cubicBezTo>
                  <a:cubicBezTo>
                    <a:pt x="19069" y="8650"/>
                    <a:pt x="22069" y="7793"/>
                    <a:pt x="21532" y="4793"/>
                  </a:cubicBezTo>
                  <a:cubicBezTo>
                    <a:pt x="21051" y="2093"/>
                    <a:pt x="16574" y="1"/>
                    <a:pt x="11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2456;p54">
              <a:extLst>
                <a:ext uri="{FF2B5EF4-FFF2-40B4-BE49-F238E27FC236}">
                  <a16:creationId xmlns:a16="http://schemas.microsoft.com/office/drawing/2014/main" id="{22482F35-F54F-C267-A12E-C0BBCD79F5C4}"/>
                </a:ext>
              </a:extLst>
            </p:cNvPr>
            <p:cNvSpPr/>
            <p:nvPr/>
          </p:nvSpPr>
          <p:spPr>
            <a:xfrm>
              <a:off x="2252925" y="1321450"/>
              <a:ext cx="564075" cy="503950"/>
            </a:xfrm>
            <a:custGeom>
              <a:avLst/>
              <a:gdLst/>
              <a:ahLst/>
              <a:cxnLst/>
              <a:rect l="l" t="t" r="r" b="b"/>
              <a:pathLst>
                <a:path w="22563" h="20158" extrusionOk="0">
                  <a:moveTo>
                    <a:pt x="11629" y="614"/>
                  </a:moveTo>
                  <a:cubicBezTo>
                    <a:pt x="16606" y="614"/>
                    <a:pt x="21006" y="2561"/>
                    <a:pt x="21469" y="5154"/>
                  </a:cubicBezTo>
                  <a:cubicBezTo>
                    <a:pt x="21949" y="7841"/>
                    <a:pt x="19333" y="8631"/>
                    <a:pt x="19222" y="8664"/>
                  </a:cubicBezTo>
                  <a:cubicBezTo>
                    <a:pt x="19092" y="8701"/>
                    <a:pt x="19002" y="8820"/>
                    <a:pt x="19000" y="8956"/>
                  </a:cubicBezTo>
                  <a:cubicBezTo>
                    <a:pt x="19000" y="9028"/>
                    <a:pt x="18960" y="10731"/>
                    <a:pt x="16905" y="11905"/>
                  </a:cubicBezTo>
                  <a:cubicBezTo>
                    <a:pt x="15433" y="12747"/>
                    <a:pt x="14675" y="13629"/>
                    <a:pt x="14121" y="14274"/>
                  </a:cubicBezTo>
                  <a:cubicBezTo>
                    <a:pt x="13830" y="14614"/>
                    <a:pt x="13600" y="14882"/>
                    <a:pt x="13370" y="15012"/>
                  </a:cubicBezTo>
                  <a:cubicBezTo>
                    <a:pt x="12954" y="15251"/>
                    <a:pt x="12850" y="15927"/>
                    <a:pt x="12718" y="16785"/>
                  </a:cubicBezTo>
                  <a:cubicBezTo>
                    <a:pt x="12548" y="17889"/>
                    <a:pt x="12337" y="19263"/>
                    <a:pt x="11416" y="19479"/>
                  </a:cubicBezTo>
                  <a:cubicBezTo>
                    <a:pt x="11226" y="19524"/>
                    <a:pt x="11044" y="19544"/>
                    <a:pt x="10873" y="19544"/>
                  </a:cubicBezTo>
                  <a:cubicBezTo>
                    <a:pt x="9619" y="19544"/>
                    <a:pt x="8883" y="18479"/>
                    <a:pt x="8848" y="18429"/>
                  </a:cubicBezTo>
                  <a:cubicBezTo>
                    <a:pt x="8791" y="18345"/>
                    <a:pt x="8696" y="18294"/>
                    <a:pt x="8594" y="18293"/>
                  </a:cubicBezTo>
                  <a:cubicBezTo>
                    <a:pt x="8563" y="18293"/>
                    <a:pt x="8533" y="18297"/>
                    <a:pt x="8504" y="18306"/>
                  </a:cubicBezTo>
                  <a:cubicBezTo>
                    <a:pt x="8496" y="18309"/>
                    <a:pt x="7917" y="18483"/>
                    <a:pt x="7182" y="18483"/>
                  </a:cubicBezTo>
                  <a:cubicBezTo>
                    <a:pt x="6814" y="18483"/>
                    <a:pt x="6407" y="18439"/>
                    <a:pt x="6013" y="18308"/>
                  </a:cubicBezTo>
                  <a:cubicBezTo>
                    <a:pt x="5345" y="18085"/>
                    <a:pt x="5310" y="17862"/>
                    <a:pt x="5253" y="17489"/>
                  </a:cubicBezTo>
                  <a:cubicBezTo>
                    <a:pt x="5219" y="17268"/>
                    <a:pt x="5176" y="16991"/>
                    <a:pt x="4992" y="16715"/>
                  </a:cubicBezTo>
                  <a:cubicBezTo>
                    <a:pt x="4912" y="16595"/>
                    <a:pt x="4756" y="16419"/>
                    <a:pt x="4520" y="16152"/>
                  </a:cubicBezTo>
                  <a:cubicBezTo>
                    <a:pt x="3360" y="14844"/>
                    <a:pt x="646" y="11782"/>
                    <a:pt x="1077" y="8678"/>
                  </a:cubicBezTo>
                  <a:cubicBezTo>
                    <a:pt x="1710" y="4123"/>
                    <a:pt x="5011" y="1138"/>
                    <a:pt x="9907" y="692"/>
                  </a:cubicBezTo>
                  <a:cubicBezTo>
                    <a:pt x="10485" y="640"/>
                    <a:pt x="11061" y="614"/>
                    <a:pt x="11629" y="614"/>
                  </a:cubicBezTo>
                  <a:close/>
                  <a:moveTo>
                    <a:pt x="11661" y="1"/>
                  </a:moveTo>
                  <a:cubicBezTo>
                    <a:pt x="11066" y="1"/>
                    <a:pt x="10461" y="27"/>
                    <a:pt x="9852" y="83"/>
                  </a:cubicBezTo>
                  <a:cubicBezTo>
                    <a:pt x="4652" y="556"/>
                    <a:pt x="1145" y="3737"/>
                    <a:pt x="470" y="8594"/>
                  </a:cubicBezTo>
                  <a:cubicBezTo>
                    <a:pt x="1" y="11978"/>
                    <a:pt x="2846" y="15187"/>
                    <a:pt x="4062" y="16559"/>
                  </a:cubicBezTo>
                  <a:cubicBezTo>
                    <a:pt x="4258" y="16779"/>
                    <a:pt x="4426" y="16970"/>
                    <a:pt x="4483" y="17055"/>
                  </a:cubicBezTo>
                  <a:cubicBezTo>
                    <a:pt x="4592" y="17218"/>
                    <a:pt x="4618" y="17387"/>
                    <a:pt x="4648" y="17582"/>
                  </a:cubicBezTo>
                  <a:cubicBezTo>
                    <a:pt x="4714" y="18013"/>
                    <a:pt x="4796" y="18548"/>
                    <a:pt x="5819" y="18890"/>
                  </a:cubicBezTo>
                  <a:cubicBezTo>
                    <a:pt x="6284" y="19045"/>
                    <a:pt x="6758" y="19096"/>
                    <a:pt x="7183" y="19096"/>
                  </a:cubicBezTo>
                  <a:cubicBezTo>
                    <a:pt x="7741" y="19096"/>
                    <a:pt x="8214" y="19008"/>
                    <a:pt x="8474" y="18947"/>
                  </a:cubicBezTo>
                  <a:cubicBezTo>
                    <a:pt x="8783" y="19323"/>
                    <a:pt x="9612" y="20158"/>
                    <a:pt x="10865" y="20158"/>
                  </a:cubicBezTo>
                  <a:cubicBezTo>
                    <a:pt x="11097" y="20157"/>
                    <a:pt x="11330" y="20129"/>
                    <a:pt x="11557" y="20075"/>
                  </a:cubicBezTo>
                  <a:cubicBezTo>
                    <a:pt x="12878" y="19765"/>
                    <a:pt x="13124" y="18164"/>
                    <a:pt x="13323" y="16878"/>
                  </a:cubicBezTo>
                  <a:cubicBezTo>
                    <a:pt x="13398" y="16383"/>
                    <a:pt x="13513" y="15635"/>
                    <a:pt x="13673" y="15544"/>
                  </a:cubicBezTo>
                  <a:cubicBezTo>
                    <a:pt x="13994" y="15361"/>
                    <a:pt x="14254" y="15057"/>
                    <a:pt x="14586" y="14672"/>
                  </a:cubicBezTo>
                  <a:cubicBezTo>
                    <a:pt x="15110" y="14062"/>
                    <a:pt x="15827" y="13227"/>
                    <a:pt x="17209" y="12437"/>
                  </a:cubicBezTo>
                  <a:cubicBezTo>
                    <a:pt x="19155" y="11325"/>
                    <a:pt x="19525" y="9757"/>
                    <a:pt x="19596" y="9180"/>
                  </a:cubicBezTo>
                  <a:cubicBezTo>
                    <a:pt x="20303" y="8904"/>
                    <a:pt x="22563" y="7799"/>
                    <a:pt x="22071" y="5048"/>
                  </a:cubicBezTo>
                  <a:cubicBezTo>
                    <a:pt x="21551" y="2133"/>
                    <a:pt x="16972" y="1"/>
                    <a:pt x="11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2457;p54">
              <a:extLst>
                <a:ext uri="{FF2B5EF4-FFF2-40B4-BE49-F238E27FC236}">
                  <a16:creationId xmlns:a16="http://schemas.microsoft.com/office/drawing/2014/main" id="{BDACCD01-3E92-4F23-E101-9BE2AB862BDE}"/>
                </a:ext>
              </a:extLst>
            </p:cNvPr>
            <p:cNvSpPr/>
            <p:nvPr/>
          </p:nvSpPr>
          <p:spPr>
            <a:xfrm>
              <a:off x="2407475" y="1545375"/>
              <a:ext cx="360250" cy="399975"/>
            </a:xfrm>
            <a:custGeom>
              <a:avLst/>
              <a:gdLst/>
              <a:ahLst/>
              <a:cxnLst/>
              <a:rect l="l" t="t" r="r" b="b"/>
              <a:pathLst>
                <a:path w="14410" h="15999" extrusionOk="0">
                  <a:moveTo>
                    <a:pt x="13125" y="0"/>
                  </a:moveTo>
                  <a:cubicBezTo>
                    <a:pt x="13125" y="0"/>
                    <a:pt x="12589" y="1929"/>
                    <a:pt x="10875" y="1929"/>
                  </a:cubicBezTo>
                  <a:cubicBezTo>
                    <a:pt x="9160" y="1929"/>
                    <a:pt x="7447" y="1394"/>
                    <a:pt x="7446" y="1394"/>
                  </a:cubicBezTo>
                  <a:lnTo>
                    <a:pt x="7446" y="1394"/>
                  </a:lnTo>
                  <a:cubicBezTo>
                    <a:pt x="7446" y="1394"/>
                    <a:pt x="8304" y="3643"/>
                    <a:pt x="7660" y="4608"/>
                  </a:cubicBezTo>
                  <a:cubicBezTo>
                    <a:pt x="7018" y="5571"/>
                    <a:pt x="5947" y="5357"/>
                    <a:pt x="5733" y="5785"/>
                  </a:cubicBezTo>
                  <a:cubicBezTo>
                    <a:pt x="5518" y="6214"/>
                    <a:pt x="5625" y="8142"/>
                    <a:pt x="5518" y="8571"/>
                  </a:cubicBezTo>
                  <a:cubicBezTo>
                    <a:pt x="5447" y="8857"/>
                    <a:pt x="5090" y="9618"/>
                    <a:pt x="4670" y="9618"/>
                  </a:cubicBezTo>
                  <a:cubicBezTo>
                    <a:pt x="4459" y="9618"/>
                    <a:pt x="4233" y="9428"/>
                    <a:pt x="4019" y="8892"/>
                  </a:cubicBezTo>
                  <a:cubicBezTo>
                    <a:pt x="4019" y="8892"/>
                    <a:pt x="4233" y="7178"/>
                    <a:pt x="2090" y="6964"/>
                  </a:cubicBezTo>
                  <a:cubicBezTo>
                    <a:pt x="1985" y="6953"/>
                    <a:pt x="1885" y="6948"/>
                    <a:pt x="1793" y="6948"/>
                  </a:cubicBezTo>
                  <a:cubicBezTo>
                    <a:pt x="1" y="6948"/>
                    <a:pt x="505" y="8832"/>
                    <a:pt x="912" y="9749"/>
                  </a:cubicBezTo>
                  <a:cubicBezTo>
                    <a:pt x="1340" y="10714"/>
                    <a:pt x="2840" y="11462"/>
                    <a:pt x="2840" y="11462"/>
                  </a:cubicBezTo>
                  <a:cubicBezTo>
                    <a:pt x="2840" y="11462"/>
                    <a:pt x="3376" y="13926"/>
                    <a:pt x="4125" y="14140"/>
                  </a:cubicBezTo>
                  <a:cubicBezTo>
                    <a:pt x="4818" y="14338"/>
                    <a:pt x="8708" y="15998"/>
                    <a:pt x="9975" y="15998"/>
                  </a:cubicBezTo>
                  <a:cubicBezTo>
                    <a:pt x="10080" y="15998"/>
                    <a:pt x="10167" y="15987"/>
                    <a:pt x="10233" y="15962"/>
                  </a:cubicBezTo>
                  <a:cubicBezTo>
                    <a:pt x="11090" y="15640"/>
                    <a:pt x="11946" y="11676"/>
                    <a:pt x="11946" y="11676"/>
                  </a:cubicBezTo>
                  <a:cubicBezTo>
                    <a:pt x="11946" y="11676"/>
                    <a:pt x="13446" y="10927"/>
                    <a:pt x="13446" y="10177"/>
                  </a:cubicBezTo>
                  <a:cubicBezTo>
                    <a:pt x="13446" y="9427"/>
                    <a:pt x="12804" y="7285"/>
                    <a:pt x="12804" y="6749"/>
                  </a:cubicBezTo>
                  <a:cubicBezTo>
                    <a:pt x="12804" y="6214"/>
                    <a:pt x="13981" y="4714"/>
                    <a:pt x="14196" y="3535"/>
                  </a:cubicBezTo>
                  <a:cubicBezTo>
                    <a:pt x="14410" y="2358"/>
                    <a:pt x="13125" y="0"/>
                    <a:pt x="13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2458;p54">
              <a:extLst>
                <a:ext uri="{FF2B5EF4-FFF2-40B4-BE49-F238E27FC236}">
                  <a16:creationId xmlns:a16="http://schemas.microsoft.com/office/drawing/2014/main" id="{445A97D7-16A1-635E-1A03-EA5D289FCC75}"/>
                </a:ext>
              </a:extLst>
            </p:cNvPr>
            <p:cNvSpPr/>
            <p:nvPr/>
          </p:nvSpPr>
          <p:spPr>
            <a:xfrm>
              <a:off x="2404625" y="1537725"/>
              <a:ext cx="370950" cy="415250"/>
            </a:xfrm>
            <a:custGeom>
              <a:avLst/>
              <a:gdLst/>
              <a:ahLst/>
              <a:cxnLst/>
              <a:rect l="l" t="t" r="r" b="b"/>
              <a:pathLst>
                <a:path w="14838" h="16610" extrusionOk="0">
                  <a:moveTo>
                    <a:pt x="13263" y="1041"/>
                  </a:moveTo>
                  <a:cubicBezTo>
                    <a:pt x="13648" y="1862"/>
                    <a:pt x="14132" y="3108"/>
                    <a:pt x="14008" y="3788"/>
                  </a:cubicBezTo>
                  <a:cubicBezTo>
                    <a:pt x="13899" y="4385"/>
                    <a:pt x="13496" y="5120"/>
                    <a:pt x="13172" y="5711"/>
                  </a:cubicBezTo>
                  <a:cubicBezTo>
                    <a:pt x="12814" y="6366"/>
                    <a:pt x="12611" y="6750"/>
                    <a:pt x="12611" y="7056"/>
                  </a:cubicBezTo>
                  <a:cubicBezTo>
                    <a:pt x="12611" y="7336"/>
                    <a:pt x="12744" y="7914"/>
                    <a:pt x="12899" y="8585"/>
                  </a:cubicBezTo>
                  <a:cubicBezTo>
                    <a:pt x="13065" y="9300"/>
                    <a:pt x="13253" y="10112"/>
                    <a:pt x="13253" y="10485"/>
                  </a:cubicBezTo>
                  <a:cubicBezTo>
                    <a:pt x="13253" y="10866"/>
                    <a:pt x="12459" y="11441"/>
                    <a:pt x="11922" y="11710"/>
                  </a:cubicBezTo>
                  <a:cubicBezTo>
                    <a:pt x="11840" y="11752"/>
                    <a:pt x="11780" y="11828"/>
                    <a:pt x="11760" y="11919"/>
                  </a:cubicBezTo>
                  <a:cubicBezTo>
                    <a:pt x="11363" y="13755"/>
                    <a:pt x="10657" y="15824"/>
                    <a:pt x="10238" y="15981"/>
                  </a:cubicBezTo>
                  <a:cubicBezTo>
                    <a:pt x="10195" y="15998"/>
                    <a:pt x="10136" y="16005"/>
                    <a:pt x="10063" y="16005"/>
                  </a:cubicBezTo>
                  <a:cubicBezTo>
                    <a:pt x="9238" y="16005"/>
                    <a:pt x="6652" y="15021"/>
                    <a:pt x="5494" y="14580"/>
                  </a:cubicBezTo>
                  <a:cubicBezTo>
                    <a:pt x="4931" y="14365"/>
                    <a:pt x="4523" y="14210"/>
                    <a:pt x="4324" y="14153"/>
                  </a:cubicBezTo>
                  <a:cubicBezTo>
                    <a:pt x="3981" y="14056"/>
                    <a:pt x="3494" y="12808"/>
                    <a:pt x="3253" y="11704"/>
                  </a:cubicBezTo>
                  <a:cubicBezTo>
                    <a:pt x="3233" y="11613"/>
                    <a:pt x="3174" y="11537"/>
                    <a:pt x="3091" y="11496"/>
                  </a:cubicBezTo>
                  <a:cubicBezTo>
                    <a:pt x="3077" y="11488"/>
                    <a:pt x="1684" y="10783"/>
                    <a:pt x="1306" y="9931"/>
                  </a:cubicBezTo>
                  <a:cubicBezTo>
                    <a:pt x="1007" y="9258"/>
                    <a:pt x="773" y="8313"/>
                    <a:pt x="1098" y="7864"/>
                  </a:cubicBezTo>
                  <a:cubicBezTo>
                    <a:pt x="1244" y="7662"/>
                    <a:pt x="1514" y="7560"/>
                    <a:pt x="1904" y="7560"/>
                  </a:cubicBezTo>
                  <a:cubicBezTo>
                    <a:pt x="1988" y="7560"/>
                    <a:pt x="2079" y="7564"/>
                    <a:pt x="2174" y="7574"/>
                  </a:cubicBezTo>
                  <a:cubicBezTo>
                    <a:pt x="2799" y="7638"/>
                    <a:pt x="3256" y="7841"/>
                    <a:pt x="3531" y="8184"/>
                  </a:cubicBezTo>
                  <a:cubicBezTo>
                    <a:pt x="3883" y="8617"/>
                    <a:pt x="3831" y="9149"/>
                    <a:pt x="3829" y="9162"/>
                  </a:cubicBezTo>
                  <a:cubicBezTo>
                    <a:pt x="3823" y="9213"/>
                    <a:pt x="3829" y="9265"/>
                    <a:pt x="3848" y="9313"/>
                  </a:cubicBezTo>
                  <a:cubicBezTo>
                    <a:pt x="4093" y="9921"/>
                    <a:pt x="4414" y="10230"/>
                    <a:pt x="4781" y="10230"/>
                  </a:cubicBezTo>
                  <a:cubicBezTo>
                    <a:pt x="4797" y="10230"/>
                    <a:pt x="4813" y="10230"/>
                    <a:pt x="4829" y="10229"/>
                  </a:cubicBezTo>
                  <a:cubicBezTo>
                    <a:pt x="5482" y="10184"/>
                    <a:pt x="5869" y="9194"/>
                    <a:pt x="5929" y="8951"/>
                  </a:cubicBezTo>
                  <a:cubicBezTo>
                    <a:pt x="5979" y="8752"/>
                    <a:pt x="5987" y="8386"/>
                    <a:pt x="5998" y="7807"/>
                  </a:cubicBezTo>
                  <a:cubicBezTo>
                    <a:pt x="6008" y="7289"/>
                    <a:pt x="6024" y="6420"/>
                    <a:pt x="6120" y="6228"/>
                  </a:cubicBezTo>
                  <a:cubicBezTo>
                    <a:pt x="6148" y="6173"/>
                    <a:pt x="6381" y="6104"/>
                    <a:pt x="6535" y="6059"/>
                  </a:cubicBezTo>
                  <a:cubicBezTo>
                    <a:pt x="6978" y="5928"/>
                    <a:pt x="7586" y="5747"/>
                    <a:pt x="8029" y="5083"/>
                  </a:cubicBezTo>
                  <a:cubicBezTo>
                    <a:pt x="8549" y="4304"/>
                    <a:pt x="8259" y="2924"/>
                    <a:pt x="8030" y="2145"/>
                  </a:cubicBezTo>
                  <a:lnTo>
                    <a:pt x="8030" y="2145"/>
                  </a:lnTo>
                  <a:cubicBezTo>
                    <a:pt x="8687" y="2308"/>
                    <a:pt x="9830" y="2542"/>
                    <a:pt x="10988" y="2542"/>
                  </a:cubicBezTo>
                  <a:cubicBezTo>
                    <a:pt x="12141" y="2542"/>
                    <a:pt x="12880" y="1751"/>
                    <a:pt x="13263" y="1041"/>
                  </a:cubicBezTo>
                  <a:close/>
                  <a:moveTo>
                    <a:pt x="13241" y="0"/>
                  </a:moveTo>
                  <a:cubicBezTo>
                    <a:pt x="13229" y="0"/>
                    <a:pt x="13216" y="1"/>
                    <a:pt x="13203" y="3"/>
                  </a:cubicBezTo>
                  <a:cubicBezTo>
                    <a:pt x="13079" y="16"/>
                    <a:pt x="12976" y="104"/>
                    <a:pt x="12943" y="224"/>
                  </a:cubicBezTo>
                  <a:cubicBezTo>
                    <a:pt x="12923" y="293"/>
                    <a:pt x="12445" y="1928"/>
                    <a:pt x="10989" y="1928"/>
                  </a:cubicBezTo>
                  <a:cubicBezTo>
                    <a:pt x="9343" y="1928"/>
                    <a:pt x="7668" y="1412"/>
                    <a:pt x="7651" y="1407"/>
                  </a:cubicBezTo>
                  <a:cubicBezTo>
                    <a:pt x="7619" y="1397"/>
                    <a:pt x="7588" y="1393"/>
                    <a:pt x="7557" y="1393"/>
                  </a:cubicBezTo>
                  <a:cubicBezTo>
                    <a:pt x="7354" y="1393"/>
                    <a:pt x="7195" y="1600"/>
                    <a:pt x="7275" y="1807"/>
                  </a:cubicBezTo>
                  <a:cubicBezTo>
                    <a:pt x="7496" y="2393"/>
                    <a:pt x="7974" y="4062"/>
                    <a:pt x="7519" y="4743"/>
                  </a:cubicBezTo>
                  <a:cubicBezTo>
                    <a:pt x="7200" y="5223"/>
                    <a:pt x="6754" y="5354"/>
                    <a:pt x="6361" y="5472"/>
                  </a:cubicBezTo>
                  <a:cubicBezTo>
                    <a:pt x="6031" y="5569"/>
                    <a:pt x="5718" y="5661"/>
                    <a:pt x="5572" y="5955"/>
                  </a:cubicBezTo>
                  <a:cubicBezTo>
                    <a:pt x="5426" y="6248"/>
                    <a:pt x="5404" y="6874"/>
                    <a:pt x="5386" y="7796"/>
                  </a:cubicBezTo>
                  <a:cubicBezTo>
                    <a:pt x="5379" y="8201"/>
                    <a:pt x="5370" y="8661"/>
                    <a:pt x="5335" y="8803"/>
                  </a:cubicBezTo>
                  <a:cubicBezTo>
                    <a:pt x="5256" y="9115"/>
                    <a:pt x="4948" y="9607"/>
                    <a:pt x="4785" y="9618"/>
                  </a:cubicBezTo>
                  <a:cubicBezTo>
                    <a:pt x="4762" y="9618"/>
                    <a:pt x="4610" y="9542"/>
                    <a:pt x="4442" y="9147"/>
                  </a:cubicBezTo>
                  <a:cubicBezTo>
                    <a:pt x="4452" y="8926"/>
                    <a:pt x="4431" y="8330"/>
                    <a:pt x="4014" y="7807"/>
                  </a:cubicBezTo>
                  <a:cubicBezTo>
                    <a:pt x="3633" y="7328"/>
                    <a:pt x="3033" y="7046"/>
                    <a:pt x="2234" y="6965"/>
                  </a:cubicBezTo>
                  <a:cubicBezTo>
                    <a:pt x="2120" y="6954"/>
                    <a:pt x="2011" y="6948"/>
                    <a:pt x="1907" y="6948"/>
                  </a:cubicBezTo>
                  <a:cubicBezTo>
                    <a:pt x="1308" y="6948"/>
                    <a:pt x="869" y="7135"/>
                    <a:pt x="601" y="7506"/>
                  </a:cubicBezTo>
                  <a:cubicBezTo>
                    <a:pt x="1" y="8335"/>
                    <a:pt x="560" y="9762"/>
                    <a:pt x="745" y="10180"/>
                  </a:cubicBezTo>
                  <a:cubicBezTo>
                    <a:pt x="1140" y="11066"/>
                    <a:pt x="2293" y="11757"/>
                    <a:pt x="2686" y="11973"/>
                  </a:cubicBezTo>
                  <a:cubicBezTo>
                    <a:pt x="2858" y="12714"/>
                    <a:pt x="3352" y="14512"/>
                    <a:pt x="4155" y="14742"/>
                  </a:cubicBezTo>
                  <a:cubicBezTo>
                    <a:pt x="4330" y="14792"/>
                    <a:pt x="4769" y="14958"/>
                    <a:pt x="5277" y="15152"/>
                  </a:cubicBezTo>
                  <a:cubicBezTo>
                    <a:pt x="7702" y="16075"/>
                    <a:pt x="9274" y="16609"/>
                    <a:pt x="10084" y="16609"/>
                  </a:cubicBezTo>
                  <a:cubicBezTo>
                    <a:pt x="10232" y="16609"/>
                    <a:pt x="10355" y="16592"/>
                    <a:pt x="10453" y="16554"/>
                  </a:cubicBezTo>
                  <a:cubicBezTo>
                    <a:pt x="11352" y="16217"/>
                    <a:pt x="12082" y="13291"/>
                    <a:pt x="12328" y="12187"/>
                  </a:cubicBezTo>
                  <a:cubicBezTo>
                    <a:pt x="12768" y="11949"/>
                    <a:pt x="13866" y="11277"/>
                    <a:pt x="13866" y="10482"/>
                  </a:cubicBezTo>
                  <a:cubicBezTo>
                    <a:pt x="13866" y="10041"/>
                    <a:pt x="13678" y="9229"/>
                    <a:pt x="13496" y="8445"/>
                  </a:cubicBezTo>
                  <a:cubicBezTo>
                    <a:pt x="13361" y="7865"/>
                    <a:pt x="13222" y="7265"/>
                    <a:pt x="13222" y="7055"/>
                  </a:cubicBezTo>
                  <a:cubicBezTo>
                    <a:pt x="13222" y="6891"/>
                    <a:pt x="13493" y="6399"/>
                    <a:pt x="13709" y="6004"/>
                  </a:cubicBezTo>
                  <a:cubicBezTo>
                    <a:pt x="14072" y="5341"/>
                    <a:pt x="14484" y="4590"/>
                    <a:pt x="14610" y="3895"/>
                  </a:cubicBezTo>
                  <a:cubicBezTo>
                    <a:pt x="14837" y="2647"/>
                    <a:pt x="13643" y="410"/>
                    <a:pt x="13507" y="160"/>
                  </a:cubicBezTo>
                  <a:cubicBezTo>
                    <a:pt x="13454" y="61"/>
                    <a:pt x="13351" y="0"/>
                    <a:pt x="13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2459;p54">
              <a:extLst>
                <a:ext uri="{FF2B5EF4-FFF2-40B4-BE49-F238E27FC236}">
                  <a16:creationId xmlns:a16="http://schemas.microsoft.com/office/drawing/2014/main" id="{BC8FD79F-DBC8-8148-2C6F-B7BECFA8A948}"/>
                </a:ext>
              </a:extLst>
            </p:cNvPr>
            <p:cNvSpPr/>
            <p:nvPr/>
          </p:nvSpPr>
          <p:spPr>
            <a:xfrm>
              <a:off x="2767700" y="1960475"/>
              <a:ext cx="337425" cy="678750"/>
            </a:xfrm>
            <a:custGeom>
              <a:avLst/>
              <a:gdLst/>
              <a:ahLst/>
              <a:cxnLst/>
              <a:rect l="l" t="t" r="r" b="b"/>
              <a:pathLst>
                <a:path w="13497" h="27150" extrusionOk="0">
                  <a:moveTo>
                    <a:pt x="3321" y="1"/>
                  </a:moveTo>
                  <a:lnTo>
                    <a:pt x="1" y="3964"/>
                  </a:lnTo>
                  <a:cubicBezTo>
                    <a:pt x="1" y="3964"/>
                    <a:pt x="536" y="8249"/>
                    <a:pt x="1607" y="9963"/>
                  </a:cubicBezTo>
                  <a:cubicBezTo>
                    <a:pt x="2677" y="11678"/>
                    <a:pt x="7177" y="18319"/>
                    <a:pt x="7177" y="18319"/>
                  </a:cubicBezTo>
                  <a:cubicBezTo>
                    <a:pt x="7177" y="18319"/>
                    <a:pt x="6856" y="20569"/>
                    <a:pt x="7177" y="21211"/>
                  </a:cubicBezTo>
                  <a:cubicBezTo>
                    <a:pt x="7498" y="21854"/>
                    <a:pt x="8783" y="24961"/>
                    <a:pt x="8783" y="25389"/>
                  </a:cubicBezTo>
                  <a:cubicBezTo>
                    <a:pt x="8783" y="25643"/>
                    <a:pt x="9085" y="25859"/>
                    <a:pt x="9353" y="25859"/>
                  </a:cubicBezTo>
                  <a:cubicBezTo>
                    <a:pt x="9537" y="25859"/>
                    <a:pt x="9705" y="25758"/>
                    <a:pt x="9748" y="25496"/>
                  </a:cubicBezTo>
                  <a:cubicBezTo>
                    <a:pt x="9855" y="24854"/>
                    <a:pt x="9855" y="23996"/>
                    <a:pt x="9855" y="23996"/>
                  </a:cubicBezTo>
                  <a:lnTo>
                    <a:pt x="11676" y="26782"/>
                  </a:lnTo>
                  <a:cubicBezTo>
                    <a:pt x="11676" y="26782"/>
                    <a:pt x="12148" y="27149"/>
                    <a:pt x="12542" y="27149"/>
                  </a:cubicBezTo>
                  <a:cubicBezTo>
                    <a:pt x="12711" y="27149"/>
                    <a:pt x="12865" y="27082"/>
                    <a:pt x="12962" y="26889"/>
                  </a:cubicBezTo>
                  <a:cubicBezTo>
                    <a:pt x="13283" y="26246"/>
                    <a:pt x="13068" y="22818"/>
                    <a:pt x="13283" y="21425"/>
                  </a:cubicBezTo>
                  <a:cubicBezTo>
                    <a:pt x="13497" y="20033"/>
                    <a:pt x="12426" y="18105"/>
                    <a:pt x="11568" y="17248"/>
                  </a:cubicBezTo>
                  <a:cubicBezTo>
                    <a:pt x="10712" y="16391"/>
                    <a:pt x="9641" y="14891"/>
                    <a:pt x="9320" y="14570"/>
                  </a:cubicBezTo>
                  <a:cubicBezTo>
                    <a:pt x="8998" y="14248"/>
                    <a:pt x="7606" y="9213"/>
                    <a:pt x="6962" y="5786"/>
                  </a:cubicBezTo>
                  <a:cubicBezTo>
                    <a:pt x="6320" y="2358"/>
                    <a:pt x="4606" y="216"/>
                    <a:pt x="33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2460;p54">
              <a:extLst>
                <a:ext uri="{FF2B5EF4-FFF2-40B4-BE49-F238E27FC236}">
                  <a16:creationId xmlns:a16="http://schemas.microsoft.com/office/drawing/2014/main" id="{04F70010-717B-A7C1-3465-DD819591B800}"/>
                </a:ext>
              </a:extLst>
            </p:cNvPr>
            <p:cNvSpPr/>
            <p:nvPr/>
          </p:nvSpPr>
          <p:spPr>
            <a:xfrm>
              <a:off x="2759600" y="1952850"/>
              <a:ext cx="353800" cy="694000"/>
            </a:xfrm>
            <a:custGeom>
              <a:avLst/>
              <a:gdLst/>
              <a:ahLst/>
              <a:cxnLst/>
              <a:rect l="l" t="t" r="r" b="b"/>
              <a:pathLst>
                <a:path w="14152" h="27760" extrusionOk="0">
                  <a:moveTo>
                    <a:pt x="3645" y="0"/>
                  </a:moveTo>
                  <a:cubicBezTo>
                    <a:pt x="3498" y="0"/>
                    <a:pt x="3368" y="106"/>
                    <a:pt x="3344" y="256"/>
                  </a:cubicBezTo>
                  <a:cubicBezTo>
                    <a:pt x="3316" y="422"/>
                    <a:pt x="3429" y="580"/>
                    <a:pt x="3595" y="608"/>
                  </a:cubicBezTo>
                  <a:cubicBezTo>
                    <a:pt x="4603" y="775"/>
                    <a:pt x="6322" y="2605"/>
                    <a:pt x="6987" y="6147"/>
                  </a:cubicBezTo>
                  <a:cubicBezTo>
                    <a:pt x="7580" y="9308"/>
                    <a:pt x="8992" y="14655"/>
                    <a:pt x="9427" y="15090"/>
                  </a:cubicBezTo>
                  <a:cubicBezTo>
                    <a:pt x="9537" y="15200"/>
                    <a:pt x="9771" y="15497"/>
                    <a:pt x="10042" y="15840"/>
                  </a:cubicBezTo>
                  <a:cubicBezTo>
                    <a:pt x="10502" y="16424"/>
                    <a:pt x="11133" y="17225"/>
                    <a:pt x="11677" y="17769"/>
                  </a:cubicBezTo>
                  <a:cubicBezTo>
                    <a:pt x="12467" y="18559"/>
                    <a:pt x="13502" y="20407"/>
                    <a:pt x="13306" y="21684"/>
                  </a:cubicBezTo>
                  <a:cubicBezTo>
                    <a:pt x="13207" y="22323"/>
                    <a:pt x="13196" y="23359"/>
                    <a:pt x="13185" y="24359"/>
                  </a:cubicBezTo>
                  <a:cubicBezTo>
                    <a:pt x="13174" y="25430"/>
                    <a:pt x="13161" y="26762"/>
                    <a:pt x="13012" y="27056"/>
                  </a:cubicBezTo>
                  <a:cubicBezTo>
                    <a:pt x="12979" y="27124"/>
                    <a:pt x="12947" y="27136"/>
                    <a:pt x="12919" y="27143"/>
                  </a:cubicBezTo>
                  <a:cubicBezTo>
                    <a:pt x="12903" y="27146"/>
                    <a:pt x="12884" y="27148"/>
                    <a:pt x="12865" y="27148"/>
                  </a:cubicBezTo>
                  <a:cubicBezTo>
                    <a:pt x="12686" y="27148"/>
                    <a:pt x="12404" y="26999"/>
                    <a:pt x="12228" y="26873"/>
                  </a:cubicBezTo>
                  <a:lnTo>
                    <a:pt x="10437" y="24134"/>
                  </a:lnTo>
                  <a:cubicBezTo>
                    <a:pt x="10379" y="24046"/>
                    <a:pt x="10282" y="23996"/>
                    <a:pt x="10181" y="23996"/>
                  </a:cubicBezTo>
                  <a:cubicBezTo>
                    <a:pt x="10152" y="23996"/>
                    <a:pt x="10122" y="24000"/>
                    <a:pt x="10093" y="24009"/>
                  </a:cubicBezTo>
                  <a:cubicBezTo>
                    <a:pt x="9964" y="24048"/>
                    <a:pt x="9875" y="24166"/>
                    <a:pt x="9875" y="24301"/>
                  </a:cubicBezTo>
                  <a:cubicBezTo>
                    <a:pt x="9875" y="24310"/>
                    <a:pt x="9874" y="25141"/>
                    <a:pt x="9772" y="25751"/>
                  </a:cubicBezTo>
                  <a:cubicBezTo>
                    <a:pt x="9756" y="25842"/>
                    <a:pt x="9731" y="25859"/>
                    <a:pt x="9688" y="25859"/>
                  </a:cubicBezTo>
                  <a:cubicBezTo>
                    <a:pt x="9680" y="25859"/>
                    <a:pt x="9671" y="25859"/>
                    <a:pt x="9661" y="25858"/>
                  </a:cubicBezTo>
                  <a:cubicBezTo>
                    <a:pt x="9532" y="25848"/>
                    <a:pt x="9415" y="25740"/>
                    <a:pt x="9415" y="25694"/>
                  </a:cubicBezTo>
                  <a:cubicBezTo>
                    <a:pt x="9415" y="25140"/>
                    <a:pt x="8015" y="21856"/>
                    <a:pt x="7776" y="21380"/>
                  </a:cubicBezTo>
                  <a:cubicBezTo>
                    <a:pt x="7573" y="20975"/>
                    <a:pt x="7686" y="19501"/>
                    <a:pt x="7806" y="18667"/>
                  </a:cubicBezTo>
                  <a:cubicBezTo>
                    <a:pt x="7816" y="18592"/>
                    <a:pt x="7798" y="18515"/>
                    <a:pt x="7756" y="18452"/>
                  </a:cubicBezTo>
                  <a:cubicBezTo>
                    <a:pt x="7710" y="18386"/>
                    <a:pt x="3247" y="11796"/>
                    <a:pt x="2192" y="10106"/>
                  </a:cubicBezTo>
                  <a:cubicBezTo>
                    <a:pt x="1169" y="8470"/>
                    <a:pt x="634" y="4274"/>
                    <a:pt x="628" y="4232"/>
                  </a:cubicBezTo>
                  <a:cubicBezTo>
                    <a:pt x="609" y="4077"/>
                    <a:pt x="477" y="3963"/>
                    <a:pt x="325" y="3963"/>
                  </a:cubicBezTo>
                  <a:cubicBezTo>
                    <a:pt x="313" y="3963"/>
                    <a:pt x="300" y="3964"/>
                    <a:pt x="287" y="3966"/>
                  </a:cubicBezTo>
                  <a:cubicBezTo>
                    <a:pt x="119" y="3987"/>
                    <a:pt x="0" y="4140"/>
                    <a:pt x="21" y="4308"/>
                  </a:cubicBezTo>
                  <a:cubicBezTo>
                    <a:pt x="44" y="4485"/>
                    <a:pt x="577" y="8679"/>
                    <a:pt x="1673" y="10431"/>
                  </a:cubicBezTo>
                  <a:cubicBezTo>
                    <a:pt x="2663" y="12016"/>
                    <a:pt x="6623" y="17870"/>
                    <a:pt x="7183" y="18698"/>
                  </a:cubicBezTo>
                  <a:cubicBezTo>
                    <a:pt x="7107" y="19271"/>
                    <a:pt x="6908" y="21013"/>
                    <a:pt x="7229" y="21653"/>
                  </a:cubicBezTo>
                  <a:cubicBezTo>
                    <a:pt x="7575" y="22346"/>
                    <a:pt x="8784" y="25317"/>
                    <a:pt x="8803" y="25694"/>
                  </a:cubicBezTo>
                  <a:cubicBezTo>
                    <a:pt x="8803" y="26117"/>
                    <a:pt x="9220" y="26435"/>
                    <a:pt x="9610" y="26467"/>
                  </a:cubicBezTo>
                  <a:cubicBezTo>
                    <a:pt x="9638" y="26470"/>
                    <a:pt x="9664" y="26471"/>
                    <a:pt x="9691" y="26471"/>
                  </a:cubicBezTo>
                  <a:cubicBezTo>
                    <a:pt x="10047" y="26471"/>
                    <a:pt x="10312" y="26231"/>
                    <a:pt x="10376" y="25851"/>
                  </a:cubicBezTo>
                  <a:cubicBezTo>
                    <a:pt x="10406" y="25664"/>
                    <a:pt x="10428" y="25461"/>
                    <a:pt x="10444" y="25265"/>
                  </a:cubicBezTo>
                  <a:lnTo>
                    <a:pt x="11745" y="27253"/>
                  </a:lnTo>
                  <a:cubicBezTo>
                    <a:pt x="11764" y="27282"/>
                    <a:pt x="11786" y="27307"/>
                    <a:pt x="11813" y="27328"/>
                  </a:cubicBezTo>
                  <a:cubicBezTo>
                    <a:pt x="11914" y="27407"/>
                    <a:pt x="12395" y="27760"/>
                    <a:pt x="12867" y="27760"/>
                  </a:cubicBezTo>
                  <a:cubicBezTo>
                    <a:pt x="12872" y="27760"/>
                    <a:pt x="12876" y="27760"/>
                    <a:pt x="12881" y="27760"/>
                  </a:cubicBezTo>
                  <a:cubicBezTo>
                    <a:pt x="12939" y="27760"/>
                    <a:pt x="12997" y="27753"/>
                    <a:pt x="13054" y="27740"/>
                  </a:cubicBezTo>
                  <a:cubicBezTo>
                    <a:pt x="13276" y="27690"/>
                    <a:pt x="13452" y="27548"/>
                    <a:pt x="13561" y="27331"/>
                  </a:cubicBezTo>
                  <a:cubicBezTo>
                    <a:pt x="13760" y="26931"/>
                    <a:pt x="13781" y="25944"/>
                    <a:pt x="13798" y="24367"/>
                  </a:cubicBezTo>
                  <a:cubicBezTo>
                    <a:pt x="13808" y="23386"/>
                    <a:pt x="13819" y="22373"/>
                    <a:pt x="13911" y="21778"/>
                  </a:cubicBezTo>
                  <a:cubicBezTo>
                    <a:pt x="14151" y="20217"/>
                    <a:pt x="12978" y="18204"/>
                    <a:pt x="12111" y="17337"/>
                  </a:cubicBezTo>
                  <a:cubicBezTo>
                    <a:pt x="11592" y="16817"/>
                    <a:pt x="10974" y="16034"/>
                    <a:pt x="10522" y="15461"/>
                  </a:cubicBezTo>
                  <a:cubicBezTo>
                    <a:pt x="10216" y="15073"/>
                    <a:pt x="9996" y="14793"/>
                    <a:pt x="9873" y="14671"/>
                  </a:cubicBezTo>
                  <a:cubicBezTo>
                    <a:pt x="9598" y="14294"/>
                    <a:pt x="8264" y="9642"/>
                    <a:pt x="7589" y="6034"/>
                  </a:cubicBezTo>
                  <a:cubicBezTo>
                    <a:pt x="6912" y="2426"/>
                    <a:pt x="5077" y="235"/>
                    <a:pt x="3696" y="4"/>
                  </a:cubicBezTo>
                  <a:cubicBezTo>
                    <a:pt x="3679" y="2"/>
                    <a:pt x="3662" y="0"/>
                    <a:pt x="36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2461;p54">
              <a:extLst>
                <a:ext uri="{FF2B5EF4-FFF2-40B4-BE49-F238E27FC236}">
                  <a16:creationId xmlns:a16="http://schemas.microsoft.com/office/drawing/2014/main" id="{426BEC8B-15E3-C02B-717E-B39A7E6D6EA7}"/>
                </a:ext>
              </a:extLst>
            </p:cNvPr>
            <p:cNvSpPr/>
            <p:nvPr/>
          </p:nvSpPr>
          <p:spPr>
            <a:xfrm>
              <a:off x="2929725" y="2339975"/>
              <a:ext cx="175450" cy="299250"/>
            </a:xfrm>
            <a:custGeom>
              <a:avLst/>
              <a:gdLst/>
              <a:ahLst/>
              <a:cxnLst/>
              <a:rect l="l" t="t" r="r" b="b"/>
              <a:pathLst>
                <a:path w="7018" h="11970" extrusionOk="0">
                  <a:moveTo>
                    <a:pt x="3346" y="1"/>
                  </a:moveTo>
                  <a:cubicBezTo>
                    <a:pt x="1729" y="423"/>
                    <a:pt x="594" y="1447"/>
                    <a:pt x="0" y="2110"/>
                  </a:cubicBezTo>
                  <a:cubicBezTo>
                    <a:pt x="425" y="2738"/>
                    <a:pt x="697" y="3139"/>
                    <a:pt x="697" y="3139"/>
                  </a:cubicBezTo>
                  <a:cubicBezTo>
                    <a:pt x="697" y="3139"/>
                    <a:pt x="376" y="5389"/>
                    <a:pt x="697" y="6031"/>
                  </a:cubicBezTo>
                  <a:cubicBezTo>
                    <a:pt x="1018" y="6674"/>
                    <a:pt x="2303" y="9781"/>
                    <a:pt x="2303" y="10209"/>
                  </a:cubicBezTo>
                  <a:cubicBezTo>
                    <a:pt x="2303" y="10463"/>
                    <a:pt x="2605" y="10679"/>
                    <a:pt x="2872" y="10679"/>
                  </a:cubicBezTo>
                  <a:cubicBezTo>
                    <a:pt x="3056" y="10679"/>
                    <a:pt x="3224" y="10578"/>
                    <a:pt x="3267" y="10316"/>
                  </a:cubicBezTo>
                  <a:cubicBezTo>
                    <a:pt x="3375" y="9674"/>
                    <a:pt x="3375" y="8816"/>
                    <a:pt x="3375" y="8816"/>
                  </a:cubicBezTo>
                  <a:lnTo>
                    <a:pt x="5196" y="11602"/>
                  </a:lnTo>
                  <a:cubicBezTo>
                    <a:pt x="5196" y="11602"/>
                    <a:pt x="5668" y="11969"/>
                    <a:pt x="6062" y="11969"/>
                  </a:cubicBezTo>
                  <a:cubicBezTo>
                    <a:pt x="6231" y="11969"/>
                    <a:pt x="6385" y="11902"/>
                    <a:pt x="6482" y="11709"/>
                  </a:cubicBezTo>
                  <a:cubicBezTo>
                    <a:pt x="6803" y="11066"/>
                    <a:pt x="6588" y="7638"/>
                    <a:pt x="6803" y="6245"/>
                  </a:cubicBezTo>
                  <a:cubicBezTo>
                    <a:pt x="7017" y="4854"/>
                    <a:pt x="5946" y="2925"/>
                    <a:pt x="5088" y="2068"/>
                  </a:cubicBezTo>
                  <a:cubicBezTo>
                    <a:pt x="4504" y="1483"/>
                    <a:pt x="3823" y="604"/>
                    <a:pt x="33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2462;p54">
              <a:extLst>
                <a:ext uri="{FF2B5EF4-FFF2-40B4-BE49-F238E27FC236}">
                  <a16:creationId xmlns:a16="http://schemas.microsoft.com/office/drawing/2014/main" id="{51372273-B657-EF6E-9454-0D4D86A2D7D8}"/>
                </a:ext>
              </a:extLst>
            </p:cNvPr>
            <p:cNvSpPr/>
            <p:nvPr/>
          </p:nvSpPr>
          <p:spPr>
            <a:xfrm>
              <a:off x="2921450" y="2332300"/>
              <a:ext cx="191950" cy="314550"/>
            </a:xfrm>
            <a:custGeom>
              <a:avLst/>
              <a:gdLst/>
              <a:ahLst/>
              <a:cxnLst/>
              <a:rect l="l" t="t" r="r" b="b"/>
              <a:pathLst>
                <a:path w="7678" h="12582" extrusionOk="0">
                  <a:moveTo>
                    <a:pt x="3563" y="657"/>
                  </a:moveTo>
                  <a:lnTo>
                    <a:pt x="3575" y="672"/>
                  </a:lnTo>
                  <a:cubicBezTo>
                    <a:pt x="4032" y="1253"/>
                    <a:pt x="4659" y="2048"/>
                    <a:pt x="5203" y="2591"/>
                  </a:cubicBezTo>
                  <a:cubicBezTo>
                    <a:pt x="5993" y="3382"/>
                    <a:pt x="7028" y="5231"/>
                    <a:pt x="6832" y="6506"/>
                  </a:cubicBezTo>
                  <a:cubicBezTo>
                    <a:pt x="6733" y="7145"/>
                    <a:pt x="6722" y="8181"/>
                    <a:pt x="6711" y="9182"/>
                  </a:cubicBezTo>
                  <a:cubicBezTo>
                    <a:pt x="6700" y="10252"/>
                    <a:pt x="6687" y="11584"/>
                    <a:pt x="6538" y="11878"/>
                  </a:cubicBezTo>
                  <a:cubicBezTo>
                    <a:pt x="6505" y="11946"/>
                    <a:pt x="6473" y="11958"/>
                    <a:pt x="6445" y="11965"/>
                  </a:cubicBezTo>
                  <a:cubicBezTo>
                    <a:pt x="6429" y="11968"/>
                    <a:pt x="6411" y="11970"/>
                    <a:pt x="6392" y="11970"/>
                  </a:cubicBezTo>
                  <a:cubicBezTo>
                    <a:pt x="6214" y="11970"/>
                    <a:pt x="5930" y="11821"/>
                    <a:pt x="5754" y="11695"/>
                  </a:cubicBezTo>
                  <a:lnTo>
                    <a:pt x="3962" y="8956"/>
                  </a:lnTo>
                  <a:cubicBezTo>
                    <a:pt x="3905" y="8868"/>
                    <a:pt x="3808" y="8818"/>
                    <a:pt x="3706" y="8818"/>
                  </a:cubicBezTo>
                  <a:cubicBezTo>
                    <a:pt x="3677" y="8818"/>
                    <a:pt x="3647" y="8822"/>
                    <a:pt x="3618" y="8831"/>
                  </a:cubicBezTo>
                  <a:cubicBezTo>
                    <a:pt x="3489" y="8868"/>
                    <a:pt x="3400" y="8988"/>
                    <a:pt x="3400" y="9123"/>
                  </a:cubicBezTo>
                  <a:cubicBezTo>
                    <a:pt x="3400" y="9132"/>
                    <a:pt x="3399" y="9962"/>
                    <a:pt x="3297" y="10573"/>
                  </a:cubicBezTo>
                  <a:cubicBezTo>
                    <a:pt x="3282" y="10664"/>
                    <a:pt x="3256" y="10681"/>
                    <a:pt x="3213" y="10681"/>
                  </a:cubicBezTo>
                  <a:cubicBezTo>
                    <a:pt x="3205" y="10681"/>
                    <a:pt x="3196" y="10681"/>
                    <a:pt x="3186" y="10680"/>
                  </a:cubicBezTo>
                  <a:cubicBezTo>
                    <a:pt x="3057" y="10669"/>
                    <a:pt x="2940" y="10562"/>
                    <a:pt x="2940" y="10516"/>
                  </a:cubicBezTo>
                  <a:cubicBezTo>
                    <a:pt x="2940" y="9961"/>
                    <a:pt x="1540" y="6678"/>
                    <a:pt x="1302" y="6201"/>
                  </a:cubicBezTo>
                  <a:cubicBezTo>
                    <a:pt x="1099" y="5795"/>
                    <a:pt x="1212" y="4322"/>
                    <a:pt x="1331" y="3489"/>
                  </a:cubicBezTo>
                  <a:cubicBezTo>
                    <a:pt x="1342" y="3414"/>
                    <a:pt x="1324" y="3337"/>
                    <a:pt x="1281" y="3274"/>
                  </a:cubicBezTo>
                  <a:lnTo>
                    <a:pt x="721" y="2446"/>
                  </a:lnTo>
                  <a:cubicBezTo>
                    <a:pt x="1337" y="1802"/>
                    <a:pt x="2287" y="1038"/>
                    <a:pt x="3563" y="657"/>
                  </a:cubicBezTo>
                  <a:close/>
                  <a:moveTo>
                    <a:pt x="3678" y="1"/>
                  </a:moveTo>
                  <a:cubicBezTo>
                    <a:pt x="3652" y="1"/>
                    <a:pt x="3626" y="4"/>
                    <a:pt x="3600" y="11"/>
                  </a:cubicBezTo>
                  <a:cubicBezTo>
                    <a:pt x="1959" y="439"/>
                    <a:pt x="793" y="1444"/>
                    <a:pt x="104" y="2212"/>
                  </a:cubicBezTo>
                  <a:cubicBezTo>
                    <a:pt x="10" y="2316"/>
                    <a:pt x="0" y="2471"/>
                    <a:pt x="79" y="2587"/>
                  </a:cubicBezTo>
                  <a:lnTo>
                    <a:pt x="709" y="3520"/>
                  </a:lnTo>
                  <a:cubicBezTo>
                    <a:pt x="633" y="4093"/>
                    <a:pt x="434" y="5835"/>
                    <a:pt x="755" y="6475"/>
                  </a:cubicBezTo>
                  <a:cubicBezTo>
                    <a:pt x="1101" y="7168"/>
                    <a:pt x="2310" y="10139"/>
                    <a:pt x="2329" y="10516"/>
                  </a:cubicBezTo>
                  <a:cubicBezTo>
                    <a:pt x="2329" y="10939"/>
                    <a:pt x="2746" y="11258"/>
                    <a:pt x="3136" y="11290"/>
                  </a:cubicBezTo>
                  <a:cubicBezTo>
                    <a:pt x="3163" y="11293"/>
                    <a:pt x="3190" y="11294"/>
                    <a:pt x="3217" y="11294"/>
                  </a:cubicBezTo>
                  <a:cubicBezTo>
                    <a:pt x="3573" y="11294"/>
                    <a:pt x="3838" y="11053"/>
                    <a:pt x="3902" y="10674"/>
                  </a:cubicBezTo>
                  <a:cubicBezTo>
                    <a:pt x="3932" y="10486"/>
                    <a:pt x="3954" y="10283"/>
                    <a:pt x="3970" y="10087"/>
                  </a:cubicBezTo>
                  <a:lnTo>
                    <a:pt x="5271" y="12075"/>
                  </a:lnTo>
                  <a:cubicBezTo>
                    <a:pt x="5290" y="12104"/>
                    <a:pt x="5312" y="12129"/>
                    <a:pt x="5339" y="12150"/>
                  </a:cubicBezTo>
                  <a:cubicBezTo>
                    <a:pt x="5440" y="12229"/>
                    <a:pt x="5921" y="12582"/>
                    <a:pt x="6393" y="12582"/>
                  </a:cubicBezTo>
                  <a:cubicBezTo>
                    <a:pt x="6456" y="12582"/>
                    <a:pt x="6518" y="12575"/>
                    <a:pt x="6580" y="12562"/>
                  </a:cubicBezTo>
                  <a:cubicBezTo>
                    <a:pt x="6803" y="12511"/>
                    <a:pt x="6978" y="12370"/>
                    <a:pt x="7087" y="12153"/>
                  </a:cubicBezTo>
                  <a:cubicBezTo>
                    <a:pt x="7287" y="11752"/>
                    <a:pt x="7307" y="10765"/>
                    <a:pt x="7324" y="9189"/>
                  </a:cubicBezTo>
                  <a:cubicBezTo>
                    <a:pt x="7334" y="8208"/>
                    <a:pt x="7345" y="7195"/>
                    <a:pt x="7437" y="6599"/>
                  </a:cubicBezTo>
                  <a:cubicBezTo>
                    <a:pt x="7677" y="5038"/>
                    <a:pt x="6504" y="3026"/>
                    <a:pt x="5637" y="2158"/>
                  </a:cubicBezTo>
                  <a:cubicBezTo>
                    <a:pt x="5118" y="1640"/>
                    <a:pt x="4504" y="861"/>
                    <a:pt x="4056" y="293"/>
                  </a:cubicBezTo>
                  <a:lnTo>
                    <a:pt x="3917" y="117"/>
                  </a:lnTo>
                  <a:cubicBezTo>
                    <a:pt x="3858" y="43"/>
                    <a:pt x="3770" y="1"/>
                    <a:pt x="3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2463;p54">
              <a:extLst>
                <a:ext uri="{FF2B5EF4-FFF2-40B4-BE49-F238E27FC236}">
                  <a16:creationId xmlns:a16="http://schemas.microsoft.com/office/drawing/2014/main" id="{BB766121-D2DD-98E4-267E-FD058A0C4867}"/>
                </a:ext>
              </a:extLst>
            </p:cNvPr>
            <p:cNvSpPr/>
            <p:nvPr/>
          </p:nvSpPr>
          <p:spPr>
            <a:xfrm>
              <a:off x="2036575" y="1952450"/>
              <a:ext cx="1098050" cy="985600"/>
            </a:xfrm>
            <a:custGeom>
              <a:avLst/>
              <a:gdLst/>
              <a:ahLst/>
              <a:cxnLst/>
              <a:rect l="l" t="t" r="r" b="b"/>
              <a:pathLst>
                <a:path w="43922" h="39424" extrusionOk="0">
                  <a:moveTo>
                    <a:pt x="3536" y="0"/>
                  </a:moveTo>
                  <a:cubicBezTo>
                    <a:pt x="3536" y="0"/>
                    <a:pt x="1501" y="1393"/>
                    <a:pt x="751" y="4393"/>
                  </a:cubicBezTo>
                  <a:cubicBezTo>
                    <a:pt x="1" y="7393"/>
                    <a:pt x="2464" y="19604"/>
                    <a:pt x="3108" y="23140"/>
                  </a:cubicBezTo>
                  <a:cubicBezTo>
                    <a:pt x="3750" y="26675"/>
                    <a:pt x="6964" y="38458"/>
                    <a:pt x="7928" y="39208"/>
                  </a:cubicBezTo>
                  <a:cubicBezTo>
                    <a:pt x="8122" y="39359"/>
                    <a:pt x="8733" y="39423"/>
                    <a:pt x="9619" y="39423"/>
                  </a:cubicBezTo>
                  <a:cubicBezTo>
                    <a:pt x="13131" y="39423"/>
                    <a:pt x="20960" y="38414"/>
                    <a:pt x="24211" y="37815"/>
                  </a:cubicBezTo>
                  <a:cubicBezTo>
                    <a:pt x="28281" y="37066"/>
                    <a:pt x="37066" y="33958"/>
                    <a:pt x="38887" y="33423"/>
                  </a:cubicBezTo>
                  <a:cubicBezTo>
                    <a:pt x="40708" y="32887"/>
                    <a:pt x="41672" y="30102"/>
                    <a:pt x="42208" y="29567"/>
                  </a:cubicBezTo>
                  <a:cubicBezTo>
                    <a:pt x="42743" y="29031"/>
                    <a:pt x="43922" y="27210"/>
                    <a:pt x="43278" y="26567"/>
                  </a:cubicBezTo>
                  <a:cubicBezTo>
                    <a:pt x="43064" y="26353"/>
                    <a:pt x="42719" y="26282"/>
                    <a:pt x="42326" y="26282"/>
                  </a:cubicBezTo>
                  <a:cubicBezTo>
                    <a:pt x="41540" y="26282"/>
                    <a:pt x="40564" y="26567"/>
                    <a:pt x="40064" y="26567"/>
                  </a:cubicBezTo>
                  <a:cubicBezTo>
                    <a:pt x="39314" y="26567"/>
                    <a:pt x="37922" y="26460"/>
                    <a:pt x="36423" y="26460"/>
                  </a:cubicBezTo>
                  <a:cubicBezTo>
                    <a:pt x="34923" y="26460"/>
                    <a:pt x="33638" y="27531"/>
                    <a:pt x="33210" y="29031"/>
                  </a:cubicBezTo>
                  <a:cubicBezTo>
                    <a:pt x="32781" y="30531"/>
                    <a:pt x="32138" y="31281"/>
                    <a:pt x="32138" y="31281"/>
                  </a:cubicBezTo>
                  <a:cubicBezTo>
                    <a:pt x="32138" y="31281"/>
                    <a:pt x="21104" y="32781"/>
                    <a:pt x="18748" y="32781"/>
                  </a:cubicBezTo>
                  <a:cubicBezTo>
                    <a:pt x="16391" y="32781"/>
                    <a:pt x="14141" y="32459"/>
                    <a:pt x="14141" y="32459"/>
                  </a:cubicBezTo>
                  <a:cubicBezTo>
                    <a:pt x="14141" y="32459"/>
                    <a:pt x="12856" y="25067"/>
                    <a:pt x="11892" y="20461"/>
                  </a:cubicBezTo>
                  <a:cubicBezTo>
                    <a:pt x="10928" y="15855"/>
                    <a:pt x="10070" y="12320"/>
                    <a:pt x="9320" y="11142"/>
                  </a:cubicBezTo>
                  <a:lnTo>
                    <a:pt x="35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2464;p54">
              <a:extLst>
                <a:ext uri="{FF2B5EF4-FFF2-40B4-BE49-F238E27FC236}">
                  <a16:creationId xmlns:a16="http://schemas.microsoft.com/office/drawing/2014/main" id="{D782A706-F96A-D746-A59D-E9069BE2F840}"/>
                </a:ext>
              </a:extLst>
            </p:cNvPr>
            <p:cNvSpPr/>
            <p:nvPr/>
          </p:nvSpPr>
          <p:spPr>
            <a:xfrm>
              <a:off x="2030900" y="1944800"/>
              <a:ext cx="1115225" cy="1000750"/>
            </a:xfrm>
            <a:custGeom>
              <a:avLst/>
              <a:gdLst/>
              <a:ahLst/>
              <a:cxnLst/>
              <a:rect l="l" t="t" r="r" b="b"/>
              <a:pathLst>
                <a:path w="44609" h="40030" extrusionOk="0">
                  <a:moveTo>
                    <a:pt x="3762" y="0"/>
                  </a:moveTo>
                  <a:cubicBezTo>
                    <a:pt x="3703" y="0"/>
                    <a:pt x="3643" y="18"/>
                    <a:pt x="3590" y="54"/>
                  </a:cubicBezTo>
                  <a:cubicBezTo>
                    <a:pt x="3503" y="114"/>
                    <a:pt x="1450" y="1547"/>
                    <a:pt x="681" y="4625"/>
                  </a:cubicBezTo>
                  <a:cubicBezTo>
                    <a:pt x="1" y="7347"/>
                    <a:pt x="1857" y="17232"/>
                    <a:pt x="2750" y="21981"/>
                  </a:cubicBezTo>
                  <a:cubicBezTo>
                    <a:pt x="2863" y="22583"/>
                    <a:pt x="2961" y="23098"/>
                    <a:pt x="3034" y="23500"/>
                  </a:cubicBezTo>
                  <a:cubicBezTo>
                    <a:pt x="3589" y="26556"/>
                    <a:pt x="6834" y="38874"/>
                    <a:pt x="7967" y="39755"/>
                  </a:cubicBezTo>
                  <a:cubicBezTo>
                    <a:pt x="8216" y="39948"/>
                    <a:pt x="8943" y="40029"/>
                    <a:pt x="9964" y="40029"/>
                  </a:cubicBezTo>
                  <a:cubicBezTo>
                    <a:pt x="13890" y="40029"/>
                    <a:pt x="22177" y="38849"/>
                    <a:pt x="24493" y="38422"/>
                  </a:cubicBezTo>
                  <a:cubicBezTo>
                    <a:pt x="27565" y="37857"/>
                    <a:pt x="33293" y="35961"/>
                    <a:pt x="36714" y="34829"/>
                  </a:cubicBezTo>
                  <a:cubicBezTo>
                    <a:pt x="37851" y="34453"/>
                    <a:pt x="38749" y="34156"/>
                    <a:pt x="39200" y="34023"/>
                  </a:cubicBezTo>
                  <a:cubicBezTo>
                    <a:pt x="40627" y="33603"/>
                    <a:pt x="41535" y="31984"/>
                    <a:pt x="42136" y="30913"/>
                  </a:cubicBezTo>
                  <a:cubicBezTo>
                    <a:pt x="42339" y="30552"/>
                    <a:pt x="42530" y="30211"/>
                    <a:pt x="42652" y="30089"/>
                  </a:cubicBezTo>
                  <a:cubicBezTo>
                    <a:pt x="43128" y="29613"/>
                    <a:pt x="44608" y="27543"/>
                    <a:pt x="43723" y="26657"/>
                  </a:cubicBezTo>
                  <a:cubicBezTo>
                    <a:pt x="43440" y="26373"/>
                    <a:pt x="43016" y="26282"/>
                    <a:pt x="42549" y="26282"/>
                  </a:cubicBezTo>
                  <a:cubicBezTo>
                    <a:pt x="42085" y="26282"/>
                    <a:pt x="41579" y="26373"/>
                    <a:pt x="41128" y="26453"/>
                  </a:cubicBezTo>
                  <a:cubicBezTo>
                    <a:pt x="40799" y="26512"/>
                    <a:pt x="40488" y="26567"/>
                    <a:pt x="40293" y="26567"/>
                  </a:cubicBezTo>
                  <a:cubicBezTo>
                    <a:pt x="39986" y="26567"/>
                    <a:pt x="39569" y="26549"/>
                    <a:pt x="39082" y="26528"/>
                  </a:cubicBezTo>
                  <a:cubicBezTo>
                    <a:pt x="38393" y="26498"/>
                    <a:pt x="37535" y="26460"/>
                    <a:pt x="36650" y="26460"/>
                  </a:cubicBezTo>
                  <a:cubicBezTo>
                    <a:pt x="35030" y="26460"/>
                    <a:pt x="33620" y="27582"/>
                    <a:pt x="33142" y="29253"/>
                  </a:cubicBezTo>
                  <a:cubicBezTo>
                    <a:pt x="32821" y="30381"/>
                    <a:pt x="32370" y="31068"/>
                    <a:pt x="32200" y="31300"/>
                  </a:cubicBezTo>
                  <a:cubicBezTo>
                    <a:pt x="30977" y="31465"/>
                    <a:pt x="21151" y="32780"/>
                    <a:pt x="18976" y="32780"/>
                  </a:cubicBezTo>
                  <a:cubicBezTo>
                    <a:pt x="17089" y="32780"/>
                    <a:pt x="15251" y="32569"/>
                    <a:pt x="14632" y="32491"/>
                  </a:cubicBezTo>
                  <a:cubicBezTo>
                    <a:pt x="14409" y="31223"/>
                    <a:pt x="13279" y="24817"/>
                    <a:pt x="12419" y="20704"/>
                  </a:cubicBezTo>
                  <a:cubicBezTo>
                    <a:pt x="11241" y="15079"/>
                    <a:pt x="10485" y="12349"/>
                    <a:pt x="9807" y="11283"/>
                  </a:cubicBezTo>
                  <a:cubicBezTo>
                    <a:pt x="9748" y="11194"/>
                    <a:pt x="9650" y="11146"/>
                    <a:pt x="9551" y="11146"/>
                  </a:cubicBezTo>
                  <a:cubicBezTo>
                    <a:pt x="9494" y="11146"/>
                    <a:pt x="9438" y="11161"/>
                    <a:pt x="9387" y="11194"/>
                  </a:cubicBezTo>
                  <a:cubicBezTo>
                    <a:pt x="9246" y="11283"/>
                    <a:pt x="9203" y="11470"/>
                    <a:pt x="9290" y="11611"/>
                  </a:cubicBezTo>
                  <a:cubicBezTo>
                    <a:pt x="10079" y="12851"/>
                    <a:pt x="11012" y="16966"/>
                    <a:pt x="11819" y="20830"/>
                  </a:cubicBezTo>
                  <a:cubicBezTo>
                    <a:pt x="12772" y="25379"/>
                    <a:pt x="14055" y="32743"/>
                    <a:pt x="14067" y="32817"/>
                  </a:cubicBezTo>
                  <a:cubicBezTo>
                    <a:pt x="14090" y="32948"/>
                    <a:pt x="14194" y="33049"/>
                    <a:pt x="14325" y="33068"/>
                  </a:cubicBezTo>
                  <a:cubicBezTo>
                    <a:pt x="14348" y="33071"/>
                    <a:pt x="16625" y="33392"/>
                    <a:pt x="18976" y="33392"/>
                  </a:cubicBezTo>
                  <a:cubicBezTo>
                    <a:pt x="21325" y="33392"/>
                    <a:pt x="31955" y="31951"/>
                    <a:pt x="32407" y="31890"/>
                  </a:cubicBezTo>
                  <a:cubicBezTo>
                    <a:pt x="32482" y="31879"/>
                    <a:pt x="32549" y="31843"/>
                    <a:pt x="32598" y="31786"/>
                  </a:cubicBezTo>
                  <a:cubicBezTo>
                    <a:pt x="32626" y="31753"/>
                    <a:pt x="33289" y="30967"/>
                    <a:pt x="33731" y="29421"/>
                  </a:cubicBezTo>
                  <a:cubicBezTo>
                    <a:pt x="34133" y="28016"/>
                    <a:pt x="35305" y="27071"/>
                    <a:pt x="36650" y="27071"/>
                  </a:cubicBezTo>
                  <a:cubicBezTo>
                    <a:pt x="37522" y="27071"/>
                    <a:pt x="38373" y="27109"/>
                    <a:pt x="39055" y="27139"/>
                  </a:cubicBezTo>
                  <a:cubicBezTo>
                    <a:pt x="39554" y="27160"/>
                    <a:pt x="39979" y="27179"/>
                    <a:pt x="40293" y="27179"/>
                  </a:cubicBezTo>
                  <a:cubicBezTo>
                    <a:pt x="40542" y="27179"/>
                    <a:pt x="40863" y="27121"/>
                    <a:pt x="41234" y="27056"/>
                  </a:cubicBezTo>
                  <a:cubicBezTo>
                    <a:pt x="41647" y="26982"/>
                    <a:pt x="42147" y="26893"/>
                    <a:pt x="42564" y="26893"/>
                  </a:cubicBezTo>
                  <a:cubicBezTo>
                    <a:pt x="42878" y="26893"/>
                    <a:pt x="43144" y="26943"/>
                    <a:pt x="43290" y="27089"/>
                  </a:cubicBezTo>
                  <a:cubicBezTo>
                    <a:pt x="43691" y="27491"/>
                    <a:pt x="42817" y="29058"/>
                    <a:pt x="42219" y="29656"/>
                  </a:cubicBezTo>
                  <a:cubicBezTo>
                    <a:pt x="42037" y="29838"/>
                    <a:pt x="41846" y="30180"/>
                    <a:pt x="41602" y="30613"/>
                  </a:cubicBezTo>
                  <a:cubicBezTo>
                    <a:pt x="41049" y="31598"/>
                    <a:pt x="40215" y="33086"/>
                    <a:pt x="39027" y="33436"/>
                  </a:cubicBezTo>
                  <a:cubicBezTo>
                    <a:pt x="38567" y="33571"/>
                    <a:pt x="37664" y="33870"/>
                    <a:pt x="36522" y="34248"/>
                  </a:cubicBezTo>
                  <a:cubicBezTo>
                    <a:pt x="33115" y="35374"/>
                    <a:pt x="27412" y="37262"/>
                    <a:pt x="24383" y="37820"/>
                  </a:cubicBezTo>
                  <a:cubicBezTo>
                    <a:pt x="20321" y="38568"/>
                    <a:pt x="12889" y="39434"/>
                    <a:pt x="9752" y="39434"/>
                  </a:cubicBezTo>
                  <a:cubicBezTo>
                    <a:pt x="9002" y="39434"/>
                    <a:pt x="8498" y="39385"/>
                    <a:pt x="8343" y="39272"/>
                  </a:cubicBezTo>
                  <a:cubicBezTo>
                    <a:pt x="7537" y="38644"/>
                    <a:pt x="4332" y="27224"/>
                    <a:pt x="3635" y="23390"/>
                  </a:cubicBezTo>
                  <a:cubicBezTo>
                    <a:pt x="3562" y="22987"/>
                    <a:pt x="3465" y="22471"/>
                    <a:pt x="3352" y="21868"/>
                  </a:cubicBezTo>
                  <a:cubicBezTo>
                    <a:pt x="2536" y="17528"/>
                    <a:pt x="626" y="7365"/>
                    <a:pt x="1275" y="4773"/>
                  </a:cubicBezTo>
                  <a:cubicBezTo>
                    <a:pt x="1985" y="1932"/>
                    <a:pt x="3917" y="572"/>
                    <a:pt x="3937" y="559"/>
                  </a:cubicBezTo>
                  <a:cubicBezTo>
                    <a:pt x="4076" y="464"/>
                    <a:pt x="4112" y="273"/>
                    <a:pt x="4015" y="134"/>
                  </a:cubicBezTo>
                  <a:cubicBezTo>
                    <a:pt x="3956" y="47"/>
                    <a:pt x="3860" y="0"/>
                    <a:pt x="3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2465;p54">
              <a:extLst>
                <a:ext uri="{FF2B5EF4-FFF2-40B4-BE49-F238E27FC236}">
                  <a16:creationId xmlns:a16="http://schemas.microsoft.com/office/drawing/2014/main" id="{EDA2EC3A-A304-5EA0-15A4-CBAF85C65E9F}"/>
                </a:ext>
              </a:extLst>
            </p:cNvPr>
            <p:cNvSpPr/>
            <p:nvPr/>
          </p:nvSpPr>
          <p:spPr>
            <a:xfrm>
              <a:off x="2820625" y="2609475"/>
              <a:ext cx="314000" cy="236300"/>
            </a:xfrm>
            <a:custGeom>
              <a:avLst/>
              <a:gdLst/>
              <a:ahLst/>
              <a:cxnLst/>
              <a:rect l="l" t="t" r="r" b="b"/>
              <a:pathLst>
                <a:path w="12560" h="9452" extrusionOk="0">
                  <a:moveTo>
                    <a:pt x="10965" y="1"/>
                  </a:moveTo>
                  <a:cubicBezTo>
                    <a:pt x="10179" y="1"/>
                    <a:pt x="9203" y="286"/>
                    <a:pt x="8702" y="286"/>
                  </a:cubicBezTo>
                  <a:cubicBezTo>
                    <a:pt x="7954" y="286"/>
                    <a:pt x="6560" y="179"/>
                    <a:pt x="5061" y="179"/>
                  </a:cubicBezTo>
                  <a:cubicBezTo>
                    <a:pt x="3561" y="179"/>
                    <a:pt x="2276" y="1250"/>
                    <a:pt x="1848" y="2750"/>
                  </a:cubicBezTo>
                  <a:cubicBezTo>
                    <a:pt x="1419" y="4250"/>
                    <a:pt x="776" y="5000"/>
                    <a:pt x="776" y="5000"/>
                  </a:cubicBezTo>
                  <a:cubicBezTo>
                    <a:pt x="776" y="5000"/>
                    <a:pt x="488" y="5038"/>
                    <a:pt x="1" y="5104"/>
                  </a:cubicBezTo>
                  <a:cubicBezTo>
                    <a:pt x="267" y="5684"/>
                    <a:pt x="516" y="6399"/>
                    <a:pt x="563" y="7142"/>
                  </a:cubicBezTo>
                  <a:cubicBezTo>
                    <a:pt x="610" y="7920"/>
                    <a:pt x="527" y="8762"/>
                    <a:pt x="421" y="9452"/>
                  </a:cubicBezTo>
                  <a:cubicBezTo>
                    <a:pt x="3589" y="8449"/>
                    <a:pt x="6552" y="7428"/>
                    <a:pt x="7525" y="7142"/>
                  </a:cubicBezTo>
                  <a:cubicBezTo>
                    <a:pt x="9346" y="6606"/>
                    <a:pt x="10310" y="3821"/>
                    <a:pt x="10846" y="3286"/>
                  </a:cubicBezTo>
                  <a:cubicBezTo>
                    <a:pt x="11382" y="2750"/>
                    <a:pt x="12560" y="929"/>
                    <a:pt x="11917" y="286"/>
                  </a:cubicBezTo>
                  <a:cubicBezTo>
                    <a:pt x="11703" y="72"/>
                    <a:pt x="11358" y="1"/>
                    <a:pt x="109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2466;p54">
              <a:extLst>
                <a:ext uri="{FF2B5EF4-FFF2-40B4-BE49-F238E27FC236}">
                  <a16:creationId xmlns:a16="http://schemas.microsoft.com/office/drawing/2014/main" id="{D9CFA9F3-CC4A-0830-5525-F3F83F33CBE3}"/>
                </a:ext>
              </a:extLst>
            </p:cNvPr>
            <p:cNvSpPr/>
            <p:nvPr/>
          </p:nvSpPr>
          <p:spPr>
            <a:xfrm>
              <a:off x="2811525" y="2601850"/>
              <a:ext cx="334575" cy="251575"/>
            </a:xfrm>
            <a:custGeom>
              <a:avLst/>
              <a:gdLst/>
              <a:ahLst/>
              <a:cxnLst/>
              <a:rect l="l" t="t" r="r" b="b"/>
              <a:pathLst>
                <a:path w="13383" h="10063" extrusionOk="0">
                  <a:moveTo>
                    <a:pt x="11338" y="611"/>
                  </a:moveTo>
                  <a:cubicBezTo>
                    <a:pt x="11652" y="611"/>
                    <a:pt x="11918" y="661"/>
                    <a:pt x="12064" y="807"/>
                  </a:cubicBezTo>
                  <a:cubicBezTo>
                    <a:pt x="12466" y="1209"/>
                    <a:pt x="11592" y="2776"/>
                    <a:pt x="10993" y="3374"/>
                  </a:cubicBezTo>
                  <a:cubicBezTo>
                    <a:pt x="10812" y="3556"/>
                    <a:pt x="10620" y="3898"/>
                    <a:pt x="10377" y="4331"/>
                  </a:cubicBezTo>
                  <a:cubicBezTo>
                    <a:pt x="9824" y="5316"/>
                    <a:pt x="8990" y="6804"/>
                    <a:pt x="7802" y="7154"/>
                  </a:cubicBezTo>
                  <a:cubicBezTo>
                    <a:pt x="7341" y="7289"/>
                    <a:pt x="6435" y="7588"/>
                    <a:pt x="5291" y="7968"/>
                  </a:cubicBezTo>
                  <a:cubicBezTo>
                    <a:pt x="4112" y="8358"/>
                    <a:pt x="2667" y="8835"/>
                    <a:pt x="1154" y="9318"/>
                  </a:cubicBezTo>
                  <a:cubicBezTo>
                    <a:pt x="1240" y="8615"/>
                    <a:pt x="1265" y="7980"/>
                    <a:pt x="1231" y="7428"/>
                  </a:cubicBezTo>
                  <a:cubicBezTo>
                    <a:pt x="1197" y="6876"/>
                    <a:pt x="1054" y="6282"/>
                    <a:pt x="805" y="5658"/>
                  </a:cubicBezTo>
                  <a:lnTo>
                    <a:pt x="1181" y="5608"/>
                  </a:lnTo>
                  <a:cubicBezTo>
                    <a:pt x="1256" y="5597"/>
                    <a:pt x="1323" y="5561"/>
                    <a:pt x="1372" y="5504"/>
                  </a:cubicBezTo>
                  <a:cubicBezTo>
                    <a:pt x="1401" y="5471"/>
                    <a:pt x="2064" y="4685"/>
                    <a:pt x="2506" y="3139"/>
                  </a:cubicBezTo>
                  <a:cubicBezTo>
                    <a:pt x="2907" y="1734"/>
                    <a:pt x="4080" y="789"/>
                    <a:pt x="5425" y="789"/>
                  </a:cubicBezTo>
                  <a:cubicBezTo>
                    <a:pt x="6297" y="789"/>
                    <a:pt x="7147" y="827"/>
                    <a:pt x="7829" y="857"/>
                  </a:cubicBezTo>
                  <a:cubicBezTo>
                    <a:pt x="8329" y="878"/>
                    <a:pt x="8753" y="897"/>
                    <a:pt x="9068" y="897"/>
                  </a:cubicBezTo>
                  <a:cubicBezTo>
                    <a:pt x="9317" y="897"/>
                    <a:pt x="9637" y="839"/>
                    <a:pt x="10009" y="774"/>
                  </a:cubicBezTo>
                  <a:cubicBezTo>
                    <a:pt x="10422" y="700"/>
                    <a:pt x="10922" y="611"/>
                    <a:pt x="11338" y="611"/>
                  </a:cubicBezTo>
                  <a:close/>
                  <a:moveTo>
                    <a:pt x="11324" y="0"/>
                  </a:moveTo>
                  <a:cubicBezTo>
                    <a:pt x="10860" y="0"/>
                    <a:pt x="10353" y="91"/>
                    <a:pt x="9902" y="171"/>
                  </a:cubicBezTo>
                  <a:cubicBezTo>
                    <a:pt x="9573" y="230"/>
                    <a:pt x="9261" y="285"/>
                    <a:pt x="9068" y="285"/>
                  </a:cubicBezTo>
                  <a:cubicBezTo>
                    <a:pt x="8760" y="285"/>
                    <a:pt x="8344" y="267"/>
                    <a:pt x="7856" y="246"/>
                  </a:cubicBezTo>
                  <a:cubicBezTo>
                    <a:pt x="7168" y="216"/>
                    <a:pt x="6310" y="178"/>
                    <a:pt x="5425" y="178"/>
                  </a:cubicBezTo>
                  <a:cubicBezTo>
                    <a:pt x="3803" y="178"/>
                    <a:pt x="2394" y="1300"/>
                    <a:pt x="1917" y="2971"/>
                  </a:cubicBezTo>
                  <a:cubicBezTo>
                    <a:pt x="1595" y="4099"/>
                    <a:pt x="1145" y="4786"/>
                    <a:pt x="975" y="5018"/>
                  </a:cubicBezTo>
                  <a:lnTo>
                    <a:pt x="324" y="5105"/>
                  </a:lnTo>
                  <a:cubicBezTo>
                    <a:pt x="120" y="5132"/>
                    <a:pt x="0" y="5349"/>
                    <a:pt x="87" y="5536"/>
                  </a:cubicBezTo>
                  <a:cubicBezTo>
                    <a:pt x="404" y="6230"/>
                    <a:pt x="584" y="6879"/>
                    <a:pt x="621" y="7466"/>
                  </a:cubicBezTo>
                  <a:cubicBezTo>
                    <a:pt x="660" y="8099"/>
                    <a:pt x="613" y="8854"/>
                    <a:pt x="482" y="9710"/>
                  </a:cubicBezTo>
                  <a:cubicBezTo>
                    <a:pt x="453" y="9895"/>
                    <a:pt x="596" y="10063"/>
                    <a:pt x="785" y="10063"/>
                  </a:cubicBezTo>
                  <a:cubicBezTo>
                    <a:pt x="816" y="10063"/>
                    <a:pt x="847" y="10058"/>
                    <a:pt x="877" y="10048"/>
                  </a:cubicBezTo>
                  <a:cubicBezTo>
                    <a:pt x="2559" y="9516"/>
                    <a:pt x="4183" y="8979"/>
                    <a:pt x="5483" y="8548"/>
                  </a:cubicBezTo>
                  <a:cubicBezTo>
                    <a:pt x="6623" y="8172"/>
                    <a:pt x="7522" y="7874"/>
                    <a:pt x="7975" y="7741"/>
                  </a:cubicBezTo>
                  <a:cubicBezTo>
                    <a:pt x="9401" y="7321"/>
                    <a:pt x="10309" y="5702"/>
                    <a:pt x="10911" y="4631"/>
                  </a:cubicBezTo>
                  <a:cubicBezTo>
                    <a:pt x="11114" y="4270"/>
                    <a:pt x="11305" y="3929"/>
                    <a:pt x="11426" y="3807"/>
                  </a:cubicBezTo>
                  <a:cubicBezTo>
                    <a:pt x="11902" y="3331"/>
                    <a:pt x="13382" y="1261"/>
                    <a:pt x="12497" y="375"/>
                  </a:cubicBezTo>
                  <a:cubicBezTo>
                    <a:pt x="12214" y="91"/>
                    <a:pt x="11790" y="0"/>
                    <a:pt x="11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2467;p54">
              <a:extLst>
                <a:ext uri="{FF2B5EF4-FFF2-40B4-BE49-F238E27FC236}">
                  <a16:creationId xmlns:a16="http://schemas.microsoft.com/office/drawing/2014/main" id="{D8E99531-A772-1FF1-42C5-7656578AC0FF}"/>
                </a:ext>
              </a:extLst>
            </p:cNvPr>
            <p:cNvSpPr/>
            <p:nvPr/>
          </p:nvSpPr>
          <p:spPr>
            <a:xfrm>
              <a:off x="2857025" y="3034975"/>
              <a:ext cx="273125" cy="92025"/>
            </a:xfrm>
            <a:custGeom>
              <a:avLst/>
              <a:gdLst/>
              <a:ahLst/>
              <a:cxnLst/>
              <a:rect l="l" t="t" r="r" b="b"/>
              <a:pathLst>
                <a:path w="10925" h="3681" extrusionOk="0">
                  <a:moveTo>
                    <a:pt x="2170" y="0"/>
                  </a:moveTo>
                  <a:lnTo>
                    <a:pt x="0" y="3450"/>
                  </a:lnTo>
                  <a:cubicBezTo>
                    <a:pt x="0" y="3450"/>
                    <a:pt x="2760" y="3680"/>
                    <a:pt x="3681" y="3680"/>
                  </a:cubicBezTo>
                  <a:cubicBezTo>
                    <a:pt x="4600" y="3680"/>
                    <a:pt x="10924" y="2990"/>
                    <a:pt x="10005" y="1955"/>
                  </a:cubicBezTo>
                  <a:cubicBezTo>
                    <a:pt x="9084" y="920"/>
                    <a:pt x="2170" y="0"/>
                    <a:pt x="2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2468;p54">
              <a:extLst>
                <a:ext uri="{FF2B5EF4-FFF2-40B4-BE49-F238E27FC236}">
                  <a16:creationId xmlns:a16="http://schemas.microsoft.com/office/drawing/2014/main" id="{CB6D1131-F3C4-4EB3-2D50-31AD581CC812}"/>
                </a:ext>
              </a:extLst>
            </p:cNvPr>
            <p:cNvSpPr/>
            <p:nvPr/>
          </p:nvSpPr>
          <p:spPr>
            <a:xfrm>
              <a:off x="2847500" y="3027275"/>
              <a:ext cx="270700" cy="107350"/>
            </a:xfrm>
            <a:custGeom>
              <a:avLst/>
              <a:gdLst/>
              <a:ahLst/>
              <a:cxnLst/>
              <a:rect l="l" t="t" r="r" b="b"/>
              <a:pathLst>
                <a:path w="10828" h="4294" extrusionOk="0">
                  <a:moveTo>
                    <a:pt x="2704" y="637"/>
                  </a:moveTo>
                  <a:cubicBezTo>
                    <a:pt x="5352" y="1001"/>
                    <a:pt x="9557" y="1790"/>
                    <a:pt x="10174" y="2444"/>
                  </a:cubicBezTo>
                  <a:cubicBezTo>
                    <a:pt x="9907" y="3009"/>
                    <a:pt x="5371" y="3681"/>
                    <a:pt x="4062" y="3681"/>
                  </a:cubicBezTo>
                  <a:cubicBezTo>
                    <a:pt x="3402" y="3681"/>
                    <a:pt x="1747" y="3558"/>
                    <a:pt x="910" y="3493"/>
                  </a:cubicBezTo>
                  <a:lnTo>
                    <a:pt x="2704" y="637"/>
                  </a:lnTo>
                  <a:close/>
                  <a:moveTo>
                    <a:pt x="2551" y="1"/>
                  </a:moveTo>
                  <a:cubicBezTo>
                    <a:pt x="2446" y="1"/>
                    <a:pt x="2347" y="54"/>
                    <a:pt x="2291" y="144"/>
                  </a:cubicBezTo>
                  <a:lnTo>
                    <a:pt x="122" y="3594"/>
                  </a:lnTo>
                  <a:cubicBezTo>
                    <a:pt x="0" y="3789"/>
                    <a:pt x="128" y="4044"/>
                    <a:pt x="356" y="4062"/>
                  </a:cubicBezTo>
                  <a:cubicBezTo>
                    <a:pt x="469" y="4072"/>
                    <a:pt x="3140" y="4294"/>
                    <a:pt x="4062" y="4294"/>
                  </a:cubicBezTo>
                  <a:cubicBezTo>
                    <a:pt x="4120" y="4294"/>
                    <a:pt x="10193" y="3897"/>
                    <a:pt x="10733" y="2694"/>
                  </a:cubicBezTo>
                  <a:cubicBezTo>
                    <a:pt x="10828" y="2482"/>
                    <a:pt x="10785" y="2251"/>
                    <a:pt x="10614" y="2060"/>
                  </a:cubicBezTo>
                  <a:cubicBezTo>
                    <a:pt x="9647" y="971"/>
                    <a:pt x="3310" y="100"/>
                    <a:pt x="2592" y="4"/>
                  </a:cubicBezTo>
                  <a:cubicBezTo>
                    <a:pt x="2578" y="2"/>
                    <a:pt x="2564" y="1"/>
                    <a:pt x="2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2469;p54">
              <a:extLst>
                <a:ext uri="{FF2B5EF4-FFF2-40B4-BE49-F238E27FC236}">
                  <a16:creationId xmlns:a16="http://schemas.microsoft.com/office/drawing/2014/main" id="{C42F1A2B-8846-BC04-2CE2-89615696120B}"/>
                </a:ext>
              </a:extLst>
            </p:cNvPr>
            <p:cNvSpPr/>
            <p:nvPr/>
          </p:nvSpPr>
          <p:spPr>
            <a:xfrm>
              <a:off x="2698925" y="2965975"/>
              <a:ext cx="689950" cy="629575"/>
            </a:xfrm>
            <a:custGeom>
              <a:avLst/>
              <a:gdLst/>
              <a:ahLst/>
              <a:cxnLst/>
              <a:rect l="l" t="t" r="r" b="b"/>
              <a:pathLst>
                <a:path w="27598" h="25183" extrusionOk="0">
                  <a:moveTo>
                    <a:pt x="20123" y="1"/>
                  </a:moveTo>
                  <a:lnTo>
                    <a:pt x="0" y="9315"/>
                  </a:lnTo>
                  <a:lnTo>
                    <a:pt x="7820" y="25183"/>
                  </a:lnTo>
                  <a:lnTo>
                    <a:pt x="27597" y="15178"/>
                  </a:lnTo>
                  <a:lnTo>
                    <a:pt x="20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2470;p54">
              <a:extLst>
                <a:ext uri="{FF2B5EF4-FFF2-40B4-BE49-F238E27FC236}">
                  <a16:creationId xmlns:a16="http://schemas.microsoft.com/office/drawing/2014/main" id="{3E9025E5-5718-F5FD-F2A5-4C7449742945}"/>
                </a:ext>
              </a:extLst>
            </p:cNvPr>
            <p:cNvSpPr/>
            <p:nvPr/>
          </p:nvSpPr>
          <p:spPr>
            <a:xfrm>
              <a:off x="2690175" y="2958325"/>
              <a:ext cx="707425" cy="644875"/>
            </a:xfrm>
            <a:custGeom>
              <a:avLst/>
              <a:gdLst/>
              <a:ahLst/>
              <a:cxnLst/>
              <a:rect l="l" t="t" r="r" b="b"/>
              <a:pathLst>
                <a:path w="28297" h="25795" extrusionOk="0">
                  <a:moveTo>
                    <a:pt x="20330" y="710"/>
                  </a:moveTo>
                  <a:lnTo>
                    <a:pt x="27539" y="15348"/>
                  </a:lnTo>
                  <a:lnTo>
                    <a:pt x="8307" y="25075"/>
                  </a:lnTo>
                  <a:lnTo>
                    <a:pt x="763" y="9766"/>
                  </a:lnTo>
                  <a:lnTo>
                    <a:pt x="20330" y="710"/>
                  </a:lnTo>
                  <a:close/>
                  <a:moveTo>
                    <a:pt x="20473" y="0"/>
                  </a:moveTo>
                  <a:cubicBezTo>
                    <a:pt x="20430" y="0"/>
                    <a:pt x="20386" y="9"/>
                    <a:pt x="20344" y="29"/>
                  </a:cubicBezTo>
                  <a:lnTo>
                    <a:pt x="222" y="9342"/>
                  </a:lnTo>
                  <a:cubicBezTo>
                    <a:pt x="67" y="9415"/>
                    <a:pt x="0" y="9601"/>
                    <a:pt x="77" y="9755"/>
                  </a:cubicBezTo>
                  <a:lnTo>
                    <a:pt x="7895" y="25624"/>
                  </a:lnTo>
                  <a:cubicBezTo>
                    <a:pt x="7931" y="25697"/>
                    <a:pt x="7995" y="25753"/>
                    <a:pt x="8073" y="25779"/>
                  </a:cubicBezTo>
                  <a:cubicBezTo>
                    <a:pt x="8104" y="25789"/>
                    <a:pt x="8137" y="25794"/>
                    <a:pt x="8170" y="25794"/>
                  </a:cubicBezTo>
                  <a:cubicBezTo>
                    <a:pt x="8218" y="25794"/>
                    <a:pt x="8265" y="25783"/>
                    <a:pt x="8307" y="25762"/>
                  </a:cubicBezTo>
                  <a:lnTo>
                    <a:pt x="28086" y="15758"/>
                  </a:lnTo>
                  <a:cubicBezTo>
                    <a:pt x="28235" y="15683"/>
                    <a:pt x="28296" y="15500"/>
                    <a:pt x="28222" y="15350"/>
                  </a:cubicBezTo>
                  <a:lnTo>
                    <a:pt x="20748" y="172"/>
                  </a:lnTo>
                  <a:cubicBezTo>
                    <a:pt x="20695" y="63"/>
                    <a:pt x="20586" y="0"/>
                    <a:pt x="20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2471;p54">
              <a:extLst>
                <a:ext uri="{FF2B5EF4-FFF2-40B4-BE49-F238E27FC236}">
                  <a16:creationId xmlns:a16="http://schemas.microsoft.com/office/drawing/2014/main" id="{D9486085-F36D-DEB2-0F6C-F57B49F809D6}"/>
                </a:ext>
              </a:extLst>
            </p:cNvPr>
            <p:cNvSpPr/>
            <p:nvPr/>
          </p:nvSpPr>
          <p:spPr>
            <a:xfrm>
              <a:off x="2865675" y="3066600"/>
              <a:ext cx="166725" cy="91525"/>
            </a:xfrm>
            <a:custGeom>
              <a:avLst/>
              <a:gdLst/>
              <a:ahLst/>
              <a:cxnLst/>
              <a:rect l="l" t="t" r="r" b="b"/>
              <a:pathLst>
                <a:path w="6669" h="3661" extrusionOk="0">
                  <a:moveTo>
                    <a:pt x="3565" y="0"/>
                  </a:moveTo>
                  <a:lnTo>
                    <a:pt x="0" y="1264"/>
                  </a:lnTo>
                  <a:cubicBezTo>
                    <a:pt x="0" y="1264"/>
                    <a:pt x="2414" y="1264"/>
                    <a:pt x="2989" y="1610"/>
                  </a:cubicBezTo>
                  <a:cubicBezTo>
                    <a:pt x="3497" y="1915"/>
                    <a:pt x="5446" y="3660"/>
                    <a:pt x="6128" y="3660"/>
                  </a:cubicBezTo>
                  <a:cubicBezTo>
                    <a:pt x="6217" y="3660"/>
                    <a:pt x="6285" y="3630"/>
                    <a:pt x="6324" y="3564"/>
                  </a:cubicBezTo>
                  <a:cubicBezTo>
                    <a:pt x="6669" y="2989"/>
                    <a:pt x="5289" y="1610"/>
                    <a:pt x="4714" y="1035"/>
                  </a:cubicBezTo>
                  <a:cubicBezTo>
                    <a:pt x="4139" y="460"/>
                    <a:pt x="3565" y="0"/>
                    <a:pt x="3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2472;p54">
              <a:extLst>
                <a:ext uri="{FF2B5EF4-FFF2-40B4-BE49-F238E27FC236}">
                  <a16:creationId xmlns:a16="http://schemas.microsoft.com/office/drawing/2014/main" id="{6D398C72-06BD-FA82-1A76-0913A6DF22EF}"/>
                </a:ext>
              </a:extLst>
            </p:cNvPr>
            <p:cNvSpPr/>
            <p:nvPr/>
          </p:nvSpPr>
          <p:spPr>
            <a:xfrm>
              <a:off x="2857825" y="3059025"/>
              <a:ext cx="182250" cy="106750"/>
            </a:xfrm>
            <a:custGeom>
              <a:avLst/>
              <a:gdLst/>
              <a:ahLst/>
              <a:cxnLst/>
              <a:rect l="l" t="t" r="r" b="b"/>
              <a:pathLst>
                <a:path w="7290" h="4270" extrusionOk="0">
                  <a:moveTo>
                    <a:pt x="3884" y="0"/>
                  </a:moveTo>
                  <a:cubicBezTo>
                    <a:pt x="3793" y="0"/>
                    <a:pt x="3704" y="40"/>
                    <a:pt x="3644" y="115"/>
                  </a:cubicBezTo>
                  <a:cubicBezTo>
                    <a:pt x="3540" y="246"/>
                    <a:pt x="3560" y="435"/>
                    <a:pt x="3687" y="543"/>
                  </a:cubicBezTo>
                  <a:cubicBezTo>
                    <a:pt x="3693" y="546"/>
                    <a:pt x="4257" y="999"/>
                    <a:pt x="4813" y="1554"/>
                  </a:cubicBezTo>
                  <a:cubicBezTo>
                    <a:pt x="6247" y="2990"/>
                    <a:pt x="6409" y="3490"/>
                    <a:pt x="6392" y="3655"/>
                  </a:cubicBezTo>
                  <a:cubicBezTo>
                    <a:pt x="5990" y="3597"/>
                    <a:pt x="4778" y="2650"/>
                    <a:pt x="4246" y="2234"/>
                  </a:cubicBezTo>
                  <a:cubicBezTo>
                    <a:pt x="3900" y="1964"/>
                    <a:pt x="3627" y="1750"/>
                    <a:pt x="3461" y="1650"/>
                  </a:cubicBezTo>
                  <a:cubicBezTo>
                    <a:pt x="2844" y="1280"/>
                    <a:pt x="731" y="1261"/>
                    <a:pt x="314" y="1261"/>
                  </a:cubicBezTo>
                  <a:cubicBezTo>
                    <a:pt x="312" y="1261"/>
                    <a:pt x="310" y="1261"/>
                    <a:pt x="308" y="1261"/>
                  </a:cubicBezTo>
                  <a:cubicBezTo>
                    <a:pt x="139" y="1261"/>
                    <a:pt x="1" y="1399"/>
                    <a:pt x="1" y="1568"/>
                  </a:cubicBezTo>
                  <a:cubicBezTo>
                    <a:pt x="1" y="1738"/>
                    <a:pt x="139" y="1874"/>
                    <a:pt x="308" y="1874"/>
                  </a:cubicBezTo>
                  <a:cubicBezTo>
                    <a:pt x="310" y="1874"/>
                    <a:pt x="312" y="1874"/>
                    <a:pt x="314" y="1874"/>
                  </a:cubicBezTo>
                  <a:cubicBezTo>
                    <a:pt x="1281" y="1874"/>
                    <a:pt x="2800" y="1967"/>
                    <a:pt x="3146" y="2175"/>
                  </a:cubicBezTo>
                  <a:cubicBezTo>
                    <a:pt x="3280" y="2255"/>
                    <a:pt x="3552" y="2469"/>
                    <a:pt x="3869" y="2716"/>
                  </a:cubicBezTo>
                  <a:cubicBezTo>
                    <a:pt x="5024" y="3620"/>
                    <a:pt x="5900" y="4269"/>
                    <a:pt x="6448" y="4269"/>
                  </a:cubicBezTo>
                  <a:cubicBezTo>
                    <a:pt x="6484" y="4269"/>
                    <a:pt x="6522" y="4266"/>
                    <a:pt x="6559" y="4259"/>
                  </a:cubicBezTo>
                  <a:cubicBezTo>
                    <a:pt x="6702" y="4235"/>
                    <a:pt x="6827" y="4149"/>
                    <a:pt x="6901" y="4024"/>
                  </a:cubicBezTo>
                  <a:cubicBezTo>
                    <a:pt x="7290" y="3377"/>
                    <a:pt x="6520" y="2396"/>
                    <a:pt x="5245" y="1122"/>
                  </a:cubicBezTo>
                  <a:cubicBezTo>
                    <a:pt x="4664" y="540"/>
                    <a:pt x="4094" y="83"/>
                    <a:pt x="4071" y="64"/>
                  </a:cubicBezTo>
                  <a:cubicBezTo>
                    <a:pt x="4015" y="21"/>
                    <a:pt x="3949" y="0"/>
                    <a:pt x="3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2473;p54">
              <a:extLst>
                <a:ext uri="{FF2B5EF4-FFF2-40B4-BE49-F238E27FC236}">
                  <a16:creationId xmlns:a16="http://schemas.microsoft.com/office/drawing/2014/main" id="{5EAAF594-B228-C8E0-63CC-71F6507E3410}"/>
                </a:ext>
              </a:extLst>
            </p:cNvPr>
            <p:cNvSpPr/>
            <p:nvPr/>
          </p:nvSpPr>
          <p:spPr>
            <a:xfrm>
              <a:off x="2155400" y="2899975"/>
              <a:ext cx="755875" cy="253800"/>
            </a:xfrm>
            <a:custGeom>
              <a:avLst/>
              <a:gdLst/>
              <a:ahLst/>
              <a:cxnLst/>
              <a:rect l="l" t="t" r="r" b="b"/>
              <a:pathLst>
                <a:path w="30235" h="10152" extrusionOk="0">
                  <a:moveTo>
                    <a:pt x="9503" y="1"/>
                  </a:moveTo>
                  <a:cubicBezTo>
                    <a:pt x="0" y="433"/>
                    <a:pt x="5183" y="7559"/>
                    <a:pt x="5183" y="7559"/>
                  </a:cubicBezTo>
                  <a:lnTo>
                    <a:pt x="26995" y="10151"/>
                  </a:lnTo>
                  <a:lnTo>
                    <a:pt x="30235" y="5400"/>
                  </a:lnTo>
                  <a:lnTo>
                    <a:pt x="95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2474;p54">
              <a:extLst>
                <a:ext uri="{FF2B5EF4-FFF2-40B4-BE49-F238E27FC236}">
                  <a16:creationId xmlns:a16="http://schemas.microsoft.com/office/drawing/2014/main" id="{CEB22477-6A98-EE90-BB1E-B1615D2E985C}"/>
                </a:ext>
              </a:extLst>
            </p:cNvPr>
            <p:cNvSpPr/>
            <p:nvPr/>
          </p:nvSpPr>
          <p:spPr>
            <a:xfrm>
              <a:off x="2221750" y="2892325"/>
              <a:ext cx="698825" cy="269100"/>
            </a:xfrm>
            <a:custGeom>
              <a:avLst/>
              <a:gdLst/>
              <a:ahLst/>
              <a:cxnLst/>
              <a:rect l="l" t="t" r="r" b="b"/>
              <a:pathLst>
                <a:path w="27953" h="10764" extrusionOk="0">
                  <a:moveTo>
                    <a:pt x="6816" y="615"/>
                  </a:moveTo>
                  <a:lnTo>
                    <a:pt x="27083" y="5892"/>
                  </a:lnTo>
                  <a:lnTo>
                    <a:pt x="24193" y="10132"/>
                  </a:lnTo>
                  <a:lnTo>
                    <a:pt x="2702" y="7578"/>
                  </a:lnTo>
                  <a:cubicBezTo>
                    <a:pt x="2341" y="7038"/>
                    <a:pt x="818" y="4580"/>
                    <a:pt x="1690" y="2766"/>
                  </a:cubicBezTo>
                  <a:cubicBezTo>
                    <a:pt x="2312" y="1472"/>
                    <a:pt x="4037" y="748"/>
                    <a:pt x="6816" y="615"/>
                  </a:cubicBezTo>
                  <a:close/>
                  <a:moveTo>
                    <a:pt x="6846" y="1"/>
                  </a:moveTo>
                  <a:cubicBezTo>
                    <a:pt x="6842" y="1"/>
                    <a:pt x="6838" y="1"/>
                    <a:pt x="6834" y="1"/>
                  </a:cubicBezTo>
                  <a:cubicBezTo>
                    <a:pt x="3786" y="140"/>
                    <a:pt x="1869" y="982"/>
                    <a:pt x="1138" y="2501"/>
                  </a:cubicBezTo>
                  <a:cubicBezTo>
                    <a:pt x="0" y="4864"/>
                    <a:pt x="2188" y="7917"/>
                    <a:pt x="2281" y="8046"/>
                  </a:cubicBezTo>
                  <a:cubicBezTo>
                    <a:pt x="2332" y="8114"/>
                    <a:pt x="2409" y="8160"/>
                    <a:pt x="2493" y="8170"/>
                  </a:cubicBezTo>
                  <a:lnTo>
                    <a:pt x="24305" y="10761"/>
                  </a:lnTo>
                  <a:cubicBezTo>
                    <a:pt x="24317" y="10762"/>
                    <a:pt x="24329" y="10763"/>
                    <a:pt x="24341" y="10763"/>
                  </a:cubicBezTo>
                  <a:cubicBezTo>
                    <a:pt x="24442" y="10763"/>
                    <a:pt x="24537" y="10713"/>
                    <a:pt x="24594" y="10629"/>
                  </a:cubicBezTo>
                  <a:lnTo>
                    <a:pt x="27833" y="5878"/>
                  </a:lnTo>
                  <a:cubicBezTo>
                    <a:pt x="27953" y="5704"/>
                    <a:pt x="27863" y="5464"/>
                    <a:pt x="27658" y="5410"/>
                  </a:cubicBezTo>
                  <a:lnTo>
                    <a:pt x="6925" y="11"/>
                  </a:lnTo>
                  <a:cubicBezTo>
                    <a:pt x="6900" y="4"/>
                    <a:pt x="6873" y="1"/>
                    <a:pt x="6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2475;p54">
              <a:extLst>
                <a:ext uri="{FF2B5EF4-FFF2-40B4-BE49-F238E27FC236}">
                  <a16:creationId xmlns:a16="http://schemas.microsoft.com/office/drawing/2014/main" id="{4D11DB69-ECD3-BA3A-8830-A737020DF744}"/>
                </a:ext>
              </a:extLst>
            </p:cNvPr>
            <p:cNvSpPr/>
            <p:nvPr/>
          </p:nvSpPr>
          <p:spPr>
            <a:xfrm>
              <a:off x="1655175" y="2894050"/>
              <a:ext cx="811075" cy="1382925"/>
            </a:xfrm>
            <a:custGeom>
              <a:avLst/>
              <a:gdLst/>
              <a:ahLst/>
              <a:cxnLst/>
              <a:rect l="l" t="t" r="r" b="b"/>
              <a:pathLst>
                <a:path w="32443" h="55317" extrusionOk="0">
                  <a:moveTo>
                    <a:pt x="17974" y="0"/>
                  </a:moveTo>
                  <a:cubicBezTo>
                    <a:pt x="16936" y="0"/>
                    <a:pt x="15899" y="342"/>
                    <a:pt x="14845" y="1145"/>
                  </a:cubicBezTo>
                  <a:cubicBezTo>
                    <a:pt x="14845" y="1145"/>
                    <a:pt x="9794" y="5430"/>
                    <a:pt x="8110" y="10633"/>
                  </a:cubicBezTo>
                  <a:cubicBezTo>
                    <a:pt x="6428" y="15836"/>
                    <a:pt x="5356" y="26242"/>
                    <a:pt x="5356" y="26242"/>
                  </a:cubicBezTo>
                  <a:cubicBezTo>
                    <a:pt x="5356" y="26242"/>
                    <a:pt x="0" y="33893"/>
                    <a:pt x="0" y="34659"/>
                  </a:cubicBezTo>
                  <a:cubicBezTo>
                    <a:pt x="0" y="34914"/>
                    <a:pt x="493" y="34999"/>
                    <a:pt x="1151" y="34999"/>
                  </a:cubicBezTo>
                  <a:cubicBezTo>
                    <a:pt x="2466" y="34999"/>
                    <a:pt x="4438" y="34659"/>
                    <a:pt x="4438" y="34659"/>
                  </a:cubicBezTo>
                  <a:lnTo>
                    <a:pt x="4438" y="34659"/>
                  </a:lnTo>
                  <a:lnTo>
                    <a:pt x="153" y="42004"/>
                  </a:lnTo>
                  <a:cubicBezTo>
                    <a:pt x="153" y="42004"/>
                    <a:pt x="153" y="48125"/>
                    <a:pt x="3520" y="51338"/>
                  </a:cubicBezTo>
                  <a:cubicBezTo>
                    <a:pt x="6329" y="54020"/>
                    <a:pt x="10099" y="55317"/>
                    <a:pt x="13405" y="55317"/>
                  </a:cubicBezTo>
                  <a:cubicBezTo>
                    <a:pt x="14060" y="55317"/>
                    <a:pt x="14697" y="55266"/>
                    <a:pt x="15304" y="55165"/>
                  </a:cubicBezTo>
                  <a:cubicBezTo>
                    <a:pt x="18977" y="54552"/>
                    <a:pt x="25710" y="46288"/>
                    <a:pt x="26475" y="45829"/>
                  </a:cubicBezTo>
                  <a:cubicBezTo>
                    <a:pt x="27241" y="45371"/>
                    <a:pt x="24638" y="38331"/>
                    <a:pt x="24027" y="35730"/>
                  </a:cubicBezTo>
                  <a:cubicBezTo>
                    <a:pt x="23414" y="33129"/>
                    <a:pt x="24638" y="31292"/>
                    <a:pt x="25404" y="30832"/>
                  </a:cubicBezTo>
                  <a:cubicBezTo>
                    <a:pt x="26169" y="30374"/>
                    <a:pt x="30606" y="27619"/>
                    <a:pt x="31524" y="25630"/>
                  </a:cubicBezTo>
                  <a:cubicBezTo>
                    <a:pt x="32443" y="23641"/>
                    <a:pt x="32290" y="20274"/>
                    <a:pt x="31984" y="17672"/>
                  </a:cubicBezTo>
                  <a:cubicBezTo>
                    <a:pt x="31677" y="15070"/>
                    <a:pt x="27852" y="6042"/>
                    <a:pt x="24486" y="3288"/>
                  </a:cubicBezTo>
                  <a:cubicBezTo>
                    <a:pt x="22223" y="1436"/>
                    <a:pt x="20099" y="0"/>
                    <a:pt x="179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2476;p54">
              <a:extLst>
                <a:ext uri="{FF2B5EF4-FFF2-40B4-BE49-F238E27FC236}">
                  <a16:creationId xmlns:a16="http://schemas.microsoft.com/office/drawing/2014/main" id="{A24125C8-F177-B04A-167E-8E03124B017E}"/>
                </a:ext>
              </a:extLst>
            </p:cNvPr>
            <p:cNvSpPr/>
            <p:nvPr/>
          </p:nvSpPr>
          <p:spPr>
            <a:xfrm>
              <a:off x="1647500" y="2886300"/>
              <a:ext cx="825875" cy="1398450"/>
            </a:xfrm>
            <a:custGeom>
              <a:avLst/>
              <a:gdLst/>
              <a:ahLst/>
              <a:cxnLst/>
              <a:rect l="l" t="t" r="r" b="b"/>
              <a:pathLst>
                <a:path w="33035" h="55938" extrusionOk="0">
                  <a:moveTo>
                    <a:pt x="18282" y="606"/>
                  </a:moveTo>
                  <a:cubicBezTo>
                    <a:pt x="20183" y="606"/>
                    <a:pt x="22177" y="1854"/>
                    <a:pt x="24599" y="3834"/>
                  </a:cubicBezTo>
                  <a:cubicBezTo>
                    <a:pt x="27918" y="6550"/>
                    <a:pt x="31690" y="15495"/>
                    <a:pt x="31986" y="18017"/>
                  </a:cubicBezTo>
                  <a:cubicBezTo>
                    <a:pt x="32407" y="21591"/>
                    <a:pt x="32258" y="24286"/>
                    <a:pt x="31553" y="25811"/>
                  </a:cubicBezTo>
                  <a:cubicBezTo>
                    <a:pt x="30813" y="27415"/>
                    <a:pt x="27433" y="29752"/>
                    <a:pt x="25552" y="30880"/>
                  </a:cubicBezTo>
                  <a:cubicBezTo>
                    <a:pt x="24767" y="31352"/>
                    <a:pt x="23362" y="33251"/>
                    <a:pt x="24035" y="36110"/>
                  </a:cubicBezTo>
                  <a:cubicBezTo>
                    <a:pt x="24231" y="36943"/>
                    <a:pt x="24629" y="38226"/>
                    <a:pt x="25050" y="39583"/>
                  </a:cubicBezTo>
                  <a:cubicBezTo>
                    <a:pt x="25725" y="41763"/>
                    <a:pt x="26856" y="45414"/>
                    <a:pt x="26624" y="45877"/>
                  </a:cubicBezTo>
                  <a:cubicBezTo>
                    <a:pt x="26407" y="46008"/>
                    <a:pt x="25979" y="46460"/>
                    <a:pt x="25032" y="47470"/>
                  </a:cubicBezTo>
                  <a:cubicBezTo>
                    <a:pt x="22822" y="49826"/>
                    <a:pt x="18222" y="54730"/>
                    <a:pt x="15560" y="55173"/>
                  </a:cubicBezTo>
                  <a:cubicBezTo>
                    <a:pt x="14940" y="55277"/>
                    <a:pt x="14305" y="55327"/>
                    <a:pt x="13663" y="55327"/>
                  </a:cubicBezTo>
                  <a:cubicBezTo>
                    <a:pt x="10239" y="55327"/>
                    <a:pt x="6623" y="53896"/>
                    <a:pt x="4038" y="51428"/>
                  </a:cubicBezTo>
                  <a:cubicBezTo>
                    <a:pt x="1013" y="48540"/>
                    <a:pt x="785" y="43121"/>
                    <a:pt x="767" y="42395"/>
                  </a:cubicBezTo>
                  <a:lnTo>
                    <a:pt x="5010" y="35123"/>
                  </a:lnTo>
                  <a:cubicBezTo>
                    <a:pt x="5131" y="34914"/>
                    <a:pt x="4975" y="34662"/>
                    <a:pt x="4746" y="34662"/>
                  </a:cubicBezTo>
                  <a:cubicBezTo>
                    <a:pt x="4729" y="34662"/>
                    <a:pt x="4711" y="34663"/>
                    <a:pt x="4693" y="34666"/>
                  </a:cubicBezTo>
                  <a:cubicBezTo>
                    <a:pt x="3533" y="34867"/>
                    <a:pt x="2234" y="35005"/>
                    <a:pt x="1404" y="35005"/>
                  </a:cubicBezTo>
                  <a:cubicBezTo>
                    <a:pt x="1034" y="35005"/>
                    <a:pt x="757" y="34977"/>
                    <a:pt x="628" y="34915"/>
                  </a:cubicBezTo>
                  <a:cubicBezTo>
                    <a:pt x="861" y="34169"/>
                    <a:pt x="3480" y="30204"/>
                    <a:pt x="5914" y="26728"/>
                  </a:cubicBezTo>
                  <a:cubicBezTo>
                    <a:pt x="5944" y="26685"/>
                    <a:pt x="5963" y="26635"/>
                    <a:pt x="5968" y="26583"/>
                  </a:cubicBezTo>
                  <a:cubicBezTo>
                    <a:pt x="5978" y="26480"/>
                    <a:pt x="7055" y="16150"/>
                    <a:pt x="8709" y="11037"/>
                  </a:cubicBezTo>
                  <a:cubicBezTo>
                    <a:pt x="10321" y="6057"/>
                    <a:pt x="15149" y="1861"/>
                    <a:pt x="15343" y="1693"/>
                  </a:cubicBezTo>
                  <a:cubicBezTo>
                    <a:pt x="16329" y="944"/>
                    <a:pt x="17293" y="606"/>
                    <a:pt x="18282" y="606"/>
                  </a:cubicBezTo>
                  <a:close/>
                  <a:moveTo>
                    <a:pt x="18288" y="0"/>
                  </a:moveTo>
                  <a:cubicBezTo>
                    <a:pt x="17200" y="0"/>
                    <a:pt x="16092" y="354"/>
                    <a:pt x="14965" y="1211"/>
                  </a:cubicBezTo>
                  <a:lnTo>
                    <a:pt x="14952" y="1221"/>
                  </a:lnTo>
                  <a:cubicBezTo>
                    <a:pt x="14744" y="1399"/>
                    <a:pt x="9817" y="5623"/>
                    <a:pt x="8126" y="10848"/>
                  </a:cubicBezTo>
                  <a:cubicBezTo>
                    <a:pt x="6530" y="15782"/>
                    <a:pt x="5471" y="25463"/>
                    <a:pt x="5367" y="26441"/>
                  </a:cubicBezTo>
                  <a:cubicBezTo>
                    <a:pt x="4047" y="28328"/>
                    <a:pt x="1" y="34178"/>
                    <a:pt x="1" y="34969"/>
                  </a:cubicBezTo>
                  <a:cubicBezTo>
                    <a:pt x="1" y="35117"/>
                    <a:pt x="66" y="35254"/>
                    <a:pt x="187" y="35355"/>
                  </a:cubicBezTo>
                  <a:cubicBezTo>
                    <a:pt x="411" y="35545"/>
                    <a:pt x="923" y="35611"/>
                    <a:pt x="1534" y="35611"/>
                  </a:cubicBezTo>
                  <a:cubicBezTo>
                    <a:pt x="2383" y="35611"/>
                    <a:pt x="3424" y="35482"/>
                    <a:pt x="4154" y="35373"/>
                  </a:cubicBezTo>
                  <a:lnTo>
                    <a:pt x="4154" y="35373"/>
                  </a:lnTo>
                  <a:lnTo>
                    <a:pt x="196" y="42159"/>
                  </a:lnTo>
                  <a:cubicBezTo>
                    <a:pt x="168" y="42207"/>
                    <a:pt x="153" y="42260"/>
                    <a:pt x="153" y="42314"/>
                  </a:cubicBezTo>
                  <a:cubicBezTo>
                    <a:pt x="153" y="42569"/>
                    <a:pt x="193" y="48604"/>
                    <a:pt x="3615" y="51870"/>
                  </a:cubicBezTo>
                  <a:cubicBezTo>
                    <a:pt x="6312" y="54444"/>
                    <a:pt x="10088" y="55938"/>
                    <a:pt x="13668" y="55938"/>
                  </a:cubicBezTo>
                  <a:cubicBezTo>
                    <a:pt x="13675" y="55938"/>
                    <a:pt x="13682" y="55938"/>
                    <a:pt x="13688" y="55938"/>
                  </a:cubicBezTo>
                  <a:cubicBezTo>
                    <a:pt x="14350" y="55938"/>
                    <a:pt x="15009" y="55883"/>
                    <a:pt x="15661" y="55776"/>
                  </a:cubicBezTo>
                  <a:cubicBezTo>
                    <a:pt x="18527" y="55299"/>
                    <a:pt x="23049" y="50478"/>
                    <a:pt x="25478" y="47889"/>
                  </a:cubicBezTo>
                  <a:cubicBezTo>
                    <a:pt x="26151" y="47171"/>
                    <a:pt x="26787" y="46494"/>
                    <a:pt x="26939" y="46402"/>
                  </a:cubicBezTo>
                  <a:cubicBezTo>
                    <a:pt x="27563" y="46028"/>
                    <a:pt x="27160" y="44325"/>
                    <a:pt x="25633" y="39401"/>
                  </a:cubicBezTo>
                  <a:cubicBezTo>
                    <a:pt x="25216" y="38054"/>
                    <a:pt x="24821" y="36782"/>
                    <a:pt x="24631" y="35970"/>
                  </a:cubicBezTo>
                  <a:cubicBezTo>
                    <a:pt x="24041" y="33463"/>
                    <a:pt x="25233" y="31786"/>
                    <a:pt x="25868" y="31405"/>
                  </a:cubicBezTo>
                  <a:cubicBezTo>
                    <a:pt x="26402" y="31084"/>
                    <a:pt x="31121" y="28208"/>
                    <a:pt x="32109" y="26068"/>
                  </a:cubicBezTo>
                  <a:cubicBezTo>
                    <a:pt x="32870" y="24417"/>
                    <a:pt x="33034" y="21685"/>
                    <a:pt x="32593" y="17947"/>
                  </a:cubicBezTo>
                  <a:cubicBezTo>
                    <a:pt x="32295" y="15412"/>
                    <a:pt x="28543" y="6273"/>
                    <a:pt x="24985" y="3361"/>
                  </a:cubicBezTo>
                  <a:cubicBezTo>
                    <a:pt x="22851" y="1614"/>
                    <a:pt x="20614" y="0"/>
                    <a:pt x="18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2477;p54">
              <a:extLst>
                <a:ext uri="{FF2B5EF4-FFF2-40B4-BE49-F238E27FC236}">
                  <a16:creationId xmlns:a16="http://schemas.microsoft.com/office/drawing/2014/main" id="{8E7D1E3A-E715-E986-E361-0B044DB9EB33}"/>
                </a:ext>
              </a:extLst>
            </p:cNvPr>
            <p:cNvSpPr/>
            <p:nvPr/>
          </p:nvSpPr>
          <p:spPr>
            <a:xfrm>
              <a:off x="2045425" y="2880400"/>
              <a:ext cx="439975" cy="497975"/>
            </a:xfrm>
            <a:custGeom>
              <a:avLst/>
              <a:gdLst/>
              <a:ahLst/>
              <a:cxnLst/>
              <a:rect l="l" t="t" r="r" b="b"/>
              <a:pathLst>
                <a:path w="17599" h="19919" extrusionOk="0">
                  <a:moveTo>
                    <a:pt x="6102" y="0"/>
                  </a:moveTo>
                  <a:cubicBezTo>
                    <a:pt x="4746" y="0"/>
                    <a:pt x="3399" y="287"/>
                    <a:pt x="2294" y="926"/>
                  </a:cubicBezTo>
                  <a:cubicBezTo>
                    <a:pt x="2294" y="926"/>
                    <a:pt x="0" y="4292"/>
                    <a:pt x="0" y="6740"/>
                  </a:cubicBezTo>
                  <a:cubicBezTo>
                    <a:pt x="0" y="9190"/>
                    <a:pt x="1989" y="13168"/>
                    <a:pt x="3519" y="15004"/>
                  </a:cubicBezTo>
                  <a:cubicBezTo>
                    <a:pt x="5049" y="16841"/>
                    <a:pt x="6427" y="18065"/>
                    <a:pt x="6427" y="18065"/>
                  </a:cubicBezTo>
                  <a:lnTo>
                    <a:pt x="9793" y="17300"/>
                  </a:lnTo>
                  <a:lnTo>
                    <a:pt x="9947" y="19901"/>
                  </a:lnTo>
                  <a:cubicBezTo>
                    <a:pt x="9947" y="19901"/>
                    <a:pt x="10377" y="19126"/>
                    <a:pt x="11496" y="19126"/>
                  </a:cubicBezTo>
                  <a:cubicBezTo>
                    <a:pt x="11869" y="19126"/>
                    <a:pt x="12319" y="19212"/>
                    <a:pt x="12855" y="19442"/>
                  </a:cubicBezTo>
                  <a:cubicBezTo>
                    <a:pt x="13667" y="19790"/>
                    <a:pt x="14369" y="19918"/>
                    <a:pt x="14927" y="19918"/>
                  </a:cubicBezTo>
                  <a:cubicBezTo>
                    <a:pt x="15843" y="19918"/>
                    <a:pt x="16374" y="19574"/>
                    <a:pt x="16374" y="19289"/>
                  </a:cubicBezTo>
                  <a:cubicBezTo>
                    <a:pt x="16374" y="18830"/>
                    <a:pt x="17598" y="15616"/>
                    <a:pt x="16374" y="10261"/>
                  </a:cubicBezTo>
                  <a:cubicBezTo>
                    <a:pt x="15150" y="4905"/>
                    <a:pt x="13772" y="3986"/>
                    <a:pt x="11783" y="1997"/>
                  </a:cubicBezTo>
                  <a:cubicBezTo>
                    <a:pt x="10550" y="763"/>
                    <a:pt x="8315" y="0"/>
                    <a:pt x="6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2478;p54">
              <a:extLst>
                <a:ext uri="{FF2B5EF4-FFF2-40B4-BE49-F238E27FC236}">
                  <a16:creationId xmlns:a16="http://schemas.microsoft.com/office/drawing/2014/main" id="{4D43706B-CFCF-8F6F-1640-C82CAF125C4D}"/>
                </a:ext>
              </a:extLst>
            </p:cNvPr>
            <p:cNvSpPr/>
            <p:nvPr/>
          </p:nvSpPr>
          <p:spPr>
            <a:xfrm>
              <a:off x="2037725" y="2872750"/>
              <a:ext cx="450275" cy="513300"/>
            </a:xfrm>
            <a:custGeom>
              <a:avLst/>
              <a:gdLst/>
              <a:ahLst/>
              <a:cxnLst/>
              <a:rect l="l" t="t" r="r" b="b"/>
              <a:pathLst>
                <a:path w="18011" h="20532" extrusionOk="0">
                  <a:moveTo>
                    <a:pt x="6412" y="600"/>
                  </a:moveTo>
                  <a:cubicBezTo>
                    <a:pt x="8568" y="600"/>
                    <a:pt x="10719" y="1365"/>
                    <a:pt x="11874" y="2520"/>
                  </a:cubicBezTo>
                  <a:cubicBezTo>
                    <a:pt x="12060" y="2707"/>
                    <a:pt x="12242" y="2884"/>
                    <a:pt x="12418" y="3056"/>
                  </a:cubicBezTo>
                  <a:cubicBezTo>
                    <a:pt x="14088" y="4689"/>
                    <a:pt x="15293" y="5868"/>
                    <a:pt x="16383" y="10636"/>
                  </a:cubicBezTo>
                  <a:cubicBezTo>
                    <a:pt x="17382" y="15008"/>
                    <a:pt x="16721" y="17947"/>
                    <a:pt x="16472" y="19055"/>
                  </a:cubicBezTo>
                  <a:cubicBezTo>
                    <a:pt x="16410" y="19331"/>
                    <a:pt x="16375" y="19482"/>
                    <a:pt x="16377" y="19580"/>
                  </a:cubicBezTo>
                  <a:cubicBezTo>
                    <a:pt x="16369" y="19603"/>
                    <a:pt x="16302" y="19686"/>
                    <a:pt x="16113" y="19767"/>
                  </a:cubicBezTo>
                  <a:cubicBezTo>
                    <a:pt x="15900" y="19859"/>
                    <a:pt x="15604" y="19919"/>
                    <a:pt x="15237" y="19919"/>
                  </a:cubicBezTo>
                  <a:cubicBezTo>
                    <a:pt x="14714" y="19919"/>
                    <a:pt x="14048" y="19796"/>
                    <a:pt x="13282" y="19468"/>
                  </a:cubicBezTo>
                  <a:cubicBezTo>
                    <a:pt x="12710" y="19222"/>
                    <a:pt x="12222" y="19129"/>
                    <a:pt x="11811" y="19129"/>
                  </a:cubicBezTo>
                  <a:cubicBezTo>
                    <a:pt x="11237" y="19129"/>
                    <a:pt x="10814" y="19311"/>
                    <a:pt x="10521" y="19516"/>
                  </a:cubicBezTo>
                  <a:lnTo>
                    <a:pt x="10408" y="17589"/>
                  </a:lnTo>
                  <a:cubicBezTo>
                    <a:pt x="10398" y="17423"/>
                    <a:pt x="10260" y="17301"/>
                    <a:pt x="10102" y="17301"/>
                  </a:cubicBezTo>
                  <a:cubicBezTo>
                    <a:pt x="10080" y="17301"/>
                    <a:pt x="10056" y="17304"/>
                    <a:pt x="10033" y="17309"/>
                  </a:cubicBezTo>
                  <a:lnTo>
                    <a:pt x="6823" y="18038"/>
                  </a:lnTo>
                  <a:cubicBezTo>
                    <a:pt x="6462" y="17705"/>
                    <a:pt x="5307" y="16610"/>
                    <a:pt x="4062" y="15115"/>
                  </a:cubicBezTo>
                  <a:cubicBezTo>
                    <a:pt x="2622" y="13387"/>
                    <a:pt x="614" y="9482"/>
                    <a:pt x="614" y="7047"/>
                  </a:cubicBezTo>
                  <a:cubicBezTo>
                    <a:pt x="614" y="4893"/>
                    <a:pt x="2520" y="1913"/>
                    <a:pt x="2817" y="1463"/>
                  </a:cubicBezTo>
                  <a:cubicBezTo>
                    <a:pt x="3884" y="863"/>
                    <a:pt x="5149" y="600"/>
                    <a:pt x="6412" y="600"/>
                  </a:cubicBezTo>
                  <a:close/>
                  <a:moveTo>
                    <a:pt x="6385" y="1"/>
                  </a:moveTo>
                  <a:cubicBezTo>
                    <a:pt x="4998" y="1"/>
                    <a:pt x="3611" y="294"/>
                    <a:pt x="2449" y="967"/>
                  </a:cubicBezTo>
                  <a:cubicBezTo>
                    <a:pt x="2410" y="990"/>
                    <a:pt x="2375" y="1021"/>
                    <a:pt x="2350" y="1059"/>
                  </a:cubicBezTo>
                  <a:cubicBezTo>
                    <a:pt x="2253" y="1201"/>
                    <a:pt x="0" y="4533"/>
                    <a:pt x="0" y="7047"/>
                  </a:cubicBezTo>
                  <a:cubicBezTo>
                    <a:pt x="0" y="9619"/>
                    <a:pt x="2092" y="13707"/>
                    <a:pt x="3591" y="15506"/>
                  </a:cubicBezTo>
                  <a:cubicBezTo>
                    <a:pt x="5118" y="17340"/>
                    <a:pt x="6517" y="18587"/>
                    <a:pt x="6530" y="18600"/>
                  </a:cubicBezTo>
                  <a:cubicBezTo>
                    <a:pt x="6587" y="18650"/>
                    <a:pt x="6659" y="18677"/>
                    <a:pt x="6733" y="18677"/>
                  </a:cubicBezTo>
                  <a:cubicBezTo>
                    <a:pt x="6756" y="18677"/>
                    <a:pt x="6779" y="18674"/>
                    <a:pt x="6802" y="18669"/>
                  </a:cubicBezTo>
                  <a:lnTo>
                    <a:pt x="9817" y="17985"/>
                  </a:lnTo>
                  <a:lnTo>
                    <a:pt x="9948" y="20226"/>
                  </a:lnTo>
                  <a:cubicBezTo>
                    <a:pt x="9957" y="20360"/>
                    <a:pt x="10052" y="20474"/>
                    <a:pt x="10184" y="20504"/>
                  </a:cubicBezTo>
                  <a:cubicBezTo>
                    <a:pt x="10207" y="20509"/>
                    <a:pt x="10230" y="20511"/>
                    <a:pt x="10253" y="20511"/>
                  </a:cubicBezTo>
                  <a:cubicBezTo>
                    <a:pt x="10361" y="20511"/>
                    <a:pt x="10464" y="20455"/>
                    <a:pt x="10520" y="20359"/>
                  </a:cubicBezTo>
                  <a:cubicBezTo>
                    <a:pt x="10540" y="20324"/>
                    <a:pt x="10895" y="19741"/>
                    <a:pt x="11807" y="19741"/>
                  </a:cubicBezTo>
                  <a:cubicBezTo>
                    <a:pt x="12140" y="19741"/>
                    <a:pt x="12548" y="19818"/>
                    <a:pt x="13041" y="20030"/>
                  </a:cubicBezTo>
                  <a:cubicBezTo>
                    <a:pt x="13889" y="20393"/>
                    <a:pt x="14630" y="20531"/>
                    <a:pt x="15233" y="20531"/>
                  </a:cubicBezTo>
                  <a:cubicBezTo>
                    <a:pt x="15843" y="20530"/>
                    <a:pt x="16311" y="20390"/>
                    <a:pt x="16600" y="20199"/>
                  </a:cubicBezTo>
                  <a:cubicBezTo>
                    <a:pt x="16849" y="20034"/>
                    <a:pt x="16988" y="19819"/>
                    <a:pt x="16988" y="19596"/>
                  </a:cubicBezTo>
                  <a:cubicBezTo>
                    <a:pt x="16989" y="19545"/>
                    <a:pt x="17030" y="19364"/>
                    <a:pt x="17069" y="19189"/>
                  </a:cubicBezTo>
                  <a:cubicBezTo>
                    <a:pt x="17326" y="18045"/>
                    <a:pt x="18010" y="15007"/>
                    <a:pt x="16980" y="10498"/>
                  </a:cubicBezTo>
                  <a:cubicBezTo>
                    <a:pt x="15850" y="5555"/>
                    <a:pt x="14591" y="4322"/>
                    <a:pt x="12847" y="2619"/>
                  </a:cubicBezTo>
                  <a:cubicBezTo>
                    <a:pt x="12671" y="2447"/>
                    <a:pt x="12491" y="2272"/>
                    <a:pt x="12306" y="2087"/>
                  </a:cubicBezTo>
                  <a:cubicBezTo>
                    <a:pt x="11052" y="832"/>
                    <a:pt x="8719" y="1"/>
                    <a:pt x="6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2479;p54">
              <a:extLst>
                <a:ext uri="{FF2B5EF4-FFF2-40B4-BE49-F238E27FC236}">
                  <a16:creationId xmlns:a16="http://schemas.microsoft.com/office/drawing/2014/main" id="{59E64DA9-53E5-39CD-EAA8-CF6FD759A155}"/>
                </a:ext>
              </a:extLst>
            </p:cNvPr>
            <p:cNvSpPr/>
            <p:nvPr/>
          </p:nvSpPr>
          <p:spPr>
            <a:xfrm>
              <a:off x="2098950" y="2915050"/>
              <a:ext cx="352000" cy="417000"/>
            </a:xfrm>
            <a:custGeom>
              <a:avLst/>
              <a:gdLst/>
              <a:ahLst/>
              <a:cxnLst/>
              <a:rect l="l" t="t" r="r" b="b"/>
              <a:pathLst>
                <a:path w="14080" h="16680" extrusionOk="0">
                  <a:moveTo>
                    <a:pt x="2823" y="0"/>
                  </a:moveTo>
                  <a:cubicBezTo>
                    <a:pt x="2336" y="0"/>
                    <a:pt x="1943" y="104"/>
                    <a:pt x="1684" y="305"/>
                  </a:cubicBezTo>
                  <a:cubicBezTo>
                    <a:pt x="1684" y="305"/>
                    <a:pt x="0" y="3213"/>
                    <a:pt x="919" y="5508"/>
                  </a:cubicBezTo>
                  <a:cubicBezTo>
                    <a:pt x="1837" y="7803"/>
                    <a:pt x="4745" y="10558"/>
                    <a:pt x="7039" y="12547"/>
                  </a:cubicBezTo>
                  <a:cubicBezTo>
                    <a:pt x="9334" y="14537"/>
                    <a:pt x="12242" y="16679"/>
                    <a:pt x="12242" y="16679"/>
                  </a:cubicBezTo>
                  <a:cubicBezTo>
                    <a:pt x="12242" y="16679"/>
                    <a:pt x="14079" y="11935"/>
                    <a:pt x="11171" y="6426"/>
                  </a:cubicBezTo>
                  <a:cubicBezTo>
                    <a:pt x="8809" y="1950"/>
                    <a:pt x="4933" y="0"/>
                    <a:pt x="2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2480;p54">
              <a:extLst>
                <a:ext uri="{FF2B5EF4-FFF2-40B4-BE49-F238E27FC236}">
                  <a16:creationId xmlns:a16="http://schemas.microsoft.com/office/drawing/2014/main" id="{1794F5D8-32AA-0851-ECD1-F46DDFB666FA}"/>
                </a:ext>
              </a:extLst>
            </p:cNvPr>
            <p:cNvSpPr/>
            <p:nvPr/>
          </p:nvSpPr>
          <p:spPr>
            <a:xfrm>
              <a:off x="2090750" y="2907375"/>
              <a:ext cx="367750" cy="432300"/>
            </a:xfrm>
            <a:custGeom>
              <a:avLst/>
              <a:gdLst/>
              <a:ahLst/>
              <a:cxnLst/>
              <a:rect l="l" t="t" r="r" b="b"/>
              <a:pathLst>
                <a:path w="14710" h="17292" extrusionOk="0">
                  <a:moveTo>
                    <a:pt x="3152" y="614"/>
                  </a:moveTo>
                  <a:cubicBezTo>
                    <a:pt x="3420" y="614"/>
                    <a:pt x="3722" y="648"/>
                    <a:pt x="4044" y="717"/>
                  </a:cubicBezTo>
                  <a:cubicBezTo>
                    <a:pt x="6092" y="1158"/>
                    <a:pt x="9202" y="3036"/>
                    <a:pt x="11229" y="6876"/>
                  </a:cubicBezTo>
                  <a:cubicBezTo>
                    <a:pt x="13563" y="11298"/>
                    <a:pt x="12755" y="15255"/>
                    <a:pt x="12410" y="16484"/>
                  </a:cubicBezTo>
                  <a:cubicBezTo>
                    <a:pt x="11573" y="15857"/>
                    <a:pt x="9369" y="14184"/>
                    <a:pt x="7569" y="12623"/>
                  </a:cubicBezTo>
                  <a:cubicBezTo>
                    <a:pt x="4202" y="9705"/>
                    <a:pt x="2227" y="7440"/>
                    <a:pt x="1531" y="5701"/>
                  </a:cubicBezTo>
                  <a:cubicBezTo>
                    <a:pt x="746" y="3738"/>
                    <a:pt x="2030" y="1221"/>
                    <a:pt x="2247" y="820"/>
                  </a:cubicBezTo>
                  <a:cubicBezTo>
                    <a:pt x="2454" y="684"/>
                    <a:pt x="2769" y="614"/>
                    <a:pt x="3152" y="614"/>
                  </a:cubicBezTo>
                  <a:close/>
                  <a:moveTo>
                    <a:pt x="3151" y="1"/>
                  </a:moveTo>
                  <a:cubicBezTo>
                    <a:pt x="2595" y="1"/>
                    <a:pt x="2139" y="126"/>
                    <a:pt x="1824" y="371"/>
                  </a:cubicBezTo>
                  <a:cubicBezTo>
                    <a:pt x="1793" y="395"/>
                    <a:pt x="1766" y="425"/>
                    <a:pt x="1747" y="459"/>
                  </a:cubicBezTo>
                  <a:cubicBezTo>
                    <a:pt x="1675" y="582"/>
                    <a:pt x="0" y="3522"/>
                    <a:pt x="963" y="5928"/>
                  </a:cubicBezTo>
                  <a:cubicBezTo>
                    <a:pt x="1695" y="7762"/>
                    <a:pt x="3726" y="10102"/>
                    <a:pt x="7168" y="13086"/>
                  </a:cubicBezTo>
                  <a:cubicBezTo>
                    <a:pt x="9445" y="15060"/>
                    <a:pt x="12360" y="17211"/>
                    <a:pt x="12390" y="17232"/>
                  </a:cubicBezTo>
                  <a:cubicBezTo>
                    <a:pt x="12442" y="17271"/>
                    <a:pt x="12506" y="17292"/>
                    <a:pt x="12572" y="17292"/>
                  </a:cubicBezTo>
                  <a:cubicBezTo>
                    <a:pt x="12600" y="17292"/>
                    <a:pt x="12629" y="17289"/>
                    <a:pt x="12657" y="17281"/>
                  </a:cubicBezTo>
                  <a:cubicBezTo>
                    <a:pt x="12748" y="17253"/>
                    <a:pt x="12822" y="17186"/>
                    <a:pt x="12856" y="17097"/>
                  </a:cubicBezTo>
                  <a:cubicBezTo>
                    <a:pt x="12934" y="16898"/>
                    <a:pt x="14710" y="12158"/>
                    <a:pt x="11771" y="6591"/>
                  </a:cubicBezTo>
                  <a:cubicBezTo>
                    <a:pt x="9645" y="2564"/>
                    <a:pt x="6350" y="588"/>
                    <a:pt x="4173" y="119"/>
                  </a:cubicBezTo>
                  <a:cubicBezTo>
                    <a:pt x="3806" y="40"/>
                    <a:pt x="3462" y="1"/>
                    <a:pt x="3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2481;p54">
              <a:extLst>
                <a:ext uri="{FF2B5EF4-FFF2-40B4-BE49-F238E27FC236}">
                  <a16:creationId xmlns:a16="http://schemas.microsoft.com/office/drawing/2014/main" id="{D3E172C5-6612-3976-5528-C6E5B854A09E}"/>
                </a:ext>
              </a:extLst>
            </p:cNvPr>
            <p:cNvSpPr/>
            <p:nvPr/>
          </p:nvSpPr>
          <p:spPr>
            <a:xfrm>
              <a:off x="2118075" y="2574525"/>
              <a:ext cx="436175" cy="566225"/>
            </a:xfrm>
            <a:custGeom>
              <a:avLst/>
              <a:gdLst/>
              <a:ahLst/>
              <a:cxnLst/>
              <a:rect l="l" t="t" r="r" b="b"/>
              <a:pathLst>
                <a:path w="17447" h="22649" extrusionOk="0">
                  <a:moveTo>
                    <a:pt x="14232" y="0"/>
                  </a:moveTo>
                  <a:cubicBezTo>
                    <a:pt x="14232" y="0"/>
                    <a:pt x="10100" y="2448"/>
                    <a:pt x="9029" y="2908"/>
                  </a:cubicBezTo>
                  <a:cubicBezTo>
                    <a:pt x="7958" y="3367"/>
                    <a:pt x="3367" y="5509"/>
                    <a:pt x="2756" y="8264"/>
                  </a:cubicBezTo>
                  <a:cubicBezTo>
                    <a:pt x="2143" y="11018"/>
                    <a:pt x="613" y="14844"/>
                    <a:pt x="307" y="15762"/>
                  </a:cubicBezTo>
                  <a:cubicBezTo>
                    <a:pt x="1" y="16680"/>
                    <a:pt x="307" y="17904"/>
                    <a:pt x="1225" y="19129"/>
                  </a:cubicBezTo>
                  <a:cubicBezTo>
                    <a:pt x="2143" y="20353"/>
                    <a:pt x="7041" y="22649"/>
                    <a:pt x="8112" y="22649"/>
                  </a:cubicBezTo>
                  <a:cubicBezTo>
                    <a:pt x="9182" y="22649"/>
                    <a:pt x="9642" y="16221"/>
                    <a:pt x="9642" y="16221"/>
                  </a:cubicBezTo>
                  <a:lnTo>
                    <a:pt x="13927" y="16221"/>
                  </a:lnTo>
                  <a:cubicBezTo>
                    <a:pt x="15609" y="16221"/>
                    <a:pt x="14998" y="15303"/>
                    <a:pt x="15457" y="13314"/>
                  </a:cubicBezTo>
                  <a:cubicBezTo>
                    <a:pt x="15916" y="11324"/>
                    <a:pt x="15609" y="8263"/>
                    <a:pt x="15609" y="8263"/>
                  </a:cubicBezTo>
                  <a:cubicBezTo>
                    <a:pt x="15609" y="8263"/>
                    <a:pt x="16835" y="6274"/>
                    <a:pt x="17140" y="5815"/>
                  </a:cubicBezTo>
                  <a:cubicBezTo>
                    <a:pt x="17446" y="5355"/>
                    <a:pt x="15304" y="4131"/>
                    <a:pt x="15304" y="4131"/>
                  </a:cubicBezTo>
                  <a:lnTo>
                    <a:pt x="15304" y="3060"/>
                  </a:lnTo>
                  <a:cubicBezTo>
                    <a:pt x="15304" y="2601"/>
                    <a:pt x="14232" y="0"/>
                    <a:pt x="14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2482;p54">
              <a:extLst>
                <a:ext uri="{FF2B5EF4-FFF2-40B4-BE49-F238E27FC236}">
                  <a16:creationId xmlns:a16="http://schemas.microsoft.com/office/drawing/2014/main" id="{00FCE0BC-067F-6153-891F-A2F7C4E18BDA}"/>
                </a:ext>
              </a:extLst>
            </p:cNvPr>
            <p:cNvSpPr/>
            <p:nvPr/>
          </p:nvSpPr>
          <p:spPr>
            <a:xfrm>
              <a:off x="2109800" y="2566850"/>
              <a:ext cx="445875" cy="581550"/>
            </a:xfrm>
            <a:custGeom>
              <a:avLst/>
              <a:gdLst/>
              <a:ahLst/>
              <a:cxnLst/>
              <a:rect l="l" t="t" r="r" b="b"/>
              <a:pathLst>
                <a:path w="17835" h="23262" extrusionOk="0">
                  <a:moveTo>
                    <a:pt x="14414" y="750"/>
                  </a:moveTo>
                  <a:cubicBezTo>
                    <a:pt x="14875" y="1895"/>
                    <a:pt x="15328" y="3140"/>
                    <a:pt x="15328" y="3368"/>
                  </a:cubicBezTo>
                  <a:lnTo>
                    <a:pt x="15328" y="4439"/>
                  </a:lnTo>
                  <a:cubicBezTo>
                    <a:pt x="15328" y="4549"/>
                    <a:pt x="15387" y="4650"/>
                    <a:pt x="15482" y="4704"/>
                  </a:cubicBezTo>
                  <a:cubicBezTo>
                    <a:pt x="16305" y="5175"/>
                    <a:pt x="17071" y="5762"/>
                    <a:pt x="17183" y="6001"/>
                  </a:cubicBezTo>
                  <a:cubicBezTo>
                    <a:pt x="16835" y="6532"/>
                    <a:pt x="15728" y="8332"/>
                    <a:pt x="15679" y="8411"/>
                  </a:cubicBezTo>
                  <a:cubicBezTo>
                    <a:pt x="15644" y="8467"/>
                    <a:pt x="15628" y="8535"/>
                    <a:pt x="15636" y="8601"/>
                  </a:cubicBezTo>
                  <a:cubicBezTo>
                    <a:pt x="15638" y="8631"/>
                    <a:pt x="15932" y="11633"/>
                    <a:pt x="15488" y="13552"/>
                  </a:cubicBezTo>
                  <a:cubicBezTo>
                    <a:pt x="15350" y="14152"/>
                    <a:pt x="15306" y="14659"/>
                    <a:pt x="15270" y="15064"/>
                  </a:cubicBezTo>
                  <a:cubicBezTo>
                    <a:pt x="15184" y="16045"/>
                    <a:pt x="15168" y="16223"/>
                    <a:pt x="14257" y="16223"/>
                  </a:cubicBezTo>
                  <a:lnTo>
                    <a:pt x="9972" y="16223"/>
                  </a:lnTo>
                  <a:cubicBezTo>
                    <a:pt x="9811" y="16223"/>
                    <a:pt x="9678" y="16347"/>
                    <a:pt x="9667" y="16506"/>
                  </a:cubicBezTo>
                  <a:cubicBezTo>
                    <a:pt x="9440" y="19681"/>
                    <a:pt x="8875" y="22495"/>
                    <a:pt x="8442" y="22650"/>
                  </a:cubicBezTo>
                  <a:cubicBezTo>
                    <a:pt x="7475" y="22650"/>
                    <a:pt x="2664" y="20403"/>
                    <a:pt x="1801" y="19252"/>
                  </a:cubicBezTo>
                  <a:cubicBezTo>
                    <a:pt x="964" y="18137"/>
                    <a:pt x="646" y="17011"/>
                    <a:pt x="928" y="16166"/>
                  </a:cubicBezTo>
                  <a:cubicBezTo>
                    <a:pt x="995" y="15963"/>
                    <a:pt x="1124" y="15618"/>
                    <a:pt x="1288" y="15174"/>
                  </a:cubicBezTo>
                  <a:cubicBezTo>
                    <a:pt x="1853" y="13645"/>
                    <a:pt x="2905" y="10799"/>
                    <a:pt x="3385" y="8637"/>
                  </a:cubicBezTo>
                  <a:cubicBezTo>
                    <a:pt x="3989" y="5920"/>
                    <a:pt x="8920" y="3736"/>
                    <a:pt x="9481" y="3495"/>
                  </a:cubicBezTo>
                  <a:cubicBezTo>
                    <a:pt x="10398" y="3103"/>
                    <a:pt x="13430" y="1330"/>
                    <a:pt x="14414" y="750"/>
                  </a:cubicBezTo>
                  <a:close/>
                  <a:moveTo>
                    <a:pt x="14563" y="1"/>
                  </a:moveTo>
                  <a:cubicBezTo>
                    <a:pt x="14509" y="1"/>
                    <a:pt x="14455" y="15"/>
                    <a:pt x="14407" y="44"/>
                  </a:cubicBezTo>
                  <a:cubicBezTo>
                    <a:pt x="14366" y="69"/>
                    <a:pt x="10281" y="2487"/>
                    <a:pt x="9241" y="2934"/>
                  </a:cubicBezTo>
                  <a:cubicBezTo>
                    <a:pt x="8278" y="3346"/>
                    <a:pt x="3444" y="5554"/>
                    <a:pt x="2788" y="8505"/>
                  </a:cubicBezTo>
                  <a:cubicBezTo>
                    <a:pt x="2316" y="10626"/>
                    <a:pt x="1273" y="13447"/>
                    <a:pt x="714" y="14962"/>
                  </a:cubicBezTo>
                  <a:cubicBezTo>
                    <a:pt x="546" y="15414"/>
                    <a:pt x="417" y="15766"/>
                    <a:pt x="347" y="15972"/>
                  </a:cubicBezTo>
                  <a:cubicBezTo>
                    <a:pt x="1" y="17013"/>
                    <a:pt x="352" y="18341"/>
                    <a:pt x="1311" y="19619"/>
                  </a:cubicBezTo>
                  <a:cubicBezTo>
                    <a:pt x="2287" y="20921"/>
                    <a:pt x="7319" y="23262"/>
                    <a:pt x="8442" y="23262"/>
                  </a:cubicBezTo>
                  <a:cubicBezTo>
                    <a:pt x="9578" y="23262"/>
                    <a:pt x="10063" y="19361"/>
                    <a:pt x="10256" y="16835"/>
                  </a:cubicBezTo>
                  <a:lnTo>
                    <a:pt x="14258" y="16835"/>
                  </a:lnTo>
                  <a:cubicBezTo>
                    <a:pt x="15730" y="16835"/>
                    <a:pt x="15796" y="16078"/>
                    <a:pt x="15881" y="15118"/>
                  </a:cubicBezTo>
                  <a:cubicBezTo>
                    <a:pt x="15915" y="14732"/>
                    <a:pt x="15957" y="14249"/>
                    <a:pt x="16086" y="13690"/>
                  </a:cubicBezTo>
                  <a:cubicBezTo>
                    <a:pt x="16509" y="11858"/>
                    <a:pt x="16305" y="9208"/>
                    <a:pt x="16255" y="8644"/>
                  </a:cubicBezTo>
                  <a:cubicBezTo>
                    <a:pt x="16494" y="8257"/>
                    <a:pt x="17462" y="6687"/>
                    <a:pt x="17725" y="6293"/>
                  </a:cubicBezTo>
                  <a:cubicBezTo>
                    <a:pt x="17779" y="6211"/>
                    <a:pt x="17835" y="6077"/>
                    <a:pt x="17791" y="5893"/>
                  </a:cubicBezTo>
                  <a:cubicBezTo>
                    <a:pt x="17661" y="5338"/>
                    <a:pt x="16488" y="4588"/>
                    <a:pt x="15940" y="4263"/>
                  </a:cubicBezTo>
                  <a:lnTo>
                    <a:pt x="15940" y="3368"/>
                  </a:lnTo>
                  <a:cubicBezTo>
                    <a:pt x="15940" y="2886"/>
                    <a:pt x="15103" y="814"/>
                    <a:pt x="14847" y="191"/>
                  </a:cubicBezTo>
                  <a:cubicBezTo>
                    <a:pt x="14813" y="109"/>
                    <a:pt x="14745" y="45"/>
                    <a:pt x="14661" y="17"/>
                  </a:cubicBezTo>
                  <a:cubicBezTo>
                    <a:pt x="14629" y="6"/>
                    <a:pt x="14596" y="1"/>
                    <a:pt x="14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2483;p54">
              <a:extLst>
                <a:ext uri="{FF2B5EF4-FFF2-40B4-BE49-F238E27FC236}">
                  <a16:creationId xmlns:a16="http://schemas.microsoft.com/office/drawing/2014/main" id="{6A15468A-6B50-F9D6-07C0-2A692EF393A6}"/>
                </a:ext>
              </a:extLst>
            </p:cNvPr>
            <p:cNvSpPr/>
            <p:nvPr/>
          </p:nvSpPr>
          <p:spPr>
            <a:xfrm>
              <a:off x="1808175" y="2836350"/>
              <a:ext cx="264025" cy="251425"/>
            </a:xfrm>
            <a:custGeom>
              <a:avLst/>
              <a:gdLst/>
              <a:ahLst/>
              <a:cxnLst/>
              <a:rect l="l" t="t" r="r" b="b"/>
              <a:pathLst>
                <a:path w="10561" h="10057" extrusionOk="0">
                  <a:moveTo>
                    <a:pt x="5413" y="1"/>
                  </a:moveTo>
                  <a:cubicBezTo>
                    <a:pt x="4942" y="1"/>
                    <a:pt x="4501" y="25"/>
                    <a:pt x="4133" y="87"/>
                  </a:cubicBezTo>
                  <a:cubicBezTo>
                    <a:pt x="2296" y="392"/>
                    <a:pt x="1" y="2995"/>
                    <a:pt x="1" y="5596"/>
                  </a:cubicBezTo>
                  <a:cubicBezTo>
                    <a:pt x="1" y="8197"/>
                    <a:pt x="1990" y="9726"/>
                    <a:pt x="5204" y="10033"/>
                  </a:cubicBezTo>
                  <a:cubicBezTo>
                    <a:pt x="5371" y="10049"/>
                    <a:pt x="5534" y="10057"/>
                    <a:pt x="5695" y="10057"/>
                  </a:cubicBezTo>
                  <a:cubicBezTo>
                    <a:pt x="8634" y="10057"/>
                    <a:pt x="10560" y="7506"/>
                    <a:pt x="10560" y="6054"/>
                  </a:cubicBezTo>
                  <a:cubicBezTo>
                    <a:pt x="10560" y="4524"/>
                    <a:pt x="10407" y="2841"/>
                    <a:pt x="9642" y="392"/>
                  </a:cubicBezTo>
                  <a:cubicBezTo>
                    <a:pt x="9642" y="392"/>
                    <a:pt x="7293" y="1"/>
                    <a:pt x="5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2484;p54">
              <a:extLst>
                <a:ext uri="{FF2B5EF4-FFF2-40B4-BE49-F238E27FC236}">
                  <a16:creationId xmlns:a16="http://schemas.microsoft.com/office/drawing/2014/main" id="{183EC74D-3487-6B6A-83DD-C9B751FA781A}"/>
                </a:ext>
              </a:extLst>
            </p:cNvPr>
            <p:cNvSpPr/>
            <p:nvPr/>
          </p:nvSpPr>
          <p:spPr>
            <a:xfrm>
              <a:off x="1800550" y="2828675"/>
              <a:ext cx="279325" cy="266750"/>
            </a:xfrm>
            <a:custGeom>
              <a:avLst/>
              <a:gdLst/>
              <a:ahLst/>
              <a:cxnLst/>
              <a:rect l="l" t="t" r="r" b="b"/>
              <a:pathLst>
                <a:path w="11173" h="10670" extrusionOk="0">
                  <a:moveTo>
                    <a:pt x="5713" y="613"/>
                  </a:moveTo>
                  <a:cubicBezTo>
                    <a:pt x="7244" y="613"/>
                    <a:pt x="9122" y="881"/>
                    <a:pt x="9711" y="972"/>
                  </a:cubicBezTo>
                  <a:cubicBezTo>
                    <a:pt x="10458" y="3421"/>
                    <a:pt x="10559" y="5068"/>
                    <a:pt x="10559" y="6361"/>
                  </a:cubicBezTo>
                  <a:cubicBezTo>
                    <a:pt x="10559" y="6961"/>
                    <a:pt x="10143" y="7944"/>
                    <a:pt x="9211" y="8791"/>
                  </a:cubicBezTo>
                  <a:cubicBezTo>
                    <a:pt x="8672" y="9282"/>
                    <a:pt x="7573" y="10059"/>
                    <a:pt x="6012" y="10059"/>
                  </a:cubicBezTo>
                  <a:cubicBezTo>
                    <a:pt x="5858" y="10059"/>
                    <a:pt x="5700" y="10052"/>
                    <a:pt x="5538" y="10036"/>
                  </a:cubicBezTo>
                  <a:cubicBezTo>
                    <a:pt x="2362" y="9733"/>
                    <a:pt x="613" y="8265"/>
                    <a:pt x="613" y="5903"/>
                  </a:cubicBezTo>
                  <a:cubicBezTo>
                    <a:pt x="613" y="3489"/>
                    <a:pt x="2780" y="980"/>
                    <a:pt x="4489" y="695"/>
                  </a:cubicBezTo>
                  <a:cubicBezTo>
                    <a:pt x="4839" y="636"/>
                    <a:pt x="5261" y="613"/>
                    <a:pt x="5713" y="613"/>
                  </a:cubicBezTo>
                  <a:close/>
                  <a:moveTo>
                    <a:pt x="5725" y="1"/>
                  </a:moveTo>
                  <a:cubicBezTo>
                    <a:pt x="5236" y="1"/>
                    <a:pt x="4775" y="27"/>
                    <a:pt x="4388" y="91"/>
                  </a:cubicBezTo>
                  <a:cubicBezTo>
                    <a:pt x="2413" y="420"/>
                    <a:pt x="0" y="3166"/>
                    <a:pt x="0" y="5903"/>
                  </a:cubicBezTo>
                  <a:cubicBezTo>
                    <a:pt x="0" y="8585"/>
                    <a:pt x="1997" y="10313"/>
                    <a:pt x="5480" y="10645"/>
                  </a:cubicBezTo>
                  <a:cubicBezTo>
                    <a:pt x="5653" y="10662"/>
                    <a:pt x="5825" y="10669"/>
                    <a:pt x="5995" y="10669"/>
                  </a:cubicBezTo>
                  <a:cubicBezTo>
                    <a:pt x="7329" y="10669"/>
                    <a:pt x="8601" y="10173"/>
                    <a:pt x="9623" y="9244"/>
                  </a:cubicBezTo>
                  <a:cubicBezTo>
                    <a:pt x="10564" y="8387"/>
                    <a:pt x="11172" y="7256"/>
                    <a:pt x="11172" y="6361"/>
                  </a:cubicBezTo>
                  <a:cubicBezTo>
                    <a:pt x="11172" y="4991"/>
                    <a:pt x="11060" y="3236"/>
                    <a:pt x="10239" y="609"/>
                  </a:cubicBezTo>
                  <a:cubicBezTo>
                    <a:pt x="10205" y="498"/>
                    <a:pt x="10111" y="416"/>
                    <a:pt x="9998" y="397"/>
                  </a:cubicBezTo>
                  <a:cubicBezTo>
                    <a:pt x="9877" y="377"/>
                    <a:pt x="7595" y="1"/>
                    <a:pt x="57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2485;p54">
              <a:extLst>
                <a:ext uri="{FF2B5EF4-FFF2-40B4-BE49-F238E27FC236}">
                  <a16:creationId xmlns:a16="http://schemas.microsoft.com/office/drawing/2014/main" id="{36285293-F264-AB17-AF77-2CAD9487EFDA}"/>
                </a:ext>
              </a:extLst>
            </p:cNvPr>
            <p:cNvSpPr/>
            <p:nvPr/>
          </p:nvSpPr>
          <p:spPr>
            <a:xfrm>
              <a:off x="1945925" y="2374125"/>
              <a:ext cx="573900" cy="595300"/>
            </a:xfrm>
            <a:custGeom>
              <a:avLst/>
              <a:gdLst/>
              <a:ahLst/>
              <a:cxnLst/>
              <a:rect l="l" t="t" r="r" b="b"/>
              <a:pathLst>
                <a:path w="22956" h="23812" extrusionOk="0">
                  <a:moveTo>
                    <a:pt x="14815" y="0"/>
                  </a:moveTo>
                  <a:cubicBezTo>
                    <a:pt x="12912" y="0"/>
                    <a:pt x="10669" y="248"/>
                    <a:pt x="7805" y="1282"/>
                  </a:cubicBezTo>
                  <a:cubicBezTo>
                    <a:pt x="2296" y="3272"/>
                    <a:pt x="1" y="9699"/>
                    <a:pt x="307" y="13067"/>
                  </a:cubicBezTo>
                  <a:cubicBezTo>
                    <a:pt x="612" y="16434"/>
                    <a:pt x="5663" y="23319"/>
                    <a:pt x="8264" y="23779"/>
                  </a:cubicBezTo>
                  <a:cubicBezTo>
                    <a:pt x="8388" y="23801"/>
                    <a:pt x="8506" y="23811"/>
                    <a:pt x="8618" y="23811"/>
                  </a:cubicBezTo>
                  <a:cubicBezTo>
                    <a:pt x="10866" y="23811"/>
                    <a:pt x="10866" y="19647"/>
                    <a:pt x="10866" y="19647"/>
                  </a:cubicBezTo>
                  <a:lnTo>
                    <a:pt x="13467" y="18116"/>
                  </a:lnTo>
                  <a:cubicBezTo>
                    <a:pt x="13467" y="18116"/>
                    <a:pt x="19283" y="11841"/>
                    <a:pt x="21118" y="8016"/>
                  </a:cubicBezTo>
                  <a:cubicBezTo>
                    <a:pt x="22955" y="4190"/>
                    <a:pt x="22343" y="212"/>
                    <a:pt x="19436" y="212"/>
                  </a:cubicBezTo>
                  <a:cubicBezTo>
                    <a:pt x="18039" y="212"/>
                    <a:pt x="16573" y="0"/>
                    <a:pt x="14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2486;p54">
              <a:extLst>
                <a:ext uri="{FF2B5EF4-FFF2-40B4-BE49-F238E27FC236}">
                  <a16:creationId xmlns:a16="http://schemas.microsoft.com/office/drawing/2014/main" id="{741873BC-9653-E6BA-A2B5-765D572D32B3}"/>
                </a:ext>
              </a:extLst>
            </p:cNvPr>
            <p:cNvSpPr/>
            <p:nvPr/>
          </p:nvSpPr>
          <p:spPr>
            <a:xfrm>
              <a:off x="1937575" y="2366500"/>
              <a:ext cx="578925" cy="610550"/>
            </a:xfrm>
            <a:custGeom>
              <a:avLst/>
              <a:gdLst/>
              <a:ahLst/>
              <a:cxnLst/>
              <a:rect l="l" t="t" r="r" b="b"/>
              <a:pathLst>
                <a:path w="23157" h="24422" extrusionOk="0">
                  <a:moveTo>
                    <a:pt x="15131" y="610"/>
                  </a:moveTo>
                  <a:cubicBezTo>
                    <a:pt x="16050" y="610"/>
                    <a:pt x="16895" y="669"/>
                    <a:pt x="17705" y="725"/>
                  </a:cubicBezTo>
                  <a:cubicBezTo>
                    <a:pt x="18423" y="775"/>
                    <a:pt x="19101" y="823"/>
                    <a:pt x="19770" y="823"/>
                  </a:cubicBezTo>
                  <a:cubicBezTo>
                    <a:pt x="20585" y="823"/>
                    <a:pt x="21213" y="1164"/>
                    <a:pt x="21636" y="1836"/>
                  </a:cubicBezTo>
                  <a:cubicBezTo>
                    <a:pt x="22515" y="3232"/>
                    <a:pt x="22331" y="5786"/>
                    <a:pt x="21177" y="8188"/>
                  </a:cubicBezTo>
                  <a:cubicBezTo>
                    <a:pt x="19448" y="11788"/>
                    <a:pt x="14061" y="17686"/>
                    <a:pt x="13607" y="18181"/>
                  </a:cubicBezTo>
                  <a:lnTo>
                    <a:pt x="11045" y="19687"/>
                  </a:lnTo>
                  <a:cubicBezTo>
                    <a:pt x="10951" y="19742"/>
                    <a:pt x="10893" y="19843"/>
                    <a:pt x="10893" y="19952"/>
                  </a:cubicBezTo>
                  <a:cubicBezTo>
                    <a:pt x="10893" y="19977"/>
                    <a:pt x="10878" y="22591"/>
                    <a:pt x="9784" y="23508"/>
                  </a:cubicBezTo>
                  <a:cubicBezTo>
                    <a:pt x="9543" y="23710"/>
                    <a:pt x="9270" y="23810"/>
                    <a:pt x="8954" y="23810"/>
                  </a:cubicBezTo>
                  <a:cubicBezTo>
                    <a:pt x="8857" y="23810"/>
                    <a:pt x="8756" y="23800"/>
                    <a:pt x="8651" y="23781"/>
                  </a:cubicBezTo>
                  <a:cubicBezTo>
                    <a:pt x="6213" y="23352"/>
                    <a:pt x="1243" y="16620"/>
                    <a:pt x="945" y="13343"/>
                  </a:cubicBezTo>
                  <a:cubicBezTo>
                    <a:pt x="627" y="9848"/>
                    <a:pt x="3043" y="3753"/>
                    <a:pt x="8243" y="1875"/>
                  </a:cubicBezTo>
                  <a:cubicBezTo>
                    <a:pt x="11065" y="856"/>
                    <a:pt x="13253" y="610"/>
                    <a:pt x="15131" y="610"/>
                  </a:cubicBezTo>
                  <a:close/>
                  <a:moveTo>
                    <a:pt x="15171" y="0"/>
                  </a:moveTo>
                  <a:cubicBezTo>
                    <a:pt x="13244" y="0"/>
                    <a:pt x="10941" y="250"/>
                    <a:pt x="8035" y="1300"/>
                  </a:cubicBezTo>
                  <a:cubicBezTo>
                    <a:pt x="2549" y="3281"/>
                    <a:pt x="0" y="9712"/>
                    <a:pt x="336" y="13398"/>
                  </a:cubicBezTo>
                  <a:cubicBezTo>
                    <a:pt x="657" y="16932"/>
                    <a:pt x="5874" y="23913"/>
                    <a:pt x="8545" y="24384"/>
                  </a:cubicBezTo>
                  <a:cubicBezTo>
                    <a:pt x="8680" y="24410"/>
                    <a:pt x="8817" y="24422"/>
                    <a:pt x="8955" y="24422"/>
                  </a:cubicBezTo>
                  <a:cubicBezTo>
                    <a:pt x="9415" y="24422"/>
                    <a:pt x="9825" y="24272"/>
                    <a:pt x="10178" y="23976"/>
                  </a:cubicBezTo>
                  <a:cubicBezTo>
                    <a:pt x="11317" y="23021"/>
                    <a:pt x="11479" y="20780"/>
                    <a:pt x="11502" y="20129"/>
                  </a:cubicBezTo>
                  <a:lnTo>
                    <a:pt x="13956" y="18685"/>
                  </a:lnTo>
                  <a:cubicBezTo>
                    <a:pt x="13982" y="18669"/>
                    <a:pt x="14005" y="18650"/>
                    <a:pt x="14025" y="18629"/>
                  </a:cubicBezTo>
                  <a:cubicBezTo>
                    <a:pt x="14264" y="18371"/>
                    <a:pt x="19893" y="12277"/>
                    <a:pt x="21728" y="8453"/>
                  </a:cubicBezTo>
                  <a:cubicBezTo>
                    <a:pt x="22989" y="5828"/>
                    <a:pt x="23156" y="3103"/>
                    <a:pt x="22154" y="1511"/>
                  </a:cubicBezTo>
                  <a:cubicBezTo>
                    <a:pt x="21619" y="660"/>
                    <a:pt x="20794" y="210"/>
                    <a:pt x="19769" y="210"/>
                  </a:cubicBezTo>
                  <a:cubicBezTo>
                    <a:pt x="19122" y="210"/>
                    <a:pt x="18454" y="164"/>
                    <a:pt x="17747" y="115"/>
                  </a:cubicBezTo>
                  <a:cubicBezTo>
                    <a:pt x="16960" y="60"/>
                    <a:pt x="16110" y="0"/>
                    <a:pt x="15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2487;p54">
              <a:extLst>
                <a:ext uri="{FF2B5EF4-FFF2-40B4-BE49-F238E27FC236}">
                  <a16:creationId xmlns:a16="http://schemas.microsoft.com/office/drawing/2014/main" id="{32B8C291-9EC2-28FA-7B66-E30E65FF5FC6}"/>
                </a:ext>
              </a:extLst>
            </p:cNvPr>
            <p:cNvSpPr/>
            <p:nvPr/>
          </p:nvSpPr>
          <p:spPr>
            <a:xfrm>
              <a:off x="2183150" y="2795950"/>
              <a:ext cx="133925" cy="136850"/>
            </a:xfrm>
            <a:custGeom>
              <a:avLst/>
              <a:gdLst/>
              <a:ahLst/>
              <a:cxnLst/>
              <a:rect l="l" t="t" r="r" b="b"/>
              <a:pathLst>
                <a:path w="5357" h="5474" extrusionOk="0">
                  <a:moveTo>
                    <a:pt x="2323" y="0"/>
                  </a:moveTo>
                  <a:cubicBezTo>
                    <a:pt x="2116" y="0"/>
                    <a:pt x="1902" y="52"/>
                    <a:pt x="1683" y="172"/>
                  </a:cubicBezTo>
                  <a:cubicBezTo>
                    <a:pt x="0" y="1090"/>
                    <a:pt x="1530" y="4457"/>
                    <a:pt x="2601" y="5222"/>
                  </a:cubicBezTo>
                  <a:cubicBezTo>
                    <a:pt x="2856" y="5404"/>
                    <a:pt x="3146" y="5474"/>
                    <a:pt x="3439" y="5474"/>
                  </a:cubicBezTo>
                  <a:cubicBezTo>
                    <a:pt x="4378" y="5474"/>
                    <a:pt x="5356" y="4762"/>
                    <a:pt x="5356" y="4762"/>
                  </a:cubicBezTo>
                  <a:lnTo>
                    <a:pt x="4744" y="2314"/>
                  </a:lnTo>
                  <a:cubicBezTo>
                    <a:pt x="4744" y="2314"/>
                    <a:pt x="3702" y="0"/>
                    <a:pt x="23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2488;p54">
              <a:extLst>
                <a:ext uri="{FF2B5EF4-FFF2-40B4-BE49-F238E27FC236}">
                  <a16:creationId xmlns:a16="http://schemas.microsoft.com/office/drawing/2014/main" id="{CFD1AF91-DC87-EE29-3F1C-2F15696C429B}"/>
                </a:ext>
              </a:extLst>
            </p:cNvPr>
            <p:cNvSpPr/>
            <p:nvPr/>
          </p:nvSpPr>
          <p:spPr>
            <a:xfrm>
              <a:off x="2196825" y="2788275"/>
              <a:ext cx="128800" cy="152175"/>
            </a:xfrm>
            <a:custGeom>
              <a:avLst/>
              <a:gdLst/>
              <a:ahLst/>
              <a:cxnLst/>
              <a:rect l="l" t="t" r="r" b="b"/>
              <a:pathLst>
                <a:path w="5152" h="6087" extrusionOk="0">
                  <a:moveTo>
                    <a:pt x="1774" y="0"/>
                  </a:moveTo>
                  <a:cubicBezTo>
                    <a:pt x="1507" y="0"/>
                    <a:pt x="1244" y="70"/>
                    <a:pt x="988" y="211"/>
                  </a:cubicBezTo>
                  <a:cubicBezTo>
                    <a:pt x="441" y="509"/>
                    <a:pt x="129" y="1048"/>
                    <a:pt x="86" y="1770"/>
                  </a:cubicBezTo>
                  <a:cubicBezTo>
                    <a:pt x="0" y="3179"/>
                    <a:pt x="998" y="5151"/>
                    <a:pt x="1876" y="5778"/>
                  </a:cubicBezTo>
                  <a:cubicBezTo>
                    <a:pt x="2189" y="6002"/>
                    <a:pt x="2539" y="6086"/>
                    <a:pt x="2889" y="6086"/>
                  </a:cubicBezTo>
                  <a:cubicBezTo>
                    <a:pt x="3915" y="6086"/>
                    <a:pt x="4932" y="5358"/>
                    <a:pt x="4989" y="5317"/>
                  </a:cubicBezTo>
                  <a:cubicBezTo>
                    <a:pt x="5123" y="5218"/>
                    <a:pt x="5151" y="5028"/>
                    <a:pt x="5053" y="4892"/>
                  </a:cubicBezTo>
                  <a:cubicBezTo>
                    <a:pt x="4993" y="4810"/>
                    <a:pt x="4899" y="4766"/>
                    <a:pt x="4805" y="4766"/>
                  </a:cubicBezTo>
                  <a:cubicBezTo>
                    <a:pt x="4744" y="4766"/>
                    <a:pt x="4682" y="4784"/>
                    <a:pt x="4629" y="4822"/>
                  </a:cubicBezTo>
                  <a:cubicBezTo>
                    <a:pt x="4617" y="4831"/>
                    <a:pt x="3703" y="5473"/>
                    <a:pt x="2889" y="5473"/>
                  </a:cubicBezTo>
                  <a:cubicBezTo>
                    <a:pt x="2653" y="5473"/>
                    <a:pt x="2426" y="5419"/>
                    <a:pt x="2231" y="5280"/>
                  </a:cubicBezTo>
                  <a:cubicBezTo>
                    <a:pt x="1571" y="4808"/>
                    <a:pt x="621" y="3064"/>
                    <a:pt x="696" y="1807"/>
                  </a:cubicBezTo>
                  <a:cubicBezTo>
                    <a:pt x="728" y="1298"/>
                    <a:pt x="924" y="943"/>
                    <a:pt x="1282" y="748"/>
                  </a:cubicBezTo>
                  <a:cubicBezTo>
                    <a:pt x="1446" y="658"/>
                    <a:pt x="1610" y="613"/>
                    <a:pt x="1776" y="613"/>
                  </a:cubicBezTo>
                  <a:cubicBezTo>
                    <a:pt x="1883" y="613"/>
                    <a:pt x="1991" y="632"/>
                    <a:pt x="2102" y="668"/>
                  </a:cubicBezTo>
                  <a:cubicBezTo>
                    <a:pt x="3123" y="1012"/>
                    <a:pt x="3908" y="2730"/>
                    <a:pt x="3916" y="2747"/>
                  </a:cubicBezTo>
                  <a:cubicBezTo>
                    <a:pt x="3967" y="2860"/>
                    <a:pt x="4079" y="2928"/>
                    <a:pt x="4196" y="2928"/>
                  </a:cubicBezTo>
                  <a:cubicBezTo>
                    <a:pt x="4238" y="2928"/>
                    <a:pt x="4281" y="2919"/>
                    <a:pt x="4322" y="2900"/>
                  </a:cubicBezTo>
                  <a:cubicBezTo>
                    <a:pt x="4476" y="2832"/>
                    <a:pt x="4544" y="2650"/>
                    <a:pt x="4475" y="2496"/>
                  </a:cubicBezTo>
                  <a:cubicBezTo>
                    <a:pt x="4438" y="2415"/>
                    <a:pt x="3572" y="517"/>
                    <a:pt x="2298" y="89"/>
                  </a:cubicBezTo>
                  <a:cubicBezTo>
                    <a:pt x="2122" y="30"/>
                    <a:pt x="1947" y="0"/>
                    <a:pt x="1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2489;p54">
              <a:extLst>
                <a:ext uri="{FF2B5EF4-FFF2-40B4-BE49-F238E27FC236}">
                  <a16:creationId xmlns:a16="http://schemas.microsoft.com/office/drawing/2014/main" id="{31F5FFE1-758C-EB19-D7CB-0A5CE8BA7D7B}"/>
                </a:ext>
              </a:extLst>
            </p:cNvPr>
            <p:cNvSpPr/>
            <p:nvPr/>
          </p:nvSpPr>
          <p:spPr>
            <a:xfrm>
              <a:off x="2458000" y="2670025"/>
              <a:ext cx="51325" cy="72850"/>
            </a:xfrm>
            <a:custGeom>
              <a:avLst/>
              <a:gdLst/>
              <a:ahLst/>
              <a:cxnLst/>
              <a:rect l="l" t="t" r="r" b="b"/>
              <a:pathLst>
                <a:path w="2053" h="2914" extrusionOk="0">
                  <a:moveTo>
                    <a:pt x="1709" y="1"/>
                  </a:moveTo>
                  <a:cubicBezTo>
                    <a:pt x="1576" y="1"/>
                    <a:pt x="1453" y="88"/>
                    <a:pt x="1414" y="221"/>
                  </a:cubicBezTo>
                  <a:cubicBezTo>
                    <a:pt x="1178" y="990"/>
                    <a:pt x="650" y="2149"/>
                    <a:pt x="216" y="2323"/>
                  </a:cubicBezTo>
                  <a:cubicBezTo>
                    <a:pt x="79" y="2377"/>
                    <a:pt x="1" y="2521"/>
                    <a:pt x="28" y="2665"/>
                  </a:cubicBezTo>
                  <a:cubicBezTo>
                    <a:pt x="56" y="2809"/>
                    <a:pt x="182" y="2913"/>
                    <a:pt x="330" y="2913"/>
                  </a:cubicBezTo>
                  <a:cubicBezTo>
                    <a:pt x="368" y="2913"/>
                    <a:pt x="407" y="2906"/>
                    <a:pt x="443" y="2891"/>
                  </a:cubicBezTo>
                  <a:cubicBezTo>
                    <a:pt x="1300" y="2548"/>
                    <a:pt x="1891" y="758"/>
                    <a:pt x="1999" y="402"/>
                  </a:cubicBezTo>
                  <a:cubicBezTo>
                    <a:pt x="2052" y="239"/>
                    <a:pt x="1961" y="65"/>
                    <a:pt x="1799" y="14"/>
                  </a:cubicBezTo>
                  <a:cubicBezTo>
                    <a:pt x="1769" y="5"/>
                    <a:pt x="1738" y="1"/>
                    <a:pt x="1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2490;p54">
              <a:extLst>
                <a:ext uri="{FF2B5EF4-FFF2-40B4-BE49-F238E27FC236}">
                  <a16:creationId xmlns:a16="http://schemas.microsoft.com/office/drawing/2014/main" id="{38919C18-5037-7861-B893-16925C5E066F}"/>
                </a:ext>
              </a:extLst>
            </p:cNvPr>
            <p:cNvSpPr/>
            <p:nvPr/>
          </p:nvSpPr>
          <p:spPr>
            <a:xfrm>
              <a:off x="2739375" y="3363375"/>
              <a:ext cx="97725" cy="171250"/>
            </a:xfrm>
            <a:custGeom>
              <a:avLst/>
              <a:gdLst/>
              <a:ahLst/>
              <a:cxnLst/>
              <a:rect l="l" t="t" r="r" b="b"/>
              <a:pathLst>
                <a:path w="3909" h="6850" extrusionOk="0">
                  <a:moveTo>
                    <a:pt x="1383" y="1"/>
                  </a:moveTo>
                  <a:cubicBezTo>
                    <a:pt x="1140" y="1"/>
                    <a:pt x="921" y="122"/>
                    <a:pt x="859" y="522"/>
                  </a:cubicBezTo>
                  <a:cubicBezTo>
                    <a:pt x="745" y="1266"/>
                    <a:pt x="1343" y="2053"/>
                    <a:pt x="1672" y="2420"/>
                  </a:cubicBezTo>
                  <a:lnTo>
                    <a:pt x="1672" y="2420"/>
                  </a:lnTo>
                  <a:cubicBezTo>
                    <a:pt x="1380" y="2129"/>
                    <a:pt x="847" y="1640"/>
                    <a:pt x="542" y="1640"/>
                  </a:cubicBezTo>
                  <a:cubicBezTo>
                    <a:pt x="417" y="1640"/>
                    <a:pt x="330" y="1721"/>
                    <a:pt x="313" y="1930"/>
                  </a:cubicBezTo>
                  <a:cubicBezTo>
                    <a:pt x="234" y="2868"/>
                    <a:pt x="1173" y="3884"/>
                    <a:pt x="1173" y="3884"/>
                  </a:cubicBezTo>
                  <a:cubicBezTo>
                    <a:pt x="1173" y="3884"/>
                    <a:pt x="599" y="3616"/>
                    <a:pt x="254" y="3616"/>
                  </a:cubicBezTo>
                  <a:cubicBezTo>
                    <a:pt x="106" y="3616"/>
                    <a:pt x="1" y="3665"/>
                    <a:pt x="1" y="3806"/>
                  </a:cubicBezTo>
                  <a:cubicBezTo>
                    <a:pt x="1" y="4275"/>
                    <a:pt x="1641" y="5917"/>
                    <a:pt x="1720" y="6699"/>
                  </a:cubicBezTo>
                  <a:cubicBezTo>
                    <a:pt x="1730" y="6802"/>
                    <a:pt x="1765" y="6849"/>
                    <a:pt x="1818" y="6849"/>
                  </a:cubicBezTo>
                  <a:cubicBezTo>
                    <a:pt x="2170" y="6849"/>
                    <a:pt x="3324" y="4809"/>
                    <a:pt x="3597" y="3182"/>
                  </a:cubicBezTo>
                  <a:cubicBezTo>
                    <a:pt x="3909" y="1305"/>
                    <a:pt x="2189" y="288"/>
                    <a:pt x="2189" y="288"/>
                  </a:cubicBezTo>
                  <a:cubicBezTo>
                    <a:pt x="2189" y="288"/>
                    <a:pt x="1758" y="1"/>
                    <a:pt x="13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2491;p54">
              <a:extLst>
                <a:ext uri="{FF2B5EF4-FFF2-40B4-BE49-F238E27FC236}">
                  <a16:creationId xmlns:a16="http://schemas.microsoft.com/office/drawing/2014/main" id="{18E02DF9-06A3-8F6F-4C88-776B9CA7BDA1}"/>
                </a:ext>
              </a:extLst>
            </p:cNvPr>
            <p:cNvSpPr/>
            <p:nvPr/>
          </p:nvSpPr>
          <p:spPr>
            <a:xfrm>
              <a:off x="2731700" y="3355750"/>
              <a:ext cx="113500" cy="186500"/>
            </a:xfrm>
            <a:custGeom>
              <a:avLst/>
              <a:gdLst/>
              <a:ahLst/>
              <a:cxnLst/>
              <a:rect l="l" t="t" r="r" b="b"/>
              <a:pathLst>
                <a:path w="4540" h="7460" extrusionOk="0">
                  <a:moveTo>
                    <a:pt x="1689" y="612"/>
                  </a:moveTo>
                  <a:cubicBezTo>
                    <a:pt x="1871" y="612"/>
                    <a:pt x="2155" y="734"/>
                    <a:pt x="2327" y="848"/>
                  </a:cubicBezTo>
                  <a:cubicBezTo>
                    <a:pt x="2332" y="850"/>
                    <a:pt x="2336" y="854"/>
                    <a:pt x="2340" y="857"/>
                  </a:cubicBezTo>
                  <a:cubicBezTo>
                    <a:pt x="2355" y="866"/>
                    <a:pt x="3877" y="1785"/>
                    <a:pt x="3601" y="3435"/>
                  </a:cubicBezTo>
                  <a:cubicBezTo>
                    <a:pt x="3387" y="4716"/>
                    <a:pt x="2651" y="6119"/>
                    <a:pt x="2252" y="6652"/>
                  </a:cubicBezTo>
                  <a:cubicBezTo>
                    <a:pt x="2079" y="6191"/>
                    <a:pt x="1668" y="5639"/>
                    <a:pt x="1268" y="5102"/>
                  </a:cubicBezTo>
                  <a:cubicBezTo>
                    <a:pt x="1055" y="4816"/>
                    <a:pt x="780" y="4445"/>
                    <a:pt x="665" y="4236"/>
                  </a:cubicBezTo>
                  <a:lnTo>
                    <a:pt x="665" y="4236"/>
                  </a:lnTo>
                  <a:cubicBezTo>
                    <a:pt x="837" y="4264"/>
                    <a:pt x="1112" y="4355"/>
                    <a:pt x="1350" y="4466"/>
                  </a:cubicBezTo>
                  <a:cubicBezTo>
                    <a:pt x="1391" y="4485"/>
                    <a:pt x="1435" y="4495"/>
                    <a:pt x="1479" y="4495"/>
                  </a:cubicBezTo>
                  <a:cubicBezTo>
                    <a:pt x="1574" y="4495"/>
                    <a:pt x="1667" y="4450"/>
                    <a:pt x="1727" y="4370"/>
                  </a:cubicBezTo>
                  <a:cubicBezTo>
                    <a:pt x="1813" y="4252"/>
                    <a:pt x="1803" y="4089"/>
                    <a:pt x="1705" y="3982"/>
                  </a:cubicBezTo>
                  <a:cubicBezTo>
                    <a:pt x="1470" y="3727"/>
                    <a:pt x="877" y="2929"/>
                    <a:pt x="924" y="2271"/>
                  </a:cubicBezTo>
                  <a:lnTo>
                    <a:pt x="924" y="2271"/>
                  </a:lnTo>
                  <a:cubicBezTo>
                    <a:pt x="1098" y="2345"/>
                    <a:pt x="1425" y="2605"/>
                    <a:pt x="1739" y="2916"/>
                  </a:cubicBezTo>
                  <a:cubicBezTo>
                    <a:pt x="1866" y="3060"/>
                    <a:pt x="1960" y="3149"/>
                    <a:pt x="1974" y="3161"/>
                  </a:cubicBezTo>
                  <a:cubicBezTo>
                    <a:pt x="2033" y="3217"/>
                    <a:pt x="2109" y="3245"/>
                    <a:pt x="2185" y="3245"/>
                  </a:cubicBezTo>
                  <a:cubicBezTo>
                    <a:pt x="2262" y="3245"/>
                    <a:pt x="2340" y="3216"/>
                    <a:pt x="2399" y="3158"/>
                  </a:cubicBezTo>
                  <a:cubicBezTo>
                    <a:pt x="2517" y="3041"/>
                    <a:pt x="2522" y="2853"/>
                    <a:pt x="2410" y="2732"/>
                  </a:cubicBezTo>
                  <a:cubicBezTo>
                    <a:pt x="2336" y="2650"/>
                    <a:pt x="2250" y="2558"/>
                    <a:pt x="2157" y="2465"/>
                  </a:cubicBezTo>
                  <a:cubicBezTo>
                    <a:pt x="1823" y="2079"/>
                    <a:pt x="1384" y="1424"/>
                    <a:pt x="1470" y="873"/>
                  </a:cubicBezTo>
                  <a:cubicBezTo>
                    <a:pt x="1484" y="780"/>
                    <a:pt x="1516" y="662"/>
                    <a:pt x="1592" y="629"/>
                  </a:cubicBezTo>
                  <a:cubicBezTo>
                    <a:pt x="1619" y="617"/>
                    <a:pt x="1652" y="612"/>
                    <a:pt x="1689" y="612"/>
                  </a:cubicBezTo>
                  <a:close/>
                  <a:moveTo>
                    <a:pt x="1688" y="0"/>
                  </a:moveTo>
                  <a:cubicBezTo>
                    <a:pt x="1571" y="0"/>
                    <a:pt x="1454" y="20"/>
                    <a:pt x="1343" y="68"/>
                  </a:cubicBezTo>
                  <a:cubicBezTo>
                    <a:pt x="1162" y="148"/>
                    <a:pt x="931" y="337"/>
                    <a:pt x="863" y="780"/>
                  </a:cubicBezTo>
                  <a:cubicBezTo>
                    <a:pt x="818" y="1077"/>
                    <a:pt x="865" y="1374"/>
                    <a:pt x="960" y="1653"/>
                  </a:cubicBezTo>
                  <a:cubicBezTo>
                    <a:pt x="917" y="1645"/>
                    <a:pt x="875" y="1640"/>
                    <a:pt x="835" y="1640"/>
                  </a:cubicBezTo>
                  <a:cubicBezTo>
                    <a:pt x="780" y="1640"/>
                    <a:pt x="727" y="1649"/>
                    <a:pt x="677" y="1667"/>
                  </a:cubicBezTo>
                  <a:cubicBezTo>
                    <a:pt x="555" y="1708"/>
                    <a:pt x="345" y="1833"/>
                    <a:pt x="314" y="2208"/>
                  </a:cubicBezTo>
                  <a:cubicBezTo>
                    <a:pt x="272" y="2713"/>
                    <a:pt x="474" y="3224"/>
                    <a:pt x="702" y="3624"/>
                  </a:cubicBezTo>
                  <a:cubicBezTo>
                    <a:pt x="657" y="3620"/>
                    <a:pt x="613" y="3617"/>
                    <a:pt x="570" y="3617"/>
                  </a:cubicBezTo>
                  <a:cubicBezTo>
                    <a:pt x="437" y="3617"/>
                    <a:pt x="314" y="3641"/>
                    <a:pt x="217" y="3703"/>
                  </a:cubicBezTo>
                  <a:cubicBezTo>
                    <a:pt x="79" y="3790"/>
                    <a:pt x="1" y="3939"/>
                    <a:pt x="1" y="4110"/>
                  </a:cubicBezTo>
                  <a:cubicBezTo>
                    <a:pt x="1" y="4411"/>
                    <a:pt x="268" y="4783"/>
                    <a:pt x="777" y="5467"/>
                  </a:cubicBezTo>
                  <a:cubicBezTo>
                    <a:pt x="1162" y="5984"/>
                    <a:pt x="1688" y="6691"/>
                    <a:pt x="1722" y="7033"/>
                  </a:cubicBezTo>
                  <a:cubicBezTo>
                    <a:pt x="1753" y="7338"/>
                    <a:pt x="1944" y="7454"/>
                    <a:pt x="2113" y="7459"/>
                  </a:cubicBezTo>
                  <a:lnTo>
                    <a:pt x="2122" y="7459"/>
                  </a:lnTo>
                  <a:cubicBezTo>
                    <a:pt x="2832" y="7459"/>
                    <a:pt x="3969" y="4952"/>
                    <a:pt x="4204" y="3535"/>
                  </a:cubicBezTo>
                  <a:cubicBezTo>
                    <a:pt x="4539" y="1522"/>
                    <a:pt x="2806" y="424"/>
                    <a:pt x="2657" y="334"/>
                  </a:cubicBezTo>
                  <a:cubicBezTo>
                    <a:pt x="2575" y="279"/>
                    <a:pt x="2131" y="0"/>
                    <a:pt x="1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2492;p54">
              <a:extLst>
                <a:ext uri="{FF2B5EF4-FFF2-40B4-BE49-F238E27FC236}">
                  <a16:creationId xmlns:a16="http://schemas.microsoft.com/office/drawing/2014/main" id="{FCBBE22D-E338-264A-0D6C-DFA46F70F457}"/>
                </a:ext>
              </a:extLst>
            </p:cNvPr>
            <p:cNvSpPr/>
            <p:nvPr/>
          </p:nvSpPr>
          <p:spPr>
            <a:xfrm>
              <a:off x="2737850" y="3339450"/>
              <a:ext cx="164525" cy="367525"/>
            </a:xfrm>
            <a:custGeom>
              <a:avLst/>
              <a:gdLst/>
              <a:ahLst/>
              <a:cxnLst/>
              <a:rect l="l" t="t" r="r" b="b"/>
              <a:pathLst>
                <a:path w="6581" h="14701" extrusionOk="0">
                  <a:moveTo>
                    <a:pt x="2630" y="0"/>
                  </a:moveTo>
                  <a:cubicBezTo>
                    <a:pt x="2425" y="0"/>
                    <a:pt x="2213" y="51"/>
                    <a:pt x="1990" y="162"/>
                  </a:cubicBezTo>
                  <a:cubicBezTo>
                    <a:pt x="766" y="774"/>
                    <a:pt x="3367" y="2917"/>
                    <a:pt x="2756" y="4141"/>
                  </a:cubicBezTo>
                  <a:cubicBezTo>
                    <a:pt x="2143" y="5365"/>
                    <a:pt x="766" y="7507"/>
                    <a:pt x="766" y="8732"/>
                  </a:cubicBezTo>
                  <a:cubicBezTo>
                    <a:pt x="766" y="9956"/>
                    <a:pt x="1" y="12864"/>
                    <a:pt x="1" y="12864"/>
                  </a:cubicBezTo>
                  <a:lnTo>
                    <a:pt x="766" y="14700"/>
                  </a:lnTo>
                  <a:cubicBezTo>
                    <a:pt x="766" y="14700"/>
                    <a:pt x="1378" y="14394"/>
                    <a:pt x="2296" y="13476"/>
                  </a:cubicBezTo>
                  <a:cubicBezTo>
                    <a:pt x="3214" y="12558"/>
                    <a:pt x="4744" y="10415"/>
                    <a:pt x="5663" y="8426"/>
                  </a:cubicBezTo>
                  <a:cubicBezTo>
                    <a:pt x="6581" y="6436"/>
                    <a:pt x="6275" y="3528"/>
                    <a:pt x="5204" y="2151"/>
                  </a:cubicBezTo>
                  <a:cubicBezTo>
                    <a:pt x="4327" y="1025"/>
                    <a:pt x="3553" y="0"/>
                    <a:pt x="2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2493;p54">
              <a:extLst>
                <a:ext uri="{FF2B5EF4-FFF2-40B4-BE49-F238E27FC236}">
                  <a16:creationId xmlns:a16="http://schemas.microsoft.com/office/drawing/2014/main" id="{13C43C53-7DFB-9DBA-1D41-66FDDBFCD46E}"/>
                </a:ext>
              </a:extLst>
            </p:cNvPr>
            <p:cNvSpPr/>
            <p:nvPr/>
          </p:nvSpPr>
          <p:spPr>
            <a:xfrm>
              <a:off x="2730025" y="3331650"/>
              <a:ext cx="179725" cy="382950"/>
            </a:xfrm>
            <a:custGeom>
              <a:avLst/>
              <a:gdLst/>
              <a:ahLst/>
              <a:cxnLst/>
              <a:rect l="l" t="t" r="r" b="b"/>
              <a:pathLst>
                <a:path w="7189" h="15318" extrusionOk="0">
                  <a:moveTo>
                    <a:pt x="2940" y="621"/>
                  </a:moveTo>
                  <a:cubicBezTo>
                    <a:pt x="3652" y="621"/>
                    <a:pt x="4306" y="1404"/>
                    <a:pt x="5213" y="2572"/>
                  </a:cubicBezTo>
                  <a:lnTo>
                    <a:pt x="5275" y="2652"/>
                  </a:lnTo>
                  <a:cubicBezTo>
                    <a:pt x="6217" y="3862"/>
                    <a:pt x="6623" y="6606"/>
                    <a:pt x="5699" y="8609"/>
                  </a:cubicBezTo>
                  <a:cubicBezTo>
                    <a:pt x="4809" y="10536"/>
                    <a:pt x="3319" y="12645"/>
                    <a:pt x="2393" y="13571"/>
                  </a:cubicBezTo>
                  <a:cubicBezTo>
                    <a:pt x="1887" y="14078"/>
                    <a:pt x="1477" y="14391"/>
                    <a:pt x="1224" y="14562"/>
                  </a:cubicBezTo>
                  <a:lnTo>
                    <a:pt x="636" y="13153"/>
                  </a:lnTo>
                  <a:cubicBezTo>
                    <a:pt x="773" y="12619"/>
                    <a:pt x="1385" y="10177"/>
                    <a:pt x="1385" y="9044"/>
                  </a:cubicBezTo>
                  <a:cubicBezTo>
                    <a:pt x="1385" y="8179"/>
                    <a:pt x="2214" y="6671"/>
                    <a:pt x="2818" y="5568"/>
                  </a:cubicBezTo>
                  <a:cubicBezTo>
                    <a:pt x="3017" y="5208"/>
                    <a:pt x="3199" y="4874"/>
                    <a:pt x="3342" y="4589"/>
                  </a:cubicBezTo>
                  <a:cubicBezTo>
                    <a:pt x="3706" y="3864"/>
                    <a:pt x="3217" y="2978"/>
                    <a:pt x="2785" y="2196"/>
                  </a:cubicBezTo>
                  <a:cubicBezTo>
                    <a:pt x="2516" y="1709"/>
                    <a:pt x="2209" y="1154"/>
                    <a:pt x="2290" y="897"/>
                  </a:cubicBezTo>
                  <a:cubicBezTo>
                    <a:pt x="2302" y="857"/>
                    <a:pt x="2331" y="802"/>
                    <a:pt x="2441" y="747"/>
                  </a:cubicBezTo>
                  <a:cubicBezTo>
                    <a:pt x="2613" y="662"/>
                    <a:pt x="2778" y="621"/>
                    <a:pt x="2940" y="621"/>
                  </a:cubicBezTo>
                  <a:close/>
                  <a:moveTo>
                    <a:pt x="2951" y="0"/>
                  </a:moveTo>
                  <a:cubicBezTo>
                    <a:pt x="2702" y="0"/>
                    <a:pt x="2442" y="62"/>
                    <a:pt x="2166" y="200"/>
                  </a:cubicBezTo>
                  <a:cubicBezTo>
                    <a:pt x="1929" y="319"/>
                    <a:pt x="1774" y="492"/>
                    <a:pt x="1704" y="715"/>
                  </a:cubicBezTo>
                  <a:cubicBezTo>
                    <a:pt x="1547" y="1222"/>
                    <a:pt x="1888" y="1840"/>
                    <a:pt x="2249" y="2493"/>
                  </a:cubicBezTo>
                  <a:cubicBezTo>
                    <a:pt x="2607" y="3142"/>
                    <a:pt x="3013" y="3877"/>
                    <a:pt x="2794" y="4316"/>
                  </a:cubicBezTo>
                  <a:cubicBezTo>
                    <a:pt x="2656" y="4595"/>
                    <a:pt x="2475" y="4922"/>
                    <a:pt x="2281" y="5274"/>
                  </a:cubicBezTo>
                  <a:cubicBezTo>
                    <a:pt x="1609" y="6499"/>
                    <a:pt x="772" y="8023"/>
                    <a:pt x="772" y="9044"/>
                  </a:cubicBezTo>
                  <a:cubicBezTo>
                    <a:pt x="772" y="10214"/>
                    <a:pt x="25" y="13069"/>
                    <a:pt x="17" y="13098"/>
                  </a:cubicBezTo>
                  <a:cubicBezTo>
                    <a:pt x="0" y="13162"/>
                    <a:pt x="5" y="13232"/>
                    <a:pt x="31" y="13293"/>
                  </a:cubicBezTo>
                  <a:lnTo>
                    <a:pt x="797" y="15130"/>
                  </a:lnTo>
                  <a:cubicBezTo>
                    <a:pt x="829" y="15208"/>
                    <a:pt x="893" y="15269"/>
                    <a:pt x="972" y="15299"/>
                  </a:cubicBezTo>
                  <a:cubicBezTo>
                    <a:pt x="1006" y="15311"/>
                    <a:pt x="1043" y="15318"/>
                    <a:pt x="1079" y="15318"/>
                  </a:cubicBezTo>
                  <a:cubicBezTo>
                    <a:pt x="1127" y="15318"/>
                    <a:pt x="1173" y="15307"/>
                    <a:pt x="1215" y="15285"/>
                  </a:cubicBezTo>
                  <a:cubicBezTo>
                    <a:pt x="1243" y="15273"/>
                    <a:pt x="1883" y="14947"/>
                    <a:pt x="2826" y="14004"/>
                  </a:cubicBezTo>
                  <a:cubicBezTo>
                    <a:pt x="3790" y="13039"/>
                    <a:pt x="5336" y="10854"/>
                    <a:pt x="6254" y="8866"/>
                  </a:cubicBezTo>
                  <a:cubicBezTo>
                    <a:pt x="7189" y="6841"/>
                    <a:pt x="6961" y="3823"/>
                    <a:pt x="5758" y="2276"/>
                  </a:cubicBezTo>
                  <a:lnTo>
                    <a:pt x="5696" y="2196"/>
                  </a:lnTo>
                  <a:cubicBezTo>
                    <a:pt x="4823" y="1074"/>
                    <a:pt x="3988" y="0"/>
                    <a:pt x="29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2494;p54">
              <a:extLst>
                <a:ext uri="{FF2B5EF4-FFF2-40B4-BE49-F238E27FC236}">
                  <a16:creationId xmlns:a16="http://schemas.microsoft.com/office/drawing/2014/main" id="{F5B7EC0A-E3C4-3591-586E-1BDC06416A89}"/>
                </a:ext>
              </a:extLst>
            </p:cNvPr>
            <p:cNvSpPr/>
            <p:nvPr/>
          </p:nvSpPr>
          <p:spPr>
            <a:xfrm>
              <a:off x="2766850" y="3370525"/>
              <a:ext cx="62750" cy="217050"/>
            </a:xfrm>
            <a:custGeom>
              <a:avLst/>
              <a:gdLst/>
              <a:ahLst/>
              <a:cxnLst/>
              <a:rect l="l" t="t" r="r" b="b"/>
              <a:pathLst>
                <a:path w="2510" h="8682" extrusionOk="0">
                  <a:moveTo>
                    <a:pt x="1148" y="1"/>
                  </a:moveTo>
                  <a:cubicBezTo>
                    <a:pt x="1111" y="1"/>
                    <a:pt x="1090" y="2"/>
                    <a:pt x="1090" y="2"/>
                  </a:cubicBezTo>
                  <a:cubicBezTo>
                    <a:pt x="1090" y="2"/>
                    <a:pt x="1" y="2865"/>
                    <a:pt x="1" y="4803"/>
                  </a:cubicBezTo>
                  <a:lnTo>
                    <a:pt x="1" y="8682"/>
                  </a:lnTo>
                  <a:lnTo>
                    <a:pt x="2510" y="5146"/>
                  </a:lnTo>
                  <a:cubicBezTo>
                    <a:pt x="2510" y="5146"/>
                    <a:pt x="2053" y="2865"/>
                    <a:pt x="2281" y="1381"/>
                  </a:cubicBezTo>
                  <a:cubicBezTo>
                    <a:pt x="2482" y="81"/>
                    <a:pt x="1414" y="1"/>
                    <a:pt x="1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2495;p54">
              <a:extLst>
                <a:ext uri="{FF2B5EF4-FFF2-40B4-BE49-F238E27FC236}">
                  <a16:creationId xmlns:a16="http://schemas.microsoft.com/office/drawing/2014/main" id="{4A3352C0-E61C-E4B8-D217-A7F861193CBD}"/>
                </a:ext>
              </a:extLst>
            </p:cNvPr>
            <p:cNvSpPr/>
            <p:nvPr/>
          </p:nvSpPr>
          <p:spPr>
            <a:xfrm>
              <a:off x="2759175" y="3362900"/>
              <a:ext cx="78850" cy="232350"/>
            </a:xfrm>
            <a:custGeom>
              <a:avLst/>
              <a:gdLst/>
              <a:ahLst/>
              <a:cxnLst/>
              <a:rect l="l" t="t" r="r" b="b"/>
              <a:pathLst>
                <a:path w="3154" h="9294" extrusionOk="0">
                  <a:moveTo>
                    <a:pt x="1445" y="0"/>
                  </a:moveTo>
                  <a:cubicBezTo>
                    <a:pt x="1405" y="0"/>
                    <a:pt x="1379" y="1"/>
                    <a:pt x="1374" y="1"/>
                  </a:cubicBezTo>
                  <a:cubicBezTo>
                    <a:pt x="1256" y="10"/>
                    <a:pt x="1153" y="87"/>
                    <a:pt x="1111" y="198"/>
                  </a:cubicBezTo>
                  <a:cubicBezTo>
                    <a:pt x="1064" y="317"/>
                    <a:pt x="1" y="3136"/>
                    <a:pt x="1" y="5108"/>
                  </a:cubicBezTo>
                  <a:lnTo>
                    <a:pt x="1" y="8987"/>
                  </a:lnTo>
                  <a:cubicBezTo>
                    <a:pt x="1" y="9156"/>
                    <a:pt x="138" y="9293"/>
                    <a:pt x="308" y="9293"/>
                  </a:cubicBezTo>
                  <a:cubicBezTo>
                    <a:pt x="476" y="9293"/>
                    <a:pt x="613" y="9156"/>
                    <a:pt x="613" y="8988"/>
                  </a:cubicBezTo>
                  <a:lnTo>
                    <a:pt x="613" y="5108"/>
                  </a:lnTo>
                  <a:cubicBezTo>
                    <a:pt x="613" y="3542"/>
                    <a:pt x="1364" y="1303"/>
                    <a:pt x="1608" y="621"/>
                  </a:cubicBezTo>
                  <a:cubicBezTo>
                    <a:pt x="1767" y="640"/>
                    <a:pt x="1989" y="696"/>
                    <a:pt x="2138" y="856"/>
                  </a:cubicBezTo>
                  <a:cubicBezTo>
                    <a:pt x="2290" y="1022"/>
                    <a:pt x="2340" y="1285"/>
                    <a:pt x="2286" y="1640"/>
                  </a:cubicBezTo>
                  <a:cubicBezTo>
                    <a:pt x="2052" y="3159"/>
                    <a:pt x="2498" y="5415"/>
                    <a:pt x="2516" y="5510"/>
                  </a:cubicBezTo>
                  <a:cubicBezTo>
                    <a:pt x="2544" y="5658"/>
                    <a:pt x="2673" y="5763"/>
                    <a:pt x="2817" y="5763"/>
                  </a:cubicBezTo>
                  <a:cubicBezTo>
                    <a:pt x="2837" y="5763"/>
                    <a:pt x="2857" y="5761"/>
                    <a:pt x="2878" y="5756"/>
                  </a:cubicBezTo>
                  <a:cubicBezTo>
                    <a:pt x="3046" y="5723"/>
                    <a:pt x="3153" y="5558"/>
                    <a:pt x="3117" y="5391"/>
                  </a:cubicBezTo>
                  <a:cubicBezTo>
                    <a:pt x="3112" y="5369"/>
                    <a:pt x="2674" y="3144"/>
                    <a:pt x="2891" y="1733"/>
                  </a:cubicBezTo>
                  <a:cubicBezTo>
                    <a:pt x="2975" y="1186"/>
                    <a:pt x="2873" y="751"/>
                    <a:pt x="2586" y="440"/>
                  </a:cubicBezTo>
                  <a:cubicBezTo>
                    <a:pt x="2212" y="34"/>
                    <a:pt x="1644" y="0"/>
                    <a:pt x="1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2496;p54">
              <a:extLst>
                <a:ext uri="{FF2B5EF4-FFF2-40B4-BE49-F238E27FC236}">
                  <a16:creationId xmlns:a16="http://schemas.microsoft.com/office/drawing/2014/main" id="{7B1EC259-572D-106E-83C7-7966F6588A8E}"/>
                </a:ext>
              </a:extLst>
            </p:cNvPr>
            <p:cNvSpPr/>
            <p:nvPr/>
          </p:nvSpPr>
          <p:spPr>
            <a:xfrm>
              <a:off x="1865600" y="3423825"/>
              <a:ext cx="975575" cy="860850"/>
            </a:xfrm>
            <a:custGeom>
              <a:avLst/>
              <a:gdLst/>
              <a:ahLst/>
              <a:cxnLst/>
              <a:rect l="l" t="t" r="r" b="b"/>
              <a:pathLst>
                <a:path w="39023" h="34434" extrusionOk="0">
                  <a:moveTo>
                    <a:pt x="8110" y="0"/>
                  </a:moveTo>
                  <a:lnTo>
                    <a:pt x="2143" y="4285"/>
                  </a:lnTo>
                  <a:cubicBezTo>
                    <a:pt x="2143" y="4285"/>
                    <a:pt x="0" y="7346"/>
                    <a:pt x="1071" y="10713"/>
                  </a:cubicBezTo>
                  <a:cubicBezTo>
                    <a:pt x="2143" y="14080"/>
                    <a:pt x="17446" y="34433"/>
                    <a:pt x="19588" y="34433"/>
                  </a:cubicBezTo>
                  <a:cubicBezTo>
                    <a:pt x="21730" y="34433"/>
                    <a:pt x="37186" y="14386"/>
                    <a:pt x="38104" y="13162"/>
                  </a:cubicBezTo>
                  <a:cubicBezTo>
                    <a:pt x="39023" y="11938"/>
                    <a:pt x="35044" y="8877"/>
                    <a:pt x="35044" y="8877"/>
                  </a:cubicBezTo>
                  <a:lnTo>
                    <a:pt x="19588" y="22956"/>
                  </a:lnTo>
                  <a:cubicBezTo>
                    <a:pt x="19588" y="22956"/>
                    <a:pt x="15456" y="6428"/>
                    <a:pt x="13772" y="3368"/>
                  </a:cubicBezTo>
                  <a:cubicBezTo>
                    <a:pt x="12089" y="307"/>
                    <a:pt x="8110" y="0"/>
                    <a:pt x="8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2497;p54">
              <a:extLst>
                <a:ext uri="{FF2B5EF4-FFF2-40B4-BE49-F238E27FC236}">
                  <a16:creationId xmlns:a16="http://schemas.microsoft.com/office/drawing/2014/main" id="{04D6D9D3-4F1A-1120-DABF-23E029BA3B67}"/>
                </a:ext>
              </a:extLst>
            </p:cNvPr>
            <p:cNvSpPr/>
            <p:nvPr/>
          </p:nvSpPr>
          <p:spPr>
            <a:xfrm>
              <a:off x="1857450" y="3416125"/>
              <a:ext cx="993025" cy="876200"/>
            </a:xfrm>
            <a:custGeom>
              <a:avLst/>
              <a:gdLst/>
              <a:ahLst/>
              <a:cxnLst/>
              <a:rect l="l" t="t" r="r" b="b"/>
              <a:pathLst>
                <a:path w="39721" h="35048" extrusionOk="0">
                  <a:moveTo>
                    <a:pt x="8415" y="0"/>
                  </a:moveTo>
                  <a:cubicBezTo>
                    <a:pt x="8263" y="0"/>
                    <a:pt x="8143" y="132"/>
                    <a:pt x="8132" y="285"/>
                  </a:cubicBezTo>
                  <a:cubicBezTo>
                    <a:pt x="8118" y="454"/>
                    <a:pt x="8244" y="601"/>
                    <a:pt x="8412" y="614"/>
                  </a:cubicBezTo>
                  <a:cubicBezTo>
                    <a:pt x="8451" y="616"/>
                    <a:pt x="12248" y="948"/>
                    <a:pt x="13830" y="3823"/>
                  </a:cubicBezTo>
                  <a:cubicBezTo>
                    <a:pt x="15475" y="6813"/>
                    <a:pt x="19575" y="23173"/>
                    <a:pt x="19616" y="23338"/>
                  </a:cubicBezTo>
                  <a:cubicBezTo>
                    <a:pt x="19653" y="23483"/>
                    <a:pt x="19782" y="23569"/>
                    <a:pt x="19915" y="23569"/>
                  </a:cubicBezTo>
                  <a:cubicBezTo>
                    <a:pt x="19987" y="23569"/>
                    <a:pt x="20060" y="23544"/>
                    <a:pt x="20120" y="23490"/>
                  </a:cubicBezTo>
                  <a:lnTo>
                    <a:pt x="35384" y="9585"/>
                  </a:lnTo>
                  <a:cubicBezTo>
                    <a:pt x="36862" y="10764"/>
                    <a:pt x="38665" y="12646"/>
                    <a:pt x="38186" y="13286"/>
                  </a:cubicBezTo>
                  <a:cubicBezTo>
                    <a:pt x="34491" y="18212"/>
                    <a:pt x="21572" y="34436"/>
                    <a:pt x="19914" y="34436"/>
                  </a:cubicBezTo>
                  <a:cubicBezTo>
                    <a:pt x="18207" y="34436"/>
                    <a:pt x="2877" y="14663"/>
                    <a:pt x="1689" y="10929"/>
                  </a:cubicBezTo>
                  <a:cubicBezTo>
                    <a:pt x="677" y="7750"/>
                    <a:pt x="2699" y="4798"/>
                    <a:pt x="2719" y="4768"/>
                  </a:cubicBezTo>
                  <a:cubicBezTo>
                    <a:pt x="2815" y="4630"/>
                    <a:pt x="2782" y="4439"/>
                    <a:pt x="2644" y="4343"/>
                  </a:cubicBezTo>
                  <a:cubicBezTo>
                    <a:pt x="2590" y="4305"/>
                    <a:pt x="2529" y="4287"/>
                    <a:pt x="2469" y="4287"/>
                  </a:cubicBezTo>
                  <a:cubicBezTo>
                    <a:pt x="2372" y="4287"/>
                    <a:pt x="2277" y="4333"/>
                    <a:pt x="2217" y="4418"/>
                  </a:cubicBezTo>
                  <a:cubicBezTo>
                    <a:pt x="2126" y="4548"/>
                    <a:pt x="1" y="7643"/>
                    <a:pt x="1105" y="11114"/>
                  </a:cubicBezTo>
                  <a:cubicBezTo>
                    <a:pt x="1680" y="12919"/>
                    <a:pt x="6020" y="19130"/>
                    <a:pt x="10010" y="24329"/>
                  </a:cubicBezTo>
                  <a:cubicBezTo>
                    <a:pt x="12484" y="27552"/>
                    <a:pt x="18399" y="35047"/>
                    <a:pt x="19914" y="35047"/>
                  </a:cubicBezTo>
                  <a:cubicBezTo>
                    <a:pt x="22342" y="35047"/>
                    <a:pt x="38515" y="13867"/>
                    <a:pt x="38674" y="13653"/>
                  </a:cubicBezTo>
                  <a:cubicBezTo>
                    <a:pt x="39721" y="12258"/>
                    <a:pt x="36260" y="9484"/>
                    <a:pt x="35556" y="8941"/>
                  </a:cubicBezTo>
                  <a:cubicBezTo>
                    <a:pt x="35501" y="8899"/>
                    <a:pt x="35435" y="8879"/>
                    <a:pt x="35370" y="8879"/>
                  </a:cubicBezTo>
                  <a:cubicBezTo>
                    <a:pt x="35296" y="8879"/>
                    <a:pt x="35221" y="8905"/>
                    <a:pt x="35162" y="8958"/>
                  </a:cubicBezTo>
                  <a:lnTo>
                    <a:pt x="20086" y="22692"/>
                  </a:lnTo>
                  <a:cubicBezTo>
                    <a:pt x="19370" y="19864"/>
                    <a:pt x="15904" y="6325"/>
                    <a:pt x="14366" y="3528"/>
                  </a:cubicBezTo>
                  <a:cubicBezTo>
                    <a:pt x="12624" y="359"/>
                    <a:pt x="8629" y="16"/>
                    <a:pt x="8460" y="4"/>
                  </a:cubicBezTo>
                  <a:cubicBezTo>
                    <a:pt x="8444" y="1"/>
                    <a:pt x="8429" y="0"/>
                    <a:pt x="8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2498;p54">
              <a:extLst>
                <a:ext uri="{FF2B5EF4-FFF2-40B4-BE49-F238E27FC236}">
                  <a16:creationId xmlns:a16="http://schemas.microsoft.com/office/drawing/2014/main" id="{F557E43C-1E63-6D56-8AA6-A6AA21B8FA0F}"/>
                </a:ext>
              </a:extLst>
            </p:cNvPr>
            <p:cNvSpPr/>
            <p:nvPr/>
          </p:nvSpPr>
          <p:spPr>
            <a:xfrm>
              <a:off x="3748275" y="1839425"/>
              <a:ext cx="212500" cy="174025"/>
            </a:xfrm>
            <a:custGeom>
              <a:avLst/>
              <a:gdLst/>
              <a:ahLst/>
              <a:cxnLst/>
              <a:rect l="l" t="t" r="r" b="b"/>
              <a:pathLst>
                <a:path w="8500" h="6961" extrusionOk="0">
                  <a:moveTo>
                    <a:pt x="5902" y="1"/>
                  </a:moveTo>
                  <a:cubicBezTo>
                    <a:pt x="5677" y="1"/>
                    <a:pt x="5438" y="24"/>
                    <a:pt x="5185" y="73"/>
                  </a:cubicBezTo>
                  <a:cubicBezTo>
                    <a:pt x="2963" y="496"/>
                    <a:pt x="847" y="2823"/>
                    <a:pt x="847" y="2823"/>
                  </a:cubicBezTo>
                  <a:cubicBezTo>
                    <a:pt x="847" y="2823"/>
                    <a:pt x="1" y="3564"/>
                    <a:pt x="529" y="4939"/>
                  </a:cubicBezTo>
                  <a:cubicBezTo>
                    <a:pt x="1059" y="6315"/>
                    <a:pt x="2963" y="6844"/>
                    <a:pt x="4127" y="6950"/>
                  </a:cubicBezTo>
                  <a:cubicBezTo>
                    <a:pt x="4206" y="6957"/>
                    <a:pt x="4289" y="6961"/>
                    <a:pt x="4375" y="6961"/>
                  </a:cubicBezTo>
                  <a:cubicBezTo>
                    <a:pt x="5558" y="6961"/>
                    <a:pt x="7344" y="6242"/>
                    <a:pt x="7937" y="3776"/>
                  </a:cubicBezTo>
                  <a:cubicBezTo>
                    <a:pt x="8500" y="1432"/>
                    <a:pt x="7649" y="1"/>
                    <a:pt x="590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2499;p54">
              <a:extLst>
                <a:ext uri="{FF2B5EF4-FFF2-40B4-BE49-F238E27FC236}">
                  <a16:creationId xmlns:a16="http://schemas.microsoft.com/office/drawing/2014/main" id="{75AE6047-2DB2-C2B1-E19A-F343539D7715}"/>
                </a:ext>
              </a:extLst>
            </p:cNvPr>
            <p:cNvSpPr/>
            <p:nvPr/>
          </p:nvSpPr>
          <p:spPr>
            <a:xfrm>
              <a:off x="3740250" y="1831750"/>
              <a:ext cx="222875" cy="189325"/>
            </a:xfrm>
            <a:custGeom>
              <a:avLst/>
              <a:gdLst/>
              <a:ahLst/>
              <a:cxnLst/>
              <a:rect l="l" t="t" r="r" b="b"/>
              <a:pathLst>
                <a:path w="8915" h="7573" extrusionOk="0">
                  <a:moveTo>
                    <a:pt x="6223" y="613"/>
                  </a:moveTo>
                  <a:cubicBezTo>
                    <a:pt x="6801" y="613"/>
                    <a:pt x="7268" y="787"/>
                    <a:pt x="7593" y="1127"/>
                  </a:cubicBezTo>
                  <a:cubicBezTo>
                    <a:pt x="8139" y="1699"/>
                    <a:pt x="8269" y="2723"/>
                    <a:pt x="7960" y="4011"/>
                  </a:cubicBezTo>
                  <a:cubicBezTo>
                    <a:pt x="7400" y="6347"/>
                    <a:pt x="5748" y="6963"/>
                    <a:pt x="4706" y="6963"/>
                  </a:cubicBezTo>
                  <a:cubicBezTo>
                    <a:pt x="4625" y="6963"/>
                    <a:pt x="4548" y="6959"/>
                    <a:pt x="4476" y="6952"/>
                  </a:cubicBezTo>
                  <a:cubicBezTo>
                    <a:pt x="3213" y="6837"/>
                    <a:pt x="1581" y="6293"/>
                    <a:pt x="1136" y="5136"/>
                  </a:cubicBezTo>
                  <a:cubicBezTo>
                    <a:pt x="695" y="3991"/>
                    <a:pt x="1344" y="3384"/>
                    <a:pt x="1372" y="3358"/>
                  </a:cubicBezTo>
                  <a:cubicBezTo>
                    <a:pt x="1380" y="3352"/>
                    <a:pt x="1388" y="3345"/>
                    <a:pt x="1395" y="3336"/>
                  </a:cubicBezTo>
                  <a:cubicBezTo>
                    <a:pt x="1415" y="3313"/>
                    <a:pt x="3467" y="1079"/>
                    <a:pt x="5564" y="680"/>
                  </a:cubicBezTo>
                  <a:cubicBezTo>
                    <a:pt x="5797" y="635"/>
                    <a:pt x="6017" y="613"/>
                    <a:pt x="6223" y="613"/>
                  </a:cubicBezTo>
                  <a:close/>
                  <a:moveTo>
                    <a:pt x="6227" y="1"/>
                  </a:moveTo>
                  <a:cubicBezTo>
                    <a:pt x="5981" y="1"/>
                    <a:pt x="5721" y="26"/>
                    <a:pt x="5449" y="78"/>
                  </a:cubicBezTo>
                  <a:cubicBezTo>
                    <a:pt x="3205" y="506"/>
                    <a:pt x="1128" y="2721"/>
                    <a:pt x="951" y="2914"/>
                  </a:cubicBezTo>
                  <a:cubicBezTo>
                    <a:pt x="820" y="3037"/>
                    <a:pt x="1" y="3889"/>
                    <a:pt x="564" y="5357"/>
                  </a:cubicBezTo>
                  <a:cubicBezTo>
                    <a:pt x="1112" y="6775"/>
                    <a:pt x="2983" y="7432"/>
                    <a:pt x="4421" y="7562"/>
                  </a:cubicBezTo>
                  <a:cubicBezTo>
                    <a:pt x="4498" y="7569"/>
                    <a:pt x="4581" y="7572"/>
                    <a:pt x="4669" y="7572"/>
                  </a:cubicBezTo>
                  <a:cubicBezTo>
                    <a:pt x="5854" y="7572"/>
                    <a:pt x="7901" y="6881"/>
                    <a:pt x="8556" y="4154"/>
                  </a:cubicBezTo>
                  <a:cubicBezTo>
                    <a:pt x="8915" y="2657"/>
                    <a:pt x="8730" y="1433"/>
                    <a:pt x="8036" y="705"/>
                  </a:cubicBezTo>
                  <a:cubicBezTo>
                    <a:pt x="7591" y="239"/>
                    <a:pt x="6974" y="1"/>
                    <a:pt x="62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2500;p54">
              <a:extLst>
                <a:ext uri="{FF2B5EF4-FFF2-40B4-BE49-F238E27FC236}">
                  <a16:creationId xmlns:a16="http://schemas.microsoft.com/office/drawing/2014/main" id="{E3FD80DA-2761-CFC8-E8A1-BFDC9D1870E8}"/>
                </a:ext>
              </a:extLst>
            </p:cNvPr>
            <p:cNvSpPr/>
            <p:nvPr/>
          </p:nvSpPr>
          <p:spPr>
            <a:xfrm>
              <a:off x="3573675" y="1894125"/>
              <a:ext cx="283075" cy="198425"/>
            </a:xfrm>
            <a:custGeom>
              <a:avLst/>
              <a:gdLst/>
              <a:ahLst/>
              <a:cxnLst/>
              <a:rect l="l" t="t" r="r" b="b"/>
              <a:pathLst>
                <a:path w="11323" h="7937" extrusionOk="0">
                  <a:moveTo>
                    <a:pt x="9101" y="1"/>
                  </a:moveTo>
                  <a:cubicBezTo>
                    <a:pt x="9101" y="1"/>
                    <a:pt x="4551" y="635"/>
                    <a:pt x="3493" y="1376"/>
                  </a:cubicBezTo>
                  <a:cubicBezTo>
                    <a:pt x="2434" y="2116"/>
                    <a:pt x="0" y="6244"/>
                    <a:pt x="0" y="6772"/>
                  </a:cubicBezTo>
                  <a:cubicBezTo>
                    <a:pt x="0" y="7302"/>
                    <a:pt x="1483" y="7830"/>
                    <a:pt x="2223" y="7830"/>
                  </a:cubicBezTo>
                  <a:cubicBezTo>
                    <a:pt x="2964" y="7830"/>
                    <a:pt x="4868" y="5292"/>
                    <a:pt x="4868" y="5291"/>
                  </a:cubicBezTo>
                  <a:lnTo>
                    <a:pt x="4868" y="5291"/>
                  </a:lnTo>
                  <a:lnTo>
                    <a:pt x="3915" y="7937"/>
                  </a:lnTo>
                  <a:cubicBezTo>
                    <a:pt x="3915" y="7937"/>
                    <a:pt x="4868" y="7830"/>
                    <a:pt x="4973" y="7407"/>
                  </a:cubicBezTo>
                  <a:cubicBezTo>
                    <a:pt x="5080" y="6984"/>
                    <a:pt x="6561" y="4127"/>
                    <a:pt x="6561" y="4127"/>
                  </a:cubicBezTo>
                  <a:cubicBezTo>
                    <a:pt x="6561" y="4127"/>
                    <a:pt x="6616" y="4129"/>
                    <a:pt x="6714" y="4129"/>
                  </a:cubicBezTo>
                  <a:cubicBezTo>
                    <a:pt x="7303" y="4129"/>
                    <a:pt x="9418" y="4052"/>
                    <a:pt x="10052" y="2963"/>
                  </a:cubicBezTo>
                  <a:cubicBezTo>
                    <a:pt x="10793" y="1693"/>
                    <a:pt x="11323" y="847"/>
                    <a:pt x="9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2501;p54">
              <a:extLst>
                <a:ext uri="{FF2B5EF4-FFF2-40B4-BE49-F238E27FC236}">
                  <a16:creationId xmlns:a16="http://schemas.microsoft.com/office/drawing/2014/main" id="{EC222FB4-93DF-C48D-11D3-75068D57CEE8}"/>
                </a:ext>
              </a:extLst>
            </p:cNvPr>
            <p:cNvSpPr/>
            <p:nvPr/>
          </p:nvSpPr>
          <p:spPr>
            <a:xfrm>
              <a:off x="3566025" y="1886475"/>
              <a:ext cx="286700" cy="213725"/>
            </a:xfrm>
            <a:custGeom>
              <a:avLst/>
              <a:gdLst/>
              <a:ahLst/>
              <a:cxnLst/>
              <a:rect l="l" t="t" r="r" b="b"/>
              <a:pathLst>
                <a:path w="11468" h="8549" extrusionOk="0">
                  <a:moveTo>
                    <a:pt x="9370" y="621"/>
                  </a:moveTo>
                  <a:cubicBezTo>
                    <a:pt x="10126" y="917"/>
                    <a:pt x="10548" y="1216"/>
                    <a:pt x="10661" y="1533"/>
                  </a:cubicBezTo>
                  <a:cubicBezTo>
                    <a:pt x="10795" y="1915"/>
                    <a:pt x="10498" y="2422"/>
                    <a:pt x="10095" y="3115"/>
                  </a:cubicBezTo>
                  <a:cubicBezTo>
                    <a:pt x="9601" y="3960"/>
                    <a:pt x="7863" y="4130"/>
                    <a:pt x="7047" y="4130"/>
                  </a:cubicBezTo>
                  <a:cubicBezTo>
                    <a:pt x="6985" y="4130"/>
                    <a:pt x="6929" y="4129"/>
                    <a:pt x="6879" y="4127"/>
                  </a:cubicBezTo>
                  <a:cubicBezTo>
                    <a:pt x="6875" y="4127"/>
                    <a:pt x="6871" y="4127"/>
                    <a:pt x="6867" y="4127"/>
                  </a:cubicBezTo>
                  <a:cubicBezTo>
                    <a:pt x="6753" y="4127"/>
                    <a:pt x="6648" y="4190"/>
                    <a:pt x="6595" y="4292"/>
                  </a:cubicBezTo>
                  <a:cubicBezTo>
                    <a:pt x="6345" y="4774"/>
                    <a:pt x="5092" y="7202"/>
                    <a:pt x="4983" y="7639"/>
                  </a:cubicBezTo>
                  <a:cubicBezTo>
                    <a:pt x="4970" y="7689"/>
                    <a:pt x="4859" y="7756"/>
                    <a:pt x="4701" y="7816"/>
                  </a:cubicBezTo>
                  <a:lnTo>
                    <a:pt x="5462" y="5700"/>
                  </a:lnTo>
                  <a:cubicBezTo>
                    <a:pt x="5513" y="5558"/>
                    <a:pt x="5452" y="5400"/>
                    <a:pt x="5319" y="5328"/>
                  </a:cubicBezTo>
                  <a:cubicBezTo>
                    <a:pt x="5273" y="5303"/>
                    <a:pt x="5223" y="5291"/>
                    <a:pt x="5174" y="5291"/>
                  </a:cubicBezTo>
                  <a:cubicBezTo>
                    <a:pt x="5080" y="5291"/>
                    <a:pt x="4989" y="5334"/>
                    <a:pt x="4929" y="5413"/>
                  </a:cubicBezTo>
                  <a:cubicBezTo>
                    <a:pt x="3947" y="6723"/>
                    <a:pt x="2848" y="7831"/>
                    <a:pt x="2529" y="7831"/>
                  </a:cubicBezTo>
                  <a:cubicBezTo>
                    <a:pt x="1775" y="7831"/>
                    <a:pt x="649" y="7308"/>
                    <a:pt x="612" y="7087"/>
                  </a:cubicBezTo>
                  <a:cubicBezTo>
                    <a:pt x="668" y="6584"/>
                    <a:pt x="2985" y="2625"/>
                    <a:pt x="3974" y="1933"/>
                  </a:cubicBezTo>
                  <a:cubicBezTo>
                    <a:pt x="4776" y="1371"/>
                    <a:pt x="8066" y="807"/>
                    <a:pt x="9370" y="621"/>
                  </a:cubicBezTo>
                  <a:close/>
                  <a:moveTo>
                    <a:pt x="9409" y="1"/>
                  </a:moveTo>
                  <a:cubicBezTo>
                    <a:pt x="9394" y="1"/>
                    <a:pt x="9380" y="2"/>
                    <a:pt x="9365" y="4"/>
                  </a:cubicBezTo>
                  <a:cubicBezTo>
                    <a:pt x="8892" y="69"/>
                    <a:pt x="4711" y="670"/>
                    <a:pt x="3623" y="1431"/>
                  </a:cubicBezTo>
                  <a:cubicBezTo>
                    <a:pt x="2504" y="2214"/>
                    <a:pt x="1" y="6425"/>
                    <a:pt x="1" y="7078"/>
                  </a:cubicBezTo>
                  <a:cubicBezTo>
                    <a:pt x="1" y="7914"/>
                    <a:pt x="1779" y="8443"/>
                    <a:pt x="2529" y="8443"/>
                  </a:cubicBezTo>
                  <a:cubicBezTo>
                    <a:pt x="2988" y="8443"/>
                    <a:pt x="3682" y="7817"/>
                    <a:pt x="4289" y="7154"/>
                  </a:cubicBezTo>
                  <a:lnTo>
                    <a:pt x="4289" y="7154"/>
                  </a:lnTo>
                  <a:lnTo>
                    <a:pt x="3934" y="8138"/>
                  </a:lnTo>
                  <a:cubicBezTo>
                    <a:pt x="3862" y="8338"/>
                    <a:pt x="4010" y="8548"/>
                    <a:pt x="4222" y="8548"/>
                  </a:cubicBezTo>
                  <a:cubicBezTo>
                    <a:pt x="4233" y="8548"/>
                    <a:pt x="4245" y="8548"/>
                    <a:pt x="4256" y="8547"/>
                  </a:cubicBezTo>
                  <a:cubicBezTo>
                    <a:pt x="4451" y="8525"/>
                    <a:pt x="5428" y="8388"/>
                    <a:pt x="5577" y="7788"/>
                  </a:cubicBezTo>
                  <a:cubicBezTo>
                    <a:pt x="5644" y="7519"/>
                    <a:pt x="6483" y="5844"/>
                    <a:pt x="7053" y="4742"/>
                  </a:cubicBezTo>
                  <a:cubicBezTo>
                    <a:pt x="7728" y="4739"/>
                    <a:pt x="9920" y="4631"/>
                    <a:pt x="10652" y="3375"/>
                  </a:cubicBezTo>
                  <a:cubicBezTo>
                    <a:pt x="11089" y="2626"/>
                    <a:pt x="11467" y="1979"/>
                    <a:pt x="11237" y="1330"/>
                  </a:cubicBezTo>
                  <a:cubicBezTo>
                    <a:pt x="11055" y="815"/>
                    <a:pt x="10509" y="398"/>
                    <a:pt x="9516" y="21"/>
                  </a:cubicBezTo>
                  <a:cubicBezTo>
                    <a:pt x="9482" y="7"/>
                    <a:pt x="9446" y="1"/>
                    <a:pt x="9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2502;p54">
              <a:extLst>
                <a:ext uri="{FF2B5EF4-FFF2-40B4-BE49-F238E27FC236}">
                  <a16:creationId xmlns:a16="http://schemas.microsoft.com/office/drawing/2014/main" id="{98DB4B53-D2A6-EA24-5709-CB13FF294410}"/>
                </a:ext>
              </a:extLst>
            </p:cNvPr>
            <p:cNvSpPr/>
            <p:nvPr/>
          </p:nvSpPr>
          <p:spPr>
            <a:xfrm>
              <a:off x="3960075" y="1719450"/>
              <a:ext cx="202550" cy="700950"/>
            </a:xfrm>
            <a:custGeom>
              <a:avLst/>
              <a:gdLst/>
              <a:ahLst/>
              <a:cxnLst/>
              <a:rect l="l" t="t" r="r" b="b"/>
              <a:pathLst>
                <a:path w="8102" h="28038" extrusionOk="0">
                  <a:moveTo>
                    <a:pt x="2778" y="1"/>
                  </a:moveTo>
                  <a:cubicBezTo>
                    <a:pt x="2778" y="1"/>
                    <a:pt x="1504" y="4283"/>
                    <a:pt x="1504" y="6945"/>
                  </a:cubicBezTo>
                  <a:cubicBezTo>
                    <a:pt x="1504" y="9607"/>
                    <a:pt x="3357" y="18172"/>
                    <a:pt x="3357" y="18172"/>
                  </a:cubicBezTo>
                  <a:cubicBezTo>
                    <a:pt x="3357" y="18172"/>
                    <a:pt x="3010" y="20486"/>
                    <a:pt x="1504" y="22106"/>
                  </a:cubicBezTo>
                  <a:cubicBezTo>
                    <a:pt x="0" y="23727"/>
                    <a:pt x="463" y="25925"/>
                    <a:pt x="1158" y="26619"/>
                  </a:cubicBezTo>
                  <a:cubicBezTo>
                    <a:pt x="1694" y="27156"/>
                    <a:pt x="2645" y="28038"/>
                    <a:pt x="3263" y="28038"/>
                  </a:cubicBezTo>
                  <a:cubicBezTo>
                    <a:pt x="3445" y="28038"/>
                    <a:pt x="3598" y="27961"/>
                    <a:pt x="3703" y="27777"/>
                  </a:cubicBezTo>
                  <a:cubicBezTo>
                    <a:pt x="4166" y="26967"/>
                    <a:pt x="3820" y="25463"/>
                    <a:pt x="4283" y="24884"/>
                  </a:cubicBezTo>
                  <a:cubicBezTo>
                    <a:pt x="4746" y="24305"/>
                    <a:pt x="6482" y="23379"/>
                    <a:pt x="6713" y="21643"/>
                  </a:cubicBezTo>
                  <a:cubicBezTo>
                    <a:pt x="6945" y="19907"/>
                    <a:pt x="6597" y="14584"/>
                    <a:pt x="6597" y="11690"/>
                  </a:cubicBezTo>
                  <a:cubicBezTo>
                    <a:pt x="6597" y="8797"/>
                    <a:pt x="8101" y="4515"/>
                    <a:pt x="6482" y="1506"/>
                  </a:cubicBezTo>
                  <a:lnTo>
                    <a:pt x="27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2503;p54">
              <a:extLst>
                <a:ext uri="{FF2B5EF4-FFF2-40B4-BE49-F238E27FC236}">
                  <a16:creationId xmlns:a16="http://schemas.microsoft.com/office/drawing/2014/main" id="{81116C30-9D8C-AF15-96B6-1F961BCDF304}"/>
                </a:ext>
              </a:extLst>
            </p:cNvPr>
            <p:cNvSpPr/>
            <p:nvPr/>
          </p:nvSpPr>
          <p:spPr>
            <a:xfrm>
              <a:off x="3950375" y="1711825"/>
              <a:ext cx="207725" cy="716250"/>
            </a:xfrm>
            <a:custGeom>
              <a:avLst/>
              <a:gdLst/>
              <a:ahLst/>
              <a:cxnLst/>
              <a:rect l="l" t="t" r="r" b="b"/>
              <a:pathLst>
                <a:path w="8309" h="28650" extrusionOk="0">
                  <a:moveTo>
                    <a:pt x="3166" y="0"/>
                  </a:moveTo>
                  <a:cubicBezTo>
                    <a:pt x="3034" y="0"/>
                    <a:pt x="2912" y="87"/>
                    <a:pt x="2873" y="219"/>
                  </a:cubicBezTo>
                  <a:cubicBezTo>
                    <a:pt x="2820" y="397"/>
                    <a:pt x="1587" y="4575"/>
                    <a:pt x="1587" y="7250"/>
                  </a:cubicBezTo>
                  <a:cubicBezTo>
                    <a:pt x="1587" y="9829"/>
                    <a:pt x="3257" y="17665"/>
                    <a:pt x="3433" y="18483"/>
                  </a:cubicBezTo>
                  <a:cubicBezTo>
                    <a:pt x="3370" y="18829"/>
                    <a:pt x="2967" y="20806"/>
                    <a:pt x="1669" y="22203"/>
                  </a:cubicBezTo>
                  <a:cubicBezTo>
                    <a:pt x="0" y="24000"/>
                    <a:pt x="561" y="26374"/>
                    <a:pt x="1330" y="27142"/>
                  </a:cubicBezTo>
                  <a:cubicBezTo>
                    <a:pt x="2353" y="28166"/>
                    <a:pt x="3098" y="28649"/>
                    <a:pt x="3652" y="28649"/>
                  </a:cubicBezTo>
                  <a:cubicBezTo>
                    <a:pt x="3691" y="28649"/>
                    <a:pt x="3731" y="28646"/>
                    <a:pt x="3771" y="28642"/>
                  </a:cubicBezTo>
                  <a:cubicBezTo>
                    <a:pt x="4022" y="28607"/>
                    <a:pt x="4224" y="28467"/>
                    <a:pt x="4357" y="28234"/>
                  </a:cubicBezTo>
                  <a:cubicBezTo>
                    <a:pt x="4624" y="27769"/>
                    <a:pt x="4655" y="27163"/>
                    <a:pt x="4687" y="26576"/>
                  </a:cubicBezTo>
                  <a:cubicBezTo>
                    <a:pt x="4712" y="26094"/>
                    <a:pt x="4738" y="25594"/>
                    <a:pt x="4910" y="25380"/>
                  </a:cubicBezTo>
                  <a:cubicBezTo>
                    <a:pt x="5011" y="25254"/>
                    <a:pt x="5208" y="25088"/>
                    <a:pt x="5435" y="24895"/>
                  </a:cubicBezTo>
                  <a:cubicBezTo>
                    <a:pt x="6145" y="24297"/>
                    <a:pt x="7217" y="23392"/>
                    <a:pt x="7405" y="21988"/>
                  </a:cubicBezTo>
                  <a:cubicBezTo>
                    <a:pt x="7554" y="20864"/>
                    <a:pt x="7469" y="18317"/>
                    <a:pt x="7386" y="15853"/>
                  </a:cubicBezTo>
                  <a:cubicBezTo>
                    <a:pt x="7337" y="14412"/>
                    <a:pt x="7292" y="13052"/>
                    <a:pt x="7292" y="11995"/>
                  </a:cubicBezTo>
                  <a:cubicBezTo>
                    <a:pt x="7292" y="11125"/>
                    <a:pt x="7432" y="10116"/>
                    <a:pt x="7581" y="9048"/>
                  </a:cubicBezTo>
                  <a:cubicBezTo>
                    <a:pt x="7922" y="6606"/>
                    <a:pt x="8309" y="3836"/>
                    <a:pt x="7140" y="1666"/>
                  </a:cubicBezTo>
                  <a:cubicBezTo>
                    <a:pt x="7085" y="1560"/>
                    <a:pt x="6978" y="1500"/>
                    <a:pt x="6867" y="1500"/>
                  </a:cubicBezTo>
                  <a:cubicBezTo>
                    <a:pt x="6818" y="1500"/>
                    <a:pt x="6768" y="1512"/>
                    <a:pt x="6722" y="1537"/>
                  </a:cubicBezTo>
                  <a:cubicBezTo>
                    <a:pt x="6572" y="1617"/>
                    <a:pt x="6516" y="1806"/>
                    <a:pt x="6600" y="1955"/>
                  </a:cubicBezTo>
                  <a:cubicBezTo>
                    <a:pt x="7675" y="3950"/>
                    <a:pt x="7303" y="6615"/>
                    <a:pt x="6975" y="8964"/>
                  </a:cubicBezTo>
                  <a:cubicBezTo>
                    <a:pt x="6823" y="10054"/>
                    <a:pt x="6680" y="11083"/>
                    <a:pt x="6680" y="11995"/>
                  </a:cubicBezTo>
                  <a:cubicBezTo>
                    <a:pt x="6680" y="13062"/>
                    <a:pt x="6726" y="14428"/>
                    <a:pt x="6774" y="15873"/>
                  </a:cubicBezTo>
                  <a:cubicBezTo>
                    <a:pt x="6856" y="18313"/>
                    <a:pt x="6941" y="20834"/>
                    <a:pt x="6798" y="21907"/>
                  </a:cubicBezTo>
                  <a:cubicBezTo>
                    <a:pt x="6643" y="23077"/>
                    <a:pt x="5716" y="23858"/>
                    <a:pt x="5041" y="24428"/>
                  </a:cubicBezTo>
                  <a:cubicBezTo>
                    <a:pt x="4788" y="24641"/>
                    <a:pt x="4570" y="24825"/>
                    <a:pt x="4431" y="24998"/>
                  </a:cubicBezTo>
                  <a:cubicBezTo>
                    <a:pt x="4137" y="25366"/>
                    <a:pt x="4107" y="25939"/>
                    <a:pt x="4075" y="26545"/>
                  </a:cubicBezTo>
                  <a:cubicBezTo>
                    <a:pt x="4048" y="27059"/>
                    <a:pt x="4019" y="27591"/>
                    <a:pt x="3825" y="27930"/>
                  </a:cubicBezTo>
                  <a:cubicBezTo>
                    <a:pt x="3782" y="28007"/>
                    <a:pt x="3740" y="28028"/>
                    <a:pt x="3689" y="28034"/>
                  </a:cubicBezTo>
                  <a:cubicBezTo>
                    <a:pt x="3678" y="28036"/>
                    <a:pt x="3665" y="28037"/>
                    <a:pt x="3650" y="28037"/>
                  </a:cubicBezTo>
                  <a:cubicBezTo>
                    <a:pt x="3459" y="28037"/>
                    <a:pt x="2934" y="27879"/>
                    <a:pt x="1763" y="26708"/>
                  </a:cubicBezTo>
                  <a:cubicBezTo>
                    <a:pt x="1157" y="26104"/>
                    <a:pt x="733" y="24111"/>
                    <a:pt x="2117" y="22620"/>
                  </a:cubicBezTo>
                  <a:cubicBezTo>
                    <a:pt x="3669" y="20949"/>
                    <a:pt x="4034" y="18621"/>
                    <a:pt x="4048" y="18522"/>
                  </a:cubicBezTo>
                  <a:cubicBezTo>
                    <a:pt x="4054" y="18485"/>
                    <a:pt x="4053" y="18448"/>
                    <a:pt x="4044" y="18412"/>
                  </a:cubicBezTo>
                  <a:cubicBezTo>
                    <a:pt x="4026" y="18327"/>
                    <a:pt x="2199" y="9849"/>
                    <a:pt x="2199" y="7250"/>
                  </a:cubicBezTo>
                  <a:cubicBezTo>
                    <a:pt x="2199" y="4665"/>
                    <a:pt x="3448" y="436"/>
                    <a:pt x="3460" y="393"/>
                  </a:cubicBezTo>
                  <a:cubicBezTo>
                    <a:pt x="3508" y="232"/>
                    <a:pt x="3416" y="61"/>
                    <a:pt x="3254" y="13"/>
                  </a:cubicBezTo>
                  <a:cubicBezTo>
                    <a:pt x="3224" y="5"/>
                    <a:pt x="3195" y="0"/>
                    <a:pt x="3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2504;p54">
              <a:extLst>
                <a:ext uri="{FF2B5EF4-FFF2-40B4-BE49-F238E27FC236}">
                  <a16:creationId xmlns:a16="http://schemas.microsoft.com/office/drawing/2014/main" id="{B752F2FC-663F-816E-DF86-139B9726D670}"/>
                </a:ext>
              </a:extLst>
            </p:cNvPr>
            <p:cNvSpPr/>
            <p:nvPr/>
          </p:nvSpPr>
          <p:spPr>
            <a:xfrm>
              <a:off x="3960075" y="2136825"/>
              <a:ext cx="170875" cy="283575"/>
            </a:xfrm>
            <a:custGeom>
              <a:avLst/>
              <a:gdLst/>
              <a:ahLst/>
              <a:cxnLst/>
              <a:rect l="l" t="t" r="r" b="b"/>
              <a:pathLst>
                <a:path w="6835" h="11343" extrusionOk="0">
                  <a:moveTo>
                    <a:pt x="5684" y="0"/>
                  </a:moveTo>
                  <a:cubicBezTo>
                    <a:pt x="4452" y="0"/>
                    <a:pt x="3707" y="513"/>
                    <a:pt x="3267" y="1057"/>
                  </a:cubicBezTo>
                  <a:cubicBezTo>
                    <a:pt x="3323" y="1323"/>
                    <a:pt x="3357" y="1477"/>
                    <a:pt x="3357" y="1477"/>
                  </a:cubicBezTo>
                  <a:cubicBezTo>
                    <a:pt x="3357" y="1477"/>
                    <a:pt x="3009" y="3791"/>
                    <a:pt x="1504" y="5411"/>
                  </a:cubicBezTo>
                  <a:cubicBezTo>
                    <a:pt x="0" y="7032"/>
                    <a:pt x="463" y="9230"/>
                    <a:pt x="1158" y="9924"/>
                  </a:cubicBezTo>
                  <a:cubicBezTo>
                    <a:pt x="1694" y="10461"/>
                    <a:pt x="2645" y="11343"/>
                    <a:pt x="3263" y="11343"/>
                  </a:cubicBezTo>
                  <a:cubicBezTo>
                    <a:pt x="3445" y="11343"/>
                    <a:pt x="3598" y="11266"/>
                    <a:pt x="3703" y="11082"/>
                  </a:cubicBezTo>
                  <a:cubicBezTo>
                    <a:pt x="4166" y="10272"/>
                    <a:pt x="3820" y="8768"/>
                    <a:pt x="4283" y="8189"/>
                  </a:cubicBezTo>
                  <a:cubicBezTo>
                    <a:pt x="4745" y="7610"/>
                    <a:pt x="6482" y="6684"/>
                    <a:pt x="6712" y="4948"/>
                  </a:cubicBezTo>
                  <a:cubicBezTo>
                    <a:pt x="6835" y="4036"/>
                    <a:pt x="6796" y="2130"/>
                    <a:pt x="6732" y="110"/>
                  </a:cubicBezTo>
                  <a:cubicBezTo>
                    <a:pt x="6349" y="34"/>
                    <a:pt x="6001" y="0"/>
                    <a:pt x="56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2505;p54">
              <a:extLst>
                <a:ext uri="{FF2B5EF4-FFF2-40B4-BE49-F238E27FC236}">
                  <a16:creationId xmlns:a16="http://schemas.microsoft.com/office/drawing/2014/main" id="{E8448BA1-A1BB-D3D0-ABDA-4E060AF3AB76}"/>
                </a:ext>
              </a:extLst>
            </p:cNvPr>
            <p:cNvSpPr/>
            <p:nvPr/>
          </p:nvSpPr>
          <p:spPr>
            <a:xfrm>
              <a:off x="3950375" y="2129175"/>
              <a:ext cx="188075" cy="298900"/>
            </a:xfrm>
            <a:custGeom>
              <a:avLst/>
              <a:gdLst/>
              <a:ahLst/>
              <a:cxnLst/>
              <a:rect l="l" t="t" r="r" b="b"/>
              <a:pathLst>
                <a:path w="7523" h="11956" extrusionOk="0">
                  <a:moveTo>
                    <a:pt x="6084" y="614"/>
                  </a:moveTo>
                  <a:cubicBezTo>
                    <a:pt x="6318" y="614"/>
                    <a:pt x="6564" y="634"/>
                    <a:pt x="6822" y="674"/>
                  </a:cubicBezTo>
                  <a:cubicBezTo>
                    <a:pt x="6878" y="2547"/>
                    <a:pt x="6911" y="4360"/>
                    <a:pt x="6797" y="5213"/>
                  </a:cubicBezTo>
                  <a:cubicBezTo>
                    <a:pt x="6641" y="6383"/>
                    <a:pt x="5716" y="7164"/>
                    <a:pt x="5040" y="7734"/>
                  </a:cubicBezTo>
                  <a:cubicBezTo>
                    <a:pt x="4788" y="7947"/>
                    <a:pt x="4569" y="8131"/>
                    <a:pt x="4430" y="8304"/>
                  </a:cubicBezTo>
                  <a:cubicBezTo>
                    <a:pt x="4137" y="8672"/>
                    <a:pt x="4106" y="9245"/>
                    <a:pt x="4075" y="9851"/>
                  </a:cubicBezTo>
                  <a:cubicBezTo>
                    <a:pt x="4048" y="10365"/>
                    <a:pt x="4019" y="10897"/>
                    <a:pt x="3825" y="11236"/>
                  </a:cubicBezTo>
                  <a:cubicBezTo>
                    <a:pt x="3782" y="11313"/>
                    <a:pt x="3739" y="11334"/>
                    <a:pt x="3688" y="11340"/>
                  </a:cubicBezTo>
                  <a:cubicBezTo>
                    <a:pt x="3677" y="11342"/>
                    <a:pt x="3664" y="11343"/>
                    <a:pt x="3649" y="11343"/>
                  </a:cubicBezTo>
                  <a:cubicBezTo>
                    <a:pt x="3458" y="11343"/>
                    <a:pt x="2933" y="11185"/>
                    <a:pt x="1762" y="10014"/>
                  </a:cubicBezTo>
                  <a:cubicBezTo>
                    <a:pt x="1157" y="9410"/>
                    <a:pt x="733" y="7417"/>
                    <a:pt x="2117" y="5926"/>
                  </a:cubicBezTo>
                  <a:cubicBezTo>
                    <a:pt x="3668" y="4255"/>
                    <a:pt x="4034" y="1927"/>
                    <a:pt x="4047" y="1828"/>
                  </a:cubicBezTo>
                  <a:cubicBezTo>
                    <a:pt x="4053" y="1791"/>
                    <a:pt x="4051" y="1754"/>
                    <a:pt x="4044" y="1717"/>
                  </a:cubicBezTo>
                  <a:lnTo>
                    <a:pt x="3986" y="1447"/>
                  </a:lnTo>
                  <a:cubicBezTo>
                    <a:pt x="4487" y="895"/>
                    <a:pt x="5200" y="614"/>
                    <a:pt x="6084" y="614"/>
                  </a:cubicBezTo>
                  <a:close/>
                  <a:moveTo>
                    <a:pt x="6073" y="1"/>
                  </a:moveTo>
                  <a:cubicBezTo>
                    <a:pt x="4690" y="1"/>
                    <a:pt x="3877" y="602"/>
                    <a:pt x="3418" y="1170"/>
                  </a:cubicBezTo>
                  <a:cubicBezTo>
                    <a:pt x="3359" y="1242"/>
                    <a:pt x="3337" y="1336"/>
                    <a:pt x="3356" y="1426"/>
                  </a:cubicBezTo>
                  <a:lnTo>
                    <a:pt x="3433" y="1789"/>
                  </a:lnTo>
                  <a:cubicBezTo>
                    <a:pt x="3372" y="2134"/>
                    <a:pt x="2970" y="4107"/>
                    <a:pt x="1669" y="5509"/>
                  </a:cubicBezTo>
                  <a:cubicBezTo>
                    <a:pt x="0" y="7306"/>
                    <a:pt x="561" y="9680"/>
                    <a:pt x="1330" y="10448"/>
                  </a:cubicBezTo>
                  <a:cubicBezTo>
                    <a:pt x="2353" y="11472"/>
                    <a:pt x="3098" y="11955"/>
                    <a:pt x="3652" y="11955"/>
                  </a:cubicBezTo>
                  <a:cubicBezTo>
                    <a:pt x="3691" y="11955"/>
                    <a:pt x="3731" y="11953"/>
                    <a:pt x="3770" y="11948"/>
                  </a:cubicBezTo>
                  <a:cubicBezTo>
                    <a:pt x="4022" y="11914"/>
                    <a:pt x="4224" y="11774"/>
                    <a:pt x="4357" y="11540"/>
                  </a:cubicBezTo>
                  <a:cubicBezTo>
                    <a:pt x="4623" y="11075"/>
                    <a:pt x="4655" y="10469"/>
                    <a:pt x="4686" y="9883"/>
                  </a:cubicBezTo>
                  <a:cubicBezTo>
                    <a:pt x="4712" y="9400"/>
                    <a:pt x="4737" y="8901"/>
                    <a:pt x="4909" y="8686"/>
                  </a:cubicBezTo>
                  <a:cubicBezTo>
                    <a:pt x="5011" y="8560"/>
                    <a:pt x="5207" y="8394"/>
                    <a:pt x="5435" y="8202"/>
                  </a:cubicBezTo>
                  <a:cubicBezTo>
                    <a:pt x="6144" y="7604"/>
                    <a:pt x="7217" y="6699"/>
                    <a:pt x="7404" y="5295"/>
                  </a:cubicBezTo>
                  <a:cubicBezTo>
                    <a:pt x="7522" y="4412"/>
                    <a:pt x="7499" y="2702"/>
                    <a:pt x="7427" y="406"/>
                  </a:cubicBezTo>
                  <a:cubicBezTo>
                    <a:pt x="7422" y="264"/>
                    <a:pt x="7319" y="143"/>
                    <a:pt x="7180" y="115"/>
                  </a:cubicBezTo>
                  <a:cubicBezTo>
                    <a:pt x="6775" y="36"/>
                    <a:pt x="6407"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2506;p54">
              <a:extLst>
                <a:ext uri="{FF2B5EF4-FFF2-40B4-BE49-F238E27FC236}">
                  <a16:creationId xmlns:a16="http://schemas.microsoft.com/office/drawing/2014/main" id="{947DBB33-15B4-D7B9-E3E8-C68F952D5BFE}"/>
                </a:ext>
              </a:extLst>
            </p:cNvPr>
            <p:cNvSpPr/>
            <p:nvPr/>
          </p:nvSpPr>
          <p:spPr>
            <a:xfrm>
              <a:off x="3931150" y="2136125"/>
              <a:ext cx="549725" cy="515025"/>
            </a:xfrm>
            <a:custGeom>
              <a:avLst/>
              <a:gdLst/>
              <a:ahLst/>
              <a:cxnLst/>
              <a:rect l="l" t="t" r="r" b="b"/>
              <a:pathLst>
                <a:path w="21989" h="20601" extrusionOk="0">
                  <a:moveTo>
                    <a:pt x="11110" y="0"/>
                  </a:moveTo>
                  <a:lnTo>
                    <a:pt x="1" y="12614"/>
                  </a:lnTo>
                  <a:lnTo>
                    <a:pt x="11226" y="20600"/>
                  </a:lnTo>
                  <a:lnTo>
                    <a:pt x="21989" y="6944"/>
                  </a:lnTo>
                  <a:lnTo>
                    <a:pt x="111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2507;p54">
              <a:extLst>
                <a:ext uri="{FF2B5EF4-FFF2-40B4-BE49-F238E27FC236}">
                  <a16:creationId xmlns:a16="http://schemas.microsoft.com/office/drawing/2014/main" id="{F6367E6D-E1E9-8294-07F5-56D19F82253A}"/>
                </a:ext>
              </a:extLst>
            </p:cNvPr>
            <p:cNvSpPr/>
            <p:nvPr/>
          </p:nvSpPr>
          <p:spPr>
            <a:xfrm>
              <a:off x="3922400" y="2128475"/>
              <a:ext cx="567325" cy="530325"/>
            </a:xfrm>
            <a:custGeom>
              <a:avLst/>
              <a:gdLst/>
              <a:ahLst/>
              <a:cxnLst/>
              <a:rect l="l" t="t" r="r" b="b"/>
              <a:pathLst>
                <a:path w="22693" h="21213" extrusionOk="0">
                  <a:moveTo>
                    <a:pt x="11517" y="705"/>
                  </a:moveTo>
                  <a:lnTo>
                    <a:pt x="21890" y="7326"/>
                  </a:lnTo>
                  <a:lnTo>
                    <a:pt x="11517" y="20488"/>
                  </a:lnTo>
                  <a:lnTo>
                    <a:pt x="805" y="12868"/>
                  </a:lnTo>
                  <a:lnTo>
                    <a:pt x="11517" y="705"/>
                  </a:lnTo>
                  <a:close/>
                  <a:moveTo>
                    <a:pt x="11460" y="0"/>
                  </a:moveTo>
                  <a:cubicBezTo>
                    <a:pt x="11375" y="0"/>
                    <a:pt x="11291" y="36"/>
                    <a:pt x="11231" y="104"/>
                  </a:cubicBezTo>
                  <a:lnTo>
                    <a:pt x="120" y="12718"/>
                  </a:lnTo>
                  <a:cubicBezTo>
                    <a:pt x="0" y="12854"/>
                    <a:pt x="24" y="13064"/>
                    <a:pt x="172" y="13170"/>
                  </a:cubicBezTo>
                  <a:lnTo>
                    <a:pt x="11398" y="21156"/>
                  </a:lnTo>
                  <a:cubicBezTo>
                    <a:pt x="11450" y="21192"/>
                    <a:pt x="11512" y="21212"/>
                    <a:pt x="11577" y="21212"/>
                  </a:cubicBezTo>
                  <a:cubicBezTo>
                    <a:pt x="11670" y="21212"/>
                    <a:pt x="11758" y="21169"/>
                    <a:pt x="11817" y="21096"/>
                  </a:cubicBezTo>
                  <a:lnTo>
                    <a:pt x="22579" y="7439"/>
                  </a:lnTo>
                  <a:cubicBezTo>
                    <a:pt x="22692" y="7297"/>
                    <a:pt x="22657" y="7089"/>
                    <a:pt x="22504" y="6992"/>
                  </a:cubicBezTo>
                  <a:lnTo>
                    <a:pt x="11624" y="48"/>
                  </a:lnTo>
                  <a:cubicBezTo>
                    <a:pt x="11574" y="16"/>
                    <a:pt x="11517" y="0"/>
                    <a:pt x="114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2508;p54">
              <a:extLst>
                <a:ext uri="{FF2B5EF4-FFF2-40B4-BE49-F238E27FC236}">
                  <a16:creationId xmlns:a16="http://schemas.microsoft.com/office/drawing/2014/main" id="{A6F057E7-F908-2A48-63D7-2F483D9DC04A}"/>
                </a:ext>
              </a:extLst>
            </p:cNvPr>
            <p:cNvSpPr/>
            <p:nvPr/>
          </p:nvSpPr>
          <p:spPr>
            <a:xfrm>
              <a:off x="4087375" y="2214250"/>
              <a:ext cx="63700" cy="182325"/>
            </a:xfrm>
            <a:custGeom>
              <a:avLst/>
              <a:gdLst/>
              <a:ahLst/>
              <a:cxnLst/>
              <a:rect l="l" t="t" r="r" b="b"/>
              <a:pathLst>
                <a:path w="2548" h="7293" extrusionOk="0">
                  <a:moveTo>
                    <a:pt x="1621" y="0"/>
                  </a:moveTo>
                  <a:lnTo>
                    <a:pt x="0" y="2083"/>
                  </a:lnTo>
                  <a:cubicBezTo>
                    <a:pt x="0" y="2083"/>
                    <a:pt x="117" y="6018"/>
                    <a:pt x="117" y="6597"/>
                  </a:cubicBezTo>
                  <a:cubicBezTo>
                    <a:pt x="117" y="6926"/>
                    <a:pt x="528" y="7292"/>
                    <a:pt x="904" y="7292"/>
                  </a:cubicBezTo>
                  <a:cubicBezTo>
                    <a:pt x="1189" y="7292"/>
                    <a:pt x="1455" y="7081"/>
                    <a:pt x="1505" y="6481"/>
                  </a:cubicBezTo>
                  <a:cubicBezTo>
                    <a:pt x="1621" y="5093"/>
                    <a:pt x="1621" y="4513"/>
                    <a:pt x="1736" y="4167"/>
                  </a:cubicBezTo>
                  <a:cubicBezTo>
                    <a:pt x="1853" y="3819"/>
                    <a:pt x="2547" y="1620"/>
                    <a:pt x="1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2509;p54">
              <a:extLst>
                <a:ext uri="{FF2B5EF4-FFF2-40B4-BE49-F238E27FC236}">
                  <a16:creationId xmlns:a16="http://schemas.microsoft.com/office/drawing/2014/main" id="{D5E171AC-653C-1AB1-8FBA-31E7B980E0DC}"/>
                </a:ext>
              </a:extLst>
            </p:cNvPr>
            <p:cNvSpPr/>
            <p:nvPr/>
          </p:nvSpPr>
          <p:spPr>
            <a:xfrm>
              <a:off x="4079625" y="2206625"/>
              <a:ext cx="78525" cy="197575"/>
            </a:xfrm>
            <a:custGeom>
              <a:avLst/>
              <a:gdLst/>
              <a:ahLst/>
              <a:cxnLst/>
              <a:rect l="l" t="t" r="r" b="b"/>
              <a:pathLst>
                <a:path w="3141" h="7903" extrusionOk="0">
                  <a:moveTo>
                    <a:pt x="1932" y="0"/>
                  </a:moveTo>
                  <a:cubicBezTo>
                    <a:pt x="1881" y="0"/>
                    <a:pt x="1828" y="13"/>
                    <a:pt x="1780" y="41"/>
                  </a:cubicBezTo>
                  <a:cubicBezTo>
                    <a:pt x="1635" y="124"/>
                    <a:pt x="1583" y="310"/>
                    <a:pt x="1665" y="456"/>
                  </a:cubicBezTo>
                  <a:cubicBezTo>
                    <a:pt x="2505" y="1924"/>
                    <a:pt x="1889" y="3978"/>
                    <a:pt x="1757" y="4374"/>
                  </a:cubicBezTo>
                  <a:cubicBezTo>
                    <a:pt x="1663" y="4651"/>
                    <a:pt x="1639" y="5001"/>
                    <a:pt x="1591" y="5698"/>
                  </a:cubicBezTo>
                  <a:cubicBezTo>
                    <a:pt x="1570" y="5987"/>
                    <a:pt x="1546" y="6335"/>
                    <a:pt x="1510" y="6760"/>
                  </a:cubicBezTo>
                  <a:cubicBezTo>
                    <a:pt x="1490" y="6996"/>
                    <a:pt x="1416" y="7291"/>
                    <a:pt x="1227" y="7291"/>
                  </a:cubicBezTo>
                  <a:cubicBezTo>
                    <a:pt x="1219" y="7291"/>
                    <a:pt x="1211" y="7291"/>
                    <a:pt x="1202" y="7290"/>
                  </a:cubicBezTo>
                  <a:cubicBezTo>
                    <a:pt x="968" y="7281"/>
                    <a:pt x="733" y="7034"/>
                    <a:pt x="733" y="6902"/>
                  </a:cubicBezTo>
                  <a:cubicBezTo>
                    <a:pt x="733" y="6325"/>
                    <a:pt x="622" y="2540"/>
                    <a:pt x="616" y="2379"/>
                  </a:cubicBezTo>
                  <a:cubicBezTo>
                    <a:pt x="610" y="2213"/>
                    <a:pt x="473" y="2082"/>
                    <a:pt x="308" y="2082"/>
                  </a:cubicBezTo>
                  <a:cubicBezTo>
                    <a:pt x="306" y="2082"/>
                    <a:pt x="304" y="2082"/>
                    <a:pt x="302" y="2082"/>
                  </a:cubicBezTo>
                  <a:cubicBezTo>
                    <a:pt x="133" y="2087"/>
                    <a:pt x="0" y="2227"/>
                    <a:pt x="5" y="2397"/>
                  </a:cubicBezTo>
                  <a:cubicBezTo>
                    <a:pt x="6" y="2437"/>
                    <a:pt x="120" y="6334"/>
                    <a:pt x="120" y="6902"/>
                  </a:cubicBezTo>
                  <a:cubicBezTo>
                    <a:pt x="120" y="7384"/>
                    <a:pt x="643" y="7879"/>
                    <a:pt x="1177" y="7902"/>
                  </a:cubicBezTo>
                  <a:lnTo>
                    <a:pt x="1209" y="7902"/>
                  </a:lnTo>
                  <a:cubicBezTo>
                    <a:pt x="1439" y="7902"/>
                    <a:pt x="2037" y="7805"/>
                    <a:pt x="2121" y="6811"/>
                  </a:cubicBezTo>
                  <a:cubicBezTo>
                    <a:pt x="2157" y="6383"/>
                    <a:pt x="2182" y="6031"/>
                    <a:pt x="2201" y="5740"/>
                  </a:cubicBezTo>
                  <a:cubicBezTo>
                    <a:pt x="2246" y="5115"/>
                    <a:pt x="2270" y="4772"/>
                    <a:pt x="2338" y="4568"/>
                  </a:cubicBezTo>
                  <a:cubicBezTo>
                    <a:pt x="2544" y="3950"/>
                    <a:pt x="3141" y="1804"/>
                    <a:pt x="2197" y="152"/>
                  </a:cubicBezTo>
                  <a:cubicBezTo>
                    <a:pt x="2140" y="55"/>
                    <a:pt x="2038" y="0"/>
                    <a:pt x="19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2510;p54">
              <a:extLst>
                <a:ext uri="{FF2B5EF4-FFF2-40B4-BE49-F238E27FC236}">
                  <a16:creationId xmlns:a16="http://schemas.microsoft.com/office/drawing/2014/main" id="{A4E42FE7-784A-D9F5-EF1E-EF4A3185D060}"/>
                </a:ext>
              </a:extLst>
            </p:cNvPr>
            <p:cNvSpPr/>
            <p:nvPr/>
          </p:nvSpPr>
          <p:spPr>
            <a:xfrm>
              <a:off x="4280375" y="1456175"/>
              <a:ext cx="712625" cy="1035850"/>
            </a:xfrm>
            <a:custGeom>
              <a:avLst/>
              <a:gdLst/>
              <a:ahLst/>
              <a:cxnLst/>
              <a:rect l="l" t="t" r="r" b="b"/>
              <a:pathLst>
                <a:path w="28505" h="41434" extrusionOk="0">
                  <a:moveTo>
                    <a:pt x="27232" y="0"/>
                  </a:moveTo>
                  <a:lnTo>
                    <a:pt x="23529" y="1737"/>
                  </a:lnTo>
                  <a:cubicBezTo>
                    <a:pt x="23529" y="1737"/>
                    <a:pt x="20404" y="5209"/>
                    <a:pt x="18899" y="8450"/>
                  </a:cubicBezTo>
                  <a:cubicBezTo>
                    <a:pt x="17395" y="11691"/>
                    <a:pt x="16237" y="20023"/>
                    <a:pt x="16237" y="20023"/>
                  </a:cubicBezTo>
                  <a:cubicBezTo>
                    <a:pt x="16237" y="20023"/>
                    <a:pt x="10219" y="29860"/>
                    <a:pt x="9409" y="30670"/>
                  </a:cubicBezTo>
                  <a:cubicBezTo>
                    <a:pt x="8599" y="31481"/>
                    <a:pt x="9062" y="31365"/>
                    <a:pt x="7095" y="32291"/>
                  </a:cubicBezTo>
                  <a:cubicBezTo>
                    <a:pt x="5127" y="33216"/>
                    <a:pt x="2581" y="33680"/>
                    <a:pt x="2234" y="34258"/>
                  </a:cubicBezTo>
                  <a:cubicBezTo>
                    <a:pt x="1888" y="34836"/>
                    <a:pt x="614" y="37615"/>
                    <a:pt x="266" y="37961"/>
                  </a:cubicBezTo>
                  <a:cubicBezTo>
                    <a:pt x="1" y="38227"/>
                    <a:pt x="411" y="38694"/>
                    <a:pt x="826" y="38694"/>
                  </a:cubicBezTo>
                  <a:cubicBezTo>
                    <a:pt x="954" y="38694"/>
                    <a:pt x="1083" y="38649"/>
                    <a:pt x="1193" y="38540"/>
                  </a:cubicBezTo>
                  <a:cubicBezTo>
                    <a:pt x="1656" y="38078"/>
                    <a:pt x="3275" y="36226"/>
                    <a:pt x="3275" y="36225"/>
                  </a:cubicBezTo>
                  <a:lnTo>
                    <a:pt x="3275" y="36225"/>
                  </a:lnTo>
                  <a:lnTo>
                    <a:pt x="1308" y="40854"/>
                  </a:lnTo>
                  <a:cubicBezTo>
                    <a:pt x="1308" y="40854"/>
                    <a:pt x="1308" y="41433"/>
                    <a:pt x="2002" y="41433"/>
                  </a:cubicBezTo>
                  <a:cubicBezTo>
                    <a:pt x="2697" y="41433"/>
                    <a:pt x="4433" y="40622"/>
                    <a:pt x="4433" y="40622"/>
                  </a:cubicBezTo>
                  <a:cubicBezTo>
                    <a:pt x="4433" y="40622"/>
                    <a:pt x="6400" y="40159"/>
                    <a:pt x="7095" y="39234"/>
                  </a:cubicBezTo>
                  <a:cubicBezTo>
                    <a:pt x="7789" y="38308"/>
                    <a:pt x="10335" y="33332"/>
                    <a:pt x="10335" y="33332"/>
                  </a:cubicBezTo>
                  <a:cubicBezTo>
                    <a:pt x="10335" y="33332"/>
                    <a:pt x="17047" y="29049"/>
                    <a:pt x="19477" y="26156"/>
                  </a:cubicBezTo>
                  <a:cubicBezTo>
                    <a:pt x="21908" y="23262"/>
                    <a:pt x="23529" y="19675"/>
                    <a:pt x="23875" y="18518"/>
                  </a:cubicBezTo>
                  <a:cubicBezTo>
                    <a:pt x="24222" y="17360"/>
                    <a:pt x="28505" y="4514"/>
                    <a:pt x="28389" y="2431"/>
                  </a:cubicBezTo>
                  <a:cubicBezTo>
                    <a:pt x="28274" y="348"/>
                    <a:pt x="27232" y="0"/>
                    <a:pt x="27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2511;p54">
              <a:extLst>
                <a:ext uri="{FF2B5EF4-FFF2-40B4-BE49-F238E27FC236}">
                  <a16:creationId xmlns:a16="http://schemas.microsoft.com/office/drawing/2014/main" id="{91389091-C62C-9DAB-A954-442663651885}"/>
                </a:ext>
              </a:extLst>
            </p:cNvPr>
            <p:cNvSpPr/>
            <p:nvPr/>
          </p:nvSpPr>
          <p:spPr>
            <a:xfrm>
              <a:off x="4275250" y="1448525"/>
              <a:ext cx="724750" cy="1051125"/>
            </a:xfrm>
            <a:custGeom>
              <a:avLst/>
              <a:gdLst/>
              <a:ahLst/>
              <a:cxnLst/>
              <a:rect l="l" t="t" r="r" b="b"/>
              <a:pathLst>
                <a:path w="28990" h="42045" extrusionOk="0">
                  <a:moveTo>
                    <a:pt x="27439" y="1"/>
                  </a:moveTo>
                  <a:cubicBezTo>
                    <a:pt x="27313" y="1"/>
                    <a:pt x="27196" y="79"/>
                    <a:pt x="27153" y="204"/>
                  </a:cubicBezTo>
                  <a:cubicBezTo>
                    <a:pt x="27098" y="363"/>
                    <a:pt x="27179" y="535"/>
                    <a:pt x="27336" y="594"/>
                  </a:cubicBezTo>
                  <a:cubicBezTo>
                    <a:pt x="27370" y="607"/>
                    <a:pt x="28189" y="939"/>
                    <a:pt x="28290" y="2754"/>
                  </a:cubicBezTo>
                  <a:cubicBezTo>
                    <a:pt x="28384" y="4461"/>
                    <a:pt x="25231" y="14244"/>
                    <a:pt x="24196" y="17459"/>
                  </a:cubicBezTo>
                  <a:cubicBezTo>
                    <a:pt x="23987" y="18105"/>
                    <a:pt x="23842" y="18558"/>
                    <a:pt x="23789" y="18735"/>
                  </a:cubicBezTo>
                  <a:cubicBezTo>
                    <a:pt x="23494" y="19718"/>
                    <a:pt x="21918" y="23327"/>
                    <a:pt x="19450" y="26265"/>
                  </a:cubicBezTo>
                  <a:cubicBezTo>
                    <a:pt x="17077" y="29089"/>
                    <a:pt x="10442" y="33337"/>
                    <a:pt x="10376" y="33380"/>
                  </a:cubicBezTo>
                  <a:cubicBezTo>
                    <a:pt x="10331" y="33409"/>
                    <a:pt x="10293" y="33450"/>
                    <a:pt x="10269" y="33498"/>
                  </a:cubicBezTo>
                  <a:cubicBezTo>
                    <a:pt x="10243" y="33547"/>
                    <a:pt x="7727" y="38461"/>
                    <a:pt x="7056" y="39356"/>
                  </a:cubicBezTo>
                  <a:cubicBezTo>
                    <a:pt x="6542" y="40041"/>
                    <a:pt x="5086" y="40507"/>
                    <a:pt x="4569" y="40630"/>
                  </a:cubicBezTo>
                  <a:cubicBezTo>
                    <a:pt x="4548" y="40635"/>
                    <a:pt x="4528" y="40642"/>
                    <a:pt x="4509" y="40650"/>
                  </a:cubicBezTo>
                  <a:cubicBezTo>
                    <a:pt x="4043" y="40868"/>
                    <a:pt x="2721" y="41432"/>
                    <a:pt x="2208" y="41432"/>
                  </a:cubicBezTo>
                  <a:cubicBezTo>
                    <a:pt x="1929" y="41432"/>
                    <a:pt x="1847" y="41306"/>
                    <a:pt x="1826" y="41207"/>
                  </a:cubicBezTo>
                  <a:lnTo>
                    <a:pt x="3763" y="36650"/>
                  </a:lnTo>
                  <a:cubicBezTo>
                    <a:pt x="3822" y="36512"/>
                    <a:pt x="3773" y="36350"/>
                    <a:pt x="3644" y="36270"/>
                  </a:cubicBezTo>
                  <a:cubicBezTo>
                    <a:pt x="3594" y="36238"/>
                    <a:pt x="3538" y="36223"/>
                    <a:pt x="3482" y="36223"/>
                  </a:cubicBezTo>
                  <a:cubicBezTo>
                    <a:pt x="3396" y="36223"/>
                    <a:pt x="3311" y="36260"/>
                    <a:pt x="3251" y="36329"/>
                  </a:cubicBezTo>
                  <a:cubicBezTo>
                    <a:pt x="3234" y="36348"/>
                    <a:pt x="1632" y="38179"/>
                    <a:pt x="1182" y="38629"/>
                  </a:cubicBezTo>
                  <a:cubicBezTo>
                    <a:pt x="1162" y="38648"/>
                    <a:pt x="1116" y="38694"/>
                    <a:pt x="1030" y="38694"/>
                  </a:cubicBezTo>
                  <a:cubicBezTo>
                    <a:pt x="997" y="38694"/>
                    <a:pt x="960" y="38687"/>
                    <a:pt x="916" y="38671"/>
                  </a:cubicBezTo>
                  <a:cubicBezTo>
                    <a:pt x="774" y="38615"/>
                    <a:pt x="695" y="38501"/>
                    <a:pt x="687" y="38483"/>
                  </a:cubicBezTo>
                  <a:cubicBezTo>
                    <a:pt x="924" y="38246"/>
                    <a:pt x="1376" y="37351"/>
                    <a:pt x="2041" y="36011"/>
                  </a:cubicBezTo>
                  <a:cubicBezTo>
                    <a:pt x="2318" y="35453"/>
                    <a:pt x="2580" y="34924"/>
                    <a:pt x="2701" y="34721"/>
                  </a:cubicBezTo>
                  <a:cubicBezTo>
                    <a:pt x="2838" y="34494"/>
                    <a:pt x="3870" y="34159"/>
                    <a:pt x="4701" y="33888"/>
                  </a:cubicBezTo>
                  <a:cubicBezTo>
                    <a:pt x="5567" y="33607"/>
                    <a:pt x="6549" y="33288"/>
                    <a:pt x="7430" y="32873"/>
                  </a:cubicBezTo>
                  <a:cubicBezTo>
                    <a:pt x="8934" y="32166"/>
                    <a:pt x="9077" y="32039"/>
                    <a:pt x="9437" y="31621"/>
                  </a:cubicBezTo>
                  <a:cubicBezTo>
                    <a:pt x="9531" y="31511"/>
                    <a:pt x="9646" y="31376"/>
                    <a:pt x="9831" y="31192"/>
                  </a:cubicBezTo>
                  <a:cubicBezTo>
                    <a:pt x="10657" y="30366"/>
                    <a:pt x="16458" y="20891"/>
                    <a:pt x="16704" y="20488"/>
                  </a:cubicBezTo>
                  <a:cubicBezTo>
                    <a:pt x="16726" y="20452"/>
                    <a:pt x="16740" y="20412"/>
                    <a:pt x="16746" y="20370"/>
                  </a:cubicBezTo>
                  <a:cubicBezTo>
                    <a:pt x="16757" y="20287"/>
                    <a:pt x="17914" y="12046"/>
                    <a:pt x="19382" y="8884"/>
                  </a:cubicBezTo>
                  <a:cubicBezTo>
                    <a:pt x="20849" y="5723"/>
                    <a:pt x="23931" y="2281"/>
                    <a:pt x="23962" y="2247"/>
                  </a:cubicBezTo>
                  <a:cubicBezTo>
                    <a:pt x="24075" y="2122"/>
                    <a:pt x="24064" y="1928"/>
                    <a:pt x="23939" y="1815"/>
                  </a:cubicBezTo>
                  <a:cubicBezTo>
                    <a:pt x="23880" y="1762"/>
                    <a:pt x="23806" y="1736"/>
                    <a:pt x="23733" y="1736"/>
                  </a:cubicBezTo>
                  <a:cubicBezTo>
                    <a:pt x="23650" y="1736"/>
                    <a:pt x="23567" y="1770"/>
                    <a:pt x="23506" y="1837"/>
                  </a:cubicBezTo>
                  <a:cubicBezTo>
                    <a:pt x="23377" y="1981"/>
                    <a:pt x="20334" y="5381"/>
                    <a:pt x="18827" y="8627"/>
                  </a:cubicBezTo>
                  <a:cubicBezTo>
                    <a:pt x="17373" y="11757"/>
                    <a:pt x="16266" y="19388"/>
                    <a:pt x="16149" y="20223"/>
                  </a:cubicBezTo>
                  <a:cubicBezTo>
                    <a:pt x="14455" y="22991"/>
                    <a:pt x="10037" y="30120"/>
                    <a:pt x="9398" y="30759"/>
                  </a:cubicBezTo>
                  <a:cubicBezTo>
                    <a:pt x="9198" y="30958"/>
                    <a:pt x="9074" y="31103"/>
                    <a:pt x="8972" y="31222"/>
                  </a:cubicBezTo>
                  <a:cubicBezTo>
                    <a:pt x="8688" y="31551"/>
                    <a:pt x="8611" y="31641"/>
                    <a:pt x="7169" y="32319"/>
                  </a:cubicBezTo>
                  <a:cubicBezTo>
                    <a:pt x="6323" y="32717"/>
                    <a:pt x="5360" y="33030"/>
                    <a:pt x="4513" y="33307"/>
                  </a:cubicBezTo>
                  <a:cubicBezTo>
                    <a:pt x="3144" y="33751"/>
                    <a:pt x="2419" y="34002"/>
                    <a:pt x="2176" y="34406"/>
                  </a:cubicBezTo>
                  <a:cubicBezTo>
                    <a:pt x="2041" y="34631"/>
                    <a:pt x="1787" y="35143"/>
                    <a:pt x="1493" y="35739"/>
                  </a:cubicBezTo>
                  <a:cubicBezTo>
                    <a:pt x="1098" y="36535"/>
                    <a:pt x="438" y="37867"/>
                    <a:pt x="255" y="38050"/>
                  </a:cubicBezTo>
                  <a:cubicBezTo>
                    <a:pt x="1" y="38305"/>
                    <a:pt x="32" y="38706"/>
                    <a:pt x="329" y="39003"/>
                  </a:cubicBezTo>
                  <a:cubicBezTo>
                    <a:pt x="513" y="39187"/>
                    <a:pt x="773" y="39304"/>
                    <a:pt x="1033" y="39304"/>
                  </a:cubicBezTo>
                  <a:cubicBezTo>
                    <a:pt x="1239" y="39304"/>
                    <a:pt x="1445" y="39231"/>
                    <a:pt x="1614" y="39062"/>
                  </a:cubicBezTo>
                  <a:cubicBezTo>
                    <a:pt x="1789" y="38888"/>
                    <a:pt x="2118" y="38528"/>
                    <a:pt x="2463" y="38141"/>
                  </a:cubicBezTo>
                  <a:lnTo>
                    <a:pt x="2463" y="38141"/>
                  </a:lnTo>
                  <a:lnTo>
                    <a:pt x="1231" y="41040"/>
                  </a:lnTo>
                  <a:cubicBezTo>
                    <a:pt x="1215" y="41078"/>
                    <a:pt x="1207" y="41119"/>
                    <a:pt x="1207" y="41160"/>
                  </a:cubicBezTo>
                  <a:cubicBezTo>
                    <a:pt x="1207" y="41515"/>
                    <a:pt x="1473" y="42045"/>
                    <a:pt x="2207" y="42045"/>
                  </a:cubicBezTo>
                  <a:cubicBezTo>
                    <a:pt x="2920" y="42045"/>
                    <a:pt x="4457" y="41349"/>
                    <a:pt x="4740" y="41218"/>
                  </a:cubicBezTo>
                  <a:cubicBezTo>
                    <a:pt x="5011" y="41152"/>
                    <a:pt x="6834" y="40670"/>
                    <a:pt x="7546" y="39723"/>
                  </a:cubicBezTo>
                  <a:cubicBezTo>
                    <a:pt x="8209" y="38839"/>
                    <a:pt x="10444" y="34497"/>
                    <a:pt x="10776" y="33851"/>
                  </a:cubicBezTo>
                  <a:cubicBezTo>
                    <a:pt x="11537" y="33361"/>
                    <a:pt x="17591" y="29430"/>
                    <a:pt x="19918" y="26659"/>
                  </a:cubicBezTo>
                  <a:cubicBezTo>
                    <a:pt x="22400" y="23706"/>
                    <a:pt x="24017" y="20102"/>
                    <a:pt x="24374" y="18911"/>
                  </a:cubicBezTo>
                  <a:cubicBezTo>
                    <a:pt x="24427" y="18735"/>
                    <a:pt x="24572" y="18288"/>
                    <a:pt x="24778" y="17647"/>
                  </a:cubicBezTo>
                  <a:cubicBezTo>
                    <a:pt x="26745" y="11545"/>
                    <a:pt x="28990" y="4334"/>
                    <a:pt x="28900" y="2720"/>
                  </a:cubicBezTo>
                  <a:cubicBezTo>
                    <a:pt x="28775" y="455"/>
                    <a:pt x="27585" y="33"/>
                    <a:pt x="27534" y="16"/>
                  </a:cubicBezTo>
                  <a:cubicBezTo>
                    <a:pt x="27503" y="5"/>
                    <a:pt x="27471" y="1"/>
                    <a:pt x="27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2512;p54">
              <a:extLst>
                <a:ext uri="{FF2B5EF4-FFF2-40B4-BE49-F238E27FC236}">
                  <a16:creationId xmlns:a16="http://schemas.microsoft.com/office/drawing/2014/main" id="{D54DCDA0-1D68-03EC-E8AE-2D1DE217CFF2}"/>
                </a:ext>
              </a:extLst>
            </p:cNvPr>
            <p:cNvSpPr/>
            <p:nvPr/>
          </p:nvSpPr>
          <p:spPr>
            <a:xfrm>
              <a:off x="4280375" y="2232175"/>
              <a:ext cx="285600" cy="259850"/>
            </a:xfrm>
            <a:custGeom>
              <a:avLst/>
              <a:gdLst/>
              <a:ahLst/>
              <a:cxnLst/>
              <a:rect l="l" t="t" r="r" b="b"/>
              <a:pathLst>
                <a:path w="11424" h="10394" extrusionOk="0">
                  <a:moveTo>
                    <a:pt x="9064" y="0"/>
                  </a:moveTo>
                  <a:cubicBezTo>
                    <a:pt x="8687" y="433"/>
                    <a:pt x="8694" y="497"/>
                    <a:pt x="7095" y="1250"/>
                  </a:cubicBezTo>
                  <a:cubicBezTo>
                    <a:pt x="5127" y="2176"/>
                    <a:pt x="2581" y="2639"/>
                    <a:pt x="2234" y="3217"/>
                  </a:cubicBezTo>
                  <a:cubicBezTo>
                    <a:pt x="1888" y="3796"/>
                    <a:pt x="614" y="6574"/>
                    <a:pt x="266" y="6921"/>
                  </a:cubicBezTo>
                  <a:cubicBezTo>
                    <a:pt x="1" y="7186"/>
                    <a:pt x="411" y="7654"/>
                    <a:pt x="826" y="7654"/>
                  </a:cubicBezTo>
                  <a:cubicBezTo>
                    <a:pt x="954" y="7654"/>
                    <a:pt x="1083" y="7609"/>
                    <a:pt x="1193" y="7500"/>
                  </a:cubicBezTo>
                  <a:cubicBezTo>
                    <a:pt x="1656" y="7037"/>
                    <a:pt x="3275" y="5185"/>
                    <a:pt x="3275" y="5184"/>
                  </a:cubicBezTo>
                  <a:lnTo>
                    <a:pt x="3275" y="5184"/>
                  </a:lnTo>
                  <a:lnTo>
                    <a:pt x="1308" y="9814"/>
                  </a:lnTo>
                  <a:cubicBezTo>
                    <a:pt x="1308" y="9814"/>
                    <a:pt x="1308" y="10393"/>
                    <a:pt x="2002" y="10393"/>
                  </a:cubicBezTo>
                  <a:cubicBezTo>
                    <a:pt x="2697" y="10393"/>
                    <a:pt x="4433" y="9582"/>
                    <a:pt x="4433" y="9582"/>
                  </a:cubicBezTo>
                  <a:cubicBezTo>
                    <a:pt x="4433" y="9582"/>
                    <a:pt x="6400" y="9119"/>
                    <a:pt x="7095" y="8194"/>
                  </a:cubicBezTo>
                  <a:cubicBezTo>
                    <a:pt x="7789" y="7268"/>
                    <a:pt x="10335" y="2292"/>
                    <a:pt x="10335" y="2292"/>
                  </a:cubicBezTo>
                  <a:cubicBezTo>
                    <a:pt x="10335" y="2292"/>
                    <a:pt x="10755" y="2023"/>
                    <a:pt x="11424" y="1575"/>
                  </a:cubicBezTo>
                  <a:cubicBezTo>
                    <a:pt x="10749" y="696"/>
                    <a:pt x="9818" y="236"/>
                    <a:pt x="90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2513;p54">
              <a:extLst>
                <a:ext uri="{FF2B5EF4-FFF2-40B4-BE49-F238E27FC236}">
                  <a16:creationId xmlns:a16="http://schemas.microsoft.com/office/drawing/2014/main" id="{C6E3C6AC-7343-2A71-2111-E453950170ED}"/>
                </a:ext>
              </a:extLst>
            </p:cNvPr>
            <p:cNvSpPr/>
            <p:nvPr/>
          </p:nvSpPr>
          <p:spPr>
            <a:xfrm>
              <a:off x="4275250" y="2224500"/>
              <a:ext cx="299525" cy="275150"/>
            </a:xfrm>
            <a:custGeom>
              <a:avLst/>
              <a:gdLst/>
              <a:ahLst/>
              <a:cxnLst/>
              <a:rect l="l" t="t" r="r" b="b"/>
              <a:pathLst>
                <a:path w="11981" h="11006" extrusionOk="0">
                  <a:moveTo>
                    <a:pt x="9366" y="661"/>
                  </a:moveTo>
                  <a:cubicBezTo>
                    <a:pt x="9922" y="860"/>
                    <a:pt x="10615" y="1210"/>
                    <a:pt x="11175" y="1818"/>
                  </a:cubicBezTo>
                  <a:cubicBezTo>
                    <a:pt x="10677" y="2147"/>
                    <a:pt x="10376" y="2340"/>
                    <a:pt x="10375" y="2341"/>
                  </a:cubicBezTo>
                  <a:cubicBezTo>
                    <a:pt x="10328" y="2370"/>
                    <a:pt x="10292" y="2411"/>
                    <a:pt x="10266" y="2459"/>
                  </a:cubicBezTo>
                  <a:cubicBezTo>
                    <a:pt x="10242" y="2509"/>
                    <a:pt x="7725" y="7423"/>
                    <a:pt x="7054" y="8317"/>
                  </a:cubicBezTo>
                  <a:cubicBezTo>
                    <a:pt x="6541" y="9002"/>
                    <a:pt x="5085" y="9469"/>
                    <a:pt x="4567" y="9591"/>
                  </a:cubicBezTo>
                  <a:cubicBezTo>
                    <a:pt x="4547" y="9597"/>
                    <a:pt x="4527" y="9603"/>
                    <a:pt x="4507" y="9612"/>
                  </a:cubicBezTo>
                  <a:cubicBezTo>
                    <a:pt x="4042" y="9829"/>
                    <a:pt x="2720" y="10393"/>
                    <a:pt x="2207" y="10393"/>
                  </a:cubicBezTo>
                  <a:cubicBezTo>
                    <a:pt x="1928" y="10393"/>
                    <a:pt x="1846" y="10267"/>
                    <a:pt x="1825" y="10170"/>
                  </a:cubicBezTo>
                  <a:lnTo>
                    <a:pt x="3762" y="5611"/>
                  </a:lnTo>
                  <a:cubicBezTo>
                    <a:pt x="3821" y="5473"/>
                    <a:pt x="3771" y="5311"/>
                    <a:pt x="3643" y="5231"/>
                  </a:cubicBezTo>
                  <a:cubicBezTo>
                    <a:pt x="3593" y="5200"/>
                    <a:pt x="3536" y="5184"/>
                    <a:pt x="3481" y="5184"/>
                  </a:cubicBezTo>
                  <a:cubicBezTo>
                    <a:pt x="3395" y="5184"/>
                    <a:pt x="3309" y="5221"/>
                    <a:pt x="3250" y="5290"/>
                  </a:cubicBezTo>
                  <a:cubicBezTo>
                    <a:pt x="3233" y="5309"/>
                    <a:pt x="1630" y="7140"/>
                    <a:pt x="1180" y="7590"/>
                  </a:cubicBezTo>
                  <a:cubicBezTo>
                    <a:pt x="1161" y="7609"/>
                    <a:pt x="1115" y="7655"/>
                    <a:pt x="1029" y="7655"/>
                  </a:cubicBezTo>
                  <a:cubicBezTo>
                    <a:pt x="997" y="7655"/>
                    <a:pt x="959" y="7649"/>
                    <a:pt x="915" y="7632"/>
                  </a:cubicBezTo>
                  <a:cubicBezTo>
                    <a:pt x="772" y="7576"/>
                    <a:pt x="694" y="7462"/>
                    <a:pt x="686" y="7444"/>
                  </a:cubicBezTo>
                  <a:cubicBezTo>
                    <a:pt x="923" y="7208"/>
                    <a:pt x="1375" y="6312"/>
                    <a:pt x="2040" y="4972"/>
                  </a:cubicBezTo>
                  <a:cubicBezTo>
                    <a:pt x="2317" y="4414"/>
                    <a:pt x="2578" y="3886"/>
                    <a:pt x="2700" y="3682"/>
                  </a:cubicBezTo>
                  <a:cubicBezTo>
                    <a:pt x="2837" y="3456"/>
                    <a:pt x="3869" y="3120"/>
                    <a:pt x="4700" y="2849"/>
                  </a:cubicBezTo>
                  <a:cubicBezTo>
                    <a:pt x="5566" y="2568"/>
                    <a:pt x="6548" y="2250"/>
                    <a:pt x="7429" y="1835"/>
                  </a:cubicBezTo>
                  <a:cubicBezTo>
                    <a:pt x="8833" y="1174"/>
                    <a:pt x="9050" y="1020"/>
                    <a:pt x="9366" y="661"/>
                  </a:cubicBezTo>
                  <a:close/>
                  <a:moveTo>
                    <a:pt x="9269" y="0"/>
                  </a:moveTo>
                  <a:cubicBezTo>
                    <a:pt x="9182" y="0"/>
                    <a:pt x="9098" y="37"/>
                    <a:pt x="9039" y="105"/>
                  </a:cubicBezTo>
                  <a:lnTo>
                    <a:pt x="8971" y="183"/>
                  </a:lnTo>
                  <a:cubicBezTo>
                    <a:pt x="8688" y="512"/>
                    <a:pt x="8612" y="602"/>
                    <a:pt x="7169" y="1280"/>
                  </a:cubicBezTo>
                  <a:cubicBezTo>
                    <a:pt x="6323" y="1678"/>
                    <a:pt x="5360" y="1991"/>
                    <a:pt x="4513" y="2268"/>
                  </a:cubicBezTo>
                  <a:cubicBezTo>
                    <a:pt x="3144" y="2712"/>
                    <a:pt x="2419" y="2963"/>
                    <a:pt x="2176" y="3367"/>
                  </a:cubicBezTo>
                  <a:cubicBezTo>
                    <a:pt x="2041" y="3592"/>
                    <a:pt x="1787" y="4104"/>
                    <a:pt x="1493" y="4700"/>
                  </a:cubicBezTo>
                  <a:cubicBezTo>
                    <a:pt x="1098" y="5496"/>
                    <a:pt x="438" y="6828"/>
                    <a:pt x="255" y="7011"/>
                  </a:cubicBezTo>
                  <a:cubicBezTo>
                    <a:pt x="1" y="7266"/>
                    <a:pt x="32" y="7667"/>
                    <a:pt x="329" y="7964"/>
                  </a:cubicBezTo>
                  <a:cubicBezTo>
                    <a:pt x="513" y="8148"/>
                    <a:pt x="773" y="8265"/>
                    <a:pt x="1033" y="8265"/>
                  </a:cubicBezTo>
                  <a:cubicBezTo>
                    <a:pt x="1239" y="8265"/>
                    <a:pt x="1445" y="8192"/>
                    <a:pt x="1614" y="8023"/>
                  </a:cubicBezTo>
                  <a:cubicBezTo>
                    <a:pt x="1789" y="7849"/>
                    <a:pt x="2118" y="7489"/>
                    <a:pt x="2463" y="7102"/>
                  </a:cubicBezTo>
                  <a:lnTo>
                    <a:pt x="2463" y="7102"/>
                  </a:lnTo>
                  <a:lnTo>
                    <a:pt x="1231" y="10001"/>
                  </a:lnTo>
                  <a:cubicBezTo>
                    <a:pt x="1215" y="10039"/>
                    <a:pt x="1207" y="10080"/>
                    <a:pt x="1207" y="10121"/>
                  </a:cubicBezTo>
                  <a:cubicBezTo>
                    <a:pt x="1207" y="10476"/>
                    <a:pt x="1473" y="11006"/>
                    <a:pt x="2207" y="11006"/>
                  </a:cubicBezTo>
                  <a:cubicBezTo>
                    <a:pt x="2920" y="11006"/>
                    <a:pt x="4457" y="10310"/>
                    <a:pt x="4740" y="10179"/>
                  </a:cubicBezTo>
                  <a:cubicBezTo>
                    <a:pt x="5011" y="10112"/>
                    <a:pt x="6834" y="9631"/>
                    <a:pt x="7545" y="8684"/>
                  </a:cubicBezTo>
                  <a:cubicBezTo>
                    <a:pt x="8208" y="7800"/>
                    <a:pt x="10444" y="3458"/>
                    <a:pt x="10775" y="2812"/>
                  </a:cubicBezTo>
                  <a:cubicBezTo>
                    <a:pt x="10921" y="2718"/>
                    <a:pt x="11289" y="2479"/>
                    <a:pt x="11800" y="2137"/>
                  </a:cubicBezTo>
                  <a:cubicBezTo>
                    <a:pt x="11947" y="2038"/>
                    <a:pt x="11980" y="1837"/>
                    <a:pt x="11872" y="1696"/>
                  </a:cubicBezTo>
                  <a:cubicBezTo>
                    <a:pt x="11128" y="725"/>
                    <a:pt x="10095" y="245"/>
                    <a:pt x="9361" y="15"/>
                  </a:cubicBezTo>
                  <a:cubicBezTo>
                    <a:pt x="9331" y="5"/>
                    <a:pt x="9300" y="0"/>
                    <a:pt x="9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2514;p54">
              <a:extLst>
                <a:ext uri="{FF2B5EF4-FFF2-40B4-BE49-F238E27FC236}">
                  <a16:creationId xmlns:a16="http://schemas.microsoft.com/office/drawing/2014/main" id="{B43D051F-C933-4F74-FCAB-E8E50B170B42}"/>
                </a:ext>
              </a:extLst>
            </p:cNvPr>
            <p:cNvSpPr/>
            <p:nvPr/>
          </p:nvSpPr>
          <p:spPr>
            <a:xfrm>
              <a:off x="4847400" y="2242575"/>
              <a:ext cx="1032450" cy="480900"/>
            </a:xfrm>
            <a:custGeom>
              <a:avLst/>
              <a:gdLst/>
              <a:ahLst/>
              <a:cxnLst/>
              <a:rect l="l" t="t" r="r" b="b"/>
              <a:pathLst>
                <a:path w="41298" h="19236" extrusionOk="0">
                  <a:moveTo>
                    <a:pt x="39308" y="1"/>
                  </a:moveTo>
                  <a:lnTo>
                    <a:pt x="32300" y="3221"/>
                  </a:lnTo>
                  <a:cubicBezTo>
                    <a:pt x="32300" y="3221"/>
                    <a:pt x="29742" y="8052"/>
                    <a:pt x="29269" y="9946"/>
                  </a:cubicBezTo>
                  <a:cubicBezTo>
                    <a:pt x="28795" y="11840"/>
                    <a:pt x="28037" y="13924"/>
                    <a:pt x="28037" y="13924"/>
                  </a:cubicBezTo>
                  <a:cubicBezTo>
                    <a:pt x="28037" y="13924"/>
                    <a:pt x="23301" y="13166"/>
                    <a:pt x="19228" y="12692"/>
                  </a:cubicBezTo>
                  <a:cubicBezTo>
                    <a:pt x="15154" y="12219"/>
                    <a:pt x="9377" y="11177"/>
                    <a:pt x="7956" y="10892"/>
                  </a:cubicBezTo>
                  <a:cubicBezTo>
                    <a:pt x="6861" y="10673"/>
                    <a:pt x="5033" y="10172"/>
                    <a:pt x="3993" y="10172"/>
                  </a:cubicBezTo>
                  <a:cubicBezTo>
                    <a:pt x="3685" y="10172"/>
                    <a:pt x="3446" y="10216"/>
                    <a:pt x="3316" y="10325"/>
                  </a:cubicBezTo>
                  <a:cubicBezTo>
                    <a:pt x="2747" y="10799"/>
                    <a:pt x="3126" y="10704"/>
                    <a:pt x="3789" y="10987"/>
                  </a:cubicBezTo>
                  <a:cubicBezTo>
                    <a:pt x="4073" y="11110"/>
                    <a:pt x="4428" y="11144"/>
                    <a:pt x="4739" y="11144"/>
                  </a:cubicBezTo>
                  <a:cubicBezTo>
                    <a:pt x="5154" y="11144"/>
                    <a:pt x="5493" y="11083"/>
                    <a:pt x="5494" y="11083"/>
                  </a:cubicBezTo>
                  <a:lnTo>
                    <a:pt x="5494" y="11083"/>
                  </a:lnTo>
                  <a:cubicBezTo>
                    <a:pt x="5493" y="11083"/>
                    <a:pt x="4546" y="11366"/>
                    <a:pt x="3505" y="11745"/>
                  </a:cubicBezTo>
                  <a:cubicBezTo>
                    <a:pt x="2463" y="12124"/>
                    <a:pt x="568" y="12788"/>
                    <a:pt x="285" y="13166"/>
                  </a:cubicBezTo>
                  <a:cubicBezTo>
                    <a:pt x="0" y="13545"/>
                    <a:pt x="664" y="14871"/>
                    <a:pt x="1705" y="14871"/>
                  </a:cubicBezTo>
                  <a:cubicBezTo>
                    <a:pt x="2400" y="14871"/>
                    <a:pt x="2968" y="14829"/>
                    <a:pt x="3438" y="14829"/>
                  </a:cubicBezTo>
                  <a:cubicBezTo>
                    <a:pt x="3674" y="14829"/>
                    <a:pt x="3884" y="14840"/>
                    <a:pt x="4073" y="14871"/>
                  </a:cubicBezTo>
                  <a:cubicBezTo>
                    <a:pt x="4641" y="14967"/>
                    <a:pt x="4925" y="15535"/>
                    <a:pt x="6820" y="15535"/>
                  </a:cubicBezTo>
                  <a:cubicBezTo>
                    <a:pt x="8714" y="15535"/>
                    <a:pt x="11366" y="14018"/>
                    <a:pt x="11366" y="14018"/>
                  </a:cubicBezTo>
                  <a:cubicBezTo>
                    <a:pt x="11366" y="14018"/>
                    <a:pt x="20270" y="18092"/>
                    <a:pt x="25291" y="18945"/>
                  </a:cubicBezTo>
                  <a:cubicBezTo>
                    <a:pt x="26472" y="19145"/>
                    <a:pt x="27417" y="19235"/>
                    <a:pt x="28199" y="19235"/>
                  </a:cubicBezTo>
                  <a:cubicBezTo>
                    <a:pt x="30741" y="19235"/>
                    <a:pt x="31558" y="18281"/>
                    <a:pt x="33152" y="17050"/>
                  </a:cubicBezTo>
                  <a:cubicBezTo>
                    <a:pt x="35236" y="15440"/>
                    <a:pt x="41298" y="5494"/>
                    <a:pt x="40824" y="3504"/>
                  </a:cubicBezTo>
                  <a:cubicBezTo>
                    <a:pt x="40351" y="1516"/>
                    <a:pt x="39308" y="1"/>
                    <a:pt x="39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2515;p54">
              <a:extLst>
                <a:ext uri="{FF2B5EF4-FFF2-40B4-BE49-F238E27FC236}">
                  <a16:creationId xmlns:a16="http://schemas.microsoft.com/office/drawing/2014/main" id="{06031B13-8565-DE07-63C7-C1317F340E8B}"/>
                </a:ext>
              </a:extLst>
            </p:cNvPr>
            <p:cNvSpPr/>
            <p:nvPr/>
          </p:nvSpPr>
          <p:spPr>
            <a:xfrm>
              <a:off x="4843725" y="2234750"/>
              <a:ext cx="1044575" cy="496350"/>
            </a:xfrm>
            <a:custGeom>
              <a:avLst/>
              <a:gdLst/>
              <a:ahLst/>
              <a:cxnLst/>
              <a:rect l="l" t="t" r="r" b="b"/>
              <a:pathLst>
                <a:path w="41783" h="19854" extrusionOk="0">
                  <a:moveTo>
                    <a:pt x="39449" y="0"/>
                  </a:moveTo>
                  <a:cubicBezTo>
                    <a:pt x="39389" y="0"/>
                    <a:pt x="39329" y="18"/>
                    <a:pt x="39276" y="54"/>
                  </a:cubicBezTo>
                  <a:cubicBezTo>
                    <a:pt x="39134" y="152"/>
                    <a:pt x="39100" y="347"/>
                    <a:pt x="39202" y="486"/>
                  </a:cubicBezTo>
                  <a:cubicBezTo>
                    <a:pt x="39212" y="501"/>
                    <a:pt x="40219" y="1982"/>
                    <a:pt x="40672" y="3888"/>
                  </a:cubicBezTo>
                  <a:cubicBezTo>
                    <a:pt x="41096" y="5672"/>
                    <a:pt x="35249" y="15467"/>
                    <a:pt x="33110" y="17120"/>
                  </a:cubicBezTo>
                  <a:cubicBezTo>
                    <a:pt x="32904" y="17279"/>
                    <a:pt x="32711" y="17434"/>
                    <a:pt x="32525" y="17583"/>
                  </a:cubicBezTo>
                  <a:cubicBezTo>
                    <a:pt x="31312" y="18553"/>
                    <a:pt x="30453" y="19242"/>
                    <a:pt x="28337" y="19242"/>
                  </a:cubicBezTo>
                  <a:cubicBezTo>
                    <a:pt x="27575" y="19242"/>
                    <a:pt x="26650" y="19153"/>
                    <a:pt x="25486" y="18955"/>
                  </a:cubicBezTo>
                  <a:cubicBezTo>
                    <a:pt x="20565" y="18119"/>
                    <a:pt x="11727" y="14094"/>
                    <a:pt x="11639" y="14053"/>
                  </a:cubicBezTo>
                  <a:cubicBezTo>
                    <a:pt x="11598" y="14035"/>
                    <a:pt x="11555" y="14025"/>
                    <a:pt x="11511" y="14025"/>
                  </a:cubicBezTo>
                  <a:cubicBezTo>
                    <a:pt x="11459" y="14025"/>
                    <a:pt x="11407" y="14039"/>
                    <a:pt x="11360" y="14065"/>
                  </a:cubicBezTo>
                  <a:cubicBezTo>
                    <a:pt x="11333" y="14080"/>
                    <a:pt x="8755" y="15541"/>
                    <a:pt x="6964" y="15541"/>
                  </a:cubicBezTo>
                  <a:cubicBezTo>
                    <a:pt x="5728" y="15541"/>
                    <a:pt x="5245" y="15298"/>
                    <a:pt x="4857" y="15103"/>
                  </a:cubicBezTo>
                  <a:cubicBezTo>
                    <a:pt x="4668" y="15008"/>
                    <a:pt x="4490" y="14918"/>
                    <a:pt x="4268" y="14882"/>
                  </a:cubicBezTo>
                  <a:cubicBezTo>
                    <a:pt x="4060" y="14847"/>
                    <a:pt x="3836" y="14835"/>
                    <a:pt x="3588" y="14835"/>
                  </a:cubicBezTo>
                  <a:cubicBezTo>
                    <a:pt x="3371" y="14835"/>
                    <a:pt x="3135" y="14844"/>
                    <a:pt x="2873" y="14854"/>
                  </a:cubicBezTo>
                  <a:cubicBezTo>
                    <a:pt x="2567" y="14865"/>
                    <a:pt x="2228" y="14877"/>
                    <a:pt x="1850" y="14877"/>
                  </a:cubicBezTo>
                  <a:cubicBezTo>
                    <a:pt x="1301" y="14877"/>
                    <a:pt x="954" y="14396"/>
                    <a:pt x="861" y="14248"/>
                  </a:cubicBezTo>
                  <a:cubicBezTo>
                    <a:pt x="660" y="13933"/>
                    <a:pt x="657" y="13702"/>
                    <a:pt x="674" y="13662"/>
                  </a:cubicBezTo>
                  <a:cubicBezTo>
                    <a:pt x="885" y="13385"/>
                    <a:pt x="2716" y="12722"/>
                    <a:pt x="3498" y="12439"/>
                  </a:cubicBezTo>
                  <a:lnTo>
                    <a:pt x="3754" y="12346"/>
                  </a:lnTo>
                  <a:cubicBezTo>
                    <a:pt x="4775" y="11975"/>
                    <a:pt x="5718" y="11691"/>
                    <a:pt x="5727" y="11688"/>
                  </a:cubicBezTo>
                  <a:cubicBezTo>
                    <a:pt x="5882" y="11642"/>
                    <a:pt x="5974" y="11482"/>
                    <a:pt x="5936" y="11324"/>
                  </a:cubicBezTo>
                  <a:cubicBezTo>
                    <a:pt x="5903" y="11184"/>
                    <a:pt x="5778" y="11089"/>
                    <a:pt x="5639" y="11089"/>
                  </a:cubicBezTo>
                  <a:cubicBezTo>
                    <a:pt x="5621" y="11089"/>
                    <a:pt x="5602" y="11091"/>
                    <a:pt x="5584" y="11094"/>
                  </a:cubicBezTo>
                  <a:cubicBezTo>
                    <a:pt x="5451" y="11118"/>
                    <a:pt x="5183" y="11151"/>
                    <a:pt x="4889" y="11151"/>
                  </a:cubicBezTo>
                  <a:cubicBezTo>
                    <a:pt x="4601" y="11151"/>
                    <a:pt x="4289" y="11120"/>
                    <a:pt x="4054" y="11019"/>
                  </a:cubicBezTo>
                  <a:cubicBezTo>
                    <a:pt x="3906" y="10956"/>
                    <a:pt x="3772" y="10909"/>
                    <a:pt x="3657" y="10873"/>
                  </a:cubicBezTo>
                  <a:cubicBezTo>
                    <a:pt x="3732" y="10810"/>
                    <a:pt x="3890" y="10784"/>
                    <a:pt x="4102" y="10784"/>
                  </a:cubicBezTo>
                  <a:cubicBezTo>
                    <a:pt x="4836" y="10784"/>
                    <a:pt x="6216" y="11098"/>
                    <a:pt x="7042" y="11286"/>
                  </a:cubicBezTo>
                  <a:cubicBezTo>
                    <a:pt x="7409" y="11370"/>
                    <a:pt x="7751" y="11448"/>
                    <a:pt x="8042" y="11506"/>
                  </a:cubicBezTo>
                  <a:cubicBezTo>
                    <a:pt x="9333" y="11765"/>
                    <a:pt x="15197" y="12828"/>
                    <a:pt x="19338" y="13310"/>
                  </a:cubicBezTo>
                  <a:cubicBezTo>
                    <a:pt x="23357" y="13777"/>
                    <a:pt x="28086" y="14532"/>
                    <a:pt x="28134" y="14540"/>
                  </a:cubicBezTo>
                  <a:cubicBezTo>
                    <a:pt x="28150" y="14542"/>
                    <a:pt x="28165" y="14543"/>
                    <a:pt x="28181" y="14543"/>
                  </a:cubicBezTo>
                  <a:cubicBezTo>
                    <a:pt x="28308" y="14543"/>
                    <a:pt x="28424" y="14464"/>
                    <a:pt x="28470" y="14341"/>
                  </a:cubicBezTo>
                  <a:cubicBezTo>
                    <a:pt x="28477" y="14320"/>
                    <a:pt x="29238" y="12221"/>
                    <a:pt x="29710" y="10332"/>
                  </a:cubicBezTo>
                  <a:cubicBezTo>
                    <a:pt x="30170" y="8496"/>
                    <a:pt x="32690" y="3725"/>
                    <a:pt x="32716" y="3677"/>
                  </a:cubicBezTo>
                  <a:cubicBezTo>
                    <a:pt x="32801" y="3527"/>
                    <a:pt x="32746" y="3336"/>
                    <a:pt x="32593" y="3256"/>
                  </a:cubicBezTo>
                  <a:cubicBezTo>
                    <a:pt x="32547" y="3231"/>
                    <a:pt x="32498" y="3220"/>
                    <a:pt x="32450" y="3220"/>
                  </a:cubicBezTo>
                  <a:cubicBezTo>
                    <a:pt x="32337" y="3220"/>
                    <a:pt x="32229" y="3282"/>
                    <a:pt x="32175" y="3391"/>
                  </a:cubicBezTo>
                  <a:cubicBezTo>
                    <a:pt x="32070" y="3589"/>
                    <a:pt x="29594" y="8276"/>
                    <a:pt x="29118" y="10185"/>
                  </a:cubicBezTo>
                  <a:cubicBezTo>
                    <a:pt x="28745" y="11673"/>
                    <a:pt x="28189" y="13297"/>
                    <a:pt x="27980" y="13895"/>
                  </a:cubicBezTo>
                  <a:cubicBezTo>
                    <a:pt x="26945" y="13732"/>
                    <a:pt x="22911" y="13108"/>
                    <a:pt x="19409" y="12702"/>
                  </a:cubicBezTo>
                  <a:cubicBezTo>
                    <a:pt x="15288" y="12222"/>
                    <a:pt x="9448" y="11163"/>
                    <a:pt x="8162" y="10906"/>
                  </a:cubicBezTo>
                  <a:cubicBezTo>
                    <a:pt x="7876" y="10848"/>
                    <a:pt x="7539" y="10772"/>
                    <a:pt x="7179" y="10690"/>
                  </a:cubicBezTo>
                  <a:cubicBezTo>
                    <a:pt x="5912" y="10401"/>
                    <a:pt x="4867" y="10181"/>
                    <a:pt x="4145" y="10181"/>
                  </a:cubicBezTo>
                  <a:cubicBezTo>
                    <a:pt x="3750" y="10181"/>
                    <a:pt x="3452" y="10247"/>
                    <a:pt x="3266" y="10402"/>
                  </a:cubicBezTo>
                  <a:cubicBezTo>
                    <a:pt x="3028" y="10599"/>
                    <a:pt x="2836" y="10784"/>
                    <a:pt x="2886" y="11033"/>
                  </a:cubicBezTo>
                  <a:cubicBezTo>
                    <a:pt x="2934" y="11283"/>
                    <a:pt x="3166" y="11357"/>
                    <a:pt x="3412" y="11436"/>
                  </a:cubicBezTo>
                  <a:cubicBezTo>
                    <a:pt x="3524" y="11472"/>
                    <a:pt x="3661" y="11515"/>
                    <a:pt x="3815" y="11582"/>
                  </a:cubicBezTo>
                  <a:cubicBezTo>
                    <a:pt x="3856" y="11600"/>
                    <a:pt x="3898" y="11615"/>
                    <a:pt x="3941" y="11631"/>
                  </a:cubicBezTo>
                  <a:cubicBezTo>
                    <a:pt x="3812" y="11675"/>
                    <a:pt x="3680" y="11722"/>
                    <a:pt x="3547" y="11771"/>
                  </a:cubicBezTo>
                  <a:lnTo>
                    <a:pt x="3291" y="11863"/>
                  </a:lnTo>
                  <a:cubicBezTo>
                    <a:pt x="1442" y="12533"/>
                    <a:pt x="454" y="12938"/>
                    <a:pt x="186" y="13296"/>
                  </a:cubicBezTo>
                  <a:cubicBezTo>
                    <a:pt x="1" y="13544"/>
                    <a:pt x="21" y="13951"/>
                    <a:pt x="238" y="14387"/>
                  </a:cubicBezTo>
                  <a:cubicBezTo>
                    <a:pt x="493" y="14895"/>
                    <a:pt x="1069" y="15490"/>
                    <a:pt x="1852" y="15490"/>
                  </a:cubicBezTo>
                  <a:cubicBezTo>
                    <a:pt x="2237" y="15490"/>
                    <a:pt x="2584" y="15477"/>
                    <a:pt x="2897" y="15466"/>
                  </a:cubicBezTo>
                  <a:cubicBezTo>
                    <a:pt x="3152" y="15457"/>
                    <a:pt x="3381" y="15448"/>
                    <a:pt x="3587" y="15448"/>
                  </a:cubicBezTo>
                  <a:cubicBezTo>
                    <a:pt x="3807" y="15448"/>
                    <a:pt x="3999" y="15458"/>
                    <a:pt x="4169" y="15486"/>
                  </a:cubicBezTo>
                  <a:cubicBezTo>
                    <a:pt x="4300" y="15508"/>
                    <a:pt x="4419" y="15568"/>
                    <a:pt x="4585" y="15651"/>
                  </a:cubicBezTo>
                  <a:cubicBezTo>
                    <a:pt x="5007" y="15862"/>
                    <a:pt x="5586" y="16154"/>
                    <a:pt x="6967" y="16154"/>
                  </a:cubicBezTo>
                  <a:cubicBezTo>
                    <a:pt x="8691" y="16154"/>
                    <a:pt x="10946" y="14990"/>
                    <a:pt x="11527" y="14675"/>
                  </a:cubicBezTo>
                  <a:cubicBezTo>
                    <a:pt x="12725" y="15215"/>
                    <a:pt x="20670" y="18758"/>
                    <a:pt x="25386" y="19559"/>
                  </a:cubicBezTo>
                  <a:cubicBezTo>
                    <a:pt x="26582" y="19762"/>
                    <a:pt x="27545" y="19854"/>
                    <a:pt x="28346" y="19854"/>
                  </a:cubicBezTo>
                  <a:cubicBezTo>
                    <a:pt x="30670" y="19854"/>
                    <a:pt x="31629" y="19086"/>
                    <a:pt x="32908" y="18061"/>
                  </a:cubicBezTo>
                  <a:cubicBezTo>
                    <a:pt x="33091" y="17914"/>
                    <a:pt x="33281" y="17762"/>
                    <a:pt x="33484" y="17605"/>
                  </a:cubicBezTo>
                  <a:cubicBezTo>
                    <a:pt x="35632" y="15945"/>
                    <a:pt x="41783" y="5913"/>
                    <a:pt x="41268" y="3747"/>
                  </a:cubicBezTo>
                  <a:cubicBezTo>
                    <a:pt x="40786" y="1726"/>
                    <a:pt x="39750" y="204"/>
                    <a:pt x="39706" y="140"/>
                  </a:cubicBezTo>
                  <a:cubicBezTo>
                    <a:pt x="39647" y="49"/>
                    <a:pt x="39549" y="0"/>
                    <a:pt x="39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2516;p54">
              <a:extLst>
                <a:ext uri="{FF2B5EF4-FFF2-40B4-BE49-F238E27FC236}">
                  <a16:creationId xmlns:a16="http://schemas.microsoft.com/office/drawing/2014/main" id="{F30C0E75-0E8C-EA87-2A6E-70826F53091A}"/>
                </a:ext>
              </a:extLst>
            </p:cNvPr>
            <p:cNvSpPr/>
            <p:nvPr/>
          </p:nvSpPr>
          <p:spPr>
            <a:xfrm>
              <a:off x="4847400" y="2496875"/>
              <a:ext cx="335200" cy="134075"/>
            </a:xfrm>
            <a:custGeom>
              <a:avLst/>
              <a:gdLst/>
              <a:ahLst/>
              <a:cxnLst/>
              <a:rect l="l" t="t" r="r" b="b"/>
              <a:pathLst>
                <a:path w="13408" h="5363" extrusionOk="0">
                  <a:moveTo>
                    <a:pt x="3993" y="1"/>
                  </a:moveTo>
                  <a:cubicBezTo>
                    <a:pt x="3684" y="1"/>
                    <a:pt x="3446" y="45"/>
                    <a:pt x="3316" y="153"/>
                  </a:cubicBezTo>
                  <a:cubicBezTo>
                    <a:pt x="2747" y="627"/>
                    <a:pt x="3126" y="532"/>
                    <a:pt x="3789" y="817"/>
                  </a:cubicBezTo>
                  <a:cubicBezTo>
                    <a:pt x="4073" y="938"/>
                    <a:pt x="4426" y="973"/>
                    <a:pt x="4737" y="973"/>
                  </a:cubicBezTo>
                  <a:cubicBezTo>
                    <a:pt x="5153" y="973"/>
                    <a:pt x="5493" y="911"/>
                    <a:pt x="5494" y="911"/>
                  </a:cubicBezTo>
                  <a:lnTo>
                    <a:pt x="5494" y="911"/>
                  </a:lnTo>
                  <a:cubicBezTo>
                    <a:pt x="5493" y="911"/>
                    <a:pt x="4546" y="1195"/>
                    <a:pt x="3505" y="1574"/>
                  </a:cubicBezTo>
                  <a:cubicBezTo>
                    <a:pt x="2463" y="1953"/>
                    <a:pt x="568" y="2616"/>
                    <a:pt x="284" y="2994"/>
                  </a:cubicBezTo>
                  <a:cubicBezTo>
                    <a:pt x="0" y="3374"/>
                    <a:pt x="663" y="4699"/>
                    <a:pt x="1705" y="4699"/>
                  </a:cubicBezTo>
                  <a:cubicBezTo>
                    <a:pt x="2399" y="4699"/>
                    <a:pt x="2968" y="4657"/>
                    <a:pt x="3438" y="4657"/>
                  </a:cubicBezTo>
                  <a:cubicBezTo>
                    <a:pt x="3673" y="4657"/>
                    <a:pt x="3883" y="4668"/>
                    <a:pt x="4072" y="4699"/>
                  </a:cubicBezTo>
                  <a:cubicBezTo>
                    <a:pt x="4641" y="4795"/>
                    <a:pt x="4925" y="5363"/>
                    <a:pt x="6820" y="5363"/>
                  </a:cubicBezTo>
                  <a:cubicBezTo>
                    <a:pt x="8714" y="5363"/>
                    <a:pt x="11366" y="3847"/>
                    <a:pt x="11366" y="3847"/>
                  </a:cubicBezTo>
                  <a:cubicBezTo>
                    <a:pt x="11366" y="3847"/>
                    <a:pt x="12062" y="4165"/>
                    <a:pt x="13170" y="4642"/>
                  </a:cubicBezTo>
                  <a:lnTo>
                    <a:pt x="13408" y="1683"/>
                  </a:lnTo>
                  <a:cubicBezTo>
                    <a:pt x="10932" y="1280"/>
                    <a:pt x="8755" y="881"/>
                    <a:pt x="7956" y="721"/>
                  </a:cubicBezTo>
                  <a:cubicBezTo>
                    <a:pt x="6861" y="502"/>
                    <a:pt x="5032" y="1"/>
                    <a:pt x="39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2517;p54">
              <a:extLst>
                <a:ext uri="{FF2B5EF4-FFF2-40B4-BE49-F238E27FC236}">
                  <a16:creationId xmlns:a16="http://schemas.microsoft.com/office/drawing/2014/main" id="{24C06235-E4CB-8B57-A9E6-F0D314E0763D}"/>
                </a:ext>
              </a:extLst>
            </p:cNvPr>
            <p:cNvSpPr/>
            <p:nvPr/>
          </p:nvSpPr>
          <p:spPr>
            <a:xfrm>
              <a:off x="4843725" y="2489275"/>
              <a:ext cx="346800" cy="149325"/>
            </a:xfrm>
            <a:custGeom>
              <a:avLst/>
              <a:gdLst/>
              <a:ahLst/>
              <a:cxnLst/>
              <a:rect l="l" t="t" r="r" b="b"/>
              <a:pathLst>
                <a:path w="13872" h="5973" extrusionOk="0">
                  <a:moveTo>
                    <a:pt x="4104" y="603"/>
                  </a:moveTo>
                  <a:cubicBezTo>
                    <a:pt x="4839" y="603"/>
                    <a:pt x="6218" y="917"/>
                    <a:pt x="7045" y="1106"/>
                  </a:cubicBezTo>
                  <a:cubicBezTo>
                    <a:pt x="7411" y="1189"/>
                    <a:pt x="7753" y="1267"/>
                    <a:pt x="8043" y="1325"/>
                  </a:cubicBezTo>
                  <a:cubicBezTo>
                    <a:pt x="8793" y="1475"/>
                    <a:pt x="10833" y="1851"/>
                    <a:pt x="13228" y="2244"/>
                  </a:cubicBezTo>
                  <a:lnTo>
                    <a:pt x="13047" y="4495"/>
                  </a:lnTo>
                  <a:cubicBezTo>
                    <a:pt x="12173" y="4116"/>
                    <a:pt x="11642" y="3872"/>
                    <a:pt x="11641" y="3872"/>
                  </a:cubicBezTo>
                  <a:cubicBezTo>
                    <a:pt x="11601" y="3854"/>
                    <a:pt x="11557" y="3845"/>
                    <a:pt x="11514" y="3845"/>
                  </a:cubicBezTo>
                  <a:cubicBezTo>
                    <a:pt x="11462" y="3845"/>
                    <a:pt x="11409" y="3858"/>
                    <a:pt x="11362" y="3886"/>
                  </a:cubicBezTo>
                  <a:cubicBezTo>
                    <a:pt x="11337" y="3900"/>
                    <a:pt x="8758" y="5360"/>
                    <a:pt x="6968" y="5360"/>
                  </a:cubicBezTo>
                  <a:cubicBezTo>
                    <a:pt x="5731" y="5360"/>
                    <a:pt x="5248" y="5117"/>
                    <a:pt x="4860" y="4922"/>
                  </a:cubicBezTo>
                  <a:cubicBezTo>
                    <a:pt x="4670" y="4828"/>
                    <a:pt x="4492" y="4739"/>
                    <a:pt x="4270" y="4701"/>
                  </a:cubicBezTo>
                  <a:cubicBezTo>
                    <a:pt x="4061" y="4667"/>
                    <a:pt x="3837" y="4655"/>
                    <a:pt x="3588" y="4655"/>
                  </a:cubicBezTo>
                  <a:cubicBezTo>
                    <a:pt x="3371" y="4655"/>
                    <a:pt x="3136" y="4663"/>
                    <a:pt x="2876" y="4673"/>
                  </a:cubicBezTo>
                  <a:cubicBezTo>
                    <a:pt x="2569" y="4684"/>
                    <a:pt x="2230" y="4696"/>
                    <a:pt x="1853" y="4696"/>
                  </a:cubicBezTo>
                  <a:cubicBezTo>
                    <a:pt x="1304" y="4696"/>
                    <a:pt x="956" y="4215"/>
                    <a:pt x="863" y="4067"/>
                  </a:cubicBezTo>
                  <a:cubicBezTo>
                    <a:pt x="663" y="3752"/>
                    <a:pt x="659" y="3521"/>
                    <a:pt x="677" y="3482"/>
                  </a:cubicBezTo>
                  <a:cubicBezTo>
                    <a:pt x="887" y="3204"/>
                    <a:pt x="2718" y="2541"/>
                    <a:pt x="3500" y="2258"/>
                  </a:cubicBezTo>
                  <a:lnTo>
                    <a:pt x="3756" y="2165"/>
                  </a:lnTo>
                  <a:cubicBezTo>
                    <a:pt x="4778" y="1794"/>
                    <a:pt x="5720" y="1510"/>
                    <a:pt x="5729" y="1507"/>
                  </a:cubicBezTo>
                  <a:cubicBezTo>
                    <a:pt x="5884" y="1461"/>
                    <a:pt x="5976" y="1301"/>
                    <a:pt x="5939" y="1143"/>
                  </a:cubicBezTo>
                  <a:cubicBezTo>
                    <a:pt x="5905" y="1003"/>
                    <a:pt x="5780" y="908"/>
                    <a:pt x="5641" y="908"/>
                  </a:cubicBezTo>
                  <a:cubicBezTo>
                    <a:pt x="5623" y="908"/>
                    <a:pt x="5605" y="910"/>
                    <a:pt x="5586" y="913"/>
                  </a:cubicBezTo>
                  <a:cubicBezTo>
                    <a:pt x="5453" y="937"/>
                    <a:pt x="5185" y="970"/>
                    <a:pt x="4891" y="970"/>
                  </a:cubicBezTo>
                  <a:cubicBezTo>
                    <a:pt x="4604" y="970"/>
                    <a:pt x="4292" y="939"/>
                    <a:pt x="4058" y="838"/>
                  </a:cubicBezTo>
                  <a:cubicBezTo>
                    <a:pt x="3908" y="775"/>
                    <a:pt x="3774" y="730"/>
                    <a:pt x="3659" y="692"/>
                  </a:cubicBezTo>
                  <a:cubicBezTo>
                    <a:pt x="3734" y="629"/>
                    <a:pt x="3892" y="603"/>
                    <a:pt x="4104" y="603"/>
                  </a:cubicBezTo>
                  <a:close/>
                  <a:moveTo>
                    <a:pt x="4145" y="1"/>
                  </a:moveTo>
                  <a:cubicBezTo>
                    <a:pt x="3750" y="1"/>
                    <a:pt x="3452" y="66"/>
                    <a:pt x="3266" y="221"/>
                  </a:cubicBezTo>
                  <a:cubicBezTo>
                    <a:pt x="3028" y="419"/>
                    <a:pt x="2836" y="604"/>
                    <a:pt x="2886" y="852"/>
                  </a:cubicBezTo>
                  <a:cubicBezTo>
                    <a:pt x="2934" y="1102"/>
                    <a:pt x="3166" y="1176"/>
                    <a:pt x="3412" y="1255"/>
                  </a:cubicBezTo>
                  <a:cubicBezTo>
                    <a:pt x="3524" y="1291"/>
                    <a:pt x="3661" y="1335"/>
                    <a:pt x="3815" y="1401"/>
                  </a:cubicBezTo>
                  <a:cubicBezTo>
                    <a:pt x="3856" y="1419"/>
                    <a:pt x="3898" y="1434"/>
                    <a:pt x="3941" y="1450"/>
                  </a:cubicBezTo>
                  <a:cubicBezTo>
                    <a:pt x="3812" y="1494"/>
                    <a:pt x="3680" y="1541"/>
                    <a:pt x="3547" y="1590"/>
                  </a:cubicBezTo>
                  <a:lnTo>
                    <a:pt x="3291" y="1682"/>
                  </a:lnTo>
                  <a:cubicBezTo>
                    <a:pt x="1442" y="2352"/>
                    <a:pt x="454" y="2758"/>
                    <a:pt x="186" y="3115"/>
                  </a:cubicBezTo>
                  <a:cubicBezTo>
                    <a:pt x="1" y="3363"/>
                    <a:pt x="21" y="3770"/>
                    <a:pt x="238" y="4206"/>
                  </a:cubicBezTo>
                  <a:cubicBezTo>
                    <a:pt x="493" y="4715"/>
                    <a:pt x="1069" y="5309"/>
                    <a:pt x="1852" y="5309"/>
                  </a:cubicBezTo>
                  <a:cubicBezTo>
                    <a:pt x="2237" y="5309"/>
                    <a:pt x="2584" y="5297"/>
                    <a:pt x="2897" y="5285"/>
                  </a:cubicBezTo>
                  <a:cubicBezTo>
                    <a:pt x="3152" y="5276"/>
                    <a:pt x="3381" y="5267"/>
                    <a:pt x="3587" y="5267"/>
                  </a:cubicBezTo>
                  <a:cubicBezTo>
                    <a:pt x="3807" y="5267"/>
                    <a:pt x="3999" y="5277"/>
                    <a:pt x="4169" y="5305"/>
                  </a:cubicBezTo>
                  <a:cubicBezTo>
                    <a:pt x="4300" y="5327"/>
                    <a:pt x="4419" y="5387"/>
                    <a:pt x="4585" y="5470"/>
                  </a:cubicBezTo>
                  <a:cubicBezTo>
                    <a:pt x="5007" y="5681"/>
                    <a:pt x="5586" y="5973"/>
                    <a:pt x="6967" y="5973"/>
                  </a:cubicBezTo>
                  <a:cubicBezTo>
                    <a:pt x="8691" y="5973"/>
                    <a:pt x="10946" y="4809"/>
                    <a:pt x="11526" y="4493"/>
                  </a:cubicBezTo>
                  <a:cubicBezTo>
                    <a:pt x="11783" y="4609"/>
                    <a:pt x="12377" y="4875"/>
                    <a:pt x="13196" y="5226"/>
                  </a:cubicBezTo>
                  <a:cubicBezTo>
                    <a:pt x="13236" y="5243"/>
                    <a:pt x="13277" y="5251"/>
                    <a:pt x="13317" y="5251"/>
                  </a:cubicBezTo>
                  <a:cubicBezTo>
                    <a:pt x="13470" y="5251"/>
                    <a:pt x="13609" y="5135"/>
                    <a:pt x="13622" y="4969"/>
                  </a:cubicBezTo>
                  <a:lnTo>
                    <a:pt x="13858" y="2011"/>
                  </a:lnTo>
                  <a:cubicBezTo>
                    <a:pt x="13871" y="1853"/>
                    <a:pt x="13761" y="1711"/>
                    <a:pt x="13602" y="1684"/>
                  </a:cubicBezTo>
                  <a:cubicBezTo>
                    <a:pt x="11096" y="1277"/>
                    <a:pt x="8936" y="880"/>
                    <a:pt x="8162" y="725"/>
                  </a:cubicBezTo>
                  <a:cubicBezTo>
                    <a:pt x="7876" y="667"/>
                    <a:pt x="7539" y="591"/>
                    <a:pt x="7179" y="509"/>
                  </a:cubicBezTo>
                  <a:cubicBezTo>
                    <a:pt x="5912" y="220"/>
                    <a:pt x="4867" y="1"/>
                    <a:pt x="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2518;p54">
              <a:extLst>
                <a:ext uri="{FF2B5EF4-FFF2-40B4-BE49-F238E27FC236}">
                  <a16:creationId xmlns:a16="http://schemas.microsoft.com/office/drawing/2014/main" id="{BC1DB311-9FDE-BF65-2D79-72D2EF7404BC}"/>
                </a:ext>
              </a:extLst>
            </p:cNvPr>
            <p:cNvSpPr/>
            <p:nvPr/>
          </p:nvSpPr>
          <p:spPr>
            <a:xfrm>
              <a:off x="4722300" y="1958400"/>
              <a:ext cx="354800" cy="408550"/>
            </a:xfrm>
            <a:custGeom>
              <a:avLst/>
              <a:gdLst/>
              <a:ahLst/>
              <a:cxnLst/>
              <a:rect l="l" t="t" r="r" b="b"/>
              <a:pathLst>
                <a:path w="14192" h="16342" extrusionOk="0">
                  <a:moveTo>
                    <a:pt x="12298" y="1"/>
                  </a:moveTo>
                  <a:cubicBezTo>
                    <a:pt x="12298" y="1"/>
                    <a:pt x="7846" y="2180"/>
                    <a:pt x="6141" y="3695"/>
                  </a:cubicBezTo>
                  <a:cubicBezTo>
                    <a:pt x="4436" y="5211"/>
                    <a:pt x="173" y="14777"/>
                    <a:pt x="79" y="15440"/>
                  </a:cubicBezTo>
                  <a:cubicBezTo>
                    <a:pt x="0" y="15988"/>
                    <a:pt x="2247" y="16341"/>
                    <a:pt x="3246" y="16341"/>
                  </a:cubicBezTo>
                  <a:cubicBezTo>
                    <a:pt x="3457" y="16341"/>
                    <a:pt x="3612" y="16326"/>
                    <a:pt x="3678" y="16293"/>
                  </a:cubicBezTo>
                  <a:cubicBezTo>
                    <a:pt x="4057" y="16103"/>
                    <a:pt x="10781" y="8337"/>
                    <a:pt x="12487" y="7010"/>
                  </a:cubicBezTo>
                  <a:cubicBezTo>
                    <a:pt x="14192" y="5684"/>
                    <a:pt x="13434" y="4074"/>
                    <a:pt x="13434" y="4074"/>
                  </a:cubicBezTo>
                  <a:lnTo>
                    <a:pt x="12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2519;p54">
              <a:extLst>
                <a:ext uri="{FF2B5EF4-FFF2-40B4-BE49-F238E27FC236}">
                  <a16:creationId xmlns:a16="http://schemas.microsoft.com/office/drawing/2014/main" id="{903070AA-512C-BF32-9205-86309FA90AF6}"/>
                </a:ext>
              </a:extLst>
            </p:cNvPr>
            <p:cNvSpPr/>
            <p:nvPr/>
          </p:nvSpPr>
          <p:spPr>
            <a:xfrm>
              <a:off x="4716150" y="1950750"/>
              <a:ext cx="369975" cy="423750"/>
            </a:xfrm>
            <a:custGeom>
              <a:avLst/>
              <a:gdLst/>
              <a:ahLst/>
              <a:cxnLst/>
              <a:rect l="l" t="t" r="r" b="b"/>
              <a:pathLst>
                <a:path w="14799" h="16950" extrusionOk="0">
                  <a:moveTo>
                    <a:pt x="12544" y="1"/>
                  </a:moveTo>
                  <a:cubicBezTo>
                    <a:pt x="12499" y="1"/>
                    <a:pt x="12453" y="11"/>
                    <a:pt x="12410" y="32"/>
                  </a:cubicBezTo>
                  <a:cubicBezTo>
                    <a:pt x="12226" y="122"/>
                    <a:pt x="7900" y="2246"/>
                    <a:pt x="6183" y="3772"/>
                  </a:cubicBezTo>
                  <a:cubicBezTo>
                    <a:pt x="4436" y="5325"/>
                    <a:pt x="121" y="15003"/>
                    <a:pt x="21" y="15704"/>
                  </a:cubicBezTo>
                  <a:cubicBezTo>
                    <a:pt x="0" y="15852"/>
                    <a:pt x="34" y="16073"/>
                    <a:pt x="315" y="16275"/>
                  </a:cubicBezTo>
                  <a:cubicBezTo>
                    <a:pt x="885" y="16687"/>
                    <a:pt x="2512" y="16950"/>
                    <a:pt x="3447" y="16950"/>
                  </a:cubicBezTo>
                  <a:cubicBezTo>
                    <a:pt x="3734" y="16950"/>
                    <a:pt x="3955" y="16925"/>
                    <a:pt x="4061" y="16872"/>
                  </a:cubicBezTo>
                  <a:cubicBezTo>
                    <a:pt x="4242" y="16783"/>
                    <a:pt x="4780" y="16200"/>
                    <a:pt x="6828" y="13946"/>
                  </a:cubicBezTo>
                  <a:cubicBezTo>
                    <a:pt x="8970" y="11584"/>
                    <a:pt x="11905" y="8349"/>
                    <a:pt x="12921" y="7558"/>
                  </a:cubicBezTo>
                  <a:cubicBezTo>
                    <a:pt x="14798" y="6098"/>
                    <a:pt x="13967" y="4267"/>
                    <a:pt x="13958" y="4249"/>
                  </a:cubicBezTo>
                  <a:cubicBezTo>
                    <a:pt x="13906" y="4139"/>
                    <a:pt x="13796" y="4074"/>
                    <a:pt x="13681" y="4074"/>
                  </a:cubicBezTo>
                  <a:cubicBezTo>
                    <a:pt x="13637" y="4074"/>
                    <a:pt x="13593" y="4083"/>
                    <a:pt x="13551" y="4103"/>
                  </a:cubicBezTo>
                  <a:cubicBezTo>
                    <a:pt x="13398" y="4175"/>
                    <a:pt x="13332" y="4357"/>
                    <a:pt x="13404" y="4510"/>
                  </a:cubicBezTo>
                  <a:cubicBezTo>
                    <a:pt x="13410" y="4524"/>
                    <a:pt x="14039" y="5912"/>
                    <a:pt x="12546" y="7075"/>
                  </a:cubicBezTo>
                  <a:cubicBezTo>
                    <a:pt x="11486" y="7898"/>
                    <a:pt x="8650" y="11023"/>
                    <a:pt x="6372" y="13533"/>
                  </a:cubicBezTo>
                  <a:cubicBezTo>
                    <a:pt x="5181" y="14846"/>
                    <a:pt x="3950" y="16204"/>
                    <a:pt x="3800" y="16320"/>
                  </a:cubicBezTo>
                  <a:cubicBezTo>
                    <a:pt x="3735" y="16341"/>
                    <a:pt x="3620" y="16350"/>
                    <a:pt x="3472" y="16350"/>
                  </a:cubicBezTo>
                  <a:cubicBezTo>
                    <a:pt x="2655" y="16350"/>
                    <a:pt x="822" y="16056"/>
                    <a:pt x="627" y="15790"/>
                  </a:cubicBezTo>
                  <a:cubicBezTo>
                    <a:pt x="745" y="15093"/>
                    <a:pt x="4975" y="5665"/>
                    <a:pt x="6589" y="4229"/>
                  </a:cubicBezTo>
                  <a:cubicBezTo>
                    <a:pt x="8244" y="2759"/>
                    <a:pt x="12635" y="604"/>
                    <a:pt x="12679" y="581"/>
                  </a:cubicBezTo>
                  <a:cubicBezTo>
                    <a:pt x="12831" y="507"/>
                    <a:pt x="12893" y="324"/>
                    <a:pt x="12818" y="173"/>
                  </a:cubicBezTo>
                  <a:cubicBezTo>
                    <a:pt x="12765" y="63"/>
                    <a:pt x="12657" y="1"/>
                    <a:pt x="125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2520;p54">
              <a:extLst>
                <a:ext uri="{FF2B5EF4-FFF2-40B4-BE49-F238E27FC236}">
                  <a16:creationId xmlns:a16="http://schemas.microsoft.com/office/drawing/2014/main" id="{B58CACEA-26D8-7600-9781-84487A749AC0}"/>
                </a:ext>
              </a:extLst>
            </p:cNvPr>
            <p:cNvSpPr/>
            <p:nvPr/>
          </p:nvSpPr>
          <p:spPr>
            <a:xfrm>
              <a:off x="4565600" y="2266675"/>
              <a:ext cx="284175" cy="234825"/>
            </a:xfrm>
            <a:custGeom>
              <a:avLst/>
              <a:gdLst/>
              <a:ahLst/>
              <a:cxnLst/>
              <a:rect l="l" t="t" r="r" b="b"/>
              <a:pathLst>
                <a:path w="11367" h="9393" extrusionOk="0">
                  <a:moveTo>
                    <a:pt x="10235" y="1"/>
                  </a:moveTo>
                  <a:cubicBezTo>
                    <a:pt x="9342" y="1"/>
                    <a:pt x="7957" y="1120"/>
                    <a:pt x="7957" y="1120"/>
                  </a:cubicBezTo>
                  <a:cubicBezTo>
                    <a:pt x="7957" y="1120"/>
                    <a:pt x="4926" y="1783"/>
                    <a:pt x="3789" y="2257"/>
                  </a:cubicBezTo>
                  <a:cubicBezTo>
                    <a:pt x="2651" y="2730"/>
                    <a:pt x="1" y="6141"/>
                    <a:pt x="663" y="6330"/>
                  </a:cubicBezTo>
                  <a:cubicBezTo>
                    <a:pt x="691" y="6338"/>
                    <a:pt x="720" y="6342"/>
                    <a:pt x="752" y="6342"/>
                  </a:cubicBezTo>
                  <a:cubicBezTo>
                    <a:pt x="1473" y="6342"/>
                    <a:pt x="3125" y="4341"/>
                    <a:pt x="3126" y="4341"/>
                  </a:cubicBezTo>
                  <a:lnTo>
                    <a:pt x="3126" y="4341"/>
                  </a:lnTo>
                  <a:cubicBezTo>
                    <a:pt x="3125" y="4341"/>
                    <a:pt x="1705" y="6424"/>
                    <a:pt x="1516" y="7182"/>
                  </a:cubicBezTo>
                  <a:cubicBezTo>
                    <a:pt x="1341" y="7882"/>
                    <a:pt x="1166" y="9392"/>
                    <a:pt x="1739" y="9392"/>
                  </a:cubicBezTo>
                  <a:cubicBezTo>
                    <a:pt x="1786" y="9392"/>
                    <a:pt x="1838" y="9382"/>
                    <a:pt x="1895" y="9361"/>
                  </a:cubicBezTo>
                  <a:cubicBezTo>
                    <a:pt x="2653" y="9076"/>
                    <a:pt x="4168" y="6993"/>
                    <a:pt x="4168" y="6993"/>
                  </a:cubicBezTo>
                  <a:cubicBezTo>
                    <a:pt x="4168" y="6993"/>
                    <a:pt x="6062" y="5856"/>
                    <a:pt x="7578" y="5856"/>
                  </a:cubicBezTo>
                  <a:cubicBezTo>
                    <a:pt x="9093" y="5856"/>
                    <a:pt x="10136" y="3015"/>
                    <a:pt x="10136" y="3015"/>
                  </a:cubicBezTo>
                  <a:cubicBezTo>
                    <a:pt x="10136" y="3015"/>
                    <a:pt x="11366" y="1783"/>
                    <a:pt x="10893" y="457"/>
                  </a:cubicBezTo>
                  <a:cubicBezTo>
                    <a:pt x="10775" y="125"/>
                    <a:pt x="10532" y="1"/>
                    <a:pt x="10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2521;p54">
              <a:extLst>
                <a:ext uri="{FF2B5EF4-FFF2-40B4-BE49-F238E27FC236}">
                  <a16:creationId xmlns:a16="http://schemas.microsoft.com/office/drawing/2014/main" id="{43BFD90B-3170-296F-D66C-8E74CC8F6195}"/>
                </a:ext>
              </a:extLst>
            </p:cNvPr>
            <p:cNvSpPr/>
            <p:nvPr/>
          </p:nvSpPr>
          <p:spPr>
            <a:xfrm>
              <a:off x="4570625" y="2259075"/>
              <a:ext cx="286550" cy="250075"/>
            </a:xfrm>
            <a:custGeom>
              <a:avLst/>
              <a:gdLst/>
              <a:ahLst/>
              <a:cxnLst/>
              <a:rect l="l" t="t" r="r" b="b"/>
              <a:pathLst>
                <a:path w="11462" h="10003" extrusionOk="0">
                  <a:moveTo>
                    <a:pt x="10030" y="610"/>
                  </a:moveTo>
                  <a:cubicBezTo>
                    <a:pt x="10085" y="610"/>
                    <a:pt x="10135" y="616"/>
                    <a:pt x="10180" y="629"/>
                  </a:cubicBezTo>
                  <a:cubicBezTo>
                    <a:pt x="10252" y="649"/>
                    <a:pt x="10343" y="694"/>
                    <a:pt x="10404" y="864"/>
                  </a:cubicBezTo>
                  <a:cubicBezTo>
                    <a:pt x="10805" y="1988"/>
                    <a:pt x="9729" y="3091"/>
                    <a:pt x="9717" y="3103"/>
                  </a:cubicBezTo>
                  <a:cubicBezTo>
                    <a:pt x="9686" y="3134"/>
                    <a:pt x="9662" y="3171"/>
                    <a:pt x="9647" y="3213"/>
                  </a:cubicBezTo>
                  <a:cubicBezTo>
                    <a:pt x="9377" y="3948"/>
                    <a:pt x="8445" y="5854"/>
                    <a:pt x="7377" y="5854"/>
                  </a:cubicBezTo>
                  <a:cubicBezTo>
                    <a:pt x="5795" y="5854"/>
                    <a:pt x="3891" y="6986"/>
                    <a:pt x="3810" y="7034"/>
                  </a:cubicBezTo>
                  <a:cubicBezTo>
                    <a:pt x="3774" y="7055"/>
                    <a:pt x="3744" y="7084"/>
                    <a:pt x="3720" y="7117"/>
                  </a:cubicBezTo>
                  <a:cubicBezTo>
                    <a:pt x="3154" y="7894"/>
                    <a:pt x="2075" y="9195"/>
                    <a:pt x="1555" y="9398"/>
                  </a:cubicBezTo>
                  <a:cubicBezTo>
                    <a:pt x="1409" y="9272"/>
                    <a:pt x="1407" y="8381"/>
                    <a:pt x="1612" y="7560"/>
                  </a:cubicBezTo>
                  <a:cubicBezTo>
                    <a:pt x="1756" y="6983"/>
                    <a:pt x="2791" y="5385"/>
                    <a:pt x="3177" y="4817"/>
                  </a:cubicBezTo>
                  <a:cubicBezTo>
                    <a:pt x="3317" y="4615"/>
                    <a:pt x="3170" y="4339"/>
                    <a:pt x="2925" y="4339"/>
                  </a:cubicBezTo>
                  <a:cubicBezTo>
                    <a:pt x="2834" y="4339"/>
                    <a:pt x="2747" y="4379"/>
                    <a:pt x="2689" y="4450"/>
                  </a:cubicBezTo>
                  <a:cubicBezTo>
                    <a:pt x="1953" y="5340"/>
                    <a:pt x="1092" y="6132"/>
                    <a:pt x="698" y="6306"/>
                  </a:cubicBezTo>
                  <a:cubicBezTo>
                    <a:pt x="972" y="5552"/>
                    <a:pt x="2807" y="3218"/>
                    <a:pt x="3706" y="2843"/>
                  </a:cubicBezTo>
                  <a:cubicBezTo>
                    <a:pt x="4804" y="2386"/>
                    <a:pt x="7791" y="1729"/>
                    <a:pt x="7821" y="1722"/>
                  </a:cubicBezTo>
                  <a:cubicBezTo>
                    <a:pt x="7867" y="1712"/>
                    <a:pt x="7912" y="1691"/>
                    <a:pt x="7948" y="1662"/>
                  </a:cubicBezTo>
                  <a:cubicBezTo>
                    <a:pt x="8523" y="1198"/>
                    <a:pt x="9491" y="610"/>
                    <a:pt x="10030" y="610"/>
                  </a:cubicBezTo>
                  <a:close/>
                  <a:moveTo>
                    <a:pt x="10043" y="1"/>
                  </a:moveTo>
                  <a:cubicBezTo>
                    <a:pt x="9135" y="1"/>
                    <a:pt x="7929" y="898"/>
                    <a:pt x="7620" y="1140"/>
                  </a:cubicBezTo>
                  <a:cubicBezTo>
                    <a:pt x="7150" y="1245"/>
                    <a:pt x="4536" y="1833"/>
                    <a:pt x="3471" y="2277"/>
                  </a:cubicBezTo>
                  <a:cubicBezTo>
                    <a:pt x="2460" y="2698"/>
                    <a:pt x="0" y="5591"/>
                    <a:pt x="52" y="6502"/>
                  </a:cubicBezTo>
                  <a:cubicBezTo>
                    <a:pt x="65" y="6714"/>
                    <a:pt x="187" y="6872"/>
                    <a:pt x="378" y="6928"/>
                  </a:cubicBezTo>
                  <a:cubicBezTo>
                    <a:pt x="427" y="6941"/>
                    <a:pt x="478" y="6948"/>
                    <a:pt x="532" y="6948"/>
                  </a:cubicBezTo>
                  <a:cubicBezTo>
                    <a:pt x="774" y="6948"/>
                    <a:pt x="1062" y="6815"/>
                    <a:pt x="1360" y="6609"/>
                  </a:cubicBezTo>
                  <a:lnTo>
                    <a:pt x="1360" y="6609"/>
                  </a:lnTo>
                  <a:cubicBezTo>
                    <a:pt x="1198" y="6921"/>
                    <a:pt x="1070" y="7206"/>
                    <a:pt x="1018" y="7412"/>
                  </a:cubicBezTo>
                  <a:cubicBezTo>
                    <a:pt x="999" y="7489"/>
                    <a:pt x="549" y="9319"/>
                    <a:pt x="1148" y="9854"/>
                  </a:cubicBezTo>
                  <a:cubicBezTo>
                    <a:pt x="1255" y="9950"/>
                    <a:pt x="1394" y="10003"/>
                    <a:pt x="1538" y="10003"/>
                  </a:cubicBezTo>
                  <a:cubicBezTo>
                    <a:pt x="1627" y="10001"/>
                    <a:pt x="1717" y="9984"/>
                    <a:pt x="1801" y="9951"/>
                  </a:cubicBezTo>
                  <a:cubicBezTo>
                    <a:pt x="2576" y="9661"/>
                    <a:pt x="3897" y="7908"/>
                    <a:pt x="4176" y="7528"/>
                  </a:cubicBezTo>
                  <a:cubicBezTo>
                    <a:pt x="4483" y="7352"/>
                    <a:pt x="6096" y="6466"/>
                    <a:pt x="7377" y="6466"/>
                  </a:cubicBezTo>
                  <a:cubicBezTo>
                    <a:pt x="8972" y="6466"/>
                    <a:pt x="10028" y="3926"/>
                    <a:pt x="10198" y="3484"/>
                  </a:cubicBezTo>
                  <a:cubicBezTo>
                    <a:pt x="10440" y="3221"/>
                    <a:pt x="11461" y="2006"/>
                    <a:pt x="10980" y="658"/>
                  </a:cubicBezTo>
                  <a:cubicBezTo>
                    <a:pt x="10866" y="338"/>
                    <a:pt x="10647" y="124"/>
                    <a:pt x="10346" y="40"/>
                  </a:cubicBezTo>
                  <a:cubicBezTo>
                    <a:pt x="10250" y="13"/>
                    <a:pt x="10148" y="1"/>
                    <a:pt x="100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2522;p54">
              <a:extLst>
                <a:ext uri="{FF2B5EF4-FFF2-40B4-BE49-F238E27FC236}">
                  <a16:creationId xmlns:a16="http://schemas.microsoft.com/office/drawing/2014/main" id="{1A4E849A-9F50-E8AC-6A7E-CB51C5FC5FB8}"/>
                </a:ext>
              </a:extLst>
            </p:cNvPr>
            <p:cNvSpPr/>
            <p:nvPr/>
          </p:nvSpPr>
          <p:spPr>
            <a:xfrm>
              <a:off x="4731350" y="2244600"/>
              <a:ext cx="97125" cy="117925"/>
            </a:xfrm>
            <a:custGeom>
              <a:avLst/>
              <a:gdLst/>
              <a:ahLst/>
              <a:cxnLst/>
              <a:rect l="l" t="t" r="r" b="b"/>
              <a:pathLst>
                <a:path w="3885" h="4717" extrusionOk="0">
                  <a:moveTo>
                    <a:pt x="1307" y="0"/>
                  </a:moveTo>
                  <a:cubicBezTo>
                    <a:pt x="901" y="0"/>
                    <a:pt x="664" y="670"/>
                    <a:pt x="664" y="1341"/>
                  </a:cubicBezTo>
                  <a:cubicBezTo>
                    <a:pt x="664" y="2288"/>
                    <a:pt x="1611" y="2572"/>
                    <a:pt x="1611" y="2572"/>
                  </a:cubicBezTo>
                  <a:cubicBezTo>
                    <a:pt x="1611" y="2572"/>
                    <a:pt x="1" y="4087"/>
                    <a:pt x="948" y="4561"/>
                  </a:cubicBezTo>
                  <a:cubicBezTo>
                    <a:pt x="1173" y="4674"/>
                    <a:pt x="1398" y="4717"/>
                    <a:pt x="1611" y="4717"/>
                  </a:cubicBezTo>
                  <a:cubicBezTo>
                    <a:pt x="2292" y="4717"/>
                    <a:pt x="2842" y="4276"/>
                    <a:pt x="2842" y="4276"/>
                  </a:cubicBezTo>
                  <a:lnTo>
                    <a:pt x="3884" y="1246"/>
                  </a:lnTo>
                  <a:lnTo>
                    <a:pt x="3884" y="1246"/>
                  </a:lnTo>
                  <a:cubicBezTo>
                    <a:pt x="3884" y="1246"/>
                    <a:pt x="3850" y="1248"/>
                    <a:pt x="3789" y="1248"/>
                  </a:cubicBezTo>
                  <a:cubicBezTo>
                    <a:pt x="3485" y="1248"/>
                    <a:pt x="2526" y="1182"/>
                    <a:pt x="1895" y="393"/>
                  </a:cubicBezTo>
                  <a:cubicBezTo>
                    <a:pt x="1673" y="115"/>
                    <a:pt x="1475" y="0"/>
                    <a:pt x="13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2523;p54">
              <a:extLst>
                <a:ext uri="{FF2B5EF4-FFF2-40B4-BE49-F238E27FC236}">
                  <a16:creationId xmlns:a16="http://schemas.microsoft.com/office/drawing/2014/main" id="{2C17EB28-1723-0CB9-0539-9B37F94E106B}"/>
                </a:ext>
              </a:extLst>
            </p:cNvPr>
            <p:cNvSpPr/>
            <p:nvPr/>
          </p:nvSpPr>
          <p:spPr>
            <a:xfrm>
              <a:off x="4738175" y="2236950"/>
              <a:ext cx="98250" cy="133250"/>
            </a:xfrm>
            <a:custGeom>
              <a:avLst/>
              <a:gdLst/>
              <a:ahLst/>
              <a:cxnLst/>
              <a:rect l="l" t="t" r="r" b="b"/>
              <a:pathLst>
                <a:path w="3930" h="5330" extrusionOk="0">
                  <a:moveTo>
                    <a:pt x="1036" y="0"/>
                  </a:moveTo>
                  <a:cubicBezTo>
                    <a:pt x="953" y="0"/>
                    <a:pt x="878" y="16"/>
                    <a:pt x="813" y="38"/>
                  </a:cubicBezTo>
                  <a:cubicBezTo>
                    <a:pt x="275" y="227"/>
                    <a:pt x="84" y="1023"/>
                    <a:pt x="84" y="1646"/>
                  </a:cubicBezTo>
                  <a:cubicBezTo>
                    <a:pt x="84" y="2299"/>
                    <a:pt x="461" y="2728"/>
                    <a:pt x="825" y="2967"/>
                  </a:cubicBezTo>
                  <a:cubicBezTo>
                    <a:pt x="479" y="3353"/>
                    <a:pt x="0" y="3999"/>
                    <a:pt x="80" y="4538"/>
                  </a:cubicBezTo>
                  <a:cubicBezTo>
                    <a:pt x="106" y="4722"/>
                    <a:pt x="207" y="4976"/>
                    <a:pt x="538" y="5141"/>
                  </a:cubicBezTo>
                  <a:cubicBezTo>
                    <a:pt x="785" y="5264"/>
                    <a:pt x="1057" y="5329"/>
                    <a:pt x="1332" y="5329"/>
                  </a:cubicBezTo>
                  <a:cubicBezTo>
                    <a:pt x="1335" y="5329"/>
                    <a:pt x="1337" y="5329"/>
                    <a:pt x="1339" y="5329"/>
                  </a:cubicBezTo>
                  <a:cubicBezTo>
                    <a:pt x="2114" y="5329"/>
                    <a:pt x="2726" y="4848"/>
                    <a:pt x="2761" y="4822"/>
                  </a:cubicBezTo>
                  <a:cubicBezTo>
                    <a:pt x="2892" y="4716"/>
                    <a:pt x="2915" y="4524"/>
                    <a:pt x="2808" y="4391"/>
                  </a:cubicBezTo>
                  <a:cubicBezTo>
                    <a:pt x="2748" y="4315"/>
                    <a:pt x="2659" y="4276"/>
                    <a:pt x="2570" y="4276"/>
                  </a:cubicBezTo>
                  <a:cubicBezTo>
                    <a:pt x="2502" y="4276"/>
                    <a:pt x="2435" y="4298"/>
                    <a:pt x="2378" y="4343"/>
                  </a:cubicBezTo>
                  <a:cubicBezTo>
                    <a:pt x="2373" y="4348"/>
                    <a:pt x="1903" y="4716"/>
                    <a:pt x="1341" y="4716"/>
                  </a:cubicBezTo>
                  <a:cubicBezTo>
                    <a:pt x="1170" y="4716"/>
                    <a:pt x="990" y="4681"/>
                    <a:pt x="812" y="4592"/>
                  </a:cubicBezTo>
                  <a:cubicBezTo>
                    <a:pt x="698" y="4536"/>
                    <a:pt x="689" y="4479"/>
                    <a:pt x="685" y="4449"/>
                  </a:cubicBezTo>
                  <a:cubicBezTo>
                    <a:pt x="638" y="4128"/>
                    <a:pt x="1172" y="3455"/>
                    <a:pt x="1548" y="3100"/>
                  </a:cubicBezTo>
                  <a:cubicBezTo>
                    <a:pt x="1717" y="2938"/>
                    <a:pt x="1651" y="2655"/>
                    <a:pt x="1428" y="2585"/>
                  </a:cubicBezTo>
                  <a:cubicBezTo>
                    <a:pt x="1398" y="2575"/>
                    <a:pt x="697" y="2348"/>
                    <a:pt x="697" y="1646"/>
                  </a:cubicBezTo>
                  <a:cubicBezTo>
                    <a:pt x="697" y="1076"/>
                    <a:pt x="883" y="662"/>
                    <a:pt x="1016" y="615"/>
                  </a:cubicBezTo>
                  <a:cubicBezTo>
                    <a:pt x="1020" y="614"/>
                    <a:pt x="1026" y="613"/>
                    <a:pt x="1032" y="613"/>
                  </a:cubicBezTo>
                  <a:cubicBezTo>
                    <a:pt x="1087" y="613"/>
                    <a:pt x="1206" y="668"/>
                    <a:pt x="1383" y="890"/>
                  </a:cubicBezTo>
                  <a:cubicBezTo>
                    <a:pt x="2096" y="1780"/>
                    <a:pt x="3158" y="1860"/>
                    <a:pt x="3515" y="1860"/>
                  </a:cubicBezTo>
                  <a:cubicBezTo>
                    <a:pt x="3583" y="1860"/>
                    <a:pt x="3626" y="1857"/>
                    <a:pt x="3635" y="1856"/>
                  </a:cubicBezTo>
                  <a:cubicBezTo>
                    <a:pt x="3803" y="1843"/>
                    <a:pt x="3929" y="1696"/>
                    <a:pt x="3916" y="1527"/>
                  </a:cubicBezTo>
                  <a:cubicBezTo>
                    <a:pt x="3904" y="1367"/>
                    <a:pt x="3760" y="1245"/>
                    <a:pt x="3611" y="1245"/>
                  </a:cubicBezTo>
                  <a:cubicBezTo>
                    <a:pt x="3603" y="1245"/>
                    <a:pt x="3596" y="1245"/>
                    <a:pt x="3588" y="1246"/>
                  </a:cubicBezTo>
                  <a:cubicBezTo>
                    <a:pt x="3586" y="1246"/>
                    <a:pt x="3557" y="1248"/>
                    <a:pt x="3507" y="1248"/>
                  </a:cubicBezTo>
                  <a:cubicBezTo>
                    <a:pt x="3244" y="1248"/>
                    <a:pt x="2407" y="1189"/>
                    <a:pt x="1861" y="508"/>
                  </a:cubicBezTo>
                  <a:cubicBezTo>
                    <a:pt x="1545" y="113"/>
                    <a:pt x="1261"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2524;p54">
              <a:extLst>
                <a:ext uri="{FF2B5EF4-FFF2-40B4-BE49-F238E27FC236}">
                  <a16:creationId xmlns:a16="http://schemas.microsoft.com/office/drawing/2014/main" id="{BCF17688-7465-9EAE-3AA9-2F5AF1DB2031}"/>
                </a:ext>
              </a:extLst>
            </p:cNvPr>
            <p:cNvSpPr/>
            <p:nvPr/>
          </p:nvSpPr>
          <p:spPr>
            <a:xfrm>
              <a:off x="5244575" y="2861075"/>
              <a:ext cx="586850" cy="176925"/>
            </a:xfrm>
            <a:custGeom>
              <a:avLst/>
              <a:gdLst/>
              <a:ahLst/>
              <a:cxnLst/>
              <a:rect l="l" t="t" r="r" b="b"/>
              <a:pathLst>
                <a:path w="23474" h="7077" extrusionOk="0">
                  <a:moveTo>
                    <a:pt x="9885" y="1"/>
                  </a:moveTo>
                  <a:cubicBezTo>
                    <a:pt x="7870" y="1"/>
                    <a:pt x="3022" y="1974"/>
                    <a:pt x="1566" y="2494"/>
                  </a:cubicBezTo>
                  <a:cubicBezTo>
                    <a:pt x="1" y="3053"/>
                    <a:pt x="1566" y="3500"/>
                    <a:pt x="3242" y="3836"/>
                  </a:cubicBezTo>
                  <a:cubicBezTo>
                    <a:pt x="3578" y="3903"/>
                    <a:pt x="3980" y="3930"/>
                    <a:pt x="4409" y="3930"/>
                  </a:cubicBezTo>
                  <a:cubicBezTo>
                    <a:pt x="6126" y="3930"/>
                    <a:pt x="8272" y="3500"/>
                    <a:pt x="8273" y="3500"/>
                  </a:cubicBezTo>
                  <a:lnTo>
                    <a:pt x="8273" y="3500"/>
                  </a:lnTo>
                  <a:cubicBezTo>
                    <a:pt x="8272" y="3500"/>
                    <a:pt x="4584" y="5065"/>
                    <a:pt x="5478" y="5288"/>
                  </a:cubicBezTo>
                  <a:cubicBezTo>
                    <a:pt x="5653" y="5332"/>
                    <a:pt x="5862" y="5350"/>
                    <a:pt x="6097" y="5350"/>
                  </a:cubicBezTo>
                  <a:cubicBezTo>
                    <a:pt x="7063" y="5350"/>
                    <a:pt x="8467" y="5043"/>
                    <a:pt x="9725" y="4953"/>
                  </a:cubicBezTo>
                  <a:cubicBezTo>
                    <a:pt x="11290" y="4841"/>
                    <a:pt x="12854" y="3388"/>
                    <a:pt x="12854" y="3388"/>
                  </a:cubicBezTo>
                  <a:cubicBezTo>
                    <a:pt x="12854" y="3388"/>
                    <a:pt x="20344" y="7077"/>
                    <a:pt x="21238" y="7077"/>
                  </a:cubicBezTo>
                  <a:cubicBezTo>
                    <a:pt x="22132" y="7077"/>
                    <a:pt x="23473" y="4394"/>
                    <a:pt x="21574" y="3277"/>
                  </a:cubicBezTo>
                  <a:cubicBezTo>
                    <a:pt x="19673" y="2160"/>
                    <a:pt x="16655" y="1264"/>
                    <a:pt x="16655" y="1264"/>
                  </a:cubicBezTo>
                  <a:cubicBezTo>
                    <a:pt x="16655" y="1264"/>
                    <a:pt x="11961" y="370"/>
                    <a:pt x="10284" y="35"/>
                  </a:cubicBezTo>
                  <a:cubicBezTo>
                    <a:pt x="10169" y="12"/>
                    <a:pt x="10035" y="1"/>
                    <a:pt x="98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2525;p54">
              <a:extLst>
                <a:ext uri="{FF2B5EF4-FFF2-40B4-BE49-F238E27FC236}">
                  <a16:creationId xmlns:a16="http://schemas.microsoft.com/office/drawing/2014/main" id="{B57D830D-9746-41E5-C850-AE5106796038}"/>
                </a:ext>
              </a:extLst>
            </p:cNvPr>
            <p:cNvSpPr/>
            <p:nvPr/>
          </p:nvSpPr>
          <p:spPr>
            <a:xfrm>
              <a:off x="5259200" y="2853425"/>
              <a:ext cx="561600" cy="192225"/>
            </a:xfrm>
            <a:custGeom>
              <a:avLst/>
              <a:gdLst/>
              <a:ahLst/>
              <a:cxnLst/>
              <a:rect l="l" t="t" r="r" b="b"/>
              <a:pathLst>
                <a:path w="22464" h="7689" extrusionOk="0">
                  <a:moveTo>
                    <a:pt x="9288" y="611"/>
                  </a:moveTo>
                  <a:cubicBezTo>
                    <a:pt x="9420" y="611"/>
                    <a:pt x="9538" y="621"/>
                    <a:pt x="9639" y="641"/>
                  </a:cubicBezTo>
                  <a:cubicBezTo>
                    <a:pt x="11261" y="966"/>
                    <a:pt x="15702" y="1812"/>
                    <a:pt x="15997" y="1868"/>
                  </a:cubicBezTo>
                  <a:cubicBezTo>
                    <a:pt x="16224" y="1936"/>
                    <a:pt x="19052" y="2799"/>
                    <a:pt x="20834" y="3846"/>
                  </a:cubicBezTo>
                  <a:cubicBezTo>
                    <a:pt x="21827" y="4431"/>
                    <a:pt x="21675" y="5447"/>
                    <a:pt x="21564" y="5856"/>
                  </a:cubicBezTo>
                  <a:cubicBezTo>
                    <a:pt x="21364" y="6590"/>
                    <a:pt x="20883" y="7076"/>
                    <a:pt x="20653" y="7076"/>
                  </a:cubicBezTo>
                  <a:cubicBezTo>
                    <a:pt x="20118" y="7076"/>
                    <a:pt x="16005" y="5193"/>
                    <a:pt x="12406" y="3420"/>
                  </a:cubicBezTo>
                  <a:cubicBezTo>
                    <a:pt x="12363" y="3399"/>
                    <a:pt x="12317" y="3388"/>
                    <a:pt x="12270" y="3388"/>
                  </a:cubicBezTo>
                  <a:cubicBezTo>
                    <a:pt x="12193" y="3388"/>
                    <a:pt x="12119" y="3417"/>
                    <a:pt x="12062" y="3470"/>
                  </a:cubicBezTo>
                  <a:cubicBezTo>
                    <a:pt x="12048" y="3484"/>
                    <a:pt x="10559" y="4851"/>
                    <a:pt x="9119" y="4954"/>
                  </a:cubicBezTo>
                  <a:cubicBezTo>
                    <a:pt x="8547" y="4995"/>
                    <a:pt x="7955" y="5078"/>
                    <a:pt x="7382" y="5159"/>
                  </a:cubicBezTo>
                  <a:cubicBezTo>
                    <a:pt x="6702" y="5255"/>
                    <a:pt x="6047" y="5350"/>
                    <a:pt x="5536" y="5350"/>
                  </a:cubicBezTo>
                  <a:cubicBezTo>
                    <a:pt x="5453" y="5350"/>
                    <a:pt x="5374" y="5348"/>
                    <a:pt x="5299" y="5342"/>
                  </a:cubicBezTo>
                  <a:cubicBezTo>
                    <a:pt x="5788" y="5018"/>
                    <a:pt x="6856" y="4492"/>
                    <a:pt x="7807" y="4087"/>
                  </a:cubicBezTo>
                  <a:cubicBezTo>
                    <a:pt x="7951" y="4026"/>
                    <a:pt x="8027" y="3866"/>
                    <a:pt x="7980" y="3716"/>
                  </a:cubicBezTo>
                  <a:cubicBezTo>
                    <a:pt x="7940" y="3587"/>
                    <a:pt x="7818" y="3499"/>
                    <a:pt x="7688" y="3499"/>
                  </a:cubicBezTo>
                  <a:cubicBezTo>
                    <a:pt x="7668" y="3499"/>
                    <a:pt x="7648" y="3501"/>
                    <a:pt x="7628" y="3506"/>
                  </a:cubicBezTo>
                  <a:cubicBezTo>
                    <a:pt x="7601" y="3511"/>
                    <a:pt x="5487" y="3930"/>
                    <a:pt x="3826" y="3930"/>
                  </a:cubicBezTo>
                  <a:cubicBezTo>
                    <a:pt x="3416" y="3930"/>
                    <a:pt x="3034" y="3905"/>
                    <a:pt x="2717" y="3841"/>
                  </a:cubicBezTo>
                  <a:cubicBezTo>
                    <a:pt x="1337" y="3566"/>
                    <a:pt x="864" y="3365"/>
                    <a:pt x="702" y="3261"/>
                  </a:cubicBezTo>
                  <a:cubicBezTo>
                    <a:pt x="765" y="3220"/>
                    <a:pt x="881" y="3160"/>
                    <a:pt x="1084" y="3088"/>
                  </a:cubicBezTo>
                  <a:cubicBezTo>
                    <a:pt x="1321" y="3004"/>
                    <a:pt x="1649" y="2880"/>
                    <a:pt x="2040" y="2732"/>
                  </a:cubicBezTo>
                  <a:cubicBezTo>
                    <a:pt x="3919" y="2025"/>
                    <a:pt x="7673" y="611"/>
                    <a:pt x="9288" y="611"/>
                  </a:cubicBezTo>
                  <a:close/>
                  <a:moveTo>
                    <a:pt x="9293" y="0"/>
                  </a:moveTo>
                  <a:cubicBezTo>
                    <a:pt x="7695" y="0"/>
                    <a:pt x="4628" y="1103"/>
                    <a:pt x="1824" y="2160"/>
                  </a:cubicBezTo>
                  <a:cubicBezTo>
                    <a:pt x="1438" y="2305"/>
                    <a:pt x="1113" y="2427"/>
                    <a:pt x="878" y="2511"/>
                  </a:cubicBezTo>
                  <a:cubicBezTo>
                    <a:pt x="467" y="2658"/>
                    <a:pt x="1" y="2879"/>
                    <a:pt x="31" y="3293"/>
                  </a:cubicBezTo>
                  <a:cubicBezTo>
                    <a:pt x="65" y="3768"/>
                    <a:pt x="737" y="4070"/>
                    <a:pt x="2597" y="4441"/>
                  </a:cubicBezTo>
                  <a:cubicBezTo>
                    <a:pt x="2956" y="4512"/>
                    <a:pt x="3382" y="4541"/>
                    <a:pt x="3834" y="4541"/>
                  </a:cubicBezTo>
                  <a:cubicBezTo>
                    <a:pt x="4426" y="4541"/>
                    <a:pt x="5061" y="4492"/>
                    <a:pt x="5644" y="4427"/>
                  </a:cubicBezTo>
                  <a:lnTo>
                    <a:pt x="5644" y="4427"/>
                  </a:lnTo>
                  <a:cubicBezTo>
                    <a:pt x="4416" y="5091"/>
                    <a:pt x="4437" y="5369"/>
                    <a:pt x="4448" y="5510"/>
                  </a:cubicBezTo>
                  <a:cubicBezTo>
                    <a:pt x="4456" y="5598"/>
                    <a:pt x="4505" y="5813"/>
                    <a:pt x="4820" y="5891"/>
                  </a:cubicBezTo>
                  <a:cubicBezTo>
                    <a:pt x="5019" y="5940"/>
                    <a:pt x="5253" y="5961"/>
                    <a:pt x="5512" y="5961"/>
                  </a:cubicBezTo>
                  <a:cubicBezTo>
                    <a:pt x="6075" y="5961"/>
                    <a:pt x="6757" y="5865"/>
                    <a:pt x="7467" y="5764"/>
                  </a:cubicBezTo>
                  <a:cubicBezTo>
                    <a:pt x="8030" y="5686"/>
                    <a:pt x="8613" y="5603"/>
                    <a:pt x="9162" y="5564"/>
                  </a:cubicBezTo>
                  <a:cubicBezTo>
                    <a:pt x="10533" y="5466"/>
                    <a:pt x="11866" y="4441"/>
                    <a:pt x="12318" y="4060"/>
                  </a:cubicBezTo>
                  <a:cubicBezTo>
                    <a:pt x="13914" y="4844"/>
                    <a:pt x="19772" y="7689"/>
                    <a:pt x="20653" y="7689"/>
                  </a:cubicBezTo>
                  <a:cubicBezTo>
                    <a:pt x="21308" y="7689"/>
                    <a:pt x="21931" y="6839"/>
                    <a:pt x="22154" y="6017"/>
                  </a:cubicBezTo>
                  <a:cubicBezTo>
                    <a:pt x="22463" y="4882"/>
                    <a:pt x="22085" y="3873"/>
                    <a:pt x="21144" y="3320"/>
                  </a:cubicBezTo>
                  <a:cubicBezTo>
                    <a:pt x="19233" y="2195"/>
                    <a:pt x="16282" y="1315"/>
                    <a:pt x="16157" y="1277"/>
                  </a:cubicBezTo>
                  <a:cubicBezTo>
                    <a:pt x="16147" y="1274"/>
                    <a:pt x="16138" y="1271"/>
                    <a:pt x="16128" y="1270"/>
                  </a:cubicBezTo>
                  <a:cubicBezTo>
                    <a:pt x="16128" y="1270"/>
                    <a:pt x="11434" y="376"/>
                    <a:pt x="9759" y="41"/>
                  </a:cubicBezTo>
                  <a:cubicBezTo>
                    <a:pt x="9622" y="13"/>
                    <a:pt x="9466" y="0"/>
                    <a:pt x="9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2526;p54">
              <a:extLst>
                <a:ext uri="{FF2B5EF4-FFF2-40B4-BE49-F238E27FC236}">
                  <a16:creationId xmlns:a16="http://schemas.microsoft.com/office/drawing/2014/main" id="{160A94DA-1BA0-CF5B-F8F4-FE79A7745ACE}"/>
                </a:ext>
              </a:extLst>
            </p:cNvPr>
            <p:cNvSpPr/>
            <p:nvPr/>
          </p:nvSpPr>
          <p:spPr>
            <a:xfrm>
              <a:off x="5415050" y="2937650"/>
              <a:ext cx="617575" cy="914575"/>
            </a:xfrm>
            <a:custGeom>
              <a:avLst/>
              <a:gdLst/>
              <a:ahLst/>
              <a:cxnLst/>
              <a:rect l="l" t="t" r="r" b="b"/>
              <a:pathLst>
                <a:path w="24703" h="36583" extrusionOk="0">
                  <a:moveTo>
                    <a:pt x="15671" y="1"/>
                  </a:moveTo>
                  <a:cubicBezTo>
                    <a:pt x="13489" y="1"/>
                    <a:pt x="11513" y="2337"/>
                    <a:pt x="11513" y="2337"/>
                  </a:cubicBezTo>
                  <a:cubicBezTo>
                    <a:pt x="11513" y="2337"/>
                    <a:pt x="7042" y="5579"/>
                    <a:pt x="3800" y="10161"/>
                  </a:cubicBezTo>
                  <a:cubicBezTo>
                    <a:pt x="558" y="14743"/>
                    <a:pt x="0" y="24021"/>
                    <a:pt x="670" y="26703"/>
                  </a:cubicBezTo>
                  <a:cubicBezTo>
                    <a:pt x="1342" y="29386"/>
                    <a:pt x="1788" y="32516"/>
                    <a:pt x="5029" y="34639"/>
                  </a:cubicBezTo>
                  <a:cubicBezTo>
                    <a:pt x="6789" y="35792"/>
                    <a:pt x="8284" y="36582"/>
                    <a:pt x="10177" y="36582"/>
                  </a:cubicBezTo>
                  <a:cubicBezTo>
                    <a:pt x="11772" y="36582"/>
                    <a:pt x="13650" y="36020"/>
                    <a:pt x="16207" y="34639"/>
                  </a:cubicBezTo>
                  <a:cubicBezTo>
                    <a:pt x="21796" y="31621"/>
                    <a:pt x="24702" y="21562"/>
                    <a:pt x="24143" y="13850"/>
                  </a:cubicBezTo>
                  <a:cubicBezTo>
                    <a:pt x="23585" y="6138"/>
                    <a:pt x="18890" y="771"/>
                    <a:pt x="16431" y="101"/>
                  </a:cubicBezTo>
                  <a:cubicBezTo>
                    <a:pt x="16176" y="32"/>
                    <a:pt x="15922" y="1"/>
                    <a:pt x="15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2527;p54">
              <a:extLst>
                <a:ext uri="{FF2B5EF4-FFF2-40B4-BE49-F238E27FC236}">
                  <a16:creationId xmlns:a16="http://schemas.microsoft.com/office/drawing/2014/main" id="{17D12FCE-A2DE-FB22-6AE4-B8BFDDC35385}"/>
                </a:ext>
              </a:extLst>
            </p:cNvPr>
            <p:cNvSpPr/>
            <p:nvPr/>
          </p:nvSpPr>
          <p:spPr>
            <a:xfrm>
              <a:off x="5407500" y="2929975"/>
              <a:ext cx="632800" cy="929725"/>
            </a:xfrm>
            <a:custGeom>
              <a:avLst/>
              <a:gdLst/>
              <a:ahLst/>
              <a:cxnLst/>
              <a:rect l="l" t="t" r="r" b="b"/>
              <a:pathLst>
                <a:path w="25312" h="37189" extrusionOk="0">
                  <a:moveTo>
                    <a:pt x="15972" y="614"/>
                  </a:moveTo>
                  <a:cubicBezTo>
                    <a:pt x="16202" y="614"/>
                    <a:pt x="16430" y="644"/>
                    <a:pt x="16652" y="704"/>
                  </a:cubicBezTo>
                  <a:cubicBezTo>
                    <a:pt x="18970" y="1337"/>
                    <a:pt x="23585" y="6522"/>
                    <a:pt x="24139" y="14179"/>
                  </a:cubicBezTo>
                  <a:cubicBezTo>
                    <a:pt x="24687" y="21723"/>
                    <a:pt x="21868" y="31705"/>
                    <a:pt x="16364" y="34677"/>
                  </a:cubicBezTo>
                  <a:cubicBezTo>
                    <a:pt x="13846" y="36037"/>
                    <a:pt x="12007" y="36578"/>
                    <a:pt x="10465" y="36578"/>
                  </a:cubicBezTo>
                  <a:cubicBezTo>
                    <a:pt x="8598" y="36578"/>
                    <a:pt x="7168" y="35785"/>
                    <a:pt x="5500" y="34692"/>
                  </a:cubicBezTo>
                  <a:cubicBezTo>
                    <a:pt x="2678" y="32843"/>
                    <a:pt x="2061" y="30250"/>
                    <a:pt x="1464" y="27742"/>
                  </a:cubicBezTo>
                  <a:cubicBezTo>
                    <a:pt x="1400" y="27470"/>
                    <a:pt x="1336" y="27201"/>
                    <a:pt x="1270" y="26937"/>
                  </a:cubicBezTo>
                  <a:cubicBezTo>
                    <a:pt x="633" y="24394"/>
                    <a:pt x="1173" y="15142"/>
                    <a:pt x="4352" y="10645"/>
                  </a:cubicBezTo>
                  <a:cubicBezTo>
                    <a:pt x="7526" y="6160"/>
                    <a:pt x="11950" y="2924"/>
                    <a:pt x="11995" y="2892"/>
                  </a:cubicBezTo>
                  <a:cubicBezTo>
                    <a:pt x="12015" y="2877"/>
                    <a:pt x="12032" y="2861"/>
                    <a:pt x="12049" y="2842"/>
                  </a:cubicBezTo>
                  <a:cubicBezTo>
                    <a:pt x="12070" y="2817"/>
                    <a:pt x="13960" y="614"/>
                    <a:pt x="15972" y="614"/>
                  </a:cubicBezTo>
                  <a:close/>
                  <a:moveTo>
                    <a:pt x="15964" y="1"/>
                  </a:moveTo>
                  <a:cubicBezTo>
                    <a:pt x="13779" y="1"/>
                    <a:pt x="11856" y="2129"/>
                    <a:pt x="11606" y="2418"/>
                  </a:cubicBezTo>
                  <a:cubicBezTo>
                    <a:pt x="11208" y="2712"/>
                    <a:pt x="6948" y="5916"/>
                    <a:pt x="3853" y="10292"/>
                  </a:cubicBezTo>
                  <a:cubicBezTo>
                    <a:pt x="518" y="15007"/>
                    <a:pt x="1" y="24387"/>
                    <a:pt x="675" y="27086"/>
                  </a:cubicBezTo>
                  <a:cubicBezTo>
                    <a:pt x="742" y="27348"/>
                    <a:pt x="805" y="27614"/>
                    <a:pt x="868" y="27883"/>
                  </a:cubicBezTo>
                  <a:cubicBezTo>
                    <a:pt x="1464" y="30385"/>
                    <a:pt x="2139" y="33221"/>
                    <a:pt x="5164" y="35203"/>
                  </a:cubicBezTo>
                  <a:cubicBezTo>
                    <a:pt x="6900" y="36340"/>
                    <a:pt x="8439" y="37189"/>
                    <a:pt x="10454" y="37189"/>
                  </a:cubicBezTo>
                  <a:cubicBezTo>
                    <a:pt x="12089" y="37189"/>
                    <a:pt x="14035" y="36630"/>
                    <a:pt x="16655" y="35217"/>
                  </a:cubicBezTo>
                  <a:cubicBezTo>
                    <a:pt x="22376" y="32127"/>
                    <a:pt x="25311" y="21868"/>
                    <a:pt x="24751" y="14135"/>
                  </a:cubicBezTo>
                  <a:cubicBezTo>
                    <a:pt x="24176" y="6194"/>
                    <a:pt x="19278" y="786"/>
                    <a:pt x="16814" y="114"/>
                  </a:cubicBezTo>
                  <a:cubicBezTo>
                    <a:pt x="16528" y="36"/>
                    <a:pt x="16244" y="1"/>
                    <a:pt x="15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2528;p54">
              <a:extLst>
                <a:ext uri="{FF2B5EF4-FFF2-40B4-BE49-F238E27FC236}">
                  <a16:creationId xmlns:a16="http://schemas.microsoft.com/office/drawing/2014/main" id="{FD89D06E-C6A9-1E84-AB88-36176ABC00CB}"/>
                </a:ext>
              </a:extLst>
            </p:cNvPr>
            <p:cNvSpPr/>
            <p:nvPr/>
          </p:nvSpPr>
          <p:spPr>
            <a:xfrm>
              <a:off x="5596700" y="3020350"/>
              <a:ext cx="271050" cy="253200"/>
            </a:xfrm>
            <a:custGeom>
              <a:avLst/>
              <a:gdLst/>
              <a:ahLst/>
              <a:cxnLst/>
              <a:rect l="l" t="t" r="r" b="b"/>
              <a:pathLst>
                <a:path w="10842" h="10128" extrusionOk="0">
                  <a:moveTo>
                    <a:pt x="7822" y="0"/>
                  </a:moveTo>
                  <a:cubicBezTo>
                    <a:pt x="6404" y="0"/>
                    <a:pt x="4583" y="482"/>
                    <a:pt x="4583" y="482"/>
                  </a:cubicBezTo>
                  <a:cubicBezTo>
                    <a:pt x="4583" y="482"/>
                    <a:pt x="2570" y="706"/>
                    <a:pt x="1564" y="2047"/>
                  </a:cubicBezTo>
                  <a:cubicBezTo>
                    <a:pt x="558" y="3388"/>
                    <a:pt x="894" y="3835"/>
                    <a:pt x="1564" y="4171"/>
                  </a:cubicBezTo>
                  <a:cubicBezTo>
                    <a:pt x="2236" y="4507"/>
                    <a:pt x="2347" y="5401"/>
                    <a:pt x="2347" y="5401"/>
                  </a:cubicBezTo>
                  <a:cubicBezTo>
                    <a:pt x="2347" y="5401"/>
                    <a:pt x="0" y="9200"/>
                    <a:pt x="1230" y="9984"/>
                  </a:cubicBezTo>
                  <a:cubicBezTo>
                    <a:pt x="1385" y="10082"/>
                    <a:pt x="1607" y="10128"/>
                    <a:pt x="1881" y="10128"/>
                  </a:cubicBezTo>
                  <a:cubicBezTo>
                    <a:pt x="3776" y="10128"/>
                    <a:pt x="8119" y="7955"/>
                    <a:pt x="9388" y="6295"/>
                  </a:cubicBezTo>
                  <a:cubicBezTo>
                    <a:pt x="10842" y="4394"/>
                    <a:pt x="10172" y="1264"/>
                    <a:pt x="9277" y="370"/>
                  </a:cubicBezTo>
                  <a:cubicBezTo>
                    <a:pt x="9002" y="95"/>
                    <a:pt x="8451" y="0"/>
                    <a:pt x="7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2529;p54">
              <a:extLst>
                <a:ext uri="{FF2B5EF4-FFF2-40B4-BE49-F238E27FC236}">
                  <a16:creationId xmlns:a16="http://schemas.microsoft.com/office/drawing/2014/main" id="{3FDA40CC-577C-5F1B-15A3-FACFC875055C}"/>
                </a:ext>
              </a:extLst>
            </p:cNvPr>
            <p:cNvSpPr/>
            <p:nvPr/>
          </p:nvSpPr>
          <p:spPr>
            <a:xfrm>
              <a:off x="5589500" y="3012625"/>
              <a:ext cx="287400" cy="268300"/>
            </a:xfrm>
            <a:custGeom>
              <a:avLst/>
              <a:gdLst/>
              <a:ahLst/>
              <a:cxnLst/>
              <a:rect l="l" t="t" r="r" b="b"/>
              <a:pathLst>
                <a:path w="11496" h="10732" extrusionOk="0">
                  <a:moveTo>
                    <a:pt x="8126" y="612"/>
                  </a:moveTo>
                  <a:cubicBezTo>
                    <a:pt x="8688" y="612"/>
                    <a:pt x="9144" y="690"/>
                    <a:pt x="9349" y="896"/>
                  </a:cubicBezTo>
                  <a:cubicBezTo>
                    <a:pt x="10163" y="1710"/>
                    <a:pt x="10771" y="4669"/>
                    <a:pt x="9434" y="6418"/>
                  </a:cubicBezTo>
                  <a:cubicBezTo>
                    <a:pt x="8096" y="8167"/>
                    <a:pt x="3819" y="10139"/>
                    <a:pt x="2176" y="10139"/>
                  </a:cubicBezTo>
                  <a:cubicBezTo>
                    <a:pt x="1963" y="10139"/>
                    <a:pt x="1794" y="10106"/>
                    <a:pt x="1682" y="10034"/>
                  </a:cubicBezTo>
                  <a:cubicBezTo>
                    <a:pt x="1017" y="9611"/>
                    <a:pt x="2013" y="7299"/>
                    <a:pt x="2896" y="5870"/>
                  </a:cubicBezTo>
                  <a:cubicBezTo>
                    <a:pt x="2932" y="5810"/>
                    <a:pt x="2948" y="5741"/>
                    <a:pt x="2939" y="5671"/>
                  </a:cubicBezTo>
                  <a:cubicBezTo>
                    <a:pt x="2933" y="5628"/>
                    <a:pt x="2797" y="4611"/>
                    <a:pt x="1990" y="4206"/>
                  </a:cubicBezTo>
                  <a:cubicBezTo>
                    <a:pt x="1705" y="4064"/>
                    <a:pt x="1569" y="3941"/>
                    <a:pt x="1534" y="3793"/>
                  </a:cubicBezTo>
                  <a:cubicBezTo>
                    <a:pt x="1492" y="3618"/>
                    <a:pt x="1558" y="3259"/>
                    <a:pt x="2097" y="2539"/>
                  </a:cubicBezTo>
                  <a:cubicBezTo>
                    <a:pt x="3010" y="1323"/>
                    <a:pt x="4886" y="1097"/>
                    <a:pt x="4904" y="1096"/>
                  </a:cubicBezTo>
                  <a:cubicBezTo>
                    <a:pt x="4920" y="1094"/>
                    <a:pt x="4934" y="1091"/>
                    <a:pt x="4948" y="1087"/>
                  </a:cubicBezTo>
                  <a:cubicBezTo>
                    <a:pt x="5839" y="851"/>
                    <a:pt x="7146" y="612"/>
                    <a:pt x="8126" y="612"/>
                  </a:cubicBezTo>
                  <a:close/>
                  <a:moveTo>
                    <a:pt x="8064" y="0"/>
                  </a:moveTo>
                  <a:cubicBezTo>
                    <a:pt x="6781" y="0"/>
                    <a:pt x="5267" y="371"/>
                    <a:pt x="4813" y="490"/>
                  </a:cubicBezTo>
                  <a:cubicBezTo>
                    <a:pt x="4564" y="522"/>
                    <a:pt x="2632" y="807"/>
                    <a:pt x="1607" y="2173"/>
                  </a:cubicBezTo>
                  <a:cubicBezTo>
                    <a:pt x="1045" y="2923"/>
                    <a:pt x="832" y="3483"/>
                    <a:pt x="938" y="3934"/>
                  </a:cubicBezTo>
                  <a:cubicBezTo>
                    <a:pt x="1040" y="4367"/>
                    <a:pt x="1407" y="4600"/>
                    <a:pt x="1716" y="4754"/>
                  </a:cubicBezTo>
                  <a:cubicBezTo>
                    <a:pt x="2115" y="4953"/>
                    <a:pt x="2264" y="5440"/>
                    <a:pt x="2313" y="5650"/>
                  </a:cubicBezTo>
                  <a:cubicBezTo>
                    <a:pt x="1789" y="6514"/>
                    <a:pt x="0" y="9690"/>
                    <a:pt x="1353" y="10551"/>
                  </a:cubicBezTo>
                  <a:cubicBezTo>
                    <a:pt x="1548" y="10675"/>
                    <a:pt x="1822" y="10731"/>
                    <a:pt x="2155" y="10731"/>
                  </a:cubicBezTo>
                  <a:cubicBezTo>
                    <a:pt x="4245" y="10731"/>
                    <a:pt x="8619" y="8491"/>
                    <a:pt x="9920" y="6790"/>
                  </a:cubicBezTo>
                  <a:cubicBezTo>
                    <a:pt x="11495" y="4729"/>
                    <a:pt x="10772" y="1454"/>
                    <a:pt x="9782" y="463"/>
                  </a:cubicBezTo>
                  <a:cubicBezTo>
                    <a:pt x="9436" y="118"/>
                    <a:pt x="8787" y="0"/>
                    <a:pt x="8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2530;p54">
              <a:extLst>
                <a:ext uri="{FF2B5EF4-FFF2-40B4-BE49-F238E27FC236}">
                  <a16:creationId xmlns:a16="http://schemas.microsoft.com/office/drawing/2014/main" id="{5EDC625E-8FDD-15EC-4E3C-789376AEBC02}"/>
                </a:ext>
              </a:extLst>
            </p:cNvPr>
            <p:cNvSpPr/>
            <p:nvPr/>
          </p:nvSpPr>
          <p:spPr>
            <a:xfrm>
              <a:off x="5571550" y="2661300"/>
              <a:ext cx="349300" cy="526375"/>
            </a:xfrm>
            <a:custGeom>
              <a:avLst/>
              <a:gdLst/>
              <a:ahLst/>
              <a:cxnLst/>
              <a:rect l="l" t="t" r="r" b="b"/>
              <a:pathLst>
                <a:path w="13972" h="21055" extrusionOk="0">
                  <a:moveTo>
                    <a:pt x="6374" y="0"/>
                  </a:moveTo>
                  <a:cubicBezTo>
                    <a:pt x="5139" y="0"/>
                    <a:pt x="4247" y="313"/>
                    <a:pt x="4247" y="313"/>
                  </a:cubicBezTo>
                  <a:cubicBezTo>
                    <a:pt x="4247" y="313"/>
                    <a:pt x="2906" y="1879"/>
                    <a:pt x="2012" y="2325"/>
                  </a:cubicBezTo>
                  <a:cubicBezTo>
                    <a:pt x="1118" y="2773"/>
                    <a:pt x="0" y="3220"/>
                    <a:pt x="894" y="3890"/>
                  </a:cubicBezTo>
                  <a:cubicBezTo>
                    <a:pt x="1788" y="4561"/>
                    <a:pt x="2346" y="5120"/>
                    <a:pt x="2346" y="5120"/>
                  </a:cubicBezTo>
                  <a:cubicBezTo>
                    <a:pt x="2346" y="5120"/>
                    <a:pt x="1229" y="8808"/>
                    <a:pt x="1676" y="10933"/>
                  </a:cubicBezTo>
                  <a:cubicBezTo>
                    <a:pt x="1969" y="12323"/>
                    <a:pt x="2933" y="12563"/>
                    <a:pt x="3564" y="12563"/>
                  </a:cubicBezTo>
                  <a:cubicBezTo>
                    <a:pt x="3896" y="12563"/>
                    <a:pt x="4135" y="12497"/>
                    <a:pt x="4136" y="12497"/>
                  </a:cubicBezTo>
                  <a:lnTo>
                    <a:pt x="4136" y="12497"/>
                  </a:lnTo>
                  <a:cubicBezTo>
                    <a:pt x="4136" y="12497"/>
                    <a:pt x="3800" y="18086"/>
                    <a:pt x="3353" y="19763"/>
                  </a:cubicBezTo>
                  <a:cubicBezTo>
                    <a:pt x="3111" y="20671"/>
                    <a:pt x="3624" y="21055"/>
                    <a:pt x="4412" y="21055"/>
                  </a:cubicBezTo>
                  <a:cubicBezTo>
                    <a:pt x="5078" y="21055"/>
                    <a:pt x="5939" y="20781"/>
                    <a:pt x="6707" y="20321"/>
                  </a:cubicBezTo>
                  <a:cubicBezTo>
                    <a:pt x="8383" y="19315"/>
                    <a:pt x="8607" y="15180"/>
                    <a:pt x="9277" y="12161"/>
                  </a:cubicBezTo>
                  <a:cubicBezTo>
                    <a:pt x="9948" y="9142"/>
                    <a:pt x="13971" y="5567"/>
                    <a:pt x="11178" y="2213"/>
                  </a:cubicBezTo>
                  <a:cubicBezTo>
                    <a:pt x="9681" y="417"/>
                    <a:pt x="7799" y="0"/>
                    <a:pt x="6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2531;p54">
              <a:extLst>
                <a:ext uri="{FF2B5EF4-FFF2-40B4-BE49-F238E27FC236}">
                  <a16:creationId xmlns:a16="http://schemas.microsoft.com/office/drawing/2014/main" id="{1F139BAE-8162-2E68-B7CB-ACA0A1FAA6D7}"/>
                </a:ext>
              </a:extLst>
            </p:cNvPr>
            <p:cNvSpPr/>
            <p:nvPr/>
          </p:nvSpPr>
          <p:spPr>
            <a:xfrm>
              <a:off x="5577425" y="2653900"/>
              <a:ext cx="330750" cy="541375"/>
            </a:xfrm>
            <a:custGeom>
              <a:avLst/>
              <a:gdLst/>
              <a:ahLst/>
              <a:cxnLst/>
              <a:rect l="l" t="t" r="r" b="b"/>
              <a:pathLst>
                <a:path w="13230" h="21655" extrusionOk="0">
                  <a:moveTo>
                    <a:pt x="6126" y="607"/>
                  </a:moveTo>
                  <a:cubicBezTo>
                    <a:pt x="7486" y="607"/>
                    <a:pt x="9286" y="1001"/>
                    <a:pt x="10707" y="2705"/>
                  </a:cubicBezTo>
                  <a:cubicBezTo>
                    <a:pt x="12495" y="4850"/>
                    <a:pt x="11265" y="7131"/>
                    <a:pt x="10076" y="9338"/>
                  </a:cubicBezTo>
                  <a:cubicBezTo>
                    <a:pt x="9504" y="10401"/>
                    <a:pt x="8962" y="11405"/>
                    <a:pt x="8743" y="12391"/>
                  </a:cubicBezTo>
                  <a:cubicBezTo>
                    <a:pt x="8579" y="13132"/>
                    <a:pt x="8439" y="13952"/>
                    <a:pt x="8303" y="14744"/>
                  </a:cubicBezTo>
                  <a:cubicBezTo>
                    <a:pt x="7890" y="17163"/>
                    <a:pt x="7462" y="19665"/>
                    <a:pt x="6314" y="20354"/>
                  </a:cubicBezTo>
                  <a:cubicBezTo>
                    <a:pt x="5578" y="20796"/>
                    <a:pt x="4759" y="21047"/>
                    <a:pt x="4171" y="21047"/>
                  </a:cubicBezTo>
                  <a:cubicBezTo>
                    <a:pt x="3905" y="21047"/>
                    <a:pt x="3685" y="20996"/>
                    <a:pt x="3542" y="20887"/>
                  </a:cubicBezTo>
                  <a:cubicBezTo>
                    <a:pt x="3474" y="20836"/>
                    <a:pt x="3268" y="20681"/>
                    <a:pt x="3413" y="20136"/>
                  </a:cubicBezTo>
                  <a:cubicBezTo>
                    <a:pt x="3863" y="18451"/>
                    <a:pt x="4192" y="13041"/>
                    <a:pt x="4206" y="12812"/>
                  </a:cubicBezTo>
                  <a:cubicBezTo>
                    <a:pt x="4216" y="12635"/>
                    <a:pt x="4076" y="12487"/>
                    <a:pt x="3899" y="12487"/>
                  </a:cubicBezTo>
                  <a:cubicBezTo>
                    <a:pt x="3896" y="12487"/>
                    <a:pt x="3893" y="12487"/>
                    <a:pt x="3889" y="12487"/>
                  </a:cubicBezTo>
                  <a:cubicBezTo>
                    <a:pt x="3866" y="12487"/>
                    <a:pt x="3842" y="12490"/>
                    <a:pt x="3819" y="12496"/>
                  </a:cubicBezTo>
                  <a:cubicBezTo>
                    <a:pt x="3815" y="12497"/>
                    <a:pt x="3608" y="12551"/>
                    <a:pt x="3327" y="12551"/>
                  </a:cubicBezTo>
                  <a:cubicBezTo>
                    <a:pt x="3068" y="12551"/>
                    <a:pt x="2746" y="12505"/>
                    <a:pt x="2460" y="12330"/>
                  </a:cubicBezTo>
                  <a:cubicBezTo>
                    <a:pt x="2098" y="12108"/>
                    <a:pt x="1857" y="11716"/>
                    <a:pt x="1740" y="11164"/>
                  </a:cubicBezTo>
                  <a:cubicBezTo>
                    <a:pt x="1315" y="9142"/>
                    <a:pt x="2394" y="5539"/>
                    <a:pt x="2405" y="5504"/>
                  </a:cubicBezTo>
                  <a:cubicBezTo>
                    <a:pt x="2437" y="5395"/>
                    <a:pt x="2408" y="5278"/>
                    <a:pt x="2329" y="5199"/>
                  </a:cubicBezTo>
                  <a:cubicBezTo>
                    <a:pt x="2305" y="5175"/>
                    <a:pt x="1744" y="4616"/>
                    <a:pt x="842" y="3941"/>
                  </a:cubicBezTo>
                  <a:cubicBezTo>
                    <a:pt x="674" y="3814"/>
                    <a:pt x="634" y="3729"/>
                    <a:pt x="636" y="3701"/>
                  </a:cubicBezTo>
                  <a:cubicBezTo>
                    <a:pt x="655" y="3512"/>
                    <a:pt x="1325" y="3184"/>
                    <a:pt x="1685" y="3007"/>
                  </a:cubicBezTo>
                  <a:lnTo>
                    <a:pt x="1913" y="2895"/>
                  </a:lnTo>
                  <a:cubicBezTo>
                    <a:pt x="2754" y="2474"/>
                    <a:pt x="3914" y="1186"/>
                    <a:pt x="4186" y="874"/>
                  </a:cubicBezTo>
                  <a:cubicBezTo>
                    <a:pt x="4416" y="805"/>
                    <a:pt x="5160" y="607"/>
                    <a:pt x="6126" y="607"/>
                  </a:cubicBezTo>
                  <a:close/>
                  <a:moveTo>
                    <a:pt x="6128" y="0"/>
                  </a:moveTo>
                  <a:cubicBezTo>
                    <a:pt x="4854" y="0"/>
                    <a:pt x="3930" y="314"/>
                    <a:pt x="3910" y="320"/>
                  </a:cubicBezTo>
                  <a:cubicBezTo>
                    <a:pt x="3860" y="338"/>
                    <a:pt x="3814" y="369"/>
                    <a:pt x="3779" y="410"/>
                  </a:cubicBezTo>
                  <a:cubicBezTo>
                    <a:pt x="3766" y="426"/>
                    <a:pt x="2467" y="1933"/>
                    <a:pt x="1640" y="2348"/>
                  </a:cubicBezTo>
                  <a:lnTo>
                    <a:pt x="1416" y="2458"/>
                  </a:lnTo>
                  <a:cubicBezTo>
                    <a:pt x="727" y="2796"/>
                    <a:pt x="76" y="3114"/>
                    <a:pt x="27" y="3645"/>
                  </a:cubicBezTo>
                  <a:cubicBezTo>
                    <a:pt x="0" y="3924"/>
                    <a:pt x="151" y="4189"/>
                    <a:pt x="474" y="4431"/>
                  </a:cubicBezTo>
                  <a:cubicBezTo>
                    <a:pt x="924" y="4767"/>
                    <a:pt x="1355" y="5127"/>
                    <a:pt x="1766" y="5509"/>
                  </a:cubicBezTo>
                  <a:cubicBezTo>
                    <a:pt x="1543" y="6292"/>
                    <a:pt x="736" y="9364"/>
                    <a:pt x="1141" y="11292"/>
                  </a:cubicBezTo>
                  <a:cubicBezTo>
                    <a:pt x="1294" y="12017"/>
                    <a:pt x="1632" y="12545"/>
                    <a:pt x="2146" y="12857"/>
                  </a:cubicBezTo>
                  <a:cubicBezTo>
                    <a:pt x="2549" y="13102"/>
                    <a:pt x="2984" y="13165"/>
                    <a:pt x="3330" y="13165"/>
                  </a:cubicBezTo>
                  <a:cubicBezTo>
                    <a:pt x="3416" y="13165"/>
                    <a:pt x="3496" y="13161"/>
                    <a:pt x="3569" y="13155"/>
                  </a:cubicBezTo>
                  <a:lnTo>
                    <a:pt x="3569" y="13155"/>
                  </a:lnTo>
                  <a:cubicBezTo>
                    <a:pt x="3486" y="14439"/>
                    <a:pt x="3189" y="18603"/>
                    <a:pt x="2822" y="19979"/>
                  </a:cubicBezTo>
                  <a:cubicBezTo>
                    <a:pt x="2614" y="20759"/>
                    <a:pt x="2898" y="21169"/>
                    <a:pt x="3174" y="21376"/>
                  </a:cubicBezTo>
                  <a:cubicBezTo>
                    <a:pt x="3432" y="21571"/>
                    <a:pt x="3780" y="21655"/>
                    <a:pt x="4172" y="21655"/>
                  </a:cubicBezTo>
                  <a:cubicBezTo>
                    <a:pt x="4941" y="21655"/>
                    <a:pt x="5876" y="21332"/>
                    <a:pt x="6629" y="20880"/>
                  </a:cubicBezTo>
                  <a:cubicBezTo>
                    <a:pt x="8018" y="20045"/>
                    <a:pt x="8470" y="17402"/>
                    <a:pt x="8907" y="14848"/>
                  </a:cubicBezTo>
                  <a:cubicBezTo>
                    <a:pt x="9041" y="14061"/>
                    <a:pt x="9179" y="13250"/>
                    <a:pt x="9341" y="12525"/>
                  </a:cubicBezTo>
                  <a:cubicBezTo>
                    <a:pt x="9541" y="11621"/>
                    <a:pt x="10062" y="10653"/>
                    <a:pt x="10615" y="9628"/>
                  </a:cubicBezTo>
                  <a:cubicBezTo>
                    <a:pt x="11840" y="7354"/>
                    <a:pt x="13229" y="4776"/>
                    <a:pt x="11176" y="2313"/>
                  </a:cubicBezTo>
                  <a:cubicBezTo>
                    <a:pt x="9611" y="434"/>
                    <a:pt x="7627" y="0"/>
                    <a:pt x="6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2532;p54">
              <a:extLst>
                <a:ext uri="{FF2B5EF4-FFF2-40B4-BE49-F238E27FC236}">
                  <a16:creationId xmlns:a16="http://schemas.microsoft.com/office/drawing/2014/main" id="{4E77A533-AB4F-ED79-5F39-6F662D370BAD}"/>
                </a:ext>
              </a:extLst>
            </p:cNvPr>
            <p:cNvSpPr/>
            <p:nvPr/>
          </p:nvSpPr>
          <p:spPr>
            <a:xfrm>
              <a:off x="5616225" y="2483950"/>
              <a:ext cx="609175" cy="718300"/>
            </a:xfrm>
            <a:custGeom>
              <a:avLst/>
              <a:gdLst/>
              <a:ahLst/>
              <a:cxnLst/>
              <a:rect l="l" t="t" r="r" b="b"/>
              <a:pathLst>
                <a:path w="24367" h="28732" extrusionOk="0">
                  <a:moveTo>
                    <a:pt x="0" y="25370"/>
                  </a:moveTo>
                  <a:lnTo>
                    <a:pt x="0" y="25370"/>
                  </a:lnTo>
                  <a:cubicBezTo>
                    <a:pt x="0" y="25370"/>
                    <a:pt x="0" y="25370"/>
                    <a:pt x="1" y="25370"/>
                  </a:cubicBezTo>
                  <a:lnTo>
                    <a:pt x="1" y="25370"/>
                  </a:lnTo>
                  <a:cubicBezTo>
                    <a:pt x="0" y="25370"/>
                    <a:pt x="0" y="25370"/>
                    <a:pt x="0" y="25370"/>
                  </a:cubicBezTo>
                  <a:close/>
                  <a:moveTo>
                    <a:pt x="4983" y="0"/>
                  </a:moveTo>
                  <a:cubicBezTo>
                    <a:pt x="4593" y="0"/>
                    <a:pt x="4221" y="23"/>
                    <a:pt x="3888" y="78"/>
                  </a:cubicBezTo>
                  <a:cubicBezTo>
                    <a:pt x="1877" y="414"/>
                    <a:pt x="1119" y="6179"/>
                    <a:pt x="2349" y="9420"/>
                  </a:cubicBezTo>
                  <a:cubicBezTo>
                    <a:pt x="2864" y="10777"/>
                    <a:pt x="3789" y="11620"/>
                    <a:pt x="4691" y="12148"/>
                  </a:cubicBezTo>
                  <a:cubicBezTo>
                    <a:pt x="4490" y="11969"/>
                    <a:pt x="3295" y="10844"/>
                    <a:pt x="4444" y="9950"/>
                  </a:cubicBezTo>
                  <a:cubicBezTo>
                    <a:pt x="5696" y="8976"/>
                    <a:pt x="6808" y="8838"/>
                    <a:pt x="6808" y="8838"/>
                  </a:cubicBezTo>
                  <a:lnTo>
                    <a:pt x="6808" y="8838"/>
                  </a:lnTo>
                  <a:cubicBezTo>
                    <a:pt x="6808" y="8838"/>
                    <a:pt x="5835" y="12035"/>
                    <a:pt x="6255" y="12595"/>
                  </a:cubicBezTo>
                  <a:cubicBezTo>
                    <a:pt x="7943" y="14844"/>
                    <a:pt x="421" y="25372"/>
                    <a:pt x="9" y="25372"/>
                  </a:cubicBezTo>
                  <a:cubicBezTo>
                    <a:pt x="5" y="25372"/>
                    <a:pt x="3" y="25371"/>
                    <a:pt x="1" y="25370"/>
                  </a:cubicBezTo>
                  <a:lnTo>
                    <a:pt x="1" y="25370"/>
                  </a:lnTo>
                  <a:cubicBezTo>
                    <a:pt x="40" y="25392"/>
                    <a:pt x="2261" y="26646"/>
                    <a:pt x="5030" y="27974"/>
                  </a:cubicBezTo>
                  <a:cubicBezTo>
                    <a:pt x="6122" y="28498"/>
                    <a:pt x="7247" y="28732"/>
                    <a:pt x="8374" y="28732"/>
                  </a:cubicBezTo>
                  <a:cubicBezTo>
                    <a:pt x="13626" y="28732"/>
                    <a:pt x="18899" y="23658"/>
                    <a:pt x="20793" y="19258"/>
                  </a:cubicBezTo>
                  <a:cubicBezTo>
                    <a:pt x="22611" y="15035"/>
                    <a:pt x="24367" y="7394"/>
                    <a:pt x="20679" y="3608"/>
                  </a:cubicBezTo>
                  <a:cubicBezTo>
                    <a:pt x="18039" y="897"/>
                    <a:pt x="14534" y="326"/>
                    <a:pt x="12112" y="326"/>
                  </a:cubicBezTo>
                  <a:cubicBezTo>
                    <a:pt x="10739" y="326"/>
                    <a:pt x="9714" y="509"/>
                    <a:pt x="9391" y="590"/>
                  </a:cubicBezTo>
                  <a:cubicBezTo>
                    <a:pt x="9391" y="590"/>
                    <a:pt x="6958" y="0"/>
                    <a:pt x="4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2533;p54">
              <a:extLst>
                <a:ext uri="{FF2B5EF4-FFF2-40B4-BE49-F238E27FC236}">
                  <a16:creationId xmlns:a16="http://schemas.microsoft.com/office/drawing/2014/main" id="{CF452A58-7A1A-D371-2EB3-0B5CFF05BE8E}"/>
                </a:ext>
              </a:extLst>
            </p:cNvPr>
            <p:cNvSpPr/>
            <p:nvPr/>
          </p:nvSpPr>
          <p:spPr>
            <a:xfrm>
              <a:off x="5606625" y="2476275"/>
              <a:ext cx="628650" cy="733500"/>
            </a:xfrm>
            <a:custGeom>
              <a:avLst/>
              <a:gdLst/>
              <a:ahLst/>
              <a:cxnLst/>
              <a:rect l="l" t="t" r="r" b="b"/>
              <a:pathLst>
                <a:path w="25146" h="29340" extrusionOk="0">
                  <a:moveTo>
                    <a:pt x="5370" y="612"/>
                  </a:moveTo>
                  <a:cubicBezTo>
                    <a:pt x="7281" y="612"/>
                    <a:pt x="9673" y="1187"/>
                    <a:pt x="9702" y="1193"/>
                  </a:cubicBezTo>
                  <a:cubicBezTo>
                    <a:pt x="9725" y="1199"/>
                    <a:pt x="9750" y="1201"/>
                    <a:pt x="9775" y="1201"/>
                  </a:cubicBezTo>
                  <a:cubicBezTo>
                    <a:pt x="9799" y="1201"/>
                    <a:pt x="9824" y="1199"/>
                    <a:pt x="9848" y="1193"/>
                  </a:cubicBezTo>
                  <a:cubicBezTo>
                    <a:pt x="9874" y="1187"/>
                    <a:pt x="10968" y="939"/>
                    <a:pt x="12548" y="939"/>
                  </a:cubicBezTo>
                  <a:cubicBezTo>
                    <a:pt x="14878" y="939"/>
                    <a:pt x="18264" y="1478"/>
                    <a:pt x="20844" y="4127"/>
                  </a:cubicBezTo>
                  <a:cubicBezTo>
                    <a:pt x="24481" y="7863"/>
                    <a:pt x="22588" y="15513"/>
                    <a:pt x="20896" y="19444"/>
                  </a:cubicBezTo>
                  <a:cubicBezTo>
                    <a:pt x="19578" y="22505"/>
                    <a:pt x="16232" y="26522"/>
                    <a:pt x="12000" y="28109"/>
                  </a:cubicBezTo>
                  <a:cubicBezTo>
                    <a:pt x="10881" y="28527"/>
                    <a:pt x="9798" y="28736"/>
                    <a:pt x="8758" y="28736"/>
                  </a:cubicBezTo>
                  <a:cubicBezTo>
                    <a:pt x="7635" y="28736"/>
                    <a:pt x="6562" y="28493"/>
                    <a:pt x="5547" y="28004"/>
                  </a:cubicBezTo>
                  <a:cubicBezTo>
                    <a:pt x="3457" y="27002"/>
                    <a:pt x="1695" y="26050"/>
                    <a:pt x="911" y="25619"/>
                  </a:cubicBezTo>
                  <a:lnTo>
                    <a:pt x="912" y="25619"/>
                  </a:lnTo>
                  <a:cubicBezTo>
                    <a:pt x="918" y="25614"/>
                    <a:pt x="925" y="25606"/>
                    <a:pt x="930" y="25599"/>
                  </a:cubicBezTo>
                  <a:cubicBezTo>
                    <a:pt x="2131" y="24231"/>
                    <a:pt x="8641" y="15058"/>
                    <a:pt x="6884" y="12717"/>
                  </a:cubicBezTo>
                  <a:cubicBezTo>
                    <a:pt x="6715" y="12458"/>
                    <a:pt x="6990" y="10862"/>
                    <a:pt x="7485" y="9232"/>
                  </a:cubicBezTo>
                  <a:cubicBezTo>
                    <a:pt x="7546" y="9034"/>
                    <a:pt x="7395" y="8837"/>
                    <a:pt x="7194" y="8837"/>
                  </a:cubicBezTo>
                  <a:cubicBezTo>
                    <a:pt x="7181" y="8837"/>
                    <a:pt x="7167" y="8838"/>
                    <a:pt x="7154" y="8840"/>
                  </a:cubicBezTo>
                  <a:cubicBezTo>
                    <a:pt x="7106" y="8846"/>
                    <a:pt x="5944" y="9001"/>
                    <a:pt x="4641" y="10014"/>
                  </a:cubicBezTo>
                  <a:cubicBezTo>
                    <a:pt x="4249" y="10319"/>
                    <a:pt x="4044" y="10683"/>
                    <a:pt x="4031" y="11098"/>
                  </a:cubicBezTo>
                  <a:cubicBezTo>
                    <a:pt x="4029" y="11147"/>
                    <a:pt x="4031" y="11198"/>
                    <a:pt x="4035" y="11248"/>
                  </a:cubicBezTo>
                  <a:cubicBezTo>
                    <a:pt x="3591" y="10777"/>
                    <a:pt x="3247" y="10224"/>
                    <a:pt x="3019" y="9618"/>
                  </a:cubicBezTo>
                  <a:cubicBezTo>
                    <a:pt x="2138" y="7298"/>
                    <a:pt x="2299" y="3373"/>
                    <a:pt x="3352" y="1543"/>
                  </a:cubicBezTo>
                  <a:cubicBezTo>
                    <a:pt x="3553" y="1193"/>
                    <a:pt x="3886" y="759"/>
                    <a:pt x="4322" y="687"/>
                  </a:cubicBezTo>
                  <a:cubicBezTo>
                    <a:pt x="4639" y="634"/>
                    <a:pt x="4995" y="612"/>
                    <a:pt x="5370" y="612"/>
                  </a:cubicBezTo>
                  <a:close/>
                  <a:moveTo>
                    <a:pt x="5376" y="1"/>
                  </a:moveTo>
                  <a:cubicBezTo>
                    <a:pt x="4967" y="1"/>
                    <a:pt x="4574" y="25"/>
                    <a:pt x="4222" y="84"/>
                  </a:cubicBezTo>
                  <a:cubicBezTo>
                    <a:pt x="3681" y="174"/>
                    <a:pt x="3210" y="563"/>
                    <a:pt x="2821" y="1240"/>
                  </a:cubicBezTo>
                  <a:cubicBezTo>
                    <a:pt x="1675" y="3235"/>
                    <a:pt x="1496" y="7331"/>
                    <a:pt x="2446" y="9836"/>
                  </a:cubicBezTo>
                  <a:cubicBezTo>
                    <a:pt x="2911" y="11061"/>
                    <a:pt x="3744" y="12031"/>
                    <a:pt x="4921" y="12718"/>
                  </a:cubicBezTo>
                  <a:cubicBezTo>
                    <a:pt x="4970" y="12747"/>
                    <a:pt x="5023" y="12760"/>
                    <a:pt x="5075" y="12760"/>
                  </a:cubicBezTo>
                  <a:cubicBezTo>
                    <a:pt x="5171" y="12760"/>
                    <a:pt x="5264" y="12715"/>
                    <a:pt x="5324" y="12633"/>
                  </a:cubicBezTo>
                  <a:cubicBezTo>
                    <a:pt x="5416" y="12506"/>
                    <a:pt x="5396" y="12328"/>
                    <a:pt x="5278" y="12224"/>
                  </a:cubicBezTo>
                  <a:cubicBezTo>
                    <a:pt x="4977" y="11959"/>
                    <a:pt x="4630" y="11511"/>
                    <a:pt x="4642" y="11116"/>
                  </a:cubicBezTo>
                  <a:cubicBezTo>
                    <a:pt x="4649" y="10890"/>
                    <a:pt x="4771" y="10689"/>
                    <a:pt x="5016" y="10497"/>
                  </a:cubicBezTo>
                  <a:cubicBezTo>
                    <a:pt x="5696" y="9970"/>
                    <a:pt x="6333" y="9701"/>
                    <a:pt x="6748" y="9568"/>
                  </a:cubicBezTo>
                  <a:lnTo>
                    <a:pt x="6748" y="9568"/>
                  </a:lnTo>
                  <a:cubicBezTo>
                    <a:pt x="6425" y="10718"/>
                    <a:pt x="5997" y="12557"/>
                    <a:pt x="6394" y="13085"/>
                  </a:cubicBezTo>
                  <a:cubicBezTo>
                    <a:pt x="6577" y="13329"/>
                    <a:pt x="6624" y="13763"/>
                    <a:pt x="6532" y="14339"/>
                  </a:cubicBezTo>
                  <a:cubicBezTo>
                    <a:pt x="5987" y="17759"/>
                    <a:pt x="966" y="24811"/>
                    <a:pt x="292" y="25385"/>
                  </a:cubicBezTo>
                  <a:cubicBezTo>
                    <a:pt x="37" y="25465"/>
                    <a:pt x="1" y="25811"/>
                    <a:pt x="233" y="25943"/>
                  </a:cubicBezTo>
                  <a:lnTo>
                    <a:pt x="243" y="25948"/>
                  </a:lnTo>
                  <a:cubicBezTo>
                    <a:pt x="634" y="26168"/>
                    <a:pt x="2713" y="27324"/>
                    <a:pt x="5282" y="28557"/>
                  </a:cubicBezTo>
                  <a:cubicBezTo>
                    <a:pt x="6369" y="29079"/>
                    <a:pt x="7541" y="29339"/>
                    <a:pt x="8763" y="29339"/>
                  </a:cubicBezTo>
                  <a:cubicBezTo>
                    <a:pt x="9882" y="29339"/>
                    <a:pt x="11043" y="29120"/>
                    <a:pt x="12215" y="28682"/>
                  </a:cubicBezTo>
                  <a:cubicBezTo>
                    <a:pt x="16615" y="27033"/>
                    <a:pt x="20091" y="22863"/>
                    <a:pt x="21458" y="19686"/>
                  </a:cubicBezTo>
                  <a:cubicBezTo>
                    <a:pt x="23210" y="15615"/>
                    <a:pt x="25145" y="7668"/>
                    <a:pt x="21282" y="3701"/>
                  </a:cubicBezTo>
                  <a:cubicBezTo>
                    <a:pt x="18557" y="902"/>
                    <a:pt x="14984" y="333"/>
                    <a:pt x="12531" y="333"/>
                  </a:cubicBezTo>
                  <a:cubicBezTo>
                    <a:pt x="11109" y="333"/>
                    <a:pt x="10063" y="524"/>
                    <a:pt x="9778" y="583"/>
                  </a:cubicBezTo>
                  <a:cubicBezTo>
                    <a:pt x="9357" y="485"/>
                    <a:pt x="7198" y="1"/>
                    <a:pt x="5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2534;p54">
              <a:extLst>
                <a:ext uri="{FF2B5EF4-FFF2-40B4-BE49-F238E27FC236}">
                  <a16:creationId xmlns:a16="http://schemas.microsoft.com/office/drawing/2014/main" id="{638F25C5-DDF5-7976-22D4-4C5F657C9D12}"/>
                </a:ext>
              </a:extLst>
            </p:cNvPr>
            <p:cNvSpPr/>
            <p:nvPr/>
          </p:nvSpPr>
          <p:spPr>
            <a:xfrm>
              <a:off x="4487550" y="2972400"/>
              <a:ext cx="397725" cy="721650"/>
            </a:xfrm>
            <a:custGeom>
              <a:avLst/>
              <a:gdLst/>
              <a:ahLst/>
              <a:cxnLst/>
              <a:rect l="l" t="t" r="r" b="b"/>
              <a:pathLst>
                <a:path w="15909" h="28866" extrusionOk="0">
                  <a:moveTo>
                    <a:pt x="5646" y="1"/>
                  </a:moveTo>
                  <a:lnTo>
                    <a:pt x="1" y="23606"/>
                  </a:lnTo>
                  <a:lnTo>
                    <a:pt x="11547" y="28866"/>
                  </a:lnTo>
                  <a:lnTo>
                    <a:pt x="15908" y="6672"/>
                  </a:lnTo>
                  <a:lnTo>
                    <a:pt x="56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2535;p54">
              <a:extLst>
                <a:ext uri="{FF2B5EF4-FFF2-40B4-BE49-F238E27FC236}">
                  <a16:creationId xmlns:a16="http://schemas.microsoft.com/office/drawing/2014/main" id="{1D7CE31F-873D-0D28-B441-BA51D9DDD6A2}"/>
                </a:ext>
              </a:extLst>
            </p:cNvPr>
            <p:cNvSpPr/>
            <p:nvPr/>
          </p:nvSpPr>
          <p:spPr>
            <a:xfrm>
              <a:off x="4479275" y="2964725"/>
              <a:ext cx="414125" cy="736975"/>
            </a:xfrm>
            <a:custGeom>
              <a:avLst/>
              <a:gdLst/>
              <a:ahLst/>
              <a:cxnLst/>
              <a:rect l="l" t="t" r="r" b="b"/>
              <a:pathLst>
                <a:path w="16565" h="29479" extrusionOk="0">
                  <a:moveTo>
                    <a:pt x="6173" y="801"/>
                  </a:moveTo>
                  <a:lnTo>
                    <a:pt x="15899" y="7123"/>
                  </a:lnTo>
                  <a:lnTo>
                    <a:pt x="11652" y="28734"/>
                  </a:lnTo>
                  <a:lnTo>
                    <a:pt x="689" y="23738"/>
                  </a:lnTo>
                  <a:lnTo>
                    <a:pt x="6173" y="801"/>
                  </a:lnTo>
                  <a:close/>
                  <a:moveTo>
                    <a:pt x="5976" y="0"/>
                  </a:moveTo>
                  <a:cubicBezTo>
                    <a:pt x="5842" y="0"/>
                    <a:pt x="5713" y="91"/>
                    <a:pt x="5679" y="236"/>
                  </a:cubicBezTo>
                  <a:lnTo>
                    <a:pt x="34" y="23841"/>
                  </a:lnTo>
                  <a:cubicBezTo>
                    <a:pt x="1" y="23984"/>
                    <a:pt x="71" y="24130"/>
                    <a:pt x="206" y="24191"/>
                  </a:cubicBezTo>
                  <a:lnTo>
                    <a:pt x="11751" y="29451"/>
                  </a:lnTo>
                  <a:cubicBezTo>
                    <a:pt x="11791" y="29470"/>
                    <a:pt x="11834" y="29479"/>
                    <a:pt x="11878" y="29479"/>
                  </a:cubicBezTo>
                  <a:cubicBezTo>
                    <a:pt x="12024" y="29479"/>
                    <a:pt x="12150" y="29376"/>
                    <a:pt x="12178" y="29232"/>
                  </a:cubicBezTo>
                  <a:lnTo>
                    <a:pt x="16540" y="7037"/>
                  </a:lnTo>
                  <a:cubicBezTo>
                    <a:pt x="16564" y="6914"/>
                    <a:pt x="16512" y="6790"/>
                    <a:pt x="16407" y="6722"/>
                  </a:cubicBezTo>
                  <a:lnTo>
                    <a:pt x="6143" y="51"/>
                  </a:lnTo>
                  <a:cubicBezTo>
                    <a:pt x="6091" y="16"/>
                    <a:pt x="6033" y="0"/>
                    <a:pt x="59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2536;p54">
              <a:extLst>
                <a:ext uri="{FF2B5EF4-FFF2-40B4-BE49-F238E27FC236}">
                  <a16:creationId xmlns:a16="http://schemas.microsoft.com/office/drawing/2014/main" id="{C72644AE-0356-E03A-478B-D097F33CAD2C}"/>
                </a:ext>
              </a:extLst>
            </p:cNvPr>
            <p:cNvSpPr/>
            <p:nvPr/>
          </p:nvSpPr>
          <p:spPr>
            <a:xfrm>
              <a:off x="4521150" y="3033325"/>
              <a:ext cx="330550" cy="599800"/>
            </a:xfrm>
            <a:custGeom>
              <a:avLst/>
              <a:gdLst/>
              <a:ahLst/>
              <a:cxnLst/>
              <a:rect l="l" t="t" r="r" b="b"/>
              <a:pathLst>
                <a:path w="13222" h="23992" extrusionOk="0">
                  <a:moveTo>
                    <a:pt x="4692" y="1"/>
                  </a:moveTo>
                  <a:lnTo>
                    <a:pt x="1" y="19620"/>
                  </a:lnTo>
                  <a:lnTo>
                    <a:pt x="9596" y="23992"/>
                  </a:lnTo>
                  <a:lnTo>
                    <a:pt x="13222" y="5545"/>
                  </a:lnTo>
                  <a:lnTo>
                    <a:pt x="46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2537;p54">
              <a:extLst>
                <a:ext uri="{FF2B5EF4-FFF2-40B4-BE49-F238E27FC236}">
                  <a16:creationId xmlns:a16="http://schemas.microsoft.com/office/drawing/2014/main" id="{E03CE684-2384-C2C6-C4A8-C20C1ED5CEFD}"/>
                </a:ext>
              </a:extLst>
            </p:cNvPr>
            <p:cNvSpPr/>
            <p:nvPr/>
          </p:nvSpPr>
          <p:spPr>
            <a:xfrm>
              <a:off x="4512850" y="3025675"/>
              <a:ext cx="346950" cy="615100"/>
            </a:xfrm>
            <a:custGeom>
              <a:avLst/>
              <a:gdLst/>
              <a:ahLst/>
              <a:cxnLst/>
              <a:rect l="l" t="t" r="r" b="b"/>
              <a:pathLst>
                <a:path w="13878" h="24604" extrusionOk="0">
                  <a:moveTo>
                    <a:pt x="5220" y="800"/>
                  </a:moveTo>
                  <a:lnTo>
                    <a:pt x="13214" y="5995"/>
                  </a:lnTo>
                  <a:lnTo>
                    <a:pt x="9703" y="23858"/>
                  </a:lnTo>
                  <a:lnTo>
                    <a:pt x="688" y="19752"/>
                  </a:lnTo>
                  <a:lnTo>
                    <a:pt x="5220" y="800"/>
                  </a:lnTo>
                  <a:close/>
                  <a:moveTo>
                    <a:pt x="5023" y="1"/>
                  </a:moveTo>
                  <a:cubicBezTo>
                    <a:pt x="4889" y="1"/>
                    <a:pt x="4760" y="91"/>
                    <a:pt x="4726" y="236"/>
                  </a:cubicBezTo>
                  <a:lnTo>
                    <a:pt x="35" y="19855"/>
                  </a:lnTo>
                  <a:cubicBezTo>
                    <a:pt x="0" y="19998"/>
                    <a:pt x="72" y="20144"/>
                    <a:pt x="205" y="20205"/>
                  </a:cubicBezTo>
                  <a:lnTo>
                    <a:pt x="9802" y="24576"/>
                  </a:lnTo>
                  <a:cubicBezTo>
                    <a:pt x="9842" y="24594"/>
                    <a:pt x="9885" y="24604"/>
                    <a:pt x="9928" y="24604"/>
                  </a:cubicBezTo>
                  <a:cubicBezTo>
                    <a:pt x="10074" y="24604"/>
                    <a:pt x="10199" y="24500"/>
                    <a:pt x="10228" y="24357"/>
                  </a:cubicBezTo>
                  <a:lnTo>
                    <a:pt x="13853" y="5910"/>
                  </a:lnTo>
                  <a:cubicBezTo>
                    <a:pt x="13877" y="5788"/>
                    <a:pt x="13825" y="5663"/>
                    <a:pt x="13720" y="5594"/>
                  </a:cubicBezTo>
                  <a:lnTo>
                    <a:pt x="5190" y="51"/>
                  </a:lnTo>
                  <a:cubicBezTo>
                    <a:pt x="5138" y="17"/>
                    <a:pt x="5080" y="1"/>
                    <a:pt x="5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2538;p54">
              <a:extLst>
                <a:ext uri="{FF2B5EF4-FFF2-40B4-BE49-F238E27FC236}">
                  <a16:creationId xmlns:a16="http://schemas.microsoft.com/office/drawing/2014/main" id="{5F8F29F1-13EC-2C45-8123-BEFD2A0B306A}"/>
                </a:ext>
              </a:extLst>
            </p:cNvPr>
            <p:cNvSpPr/>
            <p:nvPr/>
          </p:nvSpPr>
          <p:spPr>
            <a:xfrm>
              <a:off x="4776225" y="3139175"/>
              <a:ext cx="503550" cy="586950"/>
            </a:xfrm>
            <a:custGeom>
              <a:avLst/>
              <a:gdLst/>
              <a:ahLst/>
              <a:cxnLst/>
              <a:rect l="l" t="t" r="r" b="b"/>
              <a:pathLst>
                <a:path w="20142" h="23478" extrusionOk="0">
                  <a:moveTo>
                    <a:pt x="4361" y="1"/>
                  </a:moveTo>
                  <a:lnTo>
                    <a:pt x="0" y="22195"/>
                  </a:lnTo>
                  <a:lnTo>
                    <a:pt x="17063" y="23478"/>
                  </a:lnTo>
                  <a:lnTo>
                    <a:pt x="20142" y="771"/>
                  </a:lnTo>
                  <a:lnTo>
                    <a:pt x="43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2539;p54">
              <a:extLst>
                <a:ext uri="{FF2B5EF4-FFF2-40B4-BE49-F238E27FC236}">
                  <a16:creationId xmlns:a16="http://schemas.microsoft.com/office/drawing/2014/main" id="{BF7DF859-321D-F9A4-88F0-8E9333B4B09F}"/>
                </a:ext>
              </a:extLst>
            </p:cNvPr>
            <p:cNvSpPr/>
            <p:nvPr/>
          </p:nvSpPr>
          <p:spPr>
            <a:xfrm>
              <a:off x="4767825" y="3131475"/>
              <a:ext cx="520150" cy="602300"/>
            </a:xfrm>
            <a:custGeom>
              <a:avLst/>
              <a:gdLst/>
              <a:ahLst/>
              <a:cxnLst/>
              <a:rect l="l" t="t" r="r" b="b"/>
              <a:pathLst>
                <a:path w="20806" h="24092" extrusionOk="0">
                  <a:moveTo>
                    <a:pt x="4948" y="627"/>
                  </a:moveTo>
                  <a:lnTo>
                    <a:pt x="20130" y="1368"/>
                  </a:lnTo>
                  <a:lnTo>
                    <a:pt x="17134" y="23459"/>
                  </a:lnTo>
                  <a:lnTo>
                    <a:pt x="703" y="22224"/>
                  </a:lnTo>
                  <a:lnTo>
                    <a:pt x="4948" y="627"/>
                  </a:lnTo>
                  <a:close/>
                  <a:moveTo>
                    <a:pt x="4675" y="1"/>
                  </a:moveTo>
                  <a:cubicBezTo>
                    <a:pt x="4523" y="1"/>
                    <a:pt x="4425" y="112"/>
                    <a:pt x="4398" y="250"/>
                  </a:cubicBezTo>
                  <a:lnTo>
                    <a:pt x="36" y="22444"/>
                  </a:lnTo>
                  <a:cubicBezTo>
                    <a:pt x="0" y="22625"/>
                    <a:pt x="130" y="22794"/>
                    <a:pt x="313" y="22809"/>
                  </a:cubicBezTo>
                  <a:lnTo>
                    <a:pt x="17376" y="24092"/>
                  </a:lnTo>
                  <a:lnTo>
                    <a:pt x="17399" y="24092"/>
                  </a:lnTo>
                  <a:cubicBezTo>
                    <a:pt x="17400" y="24092"/>
                    <a:pt x="17401" y="24092"/>
                    <a:pt x="17401" y="24092"/>
                  </a:cubicBezTo>
                  <a:cubicBezTo>
                    <a:pt x="17553" y="24092"/>
                    <a:pt x="17682" y="23978"/>
                    <a:pt x="17703" y="23827"/>
                  </a:cubicBezTo>
                  <a:lnTo>
                    <a:pt x="20781" y="1120"/>
                  </a:lnTo>
                  <a:cubicBezTo>
                    <a:pt x="20806" y="942"/>
                    <a:pt x="20673" y="782"/>
                    <a:pt x="20493" y="773"/>
                  </a:cubicBezTo>
                  <a:lnTo>
                    <a:pt x="4713" y="3"/>
                  </a:lnTo>
                  <a:cubicBezTo>
                    <a:pt x="4700" y="1"/>
                    <a:pt x="4687" y="1"/>
                    <a:pt x="4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2540;p54">
              <a:extLst>
                <a:ext uri="{FF2B5EF4-FFF2-40B4-BE49-F238E27FC236}">
                  <a16:creationId xmlns:a16="http://schemas.microsoft.com/office/drawing/2014/main" id="{102E7BF3-68FE-3477-BAF3-81742A1543C2}"/>
                </a:ext>
              </a:extLst>
            </p:cNvPr>
            <p:cNvSpPr/>
            <p:nvPr/>
          </p:nvSpPr>
          <p:spPr>
            <a:xfrm>
              <a:off x="5001425" y="3372175"/>
              <a:ext cx="31550" cy="20450"/>
            </a:xfrm>
            <a:custGeom>
              <a:avLst/>
              <a:gdLst/>
              <a:ahLst/>
              <a:cxnLst/>
              <a:rect l="l" t="t" r="r" b="b"/>
              <a:pathLst>
                <a:path w="1262" h="818" extrusionOk="0">
                  <a:moveTo>
                    <a:pt x="132" y="0"/>
                  </a:moveTo>
                  <a:lnTo>
                    <a:pt x="1" y="766"/>
                  </a:lnTo>
                  <a:lnTo>
                    <a:pt x="1146" y="818"/>
                  </a:lnTo>
                  <a:lnTo>
                    <a:pt x="1261" y="80"/>
                  </a:lnTo>
                  <a:lnTo>
                    <a:pt x="1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2541;p54">
              <a:extLst>
                <a:ext uri="{FF2B5EF4-FFF2-40B4-BE49-F238E27FC236}">
                  <a16:creationId xmlns:a16="http://schemas.microsoft.com/office/drawing/2014/main" id="{117672A4-BEE5-60D2-B4EC-C78FA8FE4F8F}"/>
                </a:ext>
              </a:extLst>
            </p:cNvPr>
            <p:cNvSpPr/>
            <p:nvPr/>
          </p:nvSpPr>
          <p:spPr>
            <a:xfrm>
              <a:off x="5028375" y="3490350"/>
              <a:ext cx="44100" cy="29800"/>
            </a:xfrm>
            <a:custGeom>
              <a:avLst/>
              <a:gdLst/>
              <a:ahLst/>
              <a:cxnLst/>
              <a:rect l="l" t="t" r="r" b="b"/>
              <a:pathLst>
                <a:path w="1764" h="1192" extrusionOk="0">
                  <a:moveTo>
                    <a:pt x="169" y="0"/>
                  </a:moveTo>
                  <a:lnTo>
                    <a:pt x="0" y="1082"/>
                  </a:lnTo>
                  <a:lnTo>
                    <a:pt x="1580" y="1191"/>
                  </a:lnTo>
                  <a:lnTo>
                    <a:pt x="1764" y="75"/>
                  </a:lnTo>
                  <a:lnTo>
                    <a:pt x="1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2542;p54">
              <a:extLst>
                <a:ext uri="{FF2B5EF4-FFF2-40B4-BE49-F238E27FC236}">
                  <a16:creationId xmlns:a16="http://schemas.microsoft.com/office/drawing/2014/main" id="{B701A92F-4895-6310-FCB2-40D6FF5449DA}"/>
                </a:ext>
              </a:extLst>
            </p:cNvPr>
            <p:cNvSpPr/>
            <p:nvPr/>
          </p:nvSpPr>
          <p:spPr>
            <a:xfrm>
              <a:off x="4961500" y="3288850"/>
              <a:ext cx="39400" cy="22250"/>
            </a:xfrm>
            <a:custGeom>
              <a:avLst/>
              <a:gdLst/>
              <a:ahLst/>
              <a:cxnLst/>
              <a:rect l="l" t="t" r="r" b="b"/>
              <a:pathLst>
                <a:path w="1576" h="890" extrusionOk="0">
                  <a:moveTo>
                    <a:pt x="146" y="0"/>
                  </a:moveTo>
                  <a:lnTo>
                    <a:pt x="0" y="823"/>
                  </a:lnTo>
                  <a:lnTo>
                    <a:pt x="1439" y="890"/>
                  </a:lnTo>
                  <a:lnTo>
                    <a:pt x="1575" y="100"/>
                  </a:lnTo>
                  <a:lnTo>
                    <a:pt x="1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2543;p54">
              <a:extLst>
                <a:ext uri="{FF2B5EF4-FFF2-40B4-BE49-F238E27FC236}">
                  <a16:creationId xmlns:a16="http://schemas.microsoft.com/office/drawing/2014/main" id="{0273773C-01AC-3793-9A59-2E3E8FA01E51}"/>
                </a:ext>
              </a:extLst>
            </p:cNvPr>
            <p:cNvSpPr/>
            <p:nvPr/>
          </p:nvSpPr>
          <p:spPr>
            <a:xfrm>
              <a:off x="5015175" y="3292575"/>
              <a:ext cx="30225" cy="20600"/>
            </a:xfrm>
            <a:custGeom>
              <a:avLst/>
              <a:gdLst/>
              <a:ahLst/>
              <a:cxnLst/>
              <a:rect l="l" t="t" r="r" b="b"/>
              <a:pathLst>
                <a:path w="1209" h="824" extrusionOk="0">
                  <a:moveTo>
                    <a:pt x="134" y="1"/>
                  </a:moveTo>
                  <a:lnTo>
                    <a:pt x="0" y="774"/>
                  </a:lnTo>
                  <a:lnTo>
                    <a:pt x="1091" y="824"/>
                  </a:lnTo>
                  <a:lnTo>
                    <a:pt x="1209" y="76"/>
                  </a:lnTo>
                  <a:lnTo>
                    <a:pt x="1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2544;p54">
              <a:extLst>
                <a:ext uri="{FF2B5EF4-FFF2-40B4-BE49-F238E27FC236}">
                  <a16:creationId xmlns:a16="http://schemas.microsoft.com/office/drawing/2014/main" id="{044B8DE5-1E93-C0CA-0EE5-F39194229BF2}"/>
                </a:ext>
              </a:extLst>
            </p:cNvPr>
            <p:cNvSpPr/>
            <p:nvPr/>
          </p:nvSpPr>
          <p:spPr>
            <a:xfrm>
              <a:off x="4993975" y="3408725"/>
              <a:ext cx="33375" cy="27750"/>
            </a:xfrm>
            <a:custGeom>
              <a:avLst/>
              <a:gdLst/>
              <a:ahLst/>
              <a:cxnLst/>
              <a:rect l="l" t="t" r="r" b="b"/>
              <a:pathLst>
                <a:path w="1335" h="1110" extrusionOk="0">
                  <a:moveTo>
                    <a:pt x="178" y="1"/>
                  </a:moveTo>
                  <a:lnTo>
                    <a:pt x="1" y="1028"/>
                  </a:lnTo>
                  <a:lnTo>
                    <a:pt x="1170" y="1110"/>
                  </a:lnTo>
                  <a:lnTo>
                    <a:pt x="1334" y="54"/>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2545;p54">
              <a:extLst>
                <a:ext uri="{FF2B5EF4-FFF2-40B4-BE49-F238E27FC236}">
                  <a16:creationId xmlns:a16="http://schemas.microsoft.com/office/drawing/2014/main" id="{368780EC-3B03-DB7A-F432-8E9966350818}"/>
                </a:ext>
              </a:extLst>
            </p:cNvPr>
            <p:cNvSpPr/>
            <p:nvPr/>
          </p:nvSpPr>
          <p:spPr>
            <a:xfrm>
              <a:off x="5053250" y="3331400"/>
              <a:ext cx="45325" cy="29450"/>
            </a:xfrm>
            <a:custGeom>
              <a:avLst/>
              <a:gdLst/>
              <a:ahLst/>
              <a:cxnLst/>
              <a:rect l="l" t="t" r="r" b="b"/>
              <a:pathLst>
                <a:path w="1813" h="1178" extrusionOk="0">
                  <a:moveTo>
                    <a:pt x="166" y="1"/>
                  </a:moveTo>
                  <a:lnTo>
                    <a:pt x="0" y="1063"/>
                  </a:lnTo>
                  <a:lnTo>
                    <a:pt x="1632" y="1177"/>
                  </a:lnTo>
                  <a:lnTo>
                    <a:pt x="1813" y="77"/>
                  </a:lnTo>
                  <a:lnTo>
                    <a:pt x="1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2546;p54">
              <a:extLst>
                <a:ext uri="{FF2B5EF4-FFF2-40B4-BE49-F238E27FC236}">
                  <a16:creationId xmlns:a16="http://schemas.microsoft.com/office/drawing/2014/main" id="{F09F03AD-E3D6-731E-0D4F-788BDB9C49D1}"/>
                </a:ext>
              </a:extLst>
            </p:cNvPr>
            <p:cNvSpPr/>
            <p:nvPr/>
          </p:nvSpPr>
          <p:spPr>
            <a:xfrm>
              <a:off x="4975600" y="3199350"/>
              <a:ext cx="40900" cy="32350"/>
            </a:xfrm>
            <a:custGeom>
              <a:avLst/>
              <a:gdLst/>
              <a:ahLst/>
              <a:cxnLst/>
              <a:rect l="l" t="t" r="r" b="b"/>
              <a:pathLst>
                <a:path w="1636" h="1294" extrusionOk="0">
                  <a:moveTo>
                    <a:pt x="218" y="1"/>
                  </a:moveTo>
                  <a:lnTo>
                    <a:pt x="0" y="1228"/>
                  </a:lnTo>
                  <a:lnTo>
                    <a:pt x="1425" y="1294"/>
                  </a:lnTo>
                  <a:lnTo>
                    <a:pt x="1635" y="75"/>
                  </a:lnTo>
                  <a:lnTo>
                    <a:pt x="2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2547;p54">
              <a:extLst>
                <a:ext uri="{FF2B5EF4-FFF2-40B4-BE49-F238E27FC236}">
                  <a16:creationId xmlns:a16="http://schemas.microsoft.com/office/drawing/2014/main" id="{1C37463A-6B87-01EA-CF15-597EDB20D818}"/>
                </a:ext>
              </a:extLst>
            </p:cNvPr>
            <p:cNvSpPr/>
            <p:nvPr/>
          </p:nvSpPr>
          <p:spPr>
            <a:xfrm>
              <a:off x="5028900" y="3202125"/>
              <a:ext cx="30700" cy="31600"/>
            </a:xfrm>
            <a:custGeom>
              <a:avLst/>
              <a:gdLst/>
              <a:ahLst/>
              <a:cxnLst/>
              <a:rect l="l" t="t" r="r" b="b"/>
              <a:pathLst>
                <a:path w="1228" h="1264" extrusionOk="0">
                  <a:moveTo>
                    <a:pt x="211" y="1"/>
                  </a:moveTo>
                  <a:lnTo>
                    <a:pt x="0" y="1215"/>
                  </a:lnTo>
                  <a:lnTo>
                    <a:pt x="1038" y="1264"/>
                  </a:lnTo>
                  <a:lnTo>
                    <a:pt x="1228" y="53"/>
                  </a:lnTo>
                  <a:lnTo>
                    <a:pt x="2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2548;p54">
              <a:extLst>
                <a:ext uri="{FF2B5EF4-FFF2-40B4-BE49-F238E27FC236}">
                  <a16:creationId xmlns:a16="http://schemas.microsoft.com/office/drawing/2014/main" id="{FB556499-99AA-4F3E-7736-02A0EBD0BAF9}"/>
                </a:ext>
              </a:extLst>
            </p:cNvPr>
            <p:cNvSpPr/>
            <p:nvPr/>
          </p:nvSpPr>
          <p:spPr>
            <a:xfrm>
              <a:off x="4968250" y="3247475"/>
              <a:ext cx="39950" cy="26500"/>
            </a:xfrm>
            <a:custGeom>
              <a:avLst/>
              <a:gdLst/>
              <a:ahLst/>
              <a:cxnLst/>
              <a:rect l="l" t="t" r="r" b="b"/>
              <a:pathLst>
                <a:path w="1598" h="1060" extrusionOk="0">
                  <a:moveTo>
                    <a:pt x="170" y="0"/>
                  </a:moveTo>
                  <a:lnTo>
                    <a:pt x="0" y="959"/>
                  </a:lnTo>
                  <a:lnTo>
                    <a:pt x="1426" y="1059"/>
                  </a:lnTo>
                  <a:lnTo>
                    <a:pt x="1598" y="65"/>
                  </a:lnTo>
                  <a:lnTo>
                    <a:pt x="1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2549;p54">
              <a:extLst>
                <a:ext uri="{FF2B5EF4-FFF2-40B4-BE49-F238E27FC236}">
                  <a16:creationId xmlns:a16="http://schemas.microsoft.com/office/drawing/2014/main" id="{D4C23C2A-E16F-5A09-E095-22C38557C36E}"/>
                </a:ext>
              </a:extLst>
            </p:cNvPr>
            <p:cNvSpPr/>
            <p:nvPr/>
          </p:nvSpPr>
          <p:spPr>
            <a:xfrm>
              <a:off x="5007750" y="3329325"/>
              <a:ext cx="32000" cy="27425"/>
            </a:xfrm>
            <a:custGeom>
              <a:avLst/>
              <a:gdLst/>
              <a:ahLst/>
              <a:cxnLst/>
              <a:rect l="l" t="t" r="r" b="b"/>
              <a:pathLst>
                <a:path w="1280" h="1097" extrusionOk="0">
                  <a:moveTo>
                    <a:pt x="176" y="1"/>
                  </a:moveTo>
                  <a:lnTo>
                    <a:pt x="0" y="1019"/>
                  </a:lnTo>
                  <a:lnTo>
                    <a:pt x="1117" y="1096"/>
                  </a:lnTo>
                  <a:lnTo>
                    <a:pt x="1280" y="52"/>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2550;p54">
              <a:extLst>
                <a:ext uri="{FF2B5EF4-FFF2-40B4-BE49-F238E27FC236}">
                  <a16:creationId xmlns:a16="http://schemas.microsoft.com/office/drawing/2014/main" id="{9DF96EBB-473B-807E-38DD-FEA6D1296895}"/>
                </a:ext>
              </a:extLst>
            </p:cNvPr>
            <p:cNvSpPr/>
            <p:nvPr/>
          </p:nvSpPr>
          <p:spPr>
            <a:xfrm>
              <a:off x="5021500" y="3249925"/>
              <a:ext cx="30650" cy="27150"/>
            </a:xfrm>
            <a:custGeom>
              <a:avLst/>
              <a:gdLst/>
              <a:ahLst/>
              <a:cxnLst/>
              <a:rect l="l" t="t" r="r" b="b"/>
              <a:pathLst>
                <a:path w="1226" h="1086" extrusionOk="0">
                  <a:moveTo>
                    <a:pt x="176" y="1"/>
                  </a:moveTo>
                  <a:lnTo>
                    <a:pt x="1" y="1011"/>
                  </a:lnTo>
                  <a:lnTo>
                    <a:pt x="1064" y="1085"/>
                  </a:lnTo>
                  <a:lnTo>
                    <a:pt x="1226" y="49"/>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2551;p54">
              <a:extLst>
                <a:ext uri="{FF2B5EF4-FFF2-40B4-BE49-F238E27FC236}">
                  <a16:creationId xmlns:a16="http://schemas.microsoft.com/office/drawing/2014/main" id="{C1DEFDE9-DDD4-8CE1-6B9F-D8F7456FAC4C}"/>
                </a:ext>
              </a:extLst>
            </p:cNvPr>
            <p:cNvSpPr/>
            <p:nvPr/>
          </p:nvSpPr>
          <p:spPr>
            <a:xfrm>
              <a:off x="5040800" y="3410900"/>
              <a:ext cx="44725" cy="29625"/>
            </a:xfrm>
            <a:custGeom>
              <a:avLst/>
              <a:gdLst/>
              <a:ahLst/>
              <a:cxnLst/>
              <a:rect l="l" t="t" r="r" b="b"/>
              <a:pathLst>
                <a:path w="1789" h="1185" extrusionOk="0">
                  <a:moveTo>
                    <a:pt x="168" y="0"/>
                  </a:moveTo>
                  <a:lnTo>
                    <a:pt x="1" y="1071"/>
                  </a:lnTo>
                  <a:lnTo>
                    <a:pt x="1607" y="1184"/>
                  </a:lnTo>
                  <a:lnTo>
                    <a:pt x="1789" y="74"/>
                  </a:lnTo>
                  <a:lnTo>
                    <a:pt x="1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2552;p54">
              <a:extLst>
                <a:ext uri="{FF2B5EF4-FFF2-40B4-BE49-F238E27FC236}">
                  <a16:creationId xmlns:a16="http://schemas.microsoft.com/office/drawing/2014/main" id="{1BCF3241-BC5F-72C4-1081-0D450E96FA3A}"/>
                </a:ext>
              </a:extLst>
            </p:cNvPr>
            <p:cNvSpPr/>
            <p:nvPr/>
          </p:nvSpPr>
          <p:spPr>
            <a:xfrm>
              <a:off x="4886225" y="3444725"/>
              <a:ext cx="33025" cy="22675"/>
            </a:xfrm>
            <a:custGeom>
              <a:avLst/>
              <a:gdLst/>
              <a:ahLst/>
              <a:cxnLst/>
              <a:rect l="l" t="t" r="r" b="b"/>
              <a:pathLst>
                <a:path w="1321" h="907" extrusionOk="0">
                  <a:moveTo>
                    <a:pt x="150" y="1"/>
                  </a:moveTo>
                  <a:lnTo>
                    <a:pt x="0" y="853"/>
                  </a:lnTo>
                  <a:lnTo>
                    <a:pt x="1174" y="907"/>
                  </a:lnTo>
                  <a:lnTo>
                    <a:pt x="1321" y="83"/>
                  </a:ln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2553;p54">
              <a:extLst>
                <a:ext uri="{FF2B5EF4-FFF2-40B4-BE49-F238E27FC236}">
                  <a16:creationId xmlns:a16="http://schemas.microsoft.com/office/drawing/2014/main" id="{69D0EB07-FEF6-4735-AD96-E4D85BBA57A1}"/>
                </a:ext>
              </a:extLst>
            </p:cNvPr>
            <p:cNvSpPr/>
            <p:nvPr/>
          </p:nvSpPr>
          <p:spPr>
            <a:xfrm>
              <a:off x="4879075" y="3483450"/>
              <a:ext cx="33425" cy="25525"/>
            </a:xfrm>
            <a:custGeom>
              <a:avLst/>
              <a:gdLst/>
              <a:ahLst/>
              <a:cxnLst/>
              <a:rect l="l" t="t" r="r" b="b"/>
              <a:pathLst>
                <a:path w="1337" h="1021" extrusionOk="0">
                  <a:moveTo>
                    <a:pt x="164" y="0"/>
                  </a:moveTo>
                  <a:lnTo>
                    <a:pt x="0" y="939"/>
                  </a:lnTo>
                  <a:lnTo>
                    <a:pt x="1165" y="1021"/>
                  </a:lnTo>
                  <a:lnTo>
                    <a:pt x="1336" y="55"/>
                  </a:lnTo>
                  <a:lnTo>
                    <a:pt x="1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2554;p54">
              <a:extLst>
                <a:ext uri="{FF2B5EF4-FFF2-40B4-BE49-F238E27FC236}">
                  <a16:creationId xmlns:a16="http://schemas.microsoft.com/office/drawing/2014/main" id="{B01E27F2-DBBD-3E55-7584-2055E7EE3370}"/>
                </a:ext>
              </a:extLst>
            </p:cNvPr>
            <p:cNvSpPr/>
            <p:nvPr/>
          </p:nvSpPr>
          <p:spPr>
            <a:xfrm>
              <a:off x="4872325" y="3524325"/>
              <a:ext cx="32775" cy="22450"/>
            </a:xfrm>
            <a:custGeom>
              <a:avLst/>
              <a:gdLst/>
              <a:ahLst/>
              <a:cxnLst/>
              <a:rect l="l" t="t" r="r" b="b"/>
              <a:pathLst>
                <a:path w="1311" h="898" extrusionOk="0">
                  <a:moveTo>
                    <a:pt x="147" y="1"/>
                  </a:moveTo>
                  <a:lnTo>
                    <a:pt x="0" y="845"/>
                  </a:lnTo>
                  <a:lnTo>
                    <a:pt x="1166" y="898"/>
                  </a:lnTo>
                  <a:lnTo>
                    <a:pt x="1311" y="81"/>
                  </a:lnTo>
                  <a:lnTo>
                    <a:pt x="1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2555;p54">
              <a:extLst>
                <a:ext uri="{FF2B5EF4-FFF2-40B4-BE49-F238E27FC236}">
                  <a16:creationId xmlns:a16="http://schemas.microsoft.com/office/drawing/2014/main" id="{14B614FE-1D9F-E88D-EBB6-CFA22A713542}"/>
                </a:ext>
              </a:extLst>
            </p:cNvPr>
            <p:cNvSpPr/>
            <p:nvPr/>
          </p:nvSpPr>
          <p:spPr>
            <a:xfrm>
              <a:off x="4865125" y="3562850"/>
              <a:ext cx="33250" cy="25725"/>
            </a:xfrm>
            <a:custGeom>
              <a:avLst/>
              <a:gdLst/>
              <a:ahLst/>
              <a:cxnLst/>
              <a:rect l="l" t="t" r="r" b="b"/>
              <a:pathLst>
                <a:path w="1330" h="1029" extrusionOk="0">
                  <a:moveTo>
                    <a:pt x="166" y="0"/>
                  </a:moveTo>
                  <a:lnTo>
                    <a:pt x="0" y="948"/>
                  </a:lnTo>
                  <a:lnTo>
                    <a:pt x="1157" y="1028"/>
                  </a:lnTo>
                  <a:lnTo>
                    <a:pt x="1329" y="54"/>
                  </a:lnTo>
                  <a:lnTo>
                    <a:pt x="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2556;p54">
              <a:extLst>
                <a:ext uri="{FF2B5EF4-FFF2-40B4-BE49-F238E27FC236}">
                  <a16:creationId xmlns:a16="http://schemas.microsoft.com/office/drawing/2014/main" id="{0BDBE35B-DD85-8F99-B21E-53654E58BA2D}"/>
                </a:ext>
              </a:extLst>
            </p:cNvPr>
            <p:cNvSpPr/>
            <p:nvPr/>
          </p:nvSpPr>
          <p:spPr>
            <a:xfrm>
              <a:off x="4893000" y="3404050"/>
              <a:ext cx="33625" cy="25325"/>
            </a:xfrm>
            <a:custGeom>
              <a:avLst/>
              <a:gdLst/>
              <a:ahLst/>
              <a:cxnLst/>
              <a:rect l="l" t="t" r="r" b="b"/>
              <a:pathLst>
                <a:path w="1345" h="1013" extrusionOk="0">
                  <a:moveTo>
                    <a:pt x="163" y="0"/>
                  </a:moveTo>
                  <a:lnTo>
                    <a:pt x="1" y="931"/>
                  </a:lnTo>
                  <a:lnTo>
                    <a:pt x="1174" y="1013"/>
                  </a:lnTo>
                  <a:lnTo>
                    <a:pt x="1344" y="55"/>
                  </a:lnTo>
                  <a:lnTo>
                    <a:pt x="1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2557;p54">
              <a:extLst>
                <a:ext uri="{FF2B5EF4-FFF2-40B4-BE49-F238E27FC236}">
                  <a16:creationId xmlns:a16="http://schemas.microsoft.com/office/drawing/2014/main" id="{D7DD2FBE-16E3-BF34-0F92-760598A0EF2C}"/>
                </a:ext>
              </a:extLst>
            </p:cNvPr>
            <p:cNvSpPr/>
            <p:nvPr/>
          </p:nvSpPr>
          <p:spPr>
            <a:xfrm>
              <a:off x="4906950" y="3324675"/>
              <a:ext cx="33775" cy="25150"/>
            </a:xfrm>
            <a:custGeom>
              <a:avLst/>
              <a:gdLst/>
              <a:ahLst/>
              <a:cxnLst/>
              <a:rect l="l" t="t" r="r" b="b"/>
              <a:pathLst>
                <a:path w="1351" h="1006" extrusionOk="0">
                  <a:moveTo>
                    <a:pt x="162" y="1"/>
                  </a:moveTo>
                  <a:lnTo>
                    <a:pt x="1" y="922"/>
                  </a:lnTo>
                  <a:lnTo>
                    <a:pt x="1182" y="1005"/>
                  </a:lnTo>
                  <a:lnTo>
                    <a:pt x="1350" y="55"/>
                  </a:lnTo>
                  <a:lnTo>
                    <a:pt x="1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2558;p54">
              <a:extLst>
                <a:ext uri="{FF2B5EF4-FFF2-40B4-BE49-F238E27FC236}">
                  <a16:creationId xmlns:a16="http://schemas.microsoft.com/office/drawing/2014/main" id="{1128FBBA-3487-51C6-002E-65CE5A7529C4}"/>
                </a:ext>
              </a:extLst>
            </p:cNvPr>
            <p:cNvSpPr/>
            <p:nvPr/>
          </p:nvSpPr>
          <p:spPr>
            <a:xfrm>
              <a:off x="4920900" y="3245275"/>
              <a:ext cx="33950" cy="24950"/>
            </a:xfrm>
            <a:custGeom>
              <a:avLst/>
              <a:gdLst/>
              <a:ahLst/>
              <a:cxnLst/>
              <a:rect l="l" t="t" r="r" b="b"/>
              <a:pathLst>
                <a:path w="1358" h="998" extrusionOk="0">
                  <a:moveTo>
                    <a:pt x="161" y="1"/>
                  </a:moveTo>
                  <a:lnTo>
                    <a:pt x="0" y="915"/>
                  </a:lnTo>
                  <a:lnTo>
                    <a:pt x="1189" y="998"/>
                  </a:lnTo>
                  <a:lnTo>
                    <a:pt x="1357" y="55"/>
                  </a:lnTo>
                  <a:lnTo>
                    <a:pt x="1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2559;p54">
              <a:extLst>
                <a:ext uri="{FF2B5EF4-FFF2-40B4-BE49-F238E27FC236}">
                  <a16:creationId xmlns:a16="http://schemas.microsoft.com/office/drawing/2014/main" id="{F4FE799A-DA5E-69FA-98E4-8CAE73BDE9F0}"/>
                </a:ext>
              </a:extLst>
            </p:cNvPr>
            <p:cNvSpPr/>
            <p:nvPr/>
          </p:nvSpPr>
          <p:spPr>
            <a:xfrm>
              <a:off x="4900150" y="3365100"/>
              <a:ext cx="33250" cy="22900"/>
            </a:xfrm>
            <a:custGeom>
              <a:avLst/>
              <a:gdLst/>
              <a:ahLst/>
              <a:cxnLst/>
              <a:rect l="l" t="t" r="r" b="b"/>
              <a:pathLst>
                <a:path w="1330" h="916" extrusionOk="0">
                  <a:moveTo>
                    <a:pt x="150" y="1"/>
                  </a:moveTo>
                  <a:lnTo>
                    <a:pt x="0" y="862"/>
                  </a:lnTo>
                  <a:lnTo>
                    <a:pt x="1181" y="916"/>
                  </a:lnTo>
                  <a:lnTo>
                    <a:pt x="1330" y="84"/>
                  </a:ln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2560;p54">
              <a:extLst>
                <a:ext uri="{FF2B5EF4-FFF2-40B4-BE49-F238E27FC236}">
                  <a16:creationId xmlns:a16="http://schemas.microsoft.com/office/drawing/2014/main" id="{BE1FDA95-C7CF-001A-A56D-915A7174C499}"/>
                </a:ext>
              </a:extLst>
            </p:cNvPr>
            <p:cNvSpPr/>
            <p:nvPr/>
          </p:nvSpPr>
          <p:spPr>
            <a:xfrm>
              <a:off x="4914050" y="3285550"/>
              <a:ext cx="33500" cy="23100"/>
            </a:xfrm>
            <a:custGeom>
              <a:avLst/>
              <a:gdLst/>
              <a:ahLst/>
              <a:cxnLst/>
              <a:rect l="l" t="t" r="r" b="b"/>
              <a:pathLst>
                <a:path w="1340" h="924" extrusionOk="0">
                  <a:moveTo>
                    <a:pt x="152" y="0"/>
                  </a:moveTo>
                  <a:lnTo>
                    <a:pt x="1" y="868"/>
                  </a:lnTo>
                  <a:lnTo>
                    <a:pt x="1190" y="923"/>
                  </a:lnTo>
                  <a:lnTo>
                    <a:pt x="1340" y="83"/>
                  </a:lnTo>
                  <a:lnTo>
                    <a:pt x="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2561;p54">
              <a:extLst>
                <a:ext uri="{FF2B5EF4-FFF2-40B4-BE49-F238E27FC236}">
                  <a16:creationId xmlns:a16="http://schemas.microsoft.com/office/drawing/2014/main" id="{A4F4DAB6-CC74-B609-2C5A-73C46E8469E5}"/>
                </a:ext>
              </a:extLst>
            </p:cNvPr>
            <p:cNvSpPr/>
            <p:nvPr/>
          </p:nvSpPr>
          <p:spPr>
            <a:xfrm>
              <a:off x="5065675" y="3251950"/>
              <a:ext cx="45975" cy="29250"/>
            </a:xfrm>
            <a:custGeom>
              <a:avLst/>
              <a:gdLst/>
              <a:ahLst/>
              <a:cxnLst/>
              <a:rect l="l" t="t" r="r" b="b"/>
              <a:pathLst>
                <a:path w="1839" h="1170" extrusionOk="0">
                  <a:moveTo>
                    <a:pt x="165" y="1"/>
                  </a:moveTo>
                  <a:lnTo>
                    <a:pt x="1" y="1053"/>
                  </a:lnTo>
                  <a:lnTo>
                    <a:pt x="1659" y="1169"/>
                  </a:lnTo>
                  <a:lnTo>
                    <a:pt x="1838" y="78"/>
                  </a:lnTo>
                  <a:lnTo>
                    <a:pt x="1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2562;p54">
              <a:extLst>
                <a:ext uri="{FF2B5EF4-FFF2-40B4-BE49-F238E27FC236}">
                  <a16:creationId xmlns:a16="http://schemas.microsoft.com/office/drawing/2014/main" id="{2B30979B-E2E1-09F8-AA96-37BB6DA2C0E1}"/>
                </a:ext>
              </a:extLst>
            </p:cNvPr>
            <p:cNvSpPr/>
            <p:nvPr/>
          </p:nvSpPr>
          <p:spPr>
            <a:xfrm>
              <a:off x="4856400" y="3603925"/>
              <a:ext cx="34550" cy="35325"/>
            </a:xfrm>
            <a:custGeom>
              <a:avLst/>
              <a:gdLst/>
              <a:ahLst/>
              <a:cxnLst/>
              <a:rect l="l" t="t" r="r" b="b"/>
              <a:pathLst>
                <a:path w="1382" h="1413" extrusionOk="0">
                  <a:moveTo>
                    <a:pt x="227" y="0"/>
                  </a:moveTo>
                  <a:lnTo>
                    <a:pt x="0" y="1295"/>
                  </a:lnTo>
                  <a:lnTo>
                    <a:pt x="1146" y="1413"/>
                  </a:lnTo>
                  <a:lnTo>
                    <a:pt x="1382" y="81"/>
                  </a:lnTo>
                  <a:lnTo>
                    <a:pt x="2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2563;p54">
              <a:extLst>
                <a:ext uri="{FF2B5EF4-FFF2-40B4-BE49-F238E27FC236}">
                  <a16:creationId xmlns:a16="http://schemas.microsoft.com/office/drawing/2014/main" id="{0DB55001-2F7B-0779-49E1-D0BD0ABFBEF7}"/>
                </a:ext>
              </a:extLst>
            </p:cNvPr>
            <p:cNvSpPr/>
            <p:nvPr/>
          </p:nvSpPr>
          <p:spPr>
            <a:xfrm>
              <a:off x="5047700" y="3375375"/>
              <a:ext cx="43500" cy="19975"/>
            </a:xfrm>
            <a:custGeom>
              <a:avLst/>
              <a:gdLst/>
              <a:ahLst/>
              <a:cxnLst/>
              <a:rect l="l" t="t" r="r" b="b"/>
              <a:pathLst>
                <a:path w="1740" h="799" extrusionOk="0">
                  <a:moveTo>
                    <a:pt x="114" y="1"/>
                  </a:moveTo>
                  <a:lnTo>
                    <a:pt x="1" y="723"/>
                  </a:lnTo>
                  <a:lnTo>
                    <a:pt x="1628" y="799"/>
                  </a:lnTo>
                  <a:lnTo>
                    <a:pt x="1740" y="115"/>
                  </a:lnTo>
                  <a:lnTo>
                    <a:pt x="1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2564;p54">
              <a:extLst>
                <a:ext uri="{FF2B5EF4-FFF2-40B4-BE49-F238E27FC236}">
                  <a16:creationId xmlns:a16="http://schemas.microsoft.com/office/drawing/2014/main" id="{C6A13634-4736-5A23-0974-EDBEE00C6076}"/>
                </a:ext>
              </a:extLst>
            </p:cNvPr>
            <p:cNvSpPr/>
            <p:nvPr/>
          </p:nvSpPr>
          <p:spPr>
            <a:xfrm>
              <a:off x="5022900" y="3534800"/>
              <a:ext cx="42125" cy="19400"/>
            </a:xfrm>
            <a:custGeom>
              <a:avLst/>
              <a:gdLst/>
              <a:ahLst/>
              <a:cxnLst/>
              <a:rect l="l" t="t" r="r" b="b"/>
              <a:pathLst>
                <a:path w="1685" h="776" extrusionOk="0">
                  <a:moveTo>
                    <a:pt x="110" y="0"/>
                  </a:moveTo>
                  <a:lnTo>
                    <a:pt x="0" y="703"/>
                  </a:lnTo>
                  <a:lnTo>
                    <a:pt x="1575" y="776"/>
                  </a:lnTo>
                  <a:lnTo>
                    <a:pt x="1685" y="110"/>
                  </a:lnTo>
                  <a:lnTo>
                    <a:pt x="1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2565;p54">
              <a:extLst>
                <a:ext uri="{FF2B5EF4-FFF2-40B4-BE49-F238E27FC236}">
                  <a16:creationId xmlns:a16="http://schemas.microsoft.com/office/drawing/2014/main" id="{46E80B3B-BA72-BA3E-37A7-9D880D3C42E1}"/>
                </a:ext>
              </a:extLst>
            </p:cNvPr>
            <p:cNvSpPr/>
            <p:nvPr/>
          </p:nvSpPr>
          <p:spPr>
            <a:xfrm>
              <a:off x="5035300" y="3455100"/>
              <a:ext cx="42800" cy="19675"/>
            </a:xfrm>
            <a:custGeom>
              <a:avLst/>
              <a:gdLst/>
              <a:ahLst/>
              <a:cxnLst/>
              <a:rect l="l" t="t" r="r" b="b"/>
              <a:pathLst>
                <a:path w="1712" h="787" extrusionOk="0">
                  <a:moveTo>
                    <a:pt x="112" y="0"/>
                  </a:moveTo>
                  <a:lnTo>
                    <a:pt x="0" y="712"/>
                  </a:lnTo>
                  <a:lnTo>
                    <a:pt x="1601" y="787"/>
                  </a:lnTo>
                  <a:lnTo>
                    <a:pt x="1712" y="112"/>
                  </a:lnTo>
                  <a:lnTo>
                    <a:pt x="1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2566;p54">
              <a:extLst>
                <a:ext uri="{FF2B5EF4-FFF2-40B4-BE49-F238E27FC236}">
                  <a16:creationId xmlns:a16="http://schemas.microsoft.com/office/drawing/2014/main" id="{781CFE31-B825-78CD-695D-E9A7ABC2FE23}"/>
                </a:ext>
              </a:extLst>
            </p:cNvPr>
            <p:cNvSpPr/>
            <p:nvPr/>
          </p:nvSpPr>
          <p:spPr>
            <a:xfrm>
              <a:off x="4987700" y="3451800"/>
              <a:ext cx="32800" cy="20325"/>
            </a:xfrm>
            <a:custGeom>
              <a:avLst/>
              <a:gdLst/>
              <a:ahLst/>
              <a:cxnLst/>
              <a:rect l="l" t="t" r="r" b="b"/>
              <a:pathLst>
                <a:path w="1312" h="813" extrusionOk="0">
                  <a:moveTo>
                    <a:pt x="131" y="0"/>
                  </a:moveTo>
                  <a:lnTo>
                    <a:pt x="0" y="757"/>
                  </a:lnTo>
                  <a:lnTo>
                    <a:pt x="1199" y="812"/>
                  </a:lnTo>
                  <a:lnTo>
                    <a:pt x="1312" y="83"/>
                  </a:lnTo>
                  <a:lnTo>
                    <a:pt x="1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2567;p54">
              <a:extLst>
                <a:ext uri="{FF2B5EF4-FFF2-40B4-BE49-F238E27FC236}">
                  <a16:creationId xmlns:a16="http://schemas.microsoft.com/office/drawing/2014/main" id="{83061862-FBCE-7A44-AF8E-05F08C83E681}"/>
                </a:ext>
              </a:extLst>
            </p:cNvPr>
            <p:cNvSpPr/>
            <p:nvPr/>
          </p:nvSpPr>
          <p:spPr>
            <a:xfrm>
              <a:off x="5015900" y="3569800"/>
              <a:ext cx="43550" cy="30025"/>
            </a:xfrm>
            <a:custGeom>
              <a:avLst/>
              <a:gdLst/>
              <a:ahLst/>
              <a:cxnLst/>
              <a:rect l="l" t="t" r="r" b="b"/>
              <a:pathLst>
                <a:path w="1742" h="1201" extrusionOk="0">
                  <a:moveTo>
                    <a:pt x="172" y="1"/>
                  </a:moveTo>
                  <a:lnTo>
                    <a:pt x="1" y="1092"/>
                  </a:lnTo>
                  <a:lnTo>
                    <a:pt x="1556" y="1200"/>
                  </a:lnTo>
                  <a:lnTo>
                    <a:pt x="1741" y="74"/>
                  </a:lnTo>
                  <a:lnTo>
                    <a:pt x="1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2568;p54">
              <a:extLst>
                <a:ext uri="{FF2B5EF4-FFF2-40B4-BE49-F238E27FC236}">
                  <a16:creationId xmlns:a16="http://schemas.microsoft.com/office/drawing/2014/main" id="{469EFC87-B842-5E4F-4901-AE52D215B748}"/>
                </a:ext>
              </a:extLst>
            </p:cNvPr>
            <p:cNvSpPr/>
            <p:nvPr/>
          </p:nvSpPr>
          <p:spPr>
            <a:xfrm>
              <a:off x="5007400" y="3614500"/>
              <a:ext cx="44550" cy="41075"/>
            </a:xfrm>
            <a:custGeom>
              <a:avLst/>
              <a:gdLst/>
              <a:ahLst/>
              <a:cxnLst/>
              <a:rect l="l" t="t" r="r" b="b"/>
              <a:pathLst>
                <a:path w="1782" h="1643" extrusionOk="0">
                  <a:moveTo>
                    <a:pt x="232" y="0"/>
                  </a:moveTo>
                  <a:lnTo>
                    <a:pt x="1" y="1487"/>
                  </a:lnTo>
                  <a:lnTo>
                    <a:pt x="1530" y="1642"/>
                  </a:lnTo>
                  <a:lnTo>
                    <a:pt x="1781" y="109"/>
                  </a:lnTo>
                  <a:lnTo>
                    <a:pt x="2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2569;p54">
              <a:extLst>
                <a:ext uri="{FF2B5EF4-FFF2-40B4-BE49-F238E27FC236}">
                  <a16:creationId xmlns:a16="http://schemas.microsoft.com/office/drawing/2014/main" id="{E9A634BE-9166-EA3B-3B2C-F5E5CB84A511}"/>
                </a:ext>
              </a:extLst>
            </p:cNvPr>
            <p:cNvSpPr/>
            <p:nvPr/>
          </p:nvSpPr>
          <p:spPr>
            <a:xfrm>
              <a:off x="4954100" y="3326875"/>
              <a:ext cx="40375" cy="26675"/>
            </a:xfrm>
            <a:custGeom>
              <a:avLst/>
              <a:gdLst/>
              <a:ahLst/>
              <a:cxnLst/>
              <a:rect l="l" t="t" r="r" b="b"/>
              <a:pathLst>
                <a:path w="1615" h="1067" extrusionOk="0">
                  <a:moveTo>
                    <a:pt x="172" y="0"/>
                  </a:moveTo>
                  <a:lnTo>
                    <a:pt x="0" y="966"/>
                  </a:lnTo>
                  <a:lnTo>
                    <a:pt x="1442" y="1067"/>
                  </a:lnTo>
                  <a:lnTo>
                    <a:pt x="1614" y="67"/>
                  </a:lnTo>
                  <a:lnTo>
                    <a:pt x="1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2570;p54">
              <a:extLst>
                <a:ext uri="{FF2B5EF4-FFF2-40B4-BE49-F238E27FC236}">
                  <a16:creationId xmlns:a16="http://schemas.microsoft.com/office/drawing/2014/main" id="{361A31BE-FEAA-526E-F577-6D5FF4D2160F}"/>
                </a:ext>
              </a:extLst>
            </p:cNvPr>
            <p:cNvSpPr/>
            <p:nvPr/>
          </p:nvSpPr>
          <p:spPr>
            <a:xfrm>
              <a:off x="4927950" y="3196900"/>
              <a:ext cx="35450" cy="32350"/>
            </a:xfrm>
            <a:custGeom>
              <a:avLst/>
              <a:gdLst/>
              <a:ahLst/>
              <a:cxnLst/>
              <a:rect l="l" t="t" r="r" b="b"/>
              <a:pathLst>
                <a:path w="1418" h="1294" extrusionOk="0">
                  <a:moveTo>
                    <a:pt x="218" y="0"/>
                  </a:moveTo>
                  <a:lnTo>
                    <a:pt x="1" y="1238"/>
                  </a:lnTo>
                  <a:lnTo>
                    <a:pt x="1198" y="1293"/>
                  </a:lnTo>
                  <a:lnTo>
                    <a:pt x="1417" y="62"/>
                  </a:lnTo>
                  <a:lnTo>
                    <a:pt x="2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2571;p54">
              <a:extLst>
                <a:ext uri="{FF2B5EF4-FFF2-40B4-BE49-F238E27FC236}">
                  <a16:creationId xmlns:a16="http://schemas.microsoft.com/office/drawing/2014/main" id="{11632780-FFC6-F83C-247E-3BE58EAAF202}"/>
                </a:ext>
              </a:extLst>
            </p:cNvPr>
            <p:cNvSpPr/>
            <p:nvPr/>
          </p:nvSpPr>
          <p:spPr>
            <a:xfrm>
              <a:off x="5060100" y="3295675"/>
              <a:ext cx="44200" cy="20225"/>
            </a:xfrm>
            <a:custGeom>
              <a:avLst/>
              <a:gdLst/>
              <a:ahLst/>
              <a:cxnLst/>
              <a:rect l="l" t="t" r="r" b="b"/>
              <a:pathLst>
                <a:path w="1768" h="809" extrusionOk="0">
                  <a:moveTo>
                    <a:pt x="115" y="1"/>
                  </a:moveTo>
                  <a:lnTo>
                    <a:pt x="1" y="732"/>
                  </a:lnTo>
                  <a:lnTo>
                    <a:pt x="1654" y="808"/>
                  </a:lnTo>
                  <a:lnTo>
                    <a:pt x="1768" y="117"/>
                  </a:lnTo>
                  <a:lnTo>
                    <a:pt x="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2572;p54">
              <a:extLst>
                <a:ext uri="{FF2B5EF4-FFF2-40B4-BE49-F238E27FC236}">
                  <a16:creationId xmlns:a16="http://schemas.microsoft.com/office/drawing/2014/main" id="{D236C5CC-B43A-316E-D892-609469210772}"/>
                </a:ext>
              </a:extLst>
            </p:cNvPr>
            <p:cNvSpPr/>
            <p:nvPr/>
          </p:nvSpPr>
          <p:spPr>
            <a:xfrm>
              <a:off x="5072525" y="3204350"/>
              <a:ext cx="46900" cy="32125"/>
            </a:xfrm>
            <a:custGeom>
              <a:avLst/>
              <a:gdLst/>
              <a:ahLst/>
              <a:cxnLst/>
              <a:rect l="l" t="t" r="r" b="b"/>
              <a:pathLst>
                <a:path w="1876" h="1285" extrusionOk="0">
                  <a:moveTo>
                    <a:pt x="189" y="0"/>
                  </a:moveTo>
                  <a:lnTo>
                    <a:pt x="0" y="1207"/>
                  </a:lnTo>
                  <a:lnTo>
                    <a:pt x="1679" y="1284"/>
                  </a:lnTo>
                  <a:lnTo>
                    <a:pt x="1876" y="88"/>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2573;p54">
              <a:extLst>
                <a:ext uri="{FF2B5EF4-FFF2-40B4-BE49-F238E27FC236}">
                  <a16:creationId xmlns:a16="http://schemas.microsoft.com/office/drawing/2014/main" id="{F9D32E95-5190-52CE-BFC6-0521A2BA1C5A}"/>
                </a:ext>
              </a:extLst>
            </p:cNvPr>
            <p:cNvSpPr/>
            <p:nvPr/>
          </p:nvSpPr>
          <p:spPr>
            <a:xfrm>
              <a:off x="4980225" y="3488125"/>
              <a:ext cx="34725" cy="28025"/>
            </a:xfrm>
            <a:custGeom>
              <a:avLst/>
              <a:gdLst/>
              <a:ahLst/>
              <a:cxnLst/>
              <a:rect l="l" t="t" r="r" b="b"/>
              <a:pathLst>
                <a:path w="1389" h="1121" extrusionOk="0">
                  <a:moveTo>
                    <a:pt x="178" y="1"/>
                  </a:moveTo>
                  <a:lnTo>
                    <a:pt x="0" y="1035"/>
                  </a:lnTo>
                  <a:lnTo>
                    <a:pt x="1223" y="1121"/>
                  </a:lnTo>
                  <a:lnTo>
                    <a:pt x="1388" y="57"/>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2574;p54">
              <a:extLst>
                <a:ext uri="{FF2B5EF4-FFF2-40B4-BE49-F238E27FC236}">
                  <a16:creationId xmlns:a16="http://schemas.microsoft.com/office/drawing/2014/main" id="{4F032A4C-2F61-15BD-948A-F4C3673B63E9}"/>
                </a:ext>
              </a:extLst>
            </p:cNvPr>
            <p:cNvSpPr/>
            <p:nvPr/>
          </p:nvSpPr>
          <p:spPr>
            <a:xfrm>
              <a:off x="4925800" y="3485600"/>
              <a:ext cx="41200" cy="27175"/>
            </a:xfrm>
            <a:custGeom>
              <a:avLst/>
              <a:gdLst/>
              <a:ahLst/>
              <a:cxnLst/>
              <a:rect l="l" t="t" r="r" b="b"/>
              <a:pathLst>
                <a:path w="1648" h="1087" extrusionOk="0">
                  <a:moveTo>
                    <a:pt x="175" y="1"/>
                  </a:moveTo>
                  <a:lnTo>
                    <a:pt x="0" y="983"/>
                  </a:lnTo>
                  <a:lnTo>
                    <a:pt x="1471" y="1087"/>
                  </a:lnTo>
                  <a:lnTo>
                    <a:pt x="1647" y="70"/>
                  </a:ln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2575;p54">
              <a:extLst>
                <a:ext uri="{FF2B5EF4-FFF2-40B4-BE49-F238E27FC236}">
                  <a16:creationId xmlns:a16="http://schemas.microsoft.com/office/drawing/2014/main" id="{AA3A7836-71ED-A39C-BB6F-1E9F7FBE76A9}"/>
                </a:ext>
              </a:extLst>
            </p:cNvPr>
            <p:cNvSpPr/>
            <p:nvPr/>
          </p:nvSpPr>
          <p:spPr>
            <a:xfrm>
              <a:off x="4973950" y="3531400"/>
              <a:ext cx="34125" cy="20175"/>
            </a:xfrm>
            <a:custGeom>
              <a:avLst/>
              <a:gdLst/>
              <a:ahLst/>
              <a:cxnLst/>
              <a:rect l="l" t="t" r="r" b="b"/>
              <a:pathLst>
                <a:path w="1365" h="807" extrusionOk="0">
                  <a:moveTo>
                    <a:pt x="130" y="0"/>
                  </a:moveTo>
                  <a:lnTo>
                    <a:pt x="1" y="749"/>
                  </a:lnTo>
                  <a:lnTo>
                    <a:pt x="1252" y="807"/>
                  </a:lnTo>
                  <a:lnTo>
                    <a:pt x="1364" y="86"/>
                  </a:lnTo>
                  <a:lnTo>
                    <a:pt x="1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2576;p54">
              <a:extLst>
                <a:ext uri="{FF2B5EF4-FFF2-40B4-BE49-F238E27FC236}">
                  <a16:creationId xmlns:a16="http://schemas.microsoft.com/office/drawing/2014/main" id="{CF14E99B-61CF-341D-D0D4-EEC0505BAC39}"/>
                </a:ext>
              </a:extLst>
            </p:cNvPr>
            <p:cNvSpPr/>
            <p:nvPr/>
          </p:nvSpPr>
          <p:spPr>
            <a:xfrm>
              <a:off x="4966425" y="3567525"/>
              <a:ext cx="36125" cy="28325"/>
            </a:xfrm>
            <a:custGeom>
              <a:avLst/>
              <a:gdLst/>
              <a:ahLst/>
              <a:cxnLst/>
              <a:rect l="l" t="t" r="r" b="b"/>
              <a:pathLst>
                <a:path w="1445" h="1133" extrusionOk="0">
                  <a:moveTo>
                    <a:pt x="181" y="1"/>
                  </a:moveTo>
                  <a:lnTo>
                    <a:pt x="0" y="1044"/>
                  </a:lnTo>
                  <a:lnTo>
                    <a:pt x="1276" y="1133"/>
                  </a:lnTo>
                  <a:lnTo>
                    <a:pt x="1445" y="59"/>
                  </a:lnTo>
                  <a:lnTo>
                    <a:pt x="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2577;p54">
              <a:extLst>
                <a:ext uri="{FF2B5EF4-FFF2-40B4-BE49-F238E27FC236}">
                  <a16:creationId xmlns:a16="http://schemas.microsoft.com/office/drawing/2014/main" id="{F2CDADBA-4E01-EBFC-B852-985006103631}"/>
                </a:ext>
              </a:extLst>
            </p:cNvPr>
            <p:cNvSpPr/>
            <p:nvPr/>
          </p:nvSpPr>
          <p:spPr>
            <a:xfrm>
              <a:off x="4911650" y="3565000"/>
              <a:ext cx="41625" cy="27400"/>
            </a:xfrm>
            <a:custGeom>
              <a:avLst/>
              <a:gdLst/>
              <a:ahLst/>
              <a:cxnLst/>
              <a:rect l="l" t="t" r="r" b="b"/>
              <a:pathLst>
                <a:path w="1665" h="1096" extrusionOk="0">
                  <a:moveTo>
                    <a:pt x="176" y="1"/>
                  </a:moveTo>
                  <a:lnTo>
                    <a:pt x="0" y="991"/>
                  </a:lnTo>
                  <a:lnTo>
                    <a:pt x="1487" y="1095"/>
                  </a:lnTo>
                  <a:lnTo>
                    <a:pt x="1664" y="70"/>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2578;p54">
              <a:extLst>
                <a:ext uri="{FF2B5EF4-FFF2-40B4-BE49-F238E27FC236}">
                  <a16:creationId xmlns:a16="http://schemas.microsoft.com/office/drawing/2014/main" id="{9F266F7A-182D-65A2-3EA3-71D980AC1E10}"/>
                </a:ext>
              </a:extLst>
            </p:cNvPr>
            <p:cNvSpPr/>
            <p:nvPr/>
          </p:nvSpPr>
          <p:spPr>
            <a:xfrm>
              <a:off x="4919150" y="3527600"/>
              <a:ext cx="40450" cy="21700"/>
            </a:xfrm>
            <a:custGeom>
              <a:avLst/>
              <a:gdLst/>
              <a:ahLst/>
              <a:cxnLst/>
              <a:rect l="l" t="t" r="r" b="b"/>
              <a:pathLst>
                <a:path w="1618" h="868" extrusionOk="0">
                  <a:moveTo>
                    <a:pt x="142" y="0"/>
                  </a:moveTo>
                  <a:lnTo>
                    <a:pt x="0" y="799"/>
                  </a:lnTo>
                  <a:lnTo>
                    <a:pt x="1485" y="868"/>
                  </a:lnTo>
                  <a:lnTo>
                    <a:pt x="1618" y="103"/>
                  </a:lnTo>
                  <a:lnTo>
                    <a:pt x="1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2579;p54">
              <a:extLst>
                <a:ext uri="{FF2B5EF4-FFF2-40B4-BE49-F238E27FC236}">
                  <a16:creationId xmlns:a16="http://schemas.microsoft.com/office/drawing/2014/main" id="{895E964F-3C91-1CDB-4539-9D822DFE5AEB}"/>
                </a:ext>
              </a:extLst>
            </p:cNvPr>
            <p:cNvSpPr/>
            <p:nvPr/>
          </p:nvSpPr>
          <p:spPr>
            <a:xfrm>
              <a:off x="4933275" y="3448000"/>
              <a:ext cx="40100" cy="21900"/>
            </a:xfrm>
            <a:custGeom>
              <a:avLst/>
              <a:gdLst/>
              <a:ahLst/>
              <a:cxnLst/>
              <a:rect l="l" t="t" r="r" b="b"/>
              <a:pathLst>
                <a:path w="1604" h="876" extrusionOk="0">
                  <a:moveTo>
                    <a:pt x="143" y="1"/>
                  </a:moveTo>
                  <a:lnTo>
                    <a:pt x="0" y="808"/>
                  </a:lnTo>
                  <a:lnTo>
                    <a:pt x="1469" y="876"/>
                  </a:lnTo>
                  <a:lnTo>
                    <a:pt x="1603" y="102"/>
                  </a:lnTo>
                  <a:lnTo>
                    <a:pt x="1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2580;p54">
              <a:extLst>
                <a:ext uri="{FF2B5EF4-FFF2-40B4-BE49-F238E27FC236}">
                  <a16:creationId xmlns:a16="http://schemas.microsoft.com/office/drawing/2014/main" id="{090D4B6D-2C36-C36B-07BB-E4C9A0D5146A}"/>
                </a:ext>
              </a:extLst>
            </p:cNvPr>
            <p:cNvSpPr/>
            <p:nvPr/>
          </p:nvSpPr>
          <p:spPr>
            <a:xfrm>
              <a:off x="4902550" y="3607200"/>
              <a:ext cx="43275" cy="37600"/>
            </a:xfrm>
            <a:custGeom>
              <a:avLst/>
              <a:gdLst/>
              <a:ahLst/>
              <a:cxnLst/>
              <a:rect l="l" t="t" r="r" b="b"/>
              <a:pathLst>
                <a:path w="1731" h="1504" extrusionOk="0">
                  <a:moveTo>
                    <a:pt x="241" y="0"/>
                  </a:moveTo>
                  <a:lnTo>
                    <a:pt x="1" y="1353"/>
                  </a:lnTo>
                  <a:lnTo>
                    <a:pt x="1489" y="1503"/>
                  </a:lnTo>
                  <a:lnTo>
                    <a:pt x="1730" y="104"/>
                  </a:lnTo>
                  <a:lnTo>
                    <a:pt x="2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2581;p54">
              <a:extLst>
                <a:ext uri="{FF2B5EF4-FFF2-40B4-BE49-F238E27FC236}">
                  <a16:creationId xmlns:a16="http://schemas.microsoft.com/office/drawing/2014/main" id="{96044BD3-CFFB-0F4E-D8FA-059770470EE7}"/>
                </a:ext>
              </a:extLst>
            </p:cNvPr>
            <p:cNvSpPr/>
            <p:nvPr/>
          </p:nvSpPr>
          <p:spPr>
            <a:xfrm>
              <a:off x="4957275" y="3611000"/>
              <a:ext cx="38350" cy="38925"/>
            </a:xfrm>
            <a:custGeom>
              <a:avLst/>
              <a:gdLst/>
              <a:ahLst/>
              <a:cxnLst/>
              <a:rect l="l" t="t" r="r" b="b"/>
              <a:pathLst>
                <a:path w="1534" h="1557" extrusionOk="0">
                  <a:moveTo>
                    <a:pt x="247" y="1"/>
                  </a:moveTo>
                  <a:lnTo>
                    <a:pt x="1" y="1423"/>
                  </a:lnTo>
                  <a:lnTo>
                    <a:pt x="1306" y="1556"/>
                  </a:lnTo>
                  <a:lnTo>
                    <a:pt x="1534" y="91"/>
                  </a:lnTo>
                  <a:lnTo>
                    <a:pt x="2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2582;p54">
              <a:extLst>
                <a:ext uri="{FF2B5EF4-FFF2-40B4-BE49-F238E27FC236}">
                  <a16:creationId xmlns:a16="http://schemas.microsoft.com/office/drawing/2014/main" id="{03B93CAF-1549-6295-0323-E91809CA9401}"/>
                </a:ext>
              </a:extLst>
            </p:cNvPr>
            <p:cNvSpPr/>
            <p:nvPr/>
          </p:nvSpPr>
          <p:spPr>
            <a:xfrm>
              <a:off x="4947375" y="3368400"/>
              <a:ext cx="39750" cy="22100"/>
            </a:xfrm>
            <a:custGeom>
              <a:avLst/>
              <a:gdLst/>
              <a:ahLst/>
              <a:cxnLst/>
              <a:rect l="l" t="t" r="r" b="b"/>
              <a:pathLst>
                <a:path w="1590" h="884" extrusionOk="0">
                  <a:moveTo>
                    <a:pt x="145" y="1"/>
                  </a:moveTo>
                  <a:lnTo>
                    <a:pt x="0" y="817"/>
                  </a:lnTo>
                  <a:lnTo>
                    <a:pt x="1455" y="884"/>
                  </a:lnTo>
                  <a:lnTo>
                    <a:pt x="1590" y="103"/>
                  </a:lnTo>
                  <a:lnTo>
                    <a:pt x="1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2583;p54">
              <a:extLst>
                <a:ext uri="{FF2B5EF4-FFF2-40B4-BE49-F238E27FC236}">
                  <a16:creationId xmlns:a16="http://schemas.microsoft.com/office/drawing/2014/main" id="{10E2D6AD-B768-6799-31EF-69D2862C2FD1}"/>
                </a:ext>
              </a:extLst>
            </p:cNvPr>
            <p:cNvSpPr/>
            <p:nvPr/>
          </p:nvSpPr>
          <p:spPr>
            <a:xfrm>
              <a:off x="4939950" y="3406250"/>
              <a:ext cx="40775" cy="26925"/>
            </a:xfrm>
            <a:custGeom>
              <a:avLst/>
              <a:gdLst/>
              <a:ahLst/>
              <a:cxnLst/>
              <a:rect l="l" t="t" r="r" b="b"/>
              <a:pathLst>
                <a:path w="1631" h="1077" extrusionOk="0">
                  <a:moveTo>
                    <a:pt x="173" y="0"/>
                  </a:moveTo>
                  <a:lnTo>
                    <a:pt x="0" y="975"/>
                  </a:lnTo>
                  <a:lnTo>
                    <a:pt x="1457" y="1077"/>
                  </a:lnTo>
                  <a:lnTo>
                    <a:pt x="1631" y="68"/>
                  </a:lnTo>
                  <a:lnTo>
                    <a:pt x="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2584;p54">
              <a:extLst>
                <a:ext uri="{FF2B5EF4-FFF2-40B4-BE49-F238E27FC236}">
                  <a16:creationId xmlns:a16="http://schemas.microsoft.com/office/drawing/2014/main" id="{915D4C9E-37EE-374C-7333-2E2BCBE46476}"/>
                </a:ext>
              </a:extLst>
            </p:cNvPr>
            <p:cNvSpPr/>
            <p:nvPr/>
          </p:nvSpPr>
          <p:spPr>
            <a:xfrm>
              <a:off x="4674550" y="3501850"/>
              <a:ext cx="1229550" cy="786750"/>
            </a:xfrm>
            <a:custGeom>
              <a:avLst/>
              <a:gdLst/>
              <a:ahLst/>
              <a:cxnLst/>
              <a:rect l="l" t="t" r="r" b="b"/>
              <a:pathLst>
                <a:path w="49182" h="31470" extrusionOk="0">
                  <a:moveTo>
                    <a:pt x="41692" y="0"/>
                  </a:moveTo>
                  <a:cubicBezTo>
                    <a:pt x="41692" y="0"/>
                    <a:pt x="40239" y="112"/>
                    <a:pt x="37780" y="2125"/>
                  </a:cubicBezTo>
                  <a:cubicBezTo>
                    <a:pt x="35321" y="4136"/>
                    <a:pt x="25597" y="21125"/>
                    <a:pt x="25597" y="21125"/>
                  </a:cubicBezTo>
                  <a:cubicBezTo>
                    <a:pt x="25597" y="21125"/>
                    <a:pt x="16767" y="15648"/>
                    <a:pt x="14531" y="14084"/>
                  </a:cubicBezTo>
                  <a:cubicBezTo>
                    <a:pt x="12296" y="12519"/>
                    <a:pt x="10507" y="9725"/>
                    <a:pt x="9277" y="8048"/>
                  </a:cubicBezTo>
                  <a:cubicBezTo>
                    <a:pt x="8047" y="6372"/>
                    <a:pt x="7825" y="6148"/>
                    <a:pt x="6148" y="6036"/>
                  </a:cubicBezTo>
                  <a:cubicBezTo>
                    <a:pt x="4900" y="5953"/>
                    <a:pt x="3900" y="5313"/>
                    <a:pt x="3378" y="5313"/>
                  </a:cubicBezTo>
                  <a:cubicBezTo>
                    <a:pt x="3198" y="5313"/>
                    <a:pt x="3075" y="5389"/>
                    <a:pt x="3018" y="5589"/>
                  </a:cubicBezTo>
                  <a:cubicBezTo>
                    <a:pt x="2795" y="6372"/>
                    <a:pt x="3466" y="6707"/>
                    <a:pt x="3913" y="6930"/>
                  </a:cubicBezTo>
                  <a:cubicBezTo>
                    <a:pt x="4360" y="7154"/>
                    <a:pt x="5142" y="7154"/>
                    <a:pt x="5142" y="7154"/>
                  </a:cubicBezTo>
                  <a:cubicBezTo>
                    <a:pt x="5142" y="7154"/>
                    <a:pt x="4927" y="7208"/>
                    <a:pt x="4562" y="7208"/>
                  </a:cubicBezTo>
                  <a:cubicBezTo>
                    <a:pt x="4015" y="7208"/>
                    <a:pt x="3130" y="7087"/>
                    <a:pt x="2124" y="6484"/>
                  </a:cubicBezTo>
                  <a:cubicBezTo>
                    <a:pt x="1221" y="5941"/>
                    <a:pt x="674" y="5626"/>
                    <a:pt x="362" y="5626"/>
                  </a:cubicBezTo>
                  <a:cubicBezTo>
                    <a:pt x="96" y="5626"/>
                    <a:pt x="1" y="5857"/>
                    <a:pt x="1" y="6372"/>
                  </a:cubicBezTo>
                  <a:cubicBezTo>
                    <a:pt x="1" y="7490"/>
                    <a:pt x="1230" y="9278"/>
                    <a:pt x="2124" y="10395"/>
                  </a:cubicBezTo>
                  <a:cubicBezTo>
                    <a:pt x="3018" y="11513"/>
                    <a:pt x="8160" y="11961"/>
                    <a:pt x="8160" y="11961"/>
                  </a:cubicBezTo>
                  <a:cubicBezTo>
                    <a:pt x="8160" y="11961"/>
                    <a:pt x="11066" y="17660"/>
                    <a:pt x="14419" y="22355"/>
                  </a:cubicBezTo>
                  <a:cubicBezTo>
                    <a:pt x="17568" y="26764"/>
                    <a:pt x="24069" y="31469"/>
                    <a:pt x="26516" y="31469"/>
                  </a:cubicBezTo>
                  <a:cubicBezTo>
                    <a:pt x="26674" y="31469"/>
                    <a:pt x="26816" y="31450"/>
                    <a:pt x="26938" y="31409"/>
                  </a:cubicBezTo>
                  <a:cubicBezTo>
                    <a:pt x="28950" y="30739"/>
                    <a:pt x="39568" y="17438"/>
                    <a:pt x="42475" y="13749"/>
                  </a:cubicBezTo>
                  <a:cubicBezTo>
                    <a:pt x="45380" y="10060"/>
                    <a:pt x="49181" y="5701"/>
                    <a:pt x="48286" y="3241"/>
                  </a:cubicBezTo>
                  <a:lnTo>
                    <a:pt x="416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2585;p54">
              <a:extLst>
                <a:ext uri="{FF2B5EF4-FFF2-40B4-BE49-F238E27FC236}">
                  <a16:creationId xmlns:a16="http://schemas.microsoft.com/office/drawing/2014/main" id="{D70913E2-C6A9-AFC0-FE9A-7C90F762ACA9}"/>
                </a:ext>
              </a:extLst>
            </p:cNvPr>
            <p:cNvSpPr/>
            <p:nvPr/>
          </p:nvSpPr>
          <p:spPr>
            <a:xfrm>
              <a:off x="4666900" y="3494150"/>
              <a:ext cx="1243575" cy="802025"/>
            </a:xfrm>
            <a:custGeom>
              <a:avLst/>
              <a:gdLst/>
              <a:ahLst/>
              <a:cxnLst/>
              <a:rect l="l" t="t" r="r" b="b"/>
              <a:pathLst>
                <a:path w="49743" h="32081" extrusionOk="0">
                  <a:moveTo>
                    <a:pt x="42011" y="1"/>
                  </a:moveTo>
                  <a:cubicBezTo>
                    <a:pt x="41999" y="1"/>
                    <a:pt x="41987" y="2"/>
                    <a:pt x="41975" y="3"/>
                  </a:cubicBezTo>
                  <a:cubicBezTo>
                    <a:pt x="41912" y="8"/>
                    <a:pt x="40397" y="145"/>
                    <a:pt x="37892" y="2195"/>
                  </a:cubicBezTo>
                  <a:cubicBezTo>
                    <a:pt x="35563" y="4101"/>
                    <a:pt x="27105" y="18728"/>
                    <a:pt x="25795" y="21006"/>
                  </a:cubicBezTo>
                  <a:cubicBezTo>
                    <a:pt x="24296" y="20075"/>
                    <a:pt x="16996" y="15530"/>
                    <a:pt x="15013" y="14141"/>
                  </a:cubicBezTo>
                  <a:cubicBezTo>
                    <a:pt x="13160" y="12845"/>
                    <a:pt x="11584" y="10629"/>
                    <a:pt x="10432" y="9012"/>
                  </a:cubicBezTo>
                  <a:cubicBezTo>
                    <a:pt x="10219" y="8712"/>
                    <a:pt x="10018" y="8430"/>
                    <a:pt x="9831" y="8174"/>
                  </a:cubicBezTo>
                  <a:cubicBezTo>
                    <a:pt x="8590" y="6483"/>
                    <a:pt x="8299" y="6160"/>
                    <a:pt x="6475" y="6039"/>
                  </a:cubicBezTo>
                  <a:cubicBezTo>
                    <a:pt x="5791" y="5993"/>
                    <a:pt x="5173" y="5764"/>
                    <a:pt x="4677" y="5581"/>
                  </a:cubicBezTo>
                  <a:cubicBezTo>
                    <a:pt x="4277" y="5434"/>
                    <a:pt x="3956" y="5314"/>
                    <a:pt x="3684" y="5314"/>
                  </a:cubicBezTo>
                  <a:cubicBezTo>
                    <a:pt x="3568" y="5314"/>
                    <a:pt x="3460" y="5336"/>
                    <a:pt x="3360" y="5387"/>
                  </a:cubicBezTo>
                  <a:cubicBezTo>
                    <a:pt x="3199" y="5469"/>
                    <a:pt x="3088" y="5612"/>
                    <a:pt x="3031" y="5813"/>
                  </a:cubicBezTo>
                  <a:cubicBezTo>
                    <a:pt x="2906" y="6248"/>
                    <a:pt x="2997" y="6579"/>
                    <a:pt x="3177" y="6835"/>
                  </a:cubicBezTo>
                  <a:cubicBezTo>
                    <a:pt x="2974" y="6745"/>
                    <a:pt x="2777" y="6643"/>
                    <a:pt x="2587" y="6529"/>
                  </a:cubicBezTo>
                  <a:cubicBezTo>
                    <a:pt x="1620" y="5948"/>
                    <a:pt x="1062" y="5628"/>
                    <a:pt x="664" y="5628"/>
                  </a:cubicBezTo>
                  <a:cubicBezTo>
                    <a:pt x="552" y="5628"/>
                    <a:pt x="453" y="5653"/>
                    <a:pt x="361" y="5705"/>
                  </a:cubicBezTo>
                  <a:cubicBezTo>
                    <a:pt x="43" y="5885"/>
                    <a:pt x="1" y="6299"/>
                    <a:pt x="1" y="6680"/>
                  </a:cubicBezTo>
                  <a:cubicBezTo>
                    <a:pt x="1" y="7965"/>
                    <a:pt x="1373" y="9871"/>
                    <a:pt x="2191" y="10895"/>
                  </a:cubicBezTo>
                  <a:cubicBezTo>
                    <a:pt x="3074" y="11998"/>
                    <a:pt x="7263" y="12461"/>
                    <a:pt x="8270" y="12558"/>
                  </a:cubicBezTo>
                  <a:cubicBezTo>
                    <a:pt x="8757" y="13495"/>
                    <a:pt x="11450" y="18605"/>
                    <a:pt x="14476" y="22841"/>
                  </a:cubicBezTo>
                  <a:cubicBezTo>
                    <a:pt x="17661" y="27301"/>
                    <a:pt x="24167" y="32080"/>
                    <a:pt x="26837" y="32080"/>
                  </a:cubicBezTo>
                  <a:cubicBezTo>
                    <a:pt x="27025" y="32080"/>
                    <a:pt x="27193" y="32057"/>
                    <a:pt x="27341" y="32008"/>
                  </a:cubicBezTo>
                  <a:cubicBezTo>
                    <a:pt x="29463" y="31300"/>
                    <a:pt x="39880" y="18234"/>
                    <a:pt x="43021" y="14246"/>
                  </a:cubicBezTo>
                  <a:cubicBezTo>
                    <a:pt x="43317" y="13872"/>
                    <a:pt x="43620" y="13491"/>
                    <a:pt x="43928" y="13105"/>
                  </a:cubicBezTo>
                  <a:cubicBezTo>
                    <a:pt x="46786" y="9521"/>
                    <a:pt x="49742" y="5817"/>
                    <a:pt x="48880" y="3446"/>
                  </a:cubicBezTo>
                  <a:cubicBezTo>
                    <a:pt x="48837" y="3319"/>
                    <a:pt x="48718" y="3239"/>
                    <a:pt x="48591" y="3239"/>
                  </a:cubicBezTo>
                  <a:cubicBezTo>
                    <a:pt x="48557" y="3239"/>
                    <a:pt x="48521" y="3245"/>
                    <a:pt x="48487" y="3258"/>
                  </a:cubicBezTo>
                  <a:cubicBezTo>
                    <a:pt x="48325" y="3317"/>
                    <a:pt x="48244" y="3495"/>
                    <a:pt x="48305" y="3656"/>
                  </a:cubicBezTo>
                  <a:cubicBezTo>
                    <a:pt x="49051" y="5703"/>
                    <a:pt x="46074" y="9433"/>
                    <a:pt x="43450" y="12724"/>
                  </a:cubicBezTo>
                  <a:cubicBezTo>
                    <a:pt x="43141" y="13109"/>
                    <a:pt x="42836" y="13492"/>
                    <a:pt x="42540" y="13867"/>
                  </a:cubicBezTo>
                  <a:cubicBezTo>
                    <a:pt x="35930" y="22257"/>
                    <a:pt x="28607" y="30940"/>
                    <a:pt x="27147" y="31428"/>
                  </a:cubicBezTo>
                  <a:cubicBezTo>
                    <a:pt x="27048" y="31460"/>
                    <a:pt x="26933" y="31476"/>
                    <a:pt x="26804" y="31476"/>
                  </a:cubicBezTo>
                  <a:cubicBezTo>
                    <a:pt x="24596" y="31476"/>
                    <a:pt x="18101" y="26862"/>
                    <a:pt x="14976" y="22486"/>
                  </a:cubicBezTo>
                  <a:cubicBezTo>
                    <a:pt x="11674" y="17865"/>
                    <a:pt x="8768" y="12187"/>
                    <a:pt x="8739" y="12130"/>
                  </a:cubicBezTo>
                  <a:cubicBezTo>
                    <a:pt x="8691" y="12036"/>
                    <a:pt x="8598" y="11973"/>
                    <a:pt x="8493" y="11964"/>
                  </a:cubicBezTo>
                  <a:cubicBezTo>
                    <a:pt x="6555" y="11796"/>
                    <a:pt x="3262" y="11253"/>
                    <a:pt x="2669" y="10513"/>
                  </a:cubicBezTo>
                  <a:cubicBezTo>
                    <a:pt x="1382" y="8903"/>
                    <a:pt x="613" y="7470"/>
                    <a:pt x="613" y="6680"/>
                  </a:cubicBezTo>
                  <a:cubicBezTo>
                    <a:pt x="613" y="6324"/>
                    <a:pt x="664" y="6241"/>
                    <a:pt x="655" y="6241"/>
                  </a:cubicBezTo>
                  <a:cubicBezTo>
                    <a:pt x="663" y="6239"/>
                    <a:pt x="673" y="6238"/>
                    <a:pt x="683" y="6238"/>
                  </a:cubicBezTo>
                  <a:cubicBezTo>
                    <a:pt x="911" y="6238"/>
                    <a:pt x="1697" y="6708"/>
                    <a:pt x="2274" y="7054"/>
                  </a:cubicBezTo>
                  <a:cubicBezTo>
                    <a:pt x="3336" y="7691"/>
                    <a:pt x="4274" y="7823"/>
                    <a:pt x="4866" y="7823"/>
                  </a:cubicBezTo>
                  <a:cubicBezTo>
                    <a:pt x="5259" y="7823"/>
                    <a:pt x="5499" y="7765"/>
                    <a:pt x="5523" y="7759"/>
                  </a:cubicBezTo>
                  <a:cubicBezTo>
                    <a:pt x="5674" y="7721"/>
                    <a:pt x="5771" y="7578"/>
                    <a:pt x="5752" y="7424"/>
                  </a:cubicBezTo>
                  <a:cubicBezTo>
                    <a:pt x="5733" y="7272"/>
                    <a:pt x="5604" y="7156"/>
                    <a:pt x="5449" y="7156"/>
                  </a:cubicBezTo>
                  <a:cubicBezTo>
                    <a:pt x="5252" y="7156"/>
                    <a:pt x="4670" y="7122"/>
                    <a:pt x="4355" y="6964"/>
                  </a:cubicBezTo>
                  <a:cubicBezTo>
                    <a:pt x="3753" y="6662"/>
                    <a:pt x="3489" y="6440"/>
                    <a:pt x="3638" y="5933"/>
                  </a:cubicBezTo>
                  <a:cubicBezTo>
                    <a:pt x="3651" y="5927"/>
                    <a:pt x="3669" y="5924"/>
                    <a:pt x="3691" y="5924"/>
                  </a:cubicBezTo>
                  <a:cubicBezTo>
                    <a:pt x="3844" y="5924"/>
                    <a:pt x="4198" y="6056"/>
                    <a:pt x="4465" y="6155"/>
                  </a:cubicBezTo>
                  <a:cubicBezTo>
                    <a:pt x="4998" y="6353"/>
                    <a:pt x="5663" y="6598"/>
                    <a:pt x="6435" y="6650"/>
                  </a:cubicBezTo>
                  <a:cubicBezTo>
                    <a:pt x="7988" y="6753"/>
                    <a:pt x="8143" y="6907"/>
                    <a:pt x="9337" y="8537"/>
                  </a:cubicBezTo>
                  <a:cubicBezTo>
                    <a:pt x="9523" y="8790"/>
                    <a:pt x="9721" y="9069"/>
                    <a:pt x="9933" y="9366"/>
                  </a:cubicBezTo>
                  <a:cubicBezTo>
                    <a:pt x="11111" y="11020"/>
                    <a:pt x="12724" y="13285"/>
                    <a:pt x="14662" y="14642"/>
                  </a:cubicBezTo>
                  <a:cubicBezTo>
                    <a:pt x="16879" y="16195"/>
                    <a:pt x="25653" y="21638"/>
                    <a:pt x="25742" y="21694"/>
                  </a:cubicBezTo>
                  <a:cubicBezTo>
                    <a:pt x="25790" y="21723"/>
                    <a:pt x="25846" y="21739"/>
                    <a:pt x="25902" y="21739"/>
                  </a:cubicBezTo>
                  <a:cubicBezTo>
                    <a:pt x="25928" y="21739"/>
                    <a:pt x="25953" y="21736"/>
                    <a:pt x="25978" y="21729"/>
                  </a:cubicBezTo>
                  <a:cubicBezTo>
                    <a:pt x="26059" y="21709"/>
                    <a:pt x="26128" y="21657"/>
                    <a:pt x="26169" y="21585"/>
                  </a:cubicBezTo>
                  <a:cubicBezTo>
                    <a:pt x="26266" y="21416"/>
                    <a:pt x="35893" y="4622"/>
                    <a:pt x="38280" y="2669"/>
                  </a:cubicBezTo>
                  <a:cubicBezTo>
                    <a:pt x="40604" y="768"/>
                    <a:pt x="42001" y="615"/>
                    <a:pt x="42024" y="613"/>
                  </a:cubicBezTo>
                  <a:cubicBezTo>
                    <a:pt x="42191" y="599"/>
                    <a:pt x="42317" y="452"/>
                    <a:pt x="42303" y="285"/>
                  </a:cubicBezTo>
                  <a:cubicBezTo>
                    <a:pt x="42292" y="128"/>
                    <a:pt x="42154" y="1"/>
                    <a:pt x="42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2586;p54">
              <a:extLst>
                <a:ext uri="{FF2B5EF4-FFF2-40B4-BE49-F238E27FC236}">
                  <a16:creationId xmlns:a16="http://schemas.microsoft.com/office/drawing/2014/main" id="{D6BDE9A0-C3B7-12B6-A3BD-9283C1EDC7F3}"/>
                </a:ext>
              </a:extLst>
            </p:cNvPr>
            <p:cNvSpPr/>
            <p:nvPr/>
          </p:nvSpPr>
          <p:spPr>
            <a:xfrm>
              <a:off x="4674550" y="3634650"/>
              <a:ext cx="288050" cy="195200"/>
            </a:xfrm>
            <a:custGeom>
              <a:avLst/>
              <a:gdLst/>
              <a:ahLst/>
              <a:cxnLst/>
              <a:rect l="l" t="t" r="r" b="b"/>
              <a:pathLst>
                <a:path w="11522" h="7808" extrusionOk="0">
                  <a:moveTo>
                    <a:pt x="3379" y="1"/>
                  </a:moveTo>
                  <a:cubicBezTo>
                    <a:pt x="3199" y="1"/>
                    <a:pt x="3076" y="77"/>
                    <a:pt x="3019" y="277"/>
                  </a:cubicBezTo>
                  <a:cubicBezTo>
                    <a:pt x="2795" y="1060"/>
                    <a:pt x="3466" y="1395"/>
                    <a:pt x="3913" y="1618"/>
                  </a:cubicBezTo>
                  <a:cubicBezTo>
                    <a:pt x="4360" y="1842"/>
                    <a:pt x="5143" y="1842"/>
                    <a:pt x="5143" y="1842"/>
                  </a:cubicBezTo>
                  <a:cubicBezTo>
                    <a:pt x="5143" y="1842"/>
                    <a:pt x="4928" y="1896"/>
                    <a:pt x="4563" y="1896"/>
                  </a:cubicBezTo>
                  <a:cubicBezTo>
                    <a:pt x="4016" y="1896"/>
                    <a:pt x="3131" y="1775"/>
                    <a:pt x="2125" y="1171"/>
                  </a:cubicBezTo>
                  <a:cubicBezTo>
                    <a:pt x="1221" y="629"/>
                    <a:pt x="675" y="314"/>
                    <a:pt x="363" y="314"/>
                  </a:cubicBezTo>
                  <a:cubicBezTo>
                    <a:pt x="96" y="314"/>
                    <a:pt x="1" y="545"/>
                    <a:pt x="1" y="1060"/>
                  </a:cubicBezTo>
                  <a:cubicBezTo>
                    <a:pt x="1" y="2178"/>
                    <a:pt x="1230" y="3966"/>
                    <a:pt x="2125" y="5083"/>
                  </a:cubicBezTo>
                  <a:cubicBezTo>
                    <a:pt x="3019" y="6201"/>
                    <a:pt x="8160" y="6649"/>
                    <a:pt x="8160" y="6649"/>
                  </a:cubicBezTo>
                  <a:cubicBezTo>
                    <a:pt x="8160" y="6649"/>
                    <a:pt x="8385" y="7087"/>
                    <a:pt x="8772" y="7807"/>
                  </a:cubicBezTo>
                  <a:cubicBezTo>
                    <a:pt x="9317" y="7090"/>
                    <a:pt x="10175" y="6361"/>
                    <a:pt x="11521" y="5788"/>
                  </a:cubicBezTo>
                  <a:cubicBezTo>
                    <a:pt x="10643" y="4687"/>
                    <a:pt x="9891" y="3572"/>
                    <a:pt x="9278" y="2736"/>
                  </a:cubicBezTo>
                  <a:cubicBezTo>
                    <a:pt x="8048" y="1060"/>
                    <a:pt x="7825" y="836"/>
                    <a:pt x="6149" y="724"/>
                  </a:cubicBezTo>
                  <a:cubicBezTo>
                    <a:pt x="4901" y="641"/>
                    <a:pt x="3901" y="1"/>
                    <a:pt x="3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2587;p54">
              <a:extLst>
                <a:ext uri="{FF2B5EF4-FFF2-40B4-BE49-F238E27FC236}">
                  <a16:creationId xmlns:a16="http://schemas.microsoft.com/office/drawing/2014/main" id="{A5E15172-7766-6792-4F49-1EE31DDE874D}"/>
                </a:ext>
              </a:extLst>
            </p:cNvPr>
            <p:cNvSpPr/>
            <p:nvPr/>
          </p:nvSpPr>
          <p:spPr>
            <a:xfrm>
              <a:off x="4666900" y="3627000"/>
              <a:ext cx="304825" cy="210500"/>
            </a:xfrm>
            <a:custGeom>
              <a:avLst/>
              <a:gdLst/>
              <a:ahLst/>
              <a:cxnLst/>
              <a:rect l="l" t="t" r="r" b="b"/>
              <a:pathLst>
                <a:path w="12193" h="8420" extrusionOk="0">
                  <a:moveTo>
                    <a:pt x="3689" y="611"/>
                  </a:moveTo>
                  <a:cubicBezTo>
                    <a:pt x="3842" y="611"/>
                    <a:pt x="4195" y="743"/>
                    <a:pt x="4463" y="842"/>
                  </a:cubicBezTo>
                  <a:cubicBezTo>
                    <a:pt x="4997" y="1039"/>
                    <a:pt x="5661" y="1285"/>
                    <a:pt x="6432" y="1336"/>
                  </a:cubicBezTo>
                  <a:cubicBezTo>
                    <a:pt x="7986" y="1440"/>
                    <a:pt x="8141" y="1594"/>
                    <a:pt x="9336" y="3224"/>
                  </a:cubicBezTo>
                  <a:cubicBezTo>
                    <a:pt x="9521" y="3476"/>
                    <a:pt x="9720" y="3755"/>
                    <a:pt x="9931" y="4051"/>
                  </a:cubicBezTo>
                  <a:cubicBezTo>
                    <a:pt x="10354" y="4644"/>
                    <a:pt x="10825" y="5306"/>
                    <a:pt x="11344" y="5975"/>
                  </a:cubicBezTo>
                  <a:cubicBezTo>
                    <a:pt x="10443" y="6405"/>
                    <a:pt x="9702" y="6939"/>
                    <a:pt x="9132" y="7568"/>
                  </a:cubicBezTo>
                  <a:cubicBezTo>
                    <a:pt x="8881" y="7094"/>
                    <a:pt x="8738" y="6816"/>
                    <a:pt x="8738" y="6815"/>
                  </a:cubicBezTo>
                  <a:cubicBezTo>
                    <a:pt x="8689" y="6722"/>
                    <a:pt x="8596" y="6659"/>
                    <a:pt x="8492" y="6650"/>
                  </a:cubicBezTo>
                  <a:cubicBezTo>
                    <a:pt x="6554" y="6482"/>
                    <a:pt x="3260" y="5938"/>
                    <a:pt x="2668" y="5199"/>
                  </a:cubicBezTo>
                  <a:cubicBezTo>
                    <a:pt x="1381" y="3589"/>
                    <a:pt x="612" y="2157"/>
                    <a:pt x="612" y="1366"/>
                  </a:cubicBezTo>
                  <a:cubicBezTo>
                    <a:pt x="612" y="1031"/>
                    <a:pt x="658" y="938"/>
                    <a:pt x="654" y="928"/>
                  </a:cubicBezTo>
                  <a:lnTo>
                    <a:pt x="654" y="928"/>
                  </a:lnTo>
                  <a:cubicBezTo>
                    <a:pt x="662" y="926"/>
                    <a:pt x="671" y="925"/>
                    <a:pt x="681" y="925"/>
                  </a:cubicBezTo>
                  <a:cubicBezTo>
                    <a:pt x="908" y="925"/>
                    <a:pt x="1695" y="1395"/>
                    <a:pt x="2272" y="1742"/>
                  </a:cubicBezTo>
                  <a:cubicBezTo>
                    <a:pt x="3334" y="2378"/>
                    <a:pt x="4273" y="2509"/>
                    <a:pt x="4865" y="2509"/>
                  </a:cubicBezTo>
                  <a:cubicBezTo>
                    <a:pt x="5257" y="2509"/>
                    <a:pt x="5497" y="2452"/>
                    <a:pt x="5521" y="2446"/>
                  </a:cubicBezTo>
                  <a:cubicBezTo>
                    <a:pt x="5671" y="2408"/>
                    <a:pt x="5770" y="2264"/>
                    <a:pt x="5751" y="2112"/>
                  </a:cubicBezTo>
                  <a:cubicBezTo>
                    <a:pt x="5732" y="1958"/>
                    <a:pt x="5602" y="1842"/>
                    <a:pt x="5447" y="1842"/>
                  </a:cubicBezTo>
                  <a:cubicBezTo>
                    <a:pt x="5249" y="1842"/>
                    <a:pt x="4667" y="1807"/>
                    <a:pt x="4353" y="1651"/>
                  </a:cubicBezTo>
                  <a:cubicBezTo>
                    <a:pt x="3751" y="1349"/>
                    <a:pt x="3487" y="1126"/>
                    <a:pt x="3635" y="620"/>
                  </a:cubicBezTo>
                  <a:cubicBezTo>
                    <a:pt x="3648" y="614"/>
                    <a:pt x="3666" y="611"/>
                    <a:pt x="3689" y="611"/>
                  </a:cubicBezTo>
                  <a:close/>
                  <a:moveTo>
                    <a:pt x="3684" y="1"/>
                  </a:moveTo>
                  <a:cubicBezTo>
                    <a:pt x="3568" y="1"/>
                    <a:pt x="3460" y="22"/>
                    <a:pt x="3360" y="73"/>
                  </a:cubicBezTo>
                  <a:cubicBezTo>
                    <a:pt x="3199" y="155"/>
                    <a:pt x="3088" y="299"/>
                    <a:pt x="3031" y="500"/>
                  </a:cubicBezTo>
                  <a:cubicBezTo>
                    <a:pt x="2906" y="934"/>
                    <a:pt x="2997" y="1265"/>
                    <a:pt x="3177" y="1520"/>
                  </a:cubicBezTo>
                  <a:cubicBezTo>
                    <a:pt x="2974" y="1431"/>
                    <a:pt x="2777" y="1329"/>
                    <a:pt x="2587" y="1215"/>
                  </a:cubicBezTo>
                  <a:cubicBezTo>
                    <a:pt x="1620" y="634"/>
                    <a:pt x="1062" y="314"/>
                    <a:pt x="664" y="314"/>
                  </a:cubicBezTo>
                  <a:cubicBezTo>
                    <a:pt x="552" y="314"/>
                    <a:pt x="453" y="339"/>
                    <a:pt x="361" y="391"/>
                  </a:cubicBezTo>
                  <a:cubicBezTo>
                    <a:pt x="43" y="571"/>
                    <a:pt x="1" y="985"/>
                    <a:pt x="1" y="1366"/>
                  </a:cubicBezTo>
                  <a:cubicBezTo>
                    <a:pt x="1" y="2651"/>
                    <a:pt x="1373" y="4557"/>
                    <a:pt x="2191" y="5581"/>
                  </a:cubicBezTo>
                  <a:cubicBezTo>
                    <a:pt x="3074" y="6686"/>
                    <a:pt x="7263" y="7147"/>
                    <a:pt x="8270" y="7244"/>
                  </a:cubicBezTo>
                  <a:cubicBezTo>
                    <a:pt x="8368" y="7431"/>
                    <a:pt x="8553" y="7783"/>
                    <a:pt x="8808" y="8257"/>
                  </a:cubicBezTo>
                  <a:cubicBezTo>
                    <a:pt x="8856" y="8349"/>
                    <a:pt x="8949" y="8410"/>
                    <a:pt x="9053" y="8418"/>
                  </a:cubicBezTo>
                  <a:cubicBezTo>
                    <a:pt x="9061" y="8419"/>
                    <a:pt x="9069" y="8419"/>
                    <a:pt x="9077" y="8419"/>
                  </a:cubicBezTo>
                  <a:cubicBezTo>
                    <a:pt x="9173" y="8419"/>
                    <a:pt x="9263" y="8375"/>
                    <a:pt x="9320" y="8298"/>
                  </a:cubicBezTo>
                  <a:cubicBezTo>
                    <a:pt x="9922" y="7509"/>
                    <a:pt x="10806" y="6862"/>
                    <a:pt x="11948" y="6375"/>
                  </a:cubicBezTo>
                  <a:cubicBezTo>
                    <a:pt x="12134" y="6296"/>
                    <a:pt x="12193" y="6062"/>
                    <a:pt x="12067" y="5903"/>
                  </a:cubicBezTo>
                  <a:cubicBezTo>
                    <a:pt x="11461" y="5143"/>
                    <a:pt x="10913" y="4374"/>
                    <a:pt x="10430" y="3696"/>
                  </a:cubicBezTo>
                  <a:cubicBezTo>
                    <a:pt x="10218" y="3398"/>
                    <a:pt x="10018" y="3116"/>
                    <a:pt x="9831" y="2861"/>
                  </a:cubicBezTo>
                  <a:cubicBezTo>
                    <a:pt x="8590" y="1169"/>
                    <a:pt x="8299" y="848"/>
                    <a:pt x="6475" y="725"/>
                  </a:cubicBezTo>
                  <a:cubicBezTo>
                    <a:pt x="5791" y="679"/>
                    <a:pt x="5173" y="451"/>
                    <a:pt x="4677" y="267"/>
                  </a:cubicBezTo>
                  <a:cubicBezTo>
                    <a:pt x="4277" y="120"/>
                    <a:pt x="3956" y="1"/>
                    <a:pt x="36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68989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cxnSp>
        <p:nvCxnSpPr>
          <p:cNvPr id="1289" name="Google Shape;1289;p40"/>
          <p:cNvCxnSpPr/>
          <p:nvPr/>
        </p:nvCxnSpPr>
        <p:spPr>
          <a:xfrm rot="10800000">
            <a:off x="4572000" y="998700"/>
            <a:ext cx="0" cy="3736500"/>
          </a:xfrm>
          <a:prstGeom prst="straightConnector1">
            <a:avLst/>
          </a:prstGeom>
          <a:noFill/>
          <a:ln w="19050" cap="flat" cmpd="sng">
            <a:solidFill>
              <a:schemeClr val="accent1"/>
            </a:solidFill>
            <a:prstDash val="solid"/>
            <a:round/>
            <a:headEnd type="oval" w="med" len="med"/>
            <a:tailEnd type="oval" w="med" len="med"/>
          </a:ln>
        </p:spPr>
      </p:cxnSp>
      <p:cxnSp>
        <p:nvCxnSpPr>
          <p:cNvPr id="1290" name="Google Shape;1290;p40"/>
          <p:cNvCxnSpPr/>
          <p:nvPr/>
        </p:nvCxnSpPr>
        <p:spPr>
          <a:xfrm>
            <a:off x="1028700" y="2866950"/>
            <a:ext cx="7086600" cy="0"/>
          </a:xfrm>
          <a:prstGeom prst="straightConnector1">
            <a:avLst/>
          </a:prstGeom>
          <a:noFill/>
          <a:ln w="19050" cap="flat" cmpd="sng">
            <a:solidFill>
              <a:schemeClr val="accent1"/>
            </a:solidFill>
            <a:prstDash val="solid"/>
            <a:round/>
            <a:headEnd type="oval" w="med" len="med"/>
            <a:tailEnd type="oval" w="med" len="med"/>
          </a:ln>
        </p:spPr>
      </p:cxnSp>
      <p:sp>
        <p:nvSpPr>
          <p:cNvPr id="1292" name="Google Shape;1292;p4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j-lt"/>
              </a:rPr>
              <a:t>CÁCH THỨC KHAI THÁC</a:t>
            </a:r>
            <a:endParaRPr b="1" dirty="0">
              <a:latin typeface="+mj-lt"/>
            </a:endParaRPr>
          </a:p>
        </p:txBody>
      </p:sp>
      <p:sp>
        <p:nvSpPr>
          <p:cNvPr id="1329" name="Google Shape;1329;p40"/>
          <p:cNvSpPr txBox="1">
            <a:spLocks noGrp="1"/>
          </p:cNvSpPr>
          <p:nvPr>
            <p:ph type="title" idx="4294967295"/>
          </p:nvPr>
        </p:nvSpPr>
        <p:spPr>
          <a:xfrm>
            <a:off x="626625" y="1234474"/>
            <a:ext cx="3945371" cy="1053685"/>
          </a:xfrm>
          <a:prstGeom prst="rect">
            <a:avLst/>
          </a:prstGeom>
        </p:spPr>
        <p:txBody>
          <a:bodyPr spcFirstLastPara="1" wrap="square" lIns="91425" tIns="91425" rIns="91425" bIns="91425" anchor="t" anchorCtr="0">
            <a:noAutofit/>
          </a:bodyPr>
          <a:lstStyle/>
          <a:p>
            <a:pPr marR="0" lvl="0">
              <a:lnSpc>
                <a:spcPct val="120000"/>
              </a:lnSpc>
              <a:spcBef>
                <a:spcPts val="600"/>
              </a:spcBef>
              <a:spcAft>
                <a:spcPts val="600"/>
              </a:spcAft>
            </a:pPr>
            <a:r>
              <a:rPr lang="en-US" sz="1800" b="1" kern="100" dirty="0" err="1">
                <a:effectLst/>
                <a:latin typeface="+mj-lt"/>
                <a:ea typeface="Calibri" panose="020F0502020204030204" pitchFamily="34" charset="0"/>
                <a:cs typeface="Angsana New" panose="02020603050405020304" pitchFamily="18" charset="-34"/>
              </a:rPr>
              <a:t>Tải</a:t>
            </a:r>
            <a:r>
              <a:rPr lang="en-US" sz="1800" b="1" kern="100" dirty="0">
                <a:effectLst/>
                <a:latin typeface="+mj-lt"/>
                <a:ea typeface="Calibri" panose="020F0502020204030204" pitchFamily="34" charset="0"/>
                <a:cs typeface="Angsana New" panose="02020603050405020304" pitchFamily="18" charset="-34"/>
              </a:rPr>
              <a:t> </a:t>
            </a:r>
            <a:r>
              <a:rPr lang="en-US" sz="1800" b="1" kern="100" dirty="0" err="1">
                <a:effectLst/>
                <a:latin typeface="+mj-lt"/>
                <a:ea typeface="Calibri" panose="020F0502020204030204" pitchFamily="34" charset="0"/>
                <a:cs typeface="Angsana New" panose="02020603050405020304" pitchFamily="18" charset="-34"/>
              </a:rPr>
              <a:t>lên</a:t>
            </a:r>
            <a:r>
              <a:rPr lang="en-US" sz="1800" b="1" kern="100" dirty="0">
                <a:effectLst/>
                <a:latin typeface="+mj-lt"/>
                <a:ea typeface="Calibri" panose="020F0502020204030204" pitchFamily="34" charset="0"/>
                <a:cs typeface="Angsana New" panose="02020603050405020304" pitchFamily="18" charset="-34"/>
              </a:rPr>
              <a:t> </a:t>
            </a:r>
            <a:r>
              <a:rPr lang="en-US" sz="1800" b="1" kern="100" dirty="0" err="1">
                <a:effectLst/>
                <a:latin typeface="+mj-lt"/>
                <a:ea typeface="Calibri" panose="020F0502020204030204" pitchFamily="34" charset="0"/>
                <a:cs typeface="Angsana New" panose="02020603050405020304" pitchFamily="18" charset="-34"/>
              </a:rPr>
              <a:t>hình</a:t>
            </a:r>
            <a:r>
              <a:rPr lang="en-US" sz="1800" b="1" kern="100" dirty="0">
                <a:effectLst/>
                <a:latin typeface="+mj-lt"/>
                <a:ea typeface="Calibri" panose="020F0502020204030204" pitchFamily="34" charset="0"/>
                <a:cs typeface="Angsana New" panose="02020603050405020304" pitchFamily="18" charset="-34"/>
              </a:rPr>
              <a:t> </a:t>
            </a:r>
            <a:r>
              <a:rPr lang="en-US" sz="1800" b="1" kern="100" dirty="0" err="1">
                <a:effectLst/>
                <a:latin typeface="+mj-lt"/>
                <a:ea typeface="Calibri" panose="020F0502020204030204" pitchFamily="34" charset="0"/>
                <a:cs typeface="Angsana New" panose="02020603050405020304" pitchFamily="18" charset="-34"/>
              </a:rPr>
              <a:t>ảnh</a:t>
            </a:r>
            <a:r>
              <a:rPr lang="en-US" sz="1800" b="1" kern="100" dirty="0">
                <a:effectLst/>
                <a:latin typeface="+mj-lt"/>
                <a:ea typeface="Calibri" panose="020F0502020204030204" pitchFamily="34" charset="0"/>
                <a:cs typeface="Angsana New" panose="02020603050405020304" pitchFamily="18" charset="-34"/>
              </a:rPr>
              <a:t> </a:t>
            </a:r>
            <a:r>
              <a:rPr lang="en-US" sz="1800" b="1" kern="100" dirty="0" err="1">
                <a:effectLst/>
                <a:latin typeface="+mj-lt"/>
                <a:ea typeface="Calibri" panose="020F0502020204030204" pitchFamily="34" charset="0"/>
                <a:cs typeface="Angsana New" panose="02020603050405020304" pitchFamily="18" charset="-34"/>
              </a:rPr>
              <a:t>đại</a:t>
            </a:r>
            <a:r>
              <a:rPr lang="en-US" sz="1800" b="1" kern="100" dirty="0">
                <a:effectLst/>
                <a:latin typeface="+mj-lt"/>
                <a:ea typeface="Calibri" panose="020F0502020204030204" pitchFamily="34" charset="0"/>
                <a:cs typeface="Angsana New" panose="02020603050405020304" pitchFamily="18" charset="-34"/>
              </a:rPr>
              <a:t> </a:t>
            </a:r>
            <a:r>
              <a:rPr lang="en-US" sz="1800" b="1" kern="100" dirty="0" err="1">
                <a:effectLst/>
                <a:latin typeface="+mj-lt"/>
                <a:ea typeface="Calibri" panose="020F0502020204030204" pitchFamily="34" charset="0"/>
                <a:cs typeface="Angsana New" panose="02020603050405020304" pitchFamily="18" charset="-34"/>
              </a:rPr>
              <a:t>diện</a:t>
            </a:r>
            <a:r>
              <a:rPr lang="en-US" sz="1800" b="1" kern="100" dirty="0">
                <a:effectLst/>
                <a:latin typeface="+mj-lt"/>
                <a:ea typeface="Calibri" panose="020F0502020204030204" pitchFamily="34" charset="0"/>
                <a:cs typeface="Angsana New" panose="02020603050405020304" pitchFamily="18" charset="-34"/>
              </a:rPr>
              <a:t> </a:t>
            </a:r>
            <a:r>
              <a:rPr lang="en-US" sz="1800" b="1" kern="100" dirty="0" err="1">
                <a:effectLst/>
                <a:latin typeface="+mj-lt"/>
                <a:ea typeface="Calibri" panose="020F0502020204030204" pitchFamily="34" charset="0"/>
                <a:cs typeface="Angsana New" panose="02020603050405020304" pitchFamily="18" charset="-34"/>
              </a:rPr>
              <a:t>bảng</a:t>
            </a:r>
            <a:r>
              <a:rPr lang="en-US" sz="1800" b="1" kern="100" dirty="0">
                <a:effectLst/>
                <a:latin typeface="+mj-lt"/>
                <a:ea typeface="Calibri" panose="020F0502020204030204" pitchFamily="34" charset="0"/>
                <a:cs typeface="Angsana New" panose="02020603050405020304" pitchFamily="18" charset="-34"/>
              </a:rPr>
              <a:t> </a:t>
            </a:r>
            <a:r>
              <a:rPr lang="en-US" sz="1800" b="1" kern="100" dirty="0" err="1">
                <a:effectLst/>
                <a:latin typeface="+mj-lt"/>
                <a:ea typeface="Calibri" panose="020F0502020204030204" pitchFamily="34" charset="0"/>
                <a:cs typeface="Angsana New" panose="02020603050405020304" pitchFamily="18" charset="-34"/>
              </a:rPr>
              <a:t>điều</a:t>
            </a:r>
            <a:r>
              <a:rPr lang="en-US" sz="1800" b="1" kern="100" dirty="0">
                <a:effectLst/>
                <a:latin typeface="+mj-lt"/>
                <a:ea typeface="Calibri" panose="020F0502020204030204" pitchFamily="34" charset="0"/>
                <a:cs typeface="Angsana New" panose="02020603050405020304" pitchFamily="18" charset="-34"/>
              </a:rPr>
              <a:t> </a:t>
            </a:r>
            <a:r>
              <a:rPr lang="en-US" sz="1800" b="1" kern="100" dirty="0" err="1">
                <a:effectLst/>
                <a:latin typeface="+mj-lt"/>
                <a:ea typeface="Calibri" panose="020F0502020204030204" pitchFamily="34" charset="0"/>
                <a:cs typeface="Angsana New" panose="02020603050405020304" pitchFamily="18" charset="-34"/>
              </a:rPr>
              <a:t>khiển</a:t>
            </a:r>
            <a:r>
              <a:rPr lang="en-US" sz="1800" b="1" kern="100" dirty="0">
                <a:effectLst/>
                <a:latin typeface="+mj-lt"/>
                <a:ea typeface="Calibri" panose="020F0502020204030204" pitchFamily="34" charset="0"/>
                <a:cs typeface="Angsana New" panose="02020603050405020304" pitchFamily="18" charset="-34"/>
              </a:rPr>
              <a:t> </a:t>
            </a:r>
          </a:p>
        </p:txBody>
      </p:sp>
      <p:pic>
        <p:nvPicPr>
          <p:cNvPr id="4" name="Picture 3">
            <a:extLst>
              <a:ext uri="{FF2B5EF4-FFF2-40B4-BE49-F238E27FC236}">
                <a16:creationId xmlns:a16="http://schemas.microsoft.com/office/drawing/2014/main" id="{FD71E7AF-6E70-817F-1FC6-40705D9098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6224" y="1813263"/>
            <a:ext cx="3511550" cy="2343150"/>
          </a:xfrm>
          <a:prstGeom prst="rect">
            <a:avLst/>
          </a:prstGeom>
        </p:spPr>
      </p:pic>
      <p:sp>
        <p:nvSpPr>
          <p:cNvPr id="7" name="Google Shape;1329;p40">
            <a:extLst>
              <a:ext uri="{FF2B5EF4-FFF2-40B4-BE49-F238E27FC236}">
                <a16:creationId xmlns:a16="http://schemas.microsoft.com/office/drawing/2014/main" id="{7AB9ADC2-9022-D5C9-3B1A-7FD4B77CA9DB}"/>
              </a:ext>
            </a:extLst>
          </p:cNvPr>
          <p:cNvSpPr txBox="1">
            <a:spLocks/>
          </p:cNvSpPr>
          <p:nvPr/>
        </p:nvSpPr>
        <p:spPr>
          <a:xfrm>
            <a:off x="4599023" y="1297999"/>
            <a:ext cx="3945371" cy="1053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marR="0" lvl="0" algn="r">
              <a:lnSpc>
                <a:spcPct val="120000"/>
              </a:lnSpc>
              <a:spcBef>
                <a:spcPts val="600"/>
              </a:spcBef>
              <a:spcAft>
                <a:spcPts val="600"/>
              </a:spcAft>
            </a:pPr>
            <a:r>
              <a:rPr lang="en-US" sz="1800" b="1" kern="100" dirty="0" err="1">
                <a:effectLst/>
                <a:latin typeface="+mj-lt"/>
                <a:ea typeface="Calibri" panose="020F0502020204030204" pitchFamily="34" charset="0"/>
                <a:cs typeface="Angsana New" panose="02020603050405020304" pitchFamily="18" charset="-34"/>
              </a:rPr>
              <a:t>Tải</a:t>
            </a:r>
            <a:r>
              <a:rPr lang="en-US" sz="1800" b="1" kern="100" dirty="0">
                <a:effectLst/>
                <a:latin typeface="+mj-lt"/>
                <a:ea typeface="Calibri" panose="020F0502020204030204" pitchFamily="34" charset="0"/>
                <a:cs typeface="Angsana New" panose="02020603050405020304" pitchFamily="18" charset="-34"/>
              </a:rPr>
              <a:t> </a:t>
            </a:r>
            <a:r>
              <a:rPr lang="en-US" sz="1800" b="1" kern="100" dirty="0" err="1">
                <a:effectLst/>
                <a:latin typeface="+mj-lt"/>
                <a:ea typeface="Calibri" panose="020F0502020204030204" pitchFamily="34" charset="0"/>
                <a:cs typeface="Angsana New" panose="02020603050405020304" pitchFamily="18" charset="-34"/>
              </a:rPr>
              <a:t>lên</a:t>
            </a:r>
            <a:r>
              <a:rPr lang="en-US" sz="1800" b="1" kern="100" dirty="0">
                <a:effectLst/>
                <a:latin typeface="+mj-lt"/>
                <a:ea typeface="Calibri" panose="020F0502020204030204" pitchFamily="34" charset="0"/>
                <a:cs typeface="Angsana New" panose="02020603050405020304" pitchFamily="18" charset="-34"/>
              </a:rPr>
              <a:t> </a:t>
            </a:r>
            <a:r>
              <a:rPr lang="en-US" sz="1800" b="1" kern="100" dirty="0" err="1">
                <a:effectLst/>
                <a:latin typeface="+mj-lt"/>
                <a:ea typeface="Calibri" panose="020F0502020204030204" pitchFamily="34" charset="0"/>
                <a:cs typeface="Angsana New" panose="02020603050405020304" pitchFamily="18" charset="-34"/>
              </a:rPr>
              <a:t>hình</a:t>
            </a:r>
            <a:r>
              <a:rPr lang="en-US" sz="1800" b="1" kern="100" dirty="0">
                <a:effectLst/>
                <a:latin typeface="+mj-lt"/>
                <a:ea typeface="Calibri" panose="020F0502020204030204" pitchFamily="34" charset="0"/>
                <a:cs typeface="Angsana New" panose="02020603050405020304" pitchFamily="18" charset="-34"/>
              </a:rPr>
              <a:t> </a:t>
            </a:r>
            <a:r>
              <a:rPr lang="en-US" sz="1800" b="1" kern="100" dirty="0" err="1">
                <a:effectLst/>
                <a:latin typeface="+mj-lt"/>
                <a:ea typeface="Calibri" panose="020F0502020204030204" pitchFamily="34" charset="0"/>
                <a:cs typeface="Angsana New" panose="02020603050405020304" pitchFamily="18" charset="-34"/>
              </a:rPr>
              <a:t>ảnh</a:t>
            </a:r>
            <a:r>
              <a:rPr lang="en-US" sz="1800" b="1" kern="100" dirty="0">
                <a:effectLst/>
                <a:latin typeface="+mj-lt"/>
                <a:ea typeface="Calibri" panose="020F0502020204030204" pitchFamily="34" charset="0"/>
                <a:cs typeface="Angsana New" panose="02020603050405020304" pitchFamily="18" charset="-34"/>
              </a:rPr>
              <a:t> </a:t>
            </a:r>
            <a:r>
              <a:rPr lang="en-US" sz="1800" b="1" kern="100" dirty="0" err="1">
                <a:effectLst/>
                <a:latin typeface="+mj-lt"/>
                <a:ea typeface="Calibri" panose="020F0502020204030204" pitchFamily="34" charset="0"/>
                <a:cs typeface="Angsana New" panose="02020603050405020304" pitchFamily="18" charset="-34"/>
              </a:rPr>
              <a:t>thư</a:t>
            </a:r>
            <a:r>
              <a:rPr lang="en-US" sz="1800" b="1" kern="100" dirty="0">
                <a:effectLst/>
                <a:latin typeface="+mj-lt"/>
                <a:ea typeface="Calibri" panose="020F0502020204030204" pitchFamily="34" charset="0"/>
                <a:cs typeface="Angsana New" panose="02020603050405020304" pitchFamily="18" charset="-34"/>
              </a:rPr>
              <a:t> </a:t>
            </a:r>
            <a:r>
              <a:rPr lang="en-US" sz="1800" b="1" kern="100" dirty="0" err="1">
                <a:effectLst/>
                <a:latin typeface="+mj-lt"/>
                <a:ea typeface="Calibri" panose="020F0502020204030204" pitchFamily="34" charset="0"/>
                <a:cs typeface="Angsana New" panose="02020603050405020304" pitchFamily="18" charset="-34"/>
              </a:rPr>
              <a:t>mục</a:t>
            </a:r>
            <a:r>
              <a:rPr lang="en-US" sz="1800" b="1" kern="100" dirty="0">
                <a:effectLst/>
                <a:latin typeface="+mj-lt"/>
                <a:ea typeface="Calibri" panose="020F0502020204030204" pitchFamily="34" charset="0"/>
                <a:cs typeface="Angsana New" panose="02020603050405020304" pitchFamily="18" charset="-34"/>
              </a:rPr>
              <a:t> post</a:t>
            </a:r>
          </a:p>
        </p:txBody>
      </p:sp>
      <p:sp>
        <p:nvSpPr>
          <p:cNvPr id="8" name="Google Shape;1329;p40">
            <a:extLst>
              <a:ext uri="{FF2B5EF4-FFF2-40B4-BE49-F238E27FC236}">
                <a16:creationId xmlns:a16="http://schemas.microsoft.com/office/drawing/2014/main" id="{C141D0BF-8C20-8FFD-30E8-FB807980E5F6}"/>
              </a:ext>
            </a:extLst>
          </p:cNvPr>
          <p:cNvSpPr txBox="1">
            <a:spLocks/>
          </p:cNvSpPr>
          <p:nvPr/>
        </p:nvSpPr>
        <p:spPr>
          <a:xfrm>
            <a:off x="599604" y="3964473"/>
            <a:ext cx="3945371" cy="7247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nSpc>
                <a:spcPct val="120000"/>
              </a:lnSpc>
              <a:spcBef>
                <a:spcPts val="600"/>
              </a:spcBef>
              <a:spcAft>
                <a:spcPts val="600"/>
              </a:spcAft>
            </a:pPr>
            <a:r>
              <a:rPr lang="en-US" sz="1800" b="1" kern="100" dirty="0" err="1">
                <a:latin typeface="+mj-lt"/>
                <a:ea typeface="Calibri" panose="020F0502020204030204" pitchFamily="34" charset="0"/>
                <a:cs typeface="Angsana New" panose="02020603050405020304" pitchFamily="18" charset="-34"/>
              </a:rPr>
              <a:t>Tải</a:t>
            </a:r>
            <a:r>
              <a:rPr lang="en-US" sz="1800" b="1" kern="100" dirty="0">
                <a:latin typeface="+mj-lt"/>
                <a:ea typeface="Calibri" panose="020F0502020204030204" pitchFamily="34" charset="0"/>
                <a:cs typeface="Angsana New" panose="02020603050405020304" pitchFamily="18" charset="-34"/>
              </a:rPr>
              <a:t> </a:t>
            </a:r>
            <a:r>
              <a:rPr lang="en-US" sz="1800" b="1" kern="100" dirty="0" err="1">
                <a:latin typeface="+mj-lt"/>
                <a:ea typeface="Calibri" panose="020F0502020204030204" pitchFamily="34" charset="0"/>
                <a:cs typeface="Angsana New" panose="02020603050405020304" pitchFamily="18" charset="-34"/>
              </a:rPr>
              <a:t>lên</a:t>
            </a:r>
            <a:r>
              <a:rPr lang="en-US" sz="1800" b="1" kern="100" dirty="0">
                <a:latin typeface="+mj-lt"/>
                <a:ea typeface="Calibri" panose="020F0502020204030204" pitchFamily="34" charset="0"/>
                <a:cs typeface="Angsana New" panose="02020603050405020304" pitchFamily="18" charset="-34"/>
              </a:rPr>
              <a:t> </a:t>
            </a:r>
            <a:r>
              <a:rPr lang="en-US" sz="1800" b="1" kern="100" dirty="0" err="1">
                <a:latin typeface="+mj-lt"/>
                <a:ea typeface="Calibri" panose="020F0502020204030204" pitchFamily="34" charset="0"/>
                <a:cs typeface="Angsana New" panose="02020603050405020304" pitchFamily="18" charset="-34"/>
              </a:rPr>
              <a:t>hình</a:t>
            </a:r>
            <a:r>
              <a:rPr lang="en-US" sz="1800" b="1" kern="100" dirty="0">
                <a:latin typeface="+mj-lt"/>
                <a:ea typeface="Calibri" panose="020F0502020204030204" pitchFamily="34" charset="0"/>
                <a:cs typeface="Angsana New" panose="02020603050405020304" pitchFamily="18" charset="-34"/>
              </a:rPr>
              <a:t> </a:t>
            </a:r>
            <a:r>
              <a:rPr lang="en-US" sz="1800" b="1" kern="100" dirty="0" err="1">
                <a:latin typeface="+mj-lt"/>
                <a:ea typeface="Calibri" panose="020F0502020204030204" pitchFamily="34" charset="0"/>
                <a:cs typeface="Angsana New" panose="02020603050405020304" pitchFamily="18" charset="-34"/>
              </a:rPr>
              <a:t>ảnh</a:t>
            </a:r>
            <a:r>
              <a:rPr lang="en-US" sz="1800" b="1" kern="100" dirty="0">
                <a:latin typeface="+mj-lt"/>
                <a:ea typeface="Calibri" panose="020F0502020204030204" pitchFamily="34" charset="0"/>
                <a:cs typeface="Angsana New" panose="02020603050405020304" pitchFamily="18" charset="-34"/>
              </a:rPr>
              <a:t> </a:t>
            </a:r>
            <a:r>
              <a:rPr lang="en-US" sz="1800" b="1" kern="100" dirty="0" err="1">
                <a:latin typeface="+mj-lt"/>
                <a:ea typeface="Calibri" panose="020F0502020204030204" pitchFamily="34" charset="0"/>
                <a:cs typeface="Angsana New" panose="02020603050405020304" pitchFamily="18" charset="-34"/>
              </a:rPr>
              <a:t>thư</a:t>
            </a:r>
            <a:r>
              <a:rPr lang="en-US" sz="1800" b="1" kern="100" dirty="0">
                <a:latin typeface="+mj-lt"/>
                <a:ea typeface="Calibri" panose="020F0502020204030204" pitchFamily="34" charset="0"/>
                <a:cs typeface="Angsana New" panose="02020603050405020304" pitchFamily="18" charset="-34"/>
              </a:rPr>
              <a:t> </a:t>
            </a:r>
            <a:r>
              <a:rPr lang="en-US" sz="1800" b="1" kern="100" dirty="0" err="1">
                <a:latin typeface="+mj-lt"/>
                <a:ea typeface="Calibri" panose="020F0502020204030204" pitchFamily="34" charset="0"/>
                <a:cs typeface="Angsana New" panose="02020603050405020304" pitchFamily="18" charset="-34"/>
              </a:rPr>
              <a:t>mục</a:t>
            </a:r>
            <a:endParaRPr lang="en-US" sz="1800" b="1" kern="100" dirty="0">
              <a:latin typeface="+mj-lt"/>
              <a:ea typeface="Calibri" panose="020F0502020204030204" pitchFamily="34" charset="0"/>
              <a:cs typeface="Angsana New" panose="02020603050405020304" pitchFamily="18" charset="-34"/>
            </a:endParaRPr>
          </a:p>
        </p:txBody>
      </p:sp>
      <p:sp>
        <p:nvSpPr>
          <p:cNvPr id="9" name="Google Shape;1329;p40">
            <a:extLst>
              <a:ext uri="{FF2B5EF4-FFF2-40B4-BE49-F238E27FC236}">
                <a16:creationId xmlns:a16="http://schemas.microsoft.com/office/drawing/2014/main" id="{87031B51-E55F-7EC0-58F8-2893AF12C427}"/>
              </a:ext>
            </a:extLst>
          </p:cNvPr>
          <p:cNvSpPr txBox="1">
            <a:spLocks/>
          </p:cNvSpPr>
          <p:nvPr/>
        </p:nvSpPr>
        <p:spPr>
          <a:xfrm>
            <a:off x="5198630" y="4071614"/>
            <a:ext cx="2884920" cy="6335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nSpc>
                <a:spcPct val="120000"/>
              </a:lnSpc>
              <a:spcBef>
                <a:spcPts val="600"/>
              </a:spcBef>
              <a:spcAft>
                <a:spcPts val="600"/>
              </a:spcAft>
            </a:pPr>
            <a:r>
              <a:rPr lang="en-US" sz="1800" b="1" kern="100" dirty="0" err="1">
                <a:latin typeface="+mj-lt"/>
                <a:ea typeface="Calibri" panose="020F0502020204030204" pitchFamily="34" charset="0"/>
                <a:cs typeface="Angsana New" panose="02020603050405020304" pitchFamily="18" charset="-34"/>
              </a:rPr>
              <a:t>Tải</a:t>
            </a:r>
            <a:r>
              <a:rPr lang="en-US" sz="1800" b="1" kern="100" dirty="0">
                <a:latin typeface="+mj-lt"/>
                <a:ea typeface="Calibri" panose="020F0502020204030204" pitchFamily="34" charset="0"/>
                <a:cs typeface="Angsana New" panose="02020603050405020304" pitchFamily="18" charset="-34"/>
              </a:rPr>
              <a:t> </a:t>
            </a:r>
            <a:r>
              <a:rPr lang="en-US" sz="1800" b="1" kern="100" dirty="0" err="1">
                <a:latin typeface="+mj-lt"/>
                <a:ea typeface="Calibri" panose="020F0502020204030204" pitchFamily="34" charset="0"/>
                <a:cs typeface="Angsana New" panose="02020603050405020304" pitchFamily="18" charset="-34"/>
              </a:rPr>
              <a:t>lên</a:t>
            </a:r>
            <a:r>
              <a:rPr lang="en-US" sz="1800" b="1" kern="100" dirty="0">
                <a:latin typeface="+mj-lt"/>
                <a:ea typeface="Calibri" panose="020F0502020204030204" pitchFamily="34" charset="0"/>
                <a:cs typeface="Angsana New" panose="02020603050405020304" pitchFamily="18" charset="-34"/>
              </a:rPr>
              <a:t> </a:t>
            </a:r>
            <a:r>
              <a:rPr lang="en-US" sz="1800" b="1" kern="100" dirty="0" err="1">
                <a:latin typeface="+mj-lt"/>
                <a:ea typeface="Calibri" panose="020F0502020204030204" pitchFamily="34" charset="0"/>
                <a:cs typeface="Angsana New" panose="02020603050405020304" pitchFamily="18" charset="-34"/>
              </a:rPr>
              <a:t>thư</a:t>
            </a:r>
            <a:r>
              <a:rPr lang="en-US" sz="1800" b="1" kern="100" dirty="0">
                <a:latin typeface="+mj-lt"/>
                <a:ea typeface="Calibri" panose="020F0502020204030204" pitchFamily="34" charset="0"/>
                <a:cs typeface="Angsana New" panose="02020603050405020304" pitchFamily="18" charset="-34"/>
              </a:rPr>
              <a:t> </a:t>
            </a:r>
            <a:r>
              <a:rPr lang="en-US" sz="1800" b="1" kern="100" dirty="0" err="1">
                <a:latin typeface="+mj-lt"/>
                <a:ea typeface="Calibri" panose="020F0502020204030204" pitchFamily="34" charset="0"/>
                <a:cs typeface="Angsana New" panose="02020603050405020304" pitchFamily="18" charset="-34"/>
              </a:rPr>
              <a:t>mục</a:t>
            </a:r>
            <a:r>
              <a:rPr lang="en-US" sz="1800" b="1" kern="100" dirty="0">
                <a:latin typeface="+mj-lt"/>
                <a:ea typeface="Calibri" panose="020F0502020204030204" pitchFamily="34" charset="0"/>
                <a:cs typeface="Angsana New" panose="02020603050405020304" pitchFamily="18" charset="-34"/>
              </a:rPr>
              <a:t> </a:t>
            </a:r>
            <a:r>
              <a:rPr lang="en-US" sz="1800" b="1" kern="100" dirty="0" err="1">
                <a:latin typeface="+mj-lt"/>
                <a:ea typeface="Calibri" panose="020F0502020204030204" pitchFamily="34" charset="0"/>
                <a:cs typeface="Angsana New" panose="02020603050405020304" pitchFamily="18" charset="-34"/>
              </a:rPr>
              <a:t>thư</a:t>
            </a:r>
            <a:r>
              <a:rPr lang="en-US" sz="1800" b="1" kern="100" dirty="0">
                <a:latin typeface="+mj-lt"/>
                <a:ea typeface="Calibri" panose="020F0502020204030204" pitchFamily="34" charset="0"/>
                <a:cs typeface="Angsana New" panose="02020603050405020304" pitchFamily="18" charset="-34"/>
              </a:rPr>
              <a:t> </a:t>
            </a:r>
            <a:r>
              <a:rPr lang="en-US" sz="1800" b="1" kern="100" dirty="0" err="1">
                <a:latin typeface="+mj-lt"/>
                <a:ea typeface="Calibri" panose="020F0502020204030204" pitchFamily="34" charset="0"/>
                <a:cs typeface="Angsana New" panose="02020603050405020304" pitchFamily="18" charset="-34"/>
              </a:rPr>
              <a:t>viện</a:t>
            </a:r>
            <a:endParaRPr lang="en-US" sz="1800" b="1" kern="100" dirty="0">
              <a:latin typeface="+mj-lt"/>
              <a:ea typeface="Calibri" panose="020F0502020204030204" pitchFamily="34" charset="0"/>
              <a:cs typeface="Angsana New" panose="02020603050405020304" pitchFamily="18" charset="-3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69"/>
        <p:cNvGrpSpPr/>
        <p:nvPr/>
      </p:nvGrpSpPr>
      <p:grpSpPr>
        <a:xfrm>
          <a:off x="0" y="0"/>
          <a:ext cx="0" cy="0"/>
          <a:chOff x="0" y="0"/>
          <a:chExt cx="0" cy="0"/>
        </a:xfrm>
      </p:grpSpPr>
      <p:sp>
        <p:nvSpPr>
          <p:cNvPr id="1370" name="Google Shape;1370;p41"/>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j-lt"/>
              </a:rPr>
              <a:t>BIỆN PHÁP KHẮC PHỤC</a:t>
            </a:r>
            <a:endParaRPr b="1" dirty="0">
              <a:latin typeface="+mj-lt"/>
            </a:endParaRPr>
          </a:p>
        </p:txBody>
      </p:sp>
      <p:grpSp>
        <p:nvGrpSpPr>
          <p:cNvPr id="1371" name="Google Shape;1371;p41"/>
          <p:cNvGrpSpPr/>
          <p:nvPr/>
        </p:nvGrpSpPr>
        <p:grpSpPr>
          <a:xfrm>
            <a:off x="2154112" y="929693"/>
            <a:ext cx="4835770" cy="3504846"/>
            <a:chOff x="133200" y="238100"/>
            <a:chExt cx="7227275" cy="5238150"/>
          </a:xfrm>
        </p:grpSpPr>
        <p:sp>
          <p:nvSpPr>
            <p:cNvPr id="1372" name="Google Shape;1372;p41"/>
            <p:cNvSpPr/>
            <p:nvPr/>
          </p:nvSpPr>
          <p:spPr>
            <a:xfrm>
              <a:off x="133200" y="238100"/>
              <a:ext cx="7227275" cy="5238150"/>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1"/>
            <p:cNvSpPr/>
            <p:nvPr/>
          </p:nvSpPr>
          <p:spPr>
            <a:xfrm>
              <a:off x="2973700" y="480500"/>
              <a:ext cx="1210525" cy="1216150"/>
            </a:xfrm>
            <a:custGeom>
              <a:avLst/>
              <a:gdLst/>
              <a:ahLst/>
              <a:cxnLst/>
              <a:rect l="l" t="t" r="r" b="b"/>
              <a:pathLst>
                <a:path w="48421" h="48646" extrusionOk="0">
                  <a:moveTo>
                    <a:pt x="24183" y="11733"/>
                  </a:moveTo>
                  <a:cubicBezTo>
                    <a:pt x="31152" y="11733"/>
                    <a:pt x="36801" y="17382"/>
                    <a:pt x="36801" y="24350"/>
                  </a:cubicBezTo>
                  <a:cubicBezTo>
                    <a:pt x="36801" y="31319"/>
                    <a:pt x="31152" y="36968"/>
                    <a:pt x="24183" y="36968"/>
                  </a:cubicBezTo>
                  <a:cubicBezTo>
                    <a:pt x="17216" y="36968"/>
                    <a:pt x="11567" y="31319"/>
                    <a:pt x="11567" y="24350"/>
                  </a:cubicBezTo>
                  <a:cubicBezTo>
                    <a:pt x="11567" y="17382"/>
                    <a:pt x="17216" y="11733"/>
                    <a:pt x="24183" y="11733"/>
                  </a:cubicBezTo>
                  <a:close/>
                  <a:moveTo>
                    <a:pt x="21577" y="0"/>
                  </a:moveTo>
                  <a:lnTo>
                    <a:pt x="20414" y="4612"/>
                  </a:lnTo>
                  <a:cubicBezTo>
                    <a:pt x="18846" y="4911"/>
                    <a:pt x="17321" y="5395"/>
                    <a:pt x="15870" y="6056"/>
                  </a:cubicBezTo>
                  <a:lnTo>
                    <a:pt x="12257" y="2930"/>
                  </a:lnTo>
                  <a:lnTo>
                    <a:pt x="8117" y="5829"/>
                  </a:lnTo>
                  <a:lnTo>
                    <a:pt x="9824" y="10300"/>
                  </a:lnTo>
                  <a:cubicBezTo>
                    <a:pt x="8711" y="11436"/>
                    <a:pt x="7737" y="12700"/>
                    <a:pt x="6921" y="14066"/>
                  </a:cubicBezTo>
                  <a:lnTo>
                    <a:pt x="2163" y="13574"/>
                  </a:lnTo>
                  <a:lnTo>
                    <a:pt x="434" y="18323"/>
                  </a:lnTo>
                  <a:lnTo>
                    <a:pt x="4374" y="20996"/>
                  </a:lnTo>
                  <a:cubicBezTo>
                    <a:pt x="4185" y="22104"/>
                    <a:pt x="4090" y="23226"/>
                    <a:pt x="4090" y="24350"/>
                  </a:cubicBezTo>
                  <a:cubicBezTo>
                    <a:pt x="4090" y="24829"/>
                    <a:pt x="4112" y="25301"/>
                    <a:pt x="4145" y="25770"/>
                  </a:cubicBezTo>
                  <a:lnTo>
                    <a:pt x="1" y="28084"/>
                  </a:lnTo>
                  <a:lnTo>
                    <a:pt x="1309" y="32966"/>
                  </a:lnTo>
                  <a:lnTo>
                    <a:pt x="6000" y="32905"/>
                  </a:lnTo>
                  <a:cubicBezTo>
                    <a:pt x="6690" y="34369"/>
                    <a:pt x="7556" y="35746"/>
                    <a:pt x="8576" y="37002"/>
                  </a:cubicBezTo>
                  <a:lnTo>
                    <a:pt x="6551" y="41209"/>
                  </a:lnTo>
                  <a:lnTo>
                    <a:pt x="10422" y="44458"/>
                  </a:lnTo>
                  <a:lnTo>
                    <a:pt x="14173" y="41772"/>
                  </a:lnTo>
                  <a:cubicBezTo>
                    <a:pt x="15596" y="42590"/>
                    <a:pt x="17113" y="43232"/>
                    <a:pt x="18693" y="43679"/>
                  </a:cubicBezTo>
                  <a:lnTo>
                    <a:pt x="19445" y="48205"/>
                  </a:lnTo>
                  <a:lnTo>
                    <a:pt x="24478" y="48646"/>
                  </a:lnTo>
                  <a:lnTo>
                    <a:pt x="25998" y="44360"/>
                  </a:lnTo>
                  <a:cubicBezTo>
                    <a:pt x="27649" y="44213"/>
                    <a:pt x="29276" y="43860"/>
                    <a:pt x="30841" y="43310"/>
                  </a:cubicBezTo>
                  <a:lnTo>
                    <a:pt x="34018" y="46539"/>
                  </a:lnTo>
                  <a:lnTo>
                    <a:pt x="38395" y="44013"/>
                  </a:lnTo>
                  <a:lnTo>
                    <a:pt x="37193" y="39659"/>
                  </a:lnTo>
                  <a:cubicBezTo>
                    <a:pt x="38461" y="38581"/>
                    <a:pt x="39589" y="37350"/>
                    <a:pt x="40554" y="35995"/>
                  </a:cubicBezTo>
                  <a:lnTo>
                    <a:pt x="45000" y="36815"/>
                  </a:lnTo>
                  <a:lnTo>
                    <a:pt x="47137" y="32234"/>
                  </a:lnTo>
                  <a:lnTo>
                    <a:pt x="43649" y="29355"/>
                  </a:lnTo>
                  <a:cubicBezTo>
                    <a:pt x="44060" y="27748"/>
                    <a:pt x="44270" y="26095"/>
                    <a:pt x="44276" y="24438"/>
                  </a:cubicBezTo>
                  <a:lnTo>
                    <a:pt x="48420" y="22549"/>
                  </a:lnTo>
                  <a:lnTo>
                    <a:pt x="47543" y="17573"/>
                  </a:lnTo>
                  <a:lnTo>
                    <a:pt x="42970" y="17217"/>
                  </a:lnTo>
                  <a:cubicBezTo>
                    <a:pt x="42387" y="15684"/>
                    <a:pt x="41619" y="14229"/>
                    <a:pt x="40681" y="12884"/>
                  </a:cubicBezTo>
                  <a:lnTo>
                    <a:pt x="43039" y="8902"/>
                  </a:lnTo>
                  <a:lnTo>
                    <a:pt x="39466" y="5330"/>
                  </a:lnTo>
                  <a:lnTo>
                    <a:pt x="35454" y="7712"/>
                  </a:lnTo>
                  <a:cubicBezTo>
                    <a:pt x="33145" y="6146"/>
                    <a:pt x="30536" y="5082"/>
                    <a:pt x="27790" y="4584"/>
                  </a:cubicBezTo>
                  <a:lnTo>
                    <a:pt x="2663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1"/>
            <p:cNvSpPr/>
            <p:nvPr/>
          </p:nvSpPr>
          <p:spPr>
            <a:xfrm>
              <a:off x="2973700" y="416800"/>
              <a:ext cx="1210525" cy="1216150"/>
            </a:xfrm>
            <a:custGeom>
              <a:avLst/>
              <a:gdLst/>
              <a:ahLst/>
              <a:cxnLst/>
              <a:rect l="l" t="t" r="r" b="b"/>
              <a:pathLst>
                <a:path w="48421" h="48646" extrusionOk="0">
                  <a:moveTo>
                    <a:pt x="24183" y="11733"/>
                  </a:moveTo>
                  <a:cubicBezTo>
                    <a:pt x="31152" y="11733"/>
                    <a:pt x="36801" y="17381"/>
                    <a:pt x="36801" y="24350"/>
                  </a:cubicBezTo>
                  <a:cubicBezTo>
                    <a:pt x="36801" y="31318"/>
                    <a:pt x="31152" y="36968"/>
                    <a:pt x="24183" y="36968"/>
                  </a:cubicBezTo>
                  <a:cubicBezTo>
                    <a:pt x="17216" y="36968"/>
                    <a:pt x="11567" y="31318"/>
                    <a:pt x="11567" y="24350"/>
                  </a:cubicBezTo>
                  <a:cubicBezTo>
                    <a:pt x="11567" y="17381"/>
                    <a:pt x="17216" y="11733"/>
                    <a:pt x="24183" y="11733"/>
                  </a:cubicBezTo>
                  <a:close/>
                  <a:moveTo>
                    <a:pt x="21577" y="0"/>
                  </a:moveTo>
                  <a:lnTo>
                    <a:pt x="20414" y="4612"/>
                  </a:lnTo>
                  <a:cubicBezTo>
                    <a:pt x="18846" y="4911"/>
                    <a:pt x="17321" y="5395"/>
                    <a:pt x="15870" y="6056"/>
                  </a:cubicBezTo>
                  <a:lnTo>
                    <a:pt x="12257" y="2930"/>
                  </a:lnTo>
                  <a:lnTo>
                    <a:pt x="8117" y="5828"/>
                  </a:lnTo>
                  <a:lnTo>
                    <a:pt x="9824" y="10300"/>
                  </a:lnTo>
                  <a:cubicBezTo>
                    <a:pt x="8711" y="11436"/>
                    <a:pt x="7737" y="12699"/>
                    <a:pt x="6921" y="14065"/>
                  </a:cubicBezTo>
                  <a:lnTo>
                    <a:pt x="2163" y="13574"/>
                  </a:lnTo>
                  <a:lnTo>
                    <a:pt x="434" y="18323"/>
                  </a:lnTo>
                  <a:lnTo>
                    <a:pt x="4374" y="20996"/>
                  </a:lnTo>
                  <a:cubicBezTo>
                    <a:pt x="4185" y="22104"/>
                    <a:pt x="4090" y="23226"/>
                    <a:pt x="4090" y="24350"/>
                  </a:cubicBezTo>
                  <a:cubicBezTo>
                    <a:pt x="4090" y="24828"/>
                    <a:pt x="4112" y="25301"/>
                    <a:pt x="4145" y="25770"/>
                  </a:cubicBezTo>
                  <a:lnTo>
                    <a:pt x="1" y="28083"/>
                  </a:lnTo>
                  <a:lnTo>
                    <a:pt x="1309" y="32966"/>
                  </a:lnTo>
                  <a:lnTo>
                    <a:pt x="6000" y="32905"/>
                  </a:lnTo>
                  <a:cubicBezTo>
                    <a:pt x="6690" y="34369"/>
                    <a:pt x="7555" y="35744"/>
                    <a:pt x="8576" y="37002"/>
                  </a:cubicBezTo>
                  <a:lnTo>
                    <a:pt x="6551" y="41209"/>
                  </a:lnTo>
                  <a:lnTo>
                    <a:pt x="10422" y="44458"/>
                  </a:lnTo>
                  <a:lnTo>
                    <a:pt x="14173" y="41772"/>
                  </a:lnTo>
                  <a:cubicBezTo>
                    <a:pt x="15596" y="42590"/>
                    <a:pt x="17113" y="43231"/>
                    <a:pt x="18693" y="43678"/>
                  </a:cubicBezTo>
                  <a:lnTo>
                    <a:pt x="19445" y="48204"/>
                  </a:lnTo>
                  <a:lnTo>
                    <a:pt x="24478" y="48645"/>
                  </a:lnTo>
                  <a:lnTo>
                    <a:pt x="25998" y="44360"/>
                  </a:lnTo>
                  <a:cubicBezTo>
                    <a:pt x="27649" y="44213"/>
                    <a:pt x="29276" y="43859"/>
                    <a:pt x="30841" y="43310"/>
                  </a:cubicBezTo>
                  <a:lnTo>
                    <a:pt x="34018" y="46538"/>
                  </a:lnTo>
                  <a:lnTo>
                    <a:pt x="38395" y="44012"/>
                  </a:lnTo>
                  <a:lnTo>
                    <a:pt x="37193" y="39659"/>
                  </a:lnTo>
                  <a:cubicBezTo>
                    <a:pt x="38461" y="38581"/>
                    <a:pt x="39589" y="37349"/>
                    <a:pt x="40554" y="35995"/>
                  </a:cubicBezTo>
                  <a:lnTo>
                    <a:pt x="45000" y="36815"/>
                  </a:lnTo>
                  <a:lnTo>
                    <a:pt x="47137" y="32234"/>
                  </a:lnTo>
                  <a:lnTo>
                    <a:pt x="43649" y="29355"/>
                  </a:lnTo>
                  <a:cubicBezTo>
                    <a:pt x="44060" y="27748"/>
                    <a:pt x="44270" y="26095"/>
                    <a:pt x="44276" y="24436"/>
                  </a:cubicBezTo>
                  <a:lnTo>
                    <a:pt x="48420" y="22549"/>
                  </a:lnTo>
                  <a:lnTo>
                    <a:pt x="47543" y="17571"/>
                  </a:lnTo>
                  <a:lnTo>
                    <a:pt x="42970" y="17217"/>
                  </a:lnTo>
                  <a:cubicBezTo>
                    <a:pt x="42387" y="15684"/>
                    <a:pt x="41619" y="14229"/>
                    <a:pt x="40681" y="12883"/>
                  </a:cubicBezTo>
                  <a:lnTo>
                    <a:pt x="43039" y="8902"/>
                  </a:lnTo>
                  <a:lnTo>
                    <a:pt x="39466" y="5330"/>
                  </a:lnTo>
                  <a:lnTo>
                    <a:pt x="35454" y="7711"/>
                  </a:lnTo>
                  <a:cubicBezTo>
                    <a:pt x="33145" y="6146"/>
                    <a:pt x="30536" y="5080"/>
                    <a:pt x="27790" y="4584"/>
                  </a:cubicBezTo>
                  <a:lnTo>
                    <a:pt x="26630"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1"/>
            <p:cNvSpPr/>
            <p:nvPr/>
          </p:nvSpPr>
          <p:spPr>
            <a:xfrm>
              <a:off x="2963600" y="407500"/>
              <a:ext cx="1230500" cy="1234700"/>
            </a:xfrm>
            <a:custGeom>
              <a:avLst/>
              <a:gdLst/>
              <a:ahLst/>
              <a:cxnLst/>
              <a:rect l="l" t="t" r="r" b="b"/>
              <a:pathLst>
                <a:path w="49220" h="49388" extrusionOk="0">
                  <a:moveTo>
                    <a:pt x="24588" y="12476"/>
                  </a:moveTo>
                  <a:cubicBezTo>
                    <a:pt x="31341" y="12476"/>
                    <a:pt x="36833" y="17970"/>
                    <a:pt x="36833" y="24722"/>
                  </a:cubicBezTo>
                  <a:cubicBezTo>
                    <a:pt x="36833" y="31474"/>
                    <a:pt x="31341" y="36969"/>
                    <a:pt x="24588" y="36969"/>
                  </a:cubicBezTo>
                  <a:cubicBezTo>
                    <a:pt x="17836" y="36969"/>
                    <a:pt x="12342" y="31473"/>
                    <a:pt x="12342" y="24722"/>
                  </a:cubicBezTo>
                  <a:cubicBezTo>
                    <a:pt x="12342" y="17970"/>
                    <a:pt x="17836" y="12476"/>
                    <a:pt x="24588" y="12476"/>
                  </a:cubicBezTo>
                  <a:close/>
                  <a:moveTo>
                    <a:pt x="24587" y="11733"/>
                  </a:moveTo>
                  <a:cubicBezTo>
                    <a:pt x="17425" y="11733"/>
                    <a:pt x="11600" y="17560"/>
                    <a:pt x="11600" y="24722"/>
                  </a:cubicBezTo>
                  <a:cubicBezTo>
                    <a:pt x="11600" y="31884"/>
                    <a:pt x="17426" y="37711"/>
                    <a:pt x="24588" y="37711"/>
                  </a:cubicBezTo>
                  <a:lnTo>
                    <a:pt x="24588" y="37711"/>
                  </a:lnTo>
                  <a:cubicBezTo>
                    <a:pt x="31751" y="37711"/>
                    <a:pt x="37577" y="31884"/>
                    <a:pt x="37577" y="24722"/>
                  </a:cubicBezTo>
                  <a:cubicBezTo>
                    <a:pt x="37577" y="17560"/>
                    <a:pt x="31750" y="11733"/>
                    <a:pt x="24587" y="11733"/>
                  </a:cubicBezTo>
                  <a:close/>
                  <a:moveTo>
                    <a:pt x="24588" y="37711"/>
                  </a:moveTo>
                  <a:cubicBezTo>
                    <a:pt x="24587" y="37711"/>
                    <a:pt x="24587" y="37711"/>
                    <a:pt x="24587" y="37711"/>
                  </a:cubicBezTo>
                  <a:lnTo>
                    <a:pt x="24588" y="37711"/>
                  </a:lnTo>
                  <a:cubicBezTo>
                    <a:pt x="24588" y="37711"/>
                    <a:pt x="24588" y="37711"/>
                    <a:pt x="24588" y="37711"/>
                  </a:cubicBezTo>
                  <a:close/>
                  <a:moveTo>
                    <a:pt x="26745" y="743"/>
                  </a:moveTo>
                  <a:lnTo>
                    <a:pt x="27835" y="5048"/>
                  </a:lnTo>
                  <a:cubicBezTo>
                    <a:pt x="27870" y="5189"/>
                    <a:pt x="27985" y="5296"/>
                    <a:pt x="28129" y="5323"/>
                  </a:cubicBezTo>
                  <a:cubicBezTo>
                    <a:pt x="30843" y="5814"/>
                    <a:pt x="33373" y="6848"/>
                    <a:pt x="35648" y="8391"/>
                  </a:cubicBezTo>
                  <a:cubicBezTo>
                    <a:pt x="35711" y="8434"/>
                    <a:pt x="35784" y="8455"/>
                    <a:pt x="35857" y="8455"/>
                  </a:cubicBezTo>
                  <a:cubicBezTo>
                    <a:pt x="35922" y="8455"/>
                    <a:pt x="35988" y="8438"/>
                    <a:pt x="36046" y="8403"/>
                  </a:cubicBezTo>
                  <a:lnTo>
                    <a:pt x="39812" y="6168"/>
                  </a:lnTo>
                  <a:lnTo>
                    <a:pt x="42977" y="9334"/>
                  </a:lnTo>
                  <a:lnTo>
                    <a:pt x="40767" y="13067"/>
                  </a:lnTo>
                  <a:cubicBezTo>
                    <a:pt x="40693" y="13192"/>
                    <a:pt x="40699" y="13349"/>
                    <a:pt x="40782" y="13468"/>
                  </a:cubicBezTo>
                  <a:cubicBezTo>
                    <a:pt x="41701" y="14788"/>
                    <a:pt x="42455" y="16216"/>
                    <a:pt x="43027" y="17721"/>
                  </a:cubicBezTo>
                  <a:cubicBezTo>
                    <a:pt x="43078" y="17854"/>
                    <a:pt x="43202" y="17948"/>
                    <a:pt x="43346" y="17960"/>
                  </a:cubicBezTo>
                  <a:lnTo>
                    <a:pt x="47632" y="18292"/>
                  </a:lnTo>
                  <a:lnTo>
                    <a:pt x="48410" y="22701"/>
                  </a:lnTo>
                  <a:lnTo>
                    <a:pt x="44528" y="24470"/>
                  </a:lnTo>
                  <a:cubicBezTo>
                    <a:pt x="44396" y="24531"/>
                    <a:pt x="44311" y="24661"/>
                    <a:pt x="44310" y="24807"/>
                  </a:cubicBezTo>
                  <a:cubicBezTo>
                    <a:pt x="44304" y="26434"/>
                    <a:pt x="44099" y="28056"/>
                    <a:pt x="43695" y="29633"/>
                  </a:cubicBezTo>
                  <a:cubicBezTo>
                    <a:pt x="43660" y="29773"/>
                    <a:pt x="43707" y="29920"/>
                    <a:pt x="43818" y="30012"/>
                  </a:cubicBezTo>
                  <a:lnTo>
                    <a:pt x="47085" y="32708"/>
                  </a:lnTo>
                  <a:lnTo>
                    <a:pt x="45194" y="36768"/>
                  </a:lnTo>
                  <a:lnTo>
                    <a:pt x="41030" y="36000"/>
                  </a:lnTo>
                  <a:cubicBezTo>
                    <a:pt x="41007" y="35996"/>
                    <a:pt x="40984" y="35994"/>
                    <a:pt x="40961" y="35994"/>
                  </a:cubicBezTo>
                  <a:cubicBezTo>
                    <a:pt x="40842" y="35994"/>
                    <a:pt x="40728" y="36051"/>
                    <a:pt x="40659" y="36150"/>
                  </a:cubicBezTo>
                  <a:cubicBezTo>
                    <a:pt x="39711" y="37481"/>
                    <a:pt x="38602" y="38688"/>
                    <a:pt x="37359" y="39747"/>
                  </a:cubicBezTo>
                  <a:cubicBezTo>
                    <a:pt x="37248" y="39841"/>
                    <a:pt x="37202" y="39989"/>
                    <a:pt x="37240" y="40129"/>
                  </a:cubicBezTo>
                  <a:lnTo>
                    <a:pt x="38366" y="44205"/>
                  </a:lnTo>
                  <a:lnTo>
                    <a:pt x="34486" y="46444"/>
                  </a:lnTo>
                  <a:lnTo>
                    <a:pt x="31513" y="43421"/>
                  </a:lnTo>
                  <a:cubicBezTo>
                    <a:pt x="31441" y="43349"/>
                    <a:pt x="31346" y="43310"/>
                    <a:pt x="31248" y="43310"/>
                  </a:cubicBezTo>
                  <a:cubicBezTo>
                    <a:pt x="31207" y="43310"/>
                    <a:pt x="31165" y="43317"/>
                    <a:pt x="31124" y="43332"/>
                  </a:cubicBezTo>
                  <a:cubicBezTo>
                    <a:pt x="29588" y="43869"/>
                    <a:pt x="27990" y="44215"/>
                    <a:pt x="26369" y="44361"/>
                  </a:cubicBezTo>
                  <a:cubicBezTo>
                    <a:pt x="26223" y="44373"/>
                    <a:pt x="26100" y="44469"/>
                    <a:pt x="26051" y="44606"/>
                  </a:cubicBezTo>
                  <a:lnTo>
                    <a:pt x="24629" y="48621"/>
                  </a:lnTo>
                  <a:lnTo>
                    <a:pt x="20168" y="48230"/>
                  </a:lnTo>
                  <a:lnTo>
                    <a:pt x="19464" y="43988"/>
                  </a:lnTo>
                  <a:cubicBezTo>
                    <a:pt x="19440" y="43847"/>
                    <a:pt x="19338" y="43731"/>
                    <a:pt x="19198" y="43691"/>
                  </a:cubicBezTo>
                  <a:cubicBezTo>
                    <a:pt x="17649" y="43251"/>
                    <a:pt x="16160" y="42623"/>
                    <a:pt x="14764" y="41820"/>
                  </a:cubicBezTo>
                  <a:cubicBezTo>
                    <a:pt x="14706" y="41787"/>
                    <a:pt x="14642" y="41770"/>
                    <a:pt x="14578" y="41770"/>
                  </a:cubicBezTo>
                  <a:cubicBezTo>
                    <a:pt x="14502" y="41770"/>
                    <a:pt x="14426" y="41793"/>
                    <a:pt x="14362" y="41839"/>
                  </a:cubicBezTo>
                  <a:lnTo>
                    <a:pt x="10845" y="44358"/>
                  </a:lnTo>
                  <a:lnTo>
                    <a:pt x="7415" y="41481"/>
                  </a:lnTo>
                  <a:lnTo>
                    <a:pt x="9316" y="37534"/>
                  </a:lnTo>
                  <a:cubicBezTo>
                    <a:pt x="9378" y="37404"/>
                    <a:pt x="9359" y="37251"/>
                    <a:pt x="9268" y="37138"/>
                  </a:cubicBezTo>
                  <a:cubicBezTo>
                    <a:pt x="8267" y="35905"/>
                    <a:pt x="7418" y="34554"/>
                    <a:pt x="6741" y="33117"/>
                  </a:cubicBezTo>
                  <a:cubicBezTo>
                    <a:pt x="6679" y="32986"/>
                    <a:pt x="6542" y="32915"/>
                    <a:pt x="6399" y="32904"/>
                  </a:cubicBezTo>
                  <a:lnTo>
                    <a:pt x="1997" y="32961"/>
                  </a:lnTo>
                  <a:lnTo>
                    <a:pt x="840" y="28638"/>
                  </a:lnTo>
                  <a:lnTo>
                    <a:pt x="4730" y="26466"/>
                  </a:lnTo>
                  <a:cubicBezTo>
                    <a:pt x="4857" y="26396"/>
                    <a:pt x="4931" y="26259"/>
                    <a:pt x="4920" y="26115"/>
                  </a:cubicBezTo>
                  <a:cubicBezTo>
                    <a:pt x="4882" y="25582"/>
                    <a:pt x="4865" y="25140"/>
                    <a:pt x="4865" y="24722"/>
                  </a:cubicBezTo>
                  <a:cubicBezTo>
                    <a:pt x="4867" y="23617"/>
                    <a:pt x="4960" y="22516"/>
                    <a:pt x="5145" y="21429"/>
                  </a:cubicBezTo>
                  <a:cubicBezTo>
                    <a:pt x="5168" y="21285"/>
                    <a:pt x="5106" y="21141"/>
                    <a:pt x="4986" y="21059"/>
                  </a:cubicBezTo>
                  <a:lnTo>
                    <a:pt x="1287" y="18549"/>
                  </a:lnTo>
                  <a:lnTo>
                    <a:pt x="2818" y="14345"/>
                  </a:lnTo>
                  <a:lnTo>
                    <a:pt x="7286" y="14806"/>
                  </a:lnTo>
                  <a:cubicBezTo>
                    <a:pt x="7299" y="14807"/>
                    <a:pt x="7312" y="14808"/>
                    <a:pt x="7324" y="14808"/>
                  </a:cubicBezTo>
                  <a:cubicBezTo>
                    <a:pt x="7454" y="14808"/>
                    <a:pt x="7576" y="14740"/>
                    <a:pt x="7644" y="14628"/>
                  </a:cubicBezTo>
                  <a:cubicBezTo>
                    <a:pt x="8444" y="13287"/>
                    <a:pt x="9400" y="12047"/>
                    <a:pt x="10493" y="10932"/>
                  </a:cubicBezTo>
                  <a:cubicBezTo>
                    <a:pt x="10594" y="10828"/>
                    <a:pt x="10627" y="10675"/>
                    <a:pt x="10575" y="10540"/>
                  </a:cubicBezTo>
                  <a:lnTo>
                    <a:pt x="8971" y="6339"/>
                  </a:lnTo>
                  <a:lnTo>
                    <a:pt x="12638" y="3773"/>
                  </a:lnTo>
                  <a:lnTo>
                    <a:pt x="16031" y="6710"/>
                  </a:lnTo>
                  <a:cubicBezTo>
                    <a:pt x="16100" y="6770"/>
                    <a:pt x="16187" y="6801"/>
                    <a:pt x="16274" y="6801"/>
                  </a:cubicBezTo>
                  <a:cubicBezTo>
                    <a:pt x="16326" y="6801"/>
                    <a:pt x="16378" y="6790"/>
                    <a:pt x="16427" y="6768"/>
                  </a:cubicBezTo>
                  <a:cubicBezTo>
                    <a:pt x="17853" y="6119"/>
                    <a:pt x="19350" y="5644"/>
                    <a:pt x="20887" y="5351"/>
                  </a:cubicBezTo>
                  <a:cubicBezTo>
                    <a:pt x="21029" y="5323"/>
                    <a:pt x="21142" y="5216"/>
                    <a:pt x="21178" y="5076"/>
                  </a:cubicBezTo>
                  <a:lnTo>
                    <a:pt x="22270" y="743"/>
                  </a:lnTo>
                  <a:close/>
                  <a:moveTo>
                    <a:pt x="27037" y="1"/>
                  </a:moveTo>
                  <a:cubicBezTo>
                    <a:pt x="27036" y="1"/>
                    <a:pt x="27035" y="1"/>
                    <a:pt x="27034" y="1"/>
                  </a:cubicBezTo>
                  <a:lnTo>
                    <a:pt x="21981" y="1"/>
                  </a:lnTo>
                  <a:cubicBezTo>
                    <a:pt x="21980" y="1"/>
                    <a:pt x="21979" y="1"/>
                    <a:pt x="21978" y="1"/>
                  </a:cubicBezTo>
                  <a:cubicBezTo>
                    <a:pt x="21808" y="1"/>
                    <a:pt x="21661" y="116"/>
                    <a:pt x="21620" y="281"/>
                  </a:cubicBezTo>
                  <a:lnTo>
                    <a:pt x="20514" y="4667"/>
                  </a:lnTo>
                  <a:cubicBezTo>
                    <a:pt x="19078" y="4958"/>
                    <a:pt x="17678" y="5402"/>
                    <a:pt x="16338" y="5994"/>
                  </a:cubicBezTo>
                  <a:lnTo>
                    <a:pt x="12903" y="3021"/>
                  </a:lnTo>
                  <a:cubicBezTo>
                    <a:pt x="12834" y="2961"/>
                    <a:pt x="12747" y="2931"/>
                    <a:pt x="12660" y="2931"/>
                  </a:cubicBezTo>
                  <a:cubicBezTo>
                    <a:pt x="12586" y="2931"/>
                    <a:pt x="12512" y="2953"/>
                    <a:pt x="12448" y="2997"/>
                  </a:cubicBezTo>
                  <a:lnTo>
                    <a:pt x="8309" y="5896"/>
                  </a:lnTo>
                  <a:cubicBezTo>
                    <a:pt x="8168" y="5994"/>
                    <a:pt x="8113" y="6174"/>
                    <a:pt x="8174" y="6334"/>
                  </a:cubicBezTo>
                  <a:lnTo>
                    <a:pt x="9795" y="10583"/>
                  </a:lnTo>
                  <a:cubicBezTo>
                    <a:pt x="8787" y="11638"/>
                    <a:pt x="7893" y="12798"/>
                    <a:pt x="7129" y="14042"/>
                  </a:cubicBezTo>
                  <a:lnTo>
                    <a:pt x="2605" y="13576"/>
                  </a:lnTo>
                  <a:cubicBezTo>
                    <a:pt x="2592" y="13575"/>
                    <a:pt x="2580" y="13574"/>
                    <a:pt x="2567" y="13574"/>
                  </a:cubicBezTo>
                  <a:cubicBezTo>
                    <a:pt x="2412" y="13574"/>
                    <a:pt x="2271" y="13672"/>
                    <a:pt x="2218" y="13820"/>
                  </a:cubicBezTo>
                  <a:lnTo>
                    <a:pt x="489" y="18567"/>
                  </a:lnTo>
                  <a:cubicBezTo>
                    <a:pt x="431" y="18728"/>
                    <a:pt x="489" y="18906"/>
                    <a:pt x="630" y="19002"/>
                  </a:cubicBezTo>
                  <a:lnTo>
                    <a:pt x="4372" y="21541"/>
                  </a:lnTo>
                  <a:cubicBezTo>
                    <a:pt x="4208" y="22593"/>
                    <a:pt x="4123" y="23656"/>
                    <a:pt x="4121" y="24721"/>
                  </a:cubicBezTo>
                  <a:cubicBezTo>
                    <a:pt x="4121" y="25092"/>
                    <a:pt x="4135" y="25483"/>
                    <a:pt x="4163" y="25931"/>
                  </a:cubicBezTo>
                  <a:lnTo>
                    <a:pt x="222" y="28130"/>
                  </a:lnTo>
                  <a:cubicBezTo>
                    <a:pt x="74" y="28213"/>
                    <a:pt x="1" y="28387"/>
                    <a:pt x="45" y="28550"/>
                  </a:cubicBezTo>
                  <a:lnTo>
                    <a:pt x="1352" y="33433"/>
                  </a:lnTo>
                  <a:cubicBezTo>
                    <a:pt x="1397" y="33596"/>
                    <a:pt x="1558" y="33699"/>
                    <a:pt x="1716" y="33708"/>
                  </a:cubicBezTo>
                  <a:lnTo>
                    <a:pt x="6171" y="33651"/>
                  </a:lnTo>
                  <a:cubicBezTo>
                    <a:pt x="6823" y="34991"/>
                    <a:pt x="7617" y="36256"/>
                    <a:pt x="8544" y="37423"/>
                  </a:cubicBezTo>
                  <a:lnTo>
                    <a:pt x="6619" y="41420"/>
                  </a:lnTo>
                  <a:cubicBezTo>
                    <a:pt x="6546" y="41573"/>
                    <a:pt x="6585" y="41756"/>
                    <a:pt x="6716" y="41866"/>
                  </a:cubicBezTo>
                  <a:lnTo>
                    <a:pt x="10587" y="45114"/>
                  </a:lnTo>
                  <a:cubicBezTo>
                    <a:pt x="10656" y="45171"/>
                    <a:pt x="10741" y="45200"/>
                    <a:pt x="10827" y="45200"/>
                  </a:cubicBezTo>
                  <a:cubicBezTo>
                    <a:pt x="10902" y="45200"/>
                    <a:pt x="10978" y="45177"/>
                    <a:pt x="11043" y="45131"/>
                  </a:cubicBezTo>
                  <a:lnTo>
                    <a:pt x="14599" y="42583"/>
                  </a:lnTo>
                  <a:cubicBezTo>
                    <a:pt x="15919" y="43321"/>
                    <a:pt x="17317" y="43912"/>
                    <a:pt x="18767" y="44341"/>
                  </a:cubicBezTo>
                  <a:lnTo>
                    <a:pt x="19482" y="48637"/>
                  </a:lnTo>
                  <a:cubicBezTo>
                    <a:pt x="19510" y="48804"/>
                    <a:pt x="19647" y="48931"/>
                    <a:pt x="19816" y="48946"/>
                  </a:cubicBezTo>
                  <a:lnTo>
                    <a:pt x="24850" y="49386"/>
                  </a:lnTo>
                  <a:cubicBezTo>
                    <a:pt x="24862" y="49387"/>
                    <a:pt x="24872" y="49387"/>
                    <a:pt x="24882" y="49387"/>
                  </a:cubicBezTo>
                  <a:cubicBezTo>
                    <a:pt x="25040" y="49387"/>
                    <a:pt x="25181" y="49289"/>
                    <a:pt x="25233" y="49141"/>
                  </a:cubicBezTo>
                  <a:lnTo>
                    <a:pt x="26672" y="45078"/>
                  </a:lnTo>
                  <a:cubicBezTo>
                    <a:pt x="28195" y="44923"/>
                    <a:pt x="29695" y="44600"/>
                    <a:pt x="31146" y="44110"/>
                  </a:cubicBezTo>
                  <a:lnTo>
                    <a:pt x="34157" y="47170"/>
                  </a:lnTo>
                  <a:cubicBezTo>
                    <a:pt x="34229" y="47243"/>
                    <a:pt x="34325" y="47281"/>
                    <a:pt x="34423" y="47281"/>
                  </a:cubicBezTo>
                  <a:cubicBezTo>
                    <a:pt x="34486" y="47281"/>
                    <a:pt x="34551" y="47265"/>
                    <a:pt x="34609" y="47231"/>
                  </a:cubicBezTo>
                  <a:lnTo>
                    <a:pt x="38985" y="44705"/>
                  </a:lnTo>
                  <a:cubicBezTo>
                    <a:pt x="39132" y="44621"/>
                    <a:pt x="39203" y="44447"/>
                    <a:pt x="39159" y="44283"/>
                  </a:cubicBezTo>
                  <a:lnTo>
                    <a:pt x="38018" y="40158"/>
                  </a:lnTo>
                  <a:cubicBezTo>
                    <a:pt x="39177" y="39150"/>
                    <a:pt x="40219" y="38014"/>
                    <a:pt x="41125" y="36774"/>
                  </a:cubicBezTo>
                  <a:lnTo>
                    <a:pt x="45339" y="37551"/>
                  </a:lnTo>
                  <a:cubicBezTo>
                    <a:pt x="45362" y="37555"/>
                    <a:pt x="45385" y="37557"/>
                    <a:pt x="45407" y="37557"/>
                  </a:cubicBezTo>
                  <a:cubicBezTo>
                    <a:pt x="45549" y="37557"/>
                    <a:pt x="45681" y="37475"/>
                    <a:pt x="45743" y="37343"/>
                  </a:cubicBezTo>
                  <a:lnTo>
                    <a:pt x="47878" y="32762"/>
                  </a:lnTo>
                  <a:cubicBezTo>
                    <a:pt x="47950" y="32609"/>
                    <a:pt x="47908" y="32426"/>
                    <a:pt x="47777" y="32319"/>
                  </a:cubicBezTo>
                  <a:lnTo>
                    <a:pt x="44470" y="29588"/>
                  </a:lnTo>
                  <a:cubicBezTo>
                    <a:pt x="44831" y="28101"/>
                    <a:pt x="45026" y="26578"/>
                    <a:pt x="45048" y="25049"/>
                  </a:cubicBezTo>
                  <a:lnTo>
                    <a:pt x="48979" y="23260"/>
                  </a:lnTo>
                  <a:cubicBezTo>
                    <a:pt x="49133" y="23188"/>
                    <a:pt x="49219" y="23023"/>
                    <a:pt x="49191" y="22856"/>
                  </a:cubicBezTo>
                  <a:lnTo>
                    <a:pt x="48312" y="17880"/>
                  </a:lnTo>
                  <a:cubicBezTo>
                    <a:pt x="48282" y="17713"/>
                    <a:pt x="48144" y="17587"/>
                    <a:pt x="47975" y="17574"/>
                  </a:cubicBezTo>
                  <a:lnTo>
                    <a:pt x="43636" y="17237"/>
                  </a:lnTo>
                  <a:cubicBezTo>
                    <a:pt x="43083" y="15830"/>
                    <a:pt x="42375" y="14491"/>
                    <a:pt x="41527" y="13241"/>
                  </a:cubicBezTo>
                  <a:lnTo>
                    <a:pt x="43762" y="9464"/>
                  </a:lnTo>
                  <a:cubicBezTo>
                    <a:pt x="43848" y="9317"/>
                    <a:pt x="43826" y="9132"/>
                    <a:pt x="43706" y="9011"/>
                  </a:cubicBezTo>
                  <a:lnTo>
                    <a:pt x="40133" y="5439"/>
                  </a:lnTo>
                  <a:cubicBezTo>
                    <a:pt x="40061" y="5367"/>
                    <a:pt x="39966" y="5329"/>
                    <a:pt x="39869" y="5329"/>
                  </a:cubicBezTo>
                  <a:cubicBezTo>
                    <a:pt x="39804" y="5329"/>
                    <a:pt x="39739" y="5346"/>
                    <a:pt x="39680" y="5381"/>
                  </a:cubicBezTo>
                  <a:lnTo>
                    <a:pt x="35870" y="7644"/>
                  </a:lnTo>
                  <a:cubicBezTo>
                    <a:pt x="33635" y="6162"/>
                    <a:pt x="31128" y="5139"/>
                    <a:pt x="28497" y="4634"/>
                  </a:cubicBezTo>
                  <a:lnTo>
                    <a:pt x="27395" y="280"/>
                  </a:lnTo>
                  <a:cubicBezTo>
                    <a:pt x="27354" y="116"/>
                    <a:pt x="27207" y="1"/>
                    <a:pt x="270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1"/>
            <p:cNvSpPr/>
            <p:nvPr/>
          </p:nvSpPr>
          <p:spPr>
            <a:xfrm>
              <a:off x="1927200" y="1756100"/>
              <a:ext cx="2152400" cy="2162325"/>
            </a:xfrm>
            <a:custGeom>
              <a:avLst/>
              <a:gdLst/>
              <a:ahLst/>
              <a:cxnLst/>
              <a:rect l="l" t="t" r="r" b="b"/>
              <a:pathLst>
                <a:path w="86096" h="86493" extrusionOk="0">
                  <a:moveTo>
                    <a:pt x="43001" y="20861"/>
                  </a:moveTo>
                  <a:cubicBezTo>
                    <a:pt x="55391" y="20861"/>
                    <a:pt x="65436" y="30905"/>
                    <a:pt x="65436" y="43296"/>
                  </a:cubicBezTo>
                  <a:cubicBezTo>
                    <a:pt x="65436" y="55686"/>
                    <a:pt x="55391" y="65732"/>
                    <a:pt x="43001" y="65732"/>
                  </a:cubicBezTo>
                  <a:cubicBezTo>
                    <a:pt x="30611" y="65732"/>
                    <a:pt x="20565" y="55686"/>
                    <a:pt x="20565" y="43296"/>
                  </a:cubicBezTo>
                  <a:cubicBezTo>
                    <a:pt x="20565" y="30905"/>
                    <a:pt x="30611" y="20861"/>
                    <a:pt x="43001" y="20861"/>
                  </a:cubicBezTo>
                  <a:close/>
                  <a:moveTo>
                    <a:pt x="38365" y="1"/>
                  </a:moveTo>
                  <a:lnTo>
                    <a:pt x="36298" y="8203"/>
                  </a:lnTo>
                  <a:cubicBezTo>
                    <a:pt x="33511" y="8734"/>
                    <a:pt x="30798" y="9595"/>
                    <a:pt x="28217" y="10771"/>
                  </a:cubicBezTo>
                  <a:lnTo>
                    <a:pt x="21795" y="5211"/>
                  </a:lnTo>
                  <a:lnTo>
                    <a:pt x="14434" y="10364"/>
                  </a:lnTo>
                  <a:lnTo>
                    <a:pt x="17468" y="18313"/>
                  </a:lnTo>
                  <a:cubicBezTo>
                    <a:pt x="15488" y="20334"/>
                    <a:pt x="13757" y="22582"/>
                    <a:pt x="12306" y="25009"/>
                  </a:cubicBezTo>
                  <a:lnTo>
                    <a:pt x="3846" y="24137"/>
                  </a:lnTo>
                  <a:lnTo>
                    <a:pt x="774" y="32580"/>
                  </a:lnTo>
                  <a:lnTo>
                    <a:pt x="7777" y="37331"/>
                  </a:lnTo>
                  <a:cubicBezTo>
                    <a:pt x="7443" y="39301"/>
                    <a:pt x="7273" y="41297"/>
                    <a:pt x="7272" y="43296"/>
                  </a:cubicBezTo>
                  <a:cubicBezTo>
                    <a:pt x="7272" y="44145"/>
                    <a:pt x="7312" y="44984"/>
                    <a:pt x="7370" y="45820"/>
                  </a:cubicBezTo>
                  <a:lnTo>
                    <a:pt x="0" y="49933"/>
                  </a:lnTo>
                  <a:lnTo>
                    <a:pt x="2326" y="58613"/>
                  </a:lnTo>
                  <a:lnTo>
                    <a:pt x="10668" y="58506"/>
                  </a:lnTo>
                  <a:cubicBezTo>
                    <a:pt x="11896" y="61111"/>
                    <a:pt x="13433" y="63556"/>
                    <a:pt x="15249" y="65793"/>
                  </a:cubicBezTo>
                  <a:lnTo>
                    <a:pt x="11648" y="73272"/>
                  </a:lnTo>
                  <a:lnTo>
                    <a:pt x="18531" y="79049"/>
                  </a:lnTo>
                  <a:lnTo>
                    <a:pt x="25201" y="74270"/>
                  </a:lnTo>
                  <a:cubicBezTo>
                    <a:pt x="27730" y="75727"/>
                    <a:pt x="30428" y="76867"/>
                    <a:pt x="33236" y="77663"/>
                  </a:cubicBezTo>
                  <a:lnTo>
                    <a:pt x="34574" y="85710"/>
                  </a:lnTo>
                  <a:lnTo>
                    <a:pt x="43525" y="86493"/>
                  </a:lnTo>
                  <a:lnTo>
                    <a:pt x="46225" y="78874"/>
                  </a:lnTo>
                  <a:cubicBezTo>
                    <a:pt x="49164" y="78612"/>
                    <a:pt x="52058" y="77986"/>
                    <a:pt x="54841" y="77009"/>
                  </a:cubicBezTo>
                  <a:lnTo>
                    <a:pt x="60489" y="82748"/>
                  </a:lnTo>
                  <a:lnTo>
                    <a:pt x="68270" y="78256"/>
                  </a:lnTo>
                  <a:lnTo>
                    <a:pt x="66134" y="70516"/>
                  </a:lnTo>
                  <a:cubicBezTo>
                    <a:pt x="68386" y="68598"/>
                    <a:pt x="70395" y="66410"/>
                    <a:pt x="72112" y="64000"/>
                  </a:cubicBezTo>
                  <a:lnTo>
                    <a:pt x="80018" y="65459"/>
                  </a:lnTo>
                  <a:lnTo>
                    <a:pt x="83815" y="57315"/>
                  </a:lnTo>
                  <a:lnTo>
                    <a:pt x="77612" y="52194"/>
                  </a:lnTo>
                  <a:cubicBezTo>
                    <a:pt x="78343" y="49336"/>
                    <a:pt x="78717" y="46399"/>
                    <a:pt x="78726" y="43452"/>
                  </a:cubicBezTo>
                  <a:lnTo>
                    <a:pt x="86096" y="40093"/>
                  </a:lnTo>
                  <a:lnTo>
                    <a:pt x="84536" y="31244"/>
                  </a:lnTo>
                  <a:lnTo>
                    <a:pt x="76406" y="30613"/>
                  </a:lnTo>
                  <a:cubicBezTo>
                    <a:pt x="75370" y="27888"/>
                    <a:pt x="74004" y="25301"/>
                    <a:pt x="72336" y="22909"/>
                  </a:cubicBezTo>
                  <a:lnTo>
                    <a:pt x="76528" y="15829"/>
                  </a:lnTo>
                  <a:lnTo>
                    <a:pt x="70176" y="9476"/>
                  </a:lnTo>
                  <a:lnTo>
                    <a:pt x="63039" y="13713"/>
                  </a:lnTo>
                  <a:cubicBezTo>
                    <a:pt x="58935" y="10928"/>
                    <a:pt x="54294" y="9033"/>
                    <a:pt x="49415" y="8151"/>
                  </a:cubicBezTo>
                  <a:lnTo>
                    <a:pt x="47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1"/>
            <p:cNvSpPr/>
            <p:nvPr/>
          </p:nvSpPr>
          <p:spPr>
            <a:xfrm>
              <a:off x="1927200" y="1669825"/>
              <a:ext cx="2152400" cy="2162375"/>
            </a:xfrm>
            <a:custGeom>
              <a:avLst/>
              <a:gdLst/>
              <a:ahLst/>
              <a:cxnLst/>
              <a:rect l="l" t="t" r="r" b="b"/>
              <a:pathLst>
                <a:path w="86096" h="86495" extrusionOk="0">
                  <a:moveTo>
                    <a:pt x="43001" y="20861"/>
                  </a:moveTo>
                  <a:cubicBezTo>
                    <a:pt x="55391" y="20861"/>
                    <a:pt x="65436" y="30905"/>
                    <a:pt x="65436" y="43296"/>
                  </a:cubicBezTo>
                  <a:cubicBezTo>
                    <a:pt x="65436" y="55686"/>
                    <a:pt x="55391" y="65730"/>
                    <a:pt x="43001" y="65730"/>
                  </a:cubicBezTo>
                  <a:cubicBezTo>
                    <a:pt x="30611" y="65730"/>
                    <a:pt x="20565" y="55686"/>
                    <a:pt x="20565" y="43296"/>
                  </a:cubicBezTo>
                  <a:cubicBezTo>
                    <a:pt x="20565" y="30905"/>
                    <a:pt x="30611" y="20861"/>
                    <a:pt x="43001" y="20861"/>
                  </a:cubicBezTo>
                  <a:close/>
                  <a:moveTo>
                    <a:pt x="38365" y="1"/>
                  </a:moveTo>
                  <a:lnTo>
                    <a:pt x="36298" y="8203"/>
                  </a:lnTo>
                  <a:cubicBezTo>
                    <a:pt x="33511" y="8732"/>
                    <a:pt x="30798" y="9595"/>
                    <a:pt x="28217" y="10769"/>
                  </a:cubicBezTo>
                  <a:lnTo>
                    <a:pt x="21795" y="5210"/>
                  </a:lnTo>
                  <a:lnTo>
                    <a:pt x="14434" y="10364"/>
                  </a:lnTo>
                  <a:lnTo>
                    <a:pt x="17468" y="18313"/>
                  </a:lnTo>
                  <a:cubicBezTo>
                    <a:pt x="15488" y="20334"/>
                    <a:pt x="13757" y="22581"/>
                    <a:pt x="12306" y="25009"/>
                  </a:cubicBezTo>
                  <a:lnTo>
                    <a:pt x="3846" y="24137"/>
                  </a:lnTo>
                  <a:lnTo>
                    <a:pt x="774" y="32580"/>
                  </a:lnTo>
                  <a:lnTo>
                    <a:pt x="7777" y="37331"/>
                  </a:lnTo>
                  <a:cubicBezTo>
                    <a:pt x="7443" y="39301"/>
                    <a:pt x="7273" y="41297"/>
                    <a:pt x="7272" y="43296"/>
                  </a:cubicBezTo>
                  <a:cubicBezTo>
                    <a:pt x="7272" y="44145"/>
                    <a:pt x="7312" y="44984"/>
                    <a:pt x="7370" y="45820"/>
                  </a:cubicBezTo>
                  <a:lnTo>
                    <a:pt x="0" y="49933"/>
                  </a:lnTo>
                  <a:lnTo>
                    <a:pt x="2327" y="58614"/>
                  </a:lnTo>
                  <a:lnTo>
                    <a:pt x="10668" y="58506"/>
                  </a:lnTo>
                  <a:cubicBezTo>
                    <a:pt x="11896" y="61111"/>
                    <a:pt x="13433" y="63556"/>
                    <a:pt x="15249" y="65791"/>
                  </a:cubicBezTo>
                  <a:lnTo>
                    <a:pt x="11648" y="73272"/>
                  </a:lnTo>
                  <a:lnTo>
                    <a:pt x="18531" y="79047"/>
                  </a:lnTo>
                  <a:lnTo>
                    <a:pt x="25201" y="74270"/>
                  </a:lnTo>
                  <a:cubicBezTo>
                    <a:pt x="27730" y="75727"/>
                    <a:pt x="30428" y="76866"/>
                    <a:pt x="33236" y="77663"/>
                  </a:cubicBezTo>
                  <a:lnTo>
                    <a:pt x="34574" y="85709"/>
                  </a:lnTo>
                  <a:lnTo>
                    <a:pt x="43525" y="86494"/>
                  </a:lnTo>
                  <a:lnTo>
                    <a:pt x="46225" y="78874"/>
                  </a:lnTo>
                  <a:cubicBezTo>
                    <a:pt x="49164" y="78612"/>
                    <a:pt x="52058" y="77986"/>
                    <a:pt x="54841" y="77008"/>
                  </a:cubicBezTo>
                  <a:lnTo>
                    <a:pt x="60489" y="82748"/>
                  </a:lnTo>
                  <a:lnTo>
                    <a:pt x="68270" y="78256"/>
                  </a:lnTo>
                  <a:lnTo>
                    <a:pt x="66134" y="70516"/>
                  </a:lnTo>
                  <a:cubicBezTo>
                    <a:pt x="68386" y="68599"/>
                    <a:pt x="70395" y="66412"/>
                    <a:pt x="72112" y="64002"/>
                  </a:cubicBezTo>
                  <a:lnTo>
                    <a:pt x="80018" y="65459"/>
                  </a:lnTo>
                  <a:lnTo>
                    <a:pt x="83815" y="57315"/>
                  </a:lnTo>
                  <a:lnTo>
                    <a:pt x="77612" y="52194"/>
                  </a:lnTo>
                  <a:cubicBezTo>
                    <a:pt x="78343" y="49336"/>
                    <a:pt x="78717" y="46399"/>
                    <a:pt x="78726" y="43450"/>
                  </a:cubicBezTo>
                  <a:lnTo>
                    <a:pt x="86096" y="40093"/>
                  </a:lnTo>
                  <a:lnTo>
                    <a:pt x="84536" y="31244"/>
                  </a:lnTo>
                  <a:lnTo>
                    <a:pt x="76406" y="30613"/>
                  </a:lnTo>
                  <a:cubicBezTo>
                    <a:pt x="75370" y="27888"/>
                    <a:pt x="74004" y="25301"/>
                    <a:pt x="72336" y="22909"/>
                  </a:cubicBezTo>
                  <a:lnTo>
                    <a:pt x="76528" y="15829"/>
                  </a:lnTo>
                  <a:lnTo>
                    <a:pt x="70174" y="9475"/>
                  </a:lnTo>
                  <a:lnTo>
                    <a:pt x="63039" y="13711"/>
                  </a:lnTo>
                  <a:cubicBezTo>
                    <a:pt x="58935" y="10928"/>
                    <a:pt x="54294" y="9033"/>
                    <a:pt x="49415" y="8151"/>
                  </a:cubicBezTo>
                  <a:lnTo>
                    <a:pt x="4735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1"/>
            <p:cNvSpPr/>
            <p:nvPr/>
          </p:nvSpPr>
          <p:spPr>
            <a:xfrm>
              <a:off x="1917125" y="1660550"/>
              <a:ext cx="2172350" cy="2180925"/>
            </a:xfrm>
            <a:custGeom>
              <a:avLst/>
              <a:gdLst/>
              <a:ahLst/>
              <a:cxnLst/>
              <a:rect l="l" t="t" r="r" b="b"/>
              <a:pathLst>
                <a:path w="86894" h="87237" extrusionOk="0">
                  <a:moveTo>
                    <a:pt x="43404" y="21603"/>
                  </a:moveTo>
                  <a:cubicBezTo>
                    <a:pt x="55570" y="21603"/>
                    <a:pt x="65467" y="31502"/>
                    <a:pt x="65467" y="43667"/>
                  </a:cubicBezTo>
                  <a:cubicBezTo>
                    <a:pt x="65467" y="55833"/>
                    <a:pt x="55570" y="65730"/>
                    <a:pt x="43404" y="65730"/>
                  </a:cubicBezTo>
                  <a:cubicBezTo>
                    <a:pt x="31238" y="65730"/>
                    <a:pt x="21339" y="55833"/>
                    <a:pt x="21339" y="43667"/>
                  </a:cubicBezTo>
                  <a:cubicBezTo>
                    <a:pt x="21339" y="31501"/>
                    <a:pt x="31238" y="21603"/>
                    <a:pt x="43404" y="21603"/>
                  </a:cubicBezTo>
                  <a:close/>
                  <a:moveTo>
                    <a:pt x="43404" y="20861"/>
                  </a:moveTo>
                  <a:cubicBezTo>
                    <a:pt x="30828" y="20861"/>
                    <a:pt x="20597" y="31092"/>
                    <a:pt x="20597" y="43667"/>
                  </a:cubicBezTo>
                  <a:cubicBezTo>
                    <a:pt x="20597" y="56243"/>
                    <a:pt x="30828" y="66474"/>
                    <a:pt x="43404" y="66474"/>
                  </a:cubicBezTo>
                  <a:cubicBezTo>
                    <a:pt x="55979" y="66474"/>
                    <a:pt x="66210" y="56243"/>
                    <a:pt x="66210" y="43667"/>
                  </a:cubicBezTo>
                  <a:cubicBezTo>
                    <a:pt x="66210" y="31091"/>
                    <a:pt x="55980" y="20861"/>
                    <a:pt x="43404" y="20861"/>
                  </a:cubicBezTo>
                  <a:close/>
                  <a:moveTo>
                    <a:pt x="47465" y="744"/>
                  </a:moveTo>
                  <a:lnTo>
                    <a:pt x="49457" y="8614"/>
                  </a:lnTo>
                  <a:cubicBezTo>
                    <a:pt x="49492" y="8756"/>
                    <a:pt x="49607" y="8862"/>
                    <a:pt x="49751" y="8889"/>
                  </a:cubicBezTo>
                  <a:cubicBezTo>
                    <a:pt x="54617" y="9771"/>
                    <a:pt x="59153" y="11622"/>
                    <a:pt x="63233" y="14391"/>
                  </a:cubicBezTo>
                  <a:cubicBezTo>
                    <a:pt x="63295" y="14433"/>
                    <a:pt x="63368" y="14454"/>
                    <a:pt x="63441" y="14454"/>
                  </a:cubicBezTo>
                  <a:cubicBezTo>
                    <a:pt x="63507" y="14454"/>
                    <a:pt x="63572" y="14437"/>
                    <a:pt x="63631" y="14403"/>
                  </a:cubicBezTo>
                  <a:lnTo>
                    <a:pt x="70519" y="10313"/>
                  </a:lnTo>
                  <a:lnTo>
                    <a:pt x="76463" y="16259"/>
                  </a:lnTo>
                  <a:lnTo>
                    <a:pt x="72420" y="23090"/>
                  </a:lnTo>
                  <a:cubicBezTo>
                    <a:pt x="72346" y="23214"/>
                    <a:pt x="72352" y="23372"/>
                    <a:pt x="72435" y="23491"/>
                  </a:cubicBezTo>
                  <a:cubicBezTo>
                    <a:pt x="74083" y="25858"/>
                    <a:pt x="75434" y="28419"/>
                    <a:pt x="76460" y="31116"/>
                  </a:cubicBezTo>
                  <a:cubicBezTo>
                    <a:pt x="76511" y="31250"/>
                    <a:pt x="76636" y="31343"/>
                    <a:pt x="76780" y="31353"/>
                  </a:cubicBezTo>
                  <a:lnTo>
                    <a:pt x="84623" y="31962"/>
                  </a:lnTo>
                  <a:lnTo>
                    <a:pt x="86083" y="40245"/>
                  </a:lnTo>
                  <a:lnTo>
                    <a:pt x="78976" y="43483"/>
                  </a:lnTo>
                  <a:cubicBezTo>
                    <a:pt x="78844" y="43543"/>
                    <a:pt x="78759" y="43674"/>
                    <a:pt x="78758" y="43820"/>
                  </a:cubicBezTo>
                  <a:cubicBezTo>
                    <a:pt x="78747" y="46738"/>
                    <a:pt x="78378" y="49644"/>
                    <a:pt x="77656" y="52472"/>
                  </a:cubicBezTo>
                  <a:cubicBezTo>
                    <a:pt x="77620" y="52612"/>
                    <a:pt x="77669" y="52759"/>
                    <a:pt x="77779" y="52851"/>
                  </a:cubicBezTo>
                  <a:lnTo>
                    <a:pt x="83759" y="57789"/>
                  </a:lnTo>
                  <a:lnTo>
                    <a:pt x="80205" y="65411"/>
                  </a:lnTo>
                  <a:lnTo>
                    <a:pt x="72582" y="64006"/>
                  </a:lnTo>
                  <a:cubicBezTo>
                    <a:pt x="72557" y="64001"/>
                    <a:pt x="72533" y="63998"/>
                    <a:pt x="72509" y="63998"/>
                  </a:cubicBezTo>
                  <a:cubicBezTo>
                    <a:pt x="72391" y="63998"/>
                    <a:pt x="72280" y="64056"/>
                    <a:pt x="72212" y="64156"/>
                  </a:cubicBezTo>
                  <a:cubicBezTo>
                    <a:pt x="70513" y="66541"/>
                    <a:pt x="68526" y="68706"/>
                    <a:pt x="66296" y="70604"/>
                  </a:cubicBezTo>
                  <a:cubicBezTo>
                    <a:pt x="66186" y="70697"/>
                    <a:pt x="66140" y="70847"/>
                    <a:pt x="66179" y="70987"/>
                  </a:cubicBezTo>
                  <a:lnTo>
                    <a:pt x="68238" y="78449"/>
                  </a:lnTo>
                  <a:lnTo>
                    <a:pt x="60955" y="82653"/>
                  </a:lnTo>
                  <a:lnTo>
                    <a:pt x="55509" y="77118"/>
                  </a:lnTo>
                  <a:cubicBezTo>
                    <a:pt x="55438" y="77046"/>
                    <a:pt x="55342" y="77007"/>
                    <a:pt x="55245" y="77007"/>
                  </a:cubicBezTo>
                  <a:cubicBezTo>
                    <a:pt x="55203" y="77007"/>
                    <a:pt x="55161" y="77014"/>
                    <a:pt x="55120" y="77029"/>
                  </a:cubicBezTo>
                  <a:cubicBezTo>
                    <a:pt x="52366" y="77994"/>
                    <a:pt x="49503" y="78615"/>
                    <a:pt x="46595" y="78875"/>
                  </a:cubicBezTo>
                  <a:cubicBezTo>
                    <a:pt x="46451" y="78887"/>
                    <a:pt x="46326" y="78983"/>
                    <a:pt x="46279" y="79120"/>
                  </a:cubicBezTo>
                  <a:lnTo>
                    <a:pt x="43674" y="86469"/>
                  </a:lnTo>
                  <a:lnTo>
                    <a:pt x="35296" y="85737"/>
                  </a:lnTo>
                  <a:lnTo>
                    <a:pt x="34006" y="77973"/>
                  </a:lnTo>
                  <a:cubicBezTo>
                    <a:pt x="33982" y="77831"/>
                    <a:pt x="33880" y="77715"/>
                    <a:pt x="33742" y="77676"/>
                  </a:cubicBezTo>
                  <a:cubicBezTo>
                    <a:pt x="30962" y="76888"/>
                    <a:pt x="28290" y="75761"/>
                    <a:pt x="25788" y="74320"/>
                  </a:cubicBezTo>
                  <a:cubicBezTo>
                    <a:pt x="25730" y="74287"/>
                    <a:pt x="25666" y="74271"/>
                    <a:pt x="25602" y="74271"/>
                  </a:cubicBezTo>
                  <a:cubicBezTo>
                    <a:pt x="25526" y="74271"/>
                    <a:pt x="25450" y="74294"/>
                    <a:pt x="25386" y="74340"/>
                  </a:cubicBezTo>
                  <a:lnTo>
                    <a:pt x="18950" y="78949"/>
                  </a:lnTo>
                  <a:lnTo>
                    <a:pt x="12508" y="73544"/>
                  </a:lnTo>
                  <a:lnTo>
                    <a:pt x="15985" y="66324"/>
                  </a:lnTo>
                  <a:cubicBezTo>
                    <a:pt x="16047" y="66193"/>
                    <a:pt x="16029" y="66040"/>
                    <a:pt x="15939" y="65928"/>
                  </a:cubicBezTo>
                  <a:cubicBezTo>
                    <a:pt x="14143" y="63716"/>
                    <a:pt x="12621" y="61296"/>
                    <a:pt x="11405" y="58720"/>
                  </a:cubicBezTo>
                  <a:cubicBezTo>
                    <a:pt x="11343" y="58587"/>
                    <a:pt x="11219" y="58518"/>
                    <a:pt x="11065" y="58506"/>
                  </a:cubicBezTo>
                  <a:lnTo>
                    <a:pt x="3012" y="58610"/>
                  </a:lnTo>
                  <a:lnTo>
                    <a:pt x="837" y="50489"/>
                  </a:lnTo>
                  <a:lnTo>
                    <a:pt x="7953" y="46516"/>
                  </a:lnTo>
                  <a:cubicBezTo>
                    <a:pt x="8079" y="46447"/>
                    <a:pt x="8153" y="46310"/>
                    <a:pt x="8143" y="46167"/>
                  </a:cubicBezTo>
                  <a:cubicBezTo>
                    <a:pt x="8076" y="45210"/>
                    <a:pt x="8045" y="44415"/>
                    <a:pt x="8045" y="43668"/>
                  </a:cubicBezTo>
                  <a:cubicBezTo>
                    <a:pt x="8048" y="41689"/>
                    <a:pt x="8215" y="39715"/>
                    <a:pt x="8545" y="37764"/>
                  </a:cubicBezTo>
                  <a:cubicBezTo>
                    <a:pt x="8569" y="37621"/>
                    <a:pt x="8508" y="37476"/>
                    <a:pt x="8388" y="37396"/>
                  </a:cubicBezTo>
                  <a:lnTo>
                    <a:pt x="1624" y="32807"/>
                  </a:lnTo>
                  <a:lnTo>
                    <a:pt x="4499" y="24907"/>
                  </a:lnTo>
                  <a:lnTo>
                    <a:pt x="12670" y="25749"/>
                  </a:lnTo>
                  <a:cubicBezTo>
                    <a:pt x="12683" y="25751"/>
                    <a:pt x="12696" y="25751"/>
                    <a:pt x="12709" y="25751"/>
                  </a:cubicBezTo>
                  <a:cubicBezTo>
                    <a:pt x="12838" y="25751"/>
                    <a:pt x="12959" y="25683"/>
                    <a:pt x="13027" y="25571"/>
                  </a:cubicBezTo>
                  <a:cubicBezTo>
                    <a:pt x="14463" y="23168"/>
                    <a:pt x="16178" y="20944"/>
                    <a:pt x="18135" y="18944"/>
                  </a:cubicBezTo>
                  <a:cubicBezTo>
                    <a:pt x="18237" y="18840"/>
                    <a:pt x="18268" y="18687"/>
                    <a:pt x="18217" y="18552"/>
                  </a:cubicBezTo>
                  <a:lnTo>
                    <a:pt x="15287" y="10873"/>
                  </a:lnTo>
                  <a:lnTo>
                    <a:pt x="22172" y="6051"/>
                  </a:lnTo>
                  <a:lnTo>
                    <a:pt x="28378" y="11423"/>
                  </a:lnTo>
                  <a:cubicBezTo>
                    <a:pt x="28447" y="11482"/>
                    <a:pt x="28533" y="11513"/>
                    <a:pt x="28620" y="11513"/>
                  </a:cubicBezTo>
                  <a:cubicBezTo>
                    <a:pt x="28672" y="11513"/>
                    <a:pt x="28725" y="11502"/>
                    <a:pt x="28774" y="11479"/>
                  </a:cubicBezTo>
                  <a:cubicBezTo>
                    <a:pt x="31329" y="10316"/>
                    <a:pt x="34012" y="9464"/>
                    <a:pt x="36769" y="8940"/>
                  </a:cubicBezTo>
                  <a:cubicBezTo>
                    <a:pt x="36912" y="8913"/>
                    <a:pt x="37025" y="8806"/>
                    <a:pt x="37060" y="8665"/>
                  </a:cubicBezTo>
                  <a:lnTo>
                    <a:pt x="39058" y="744"/>
                  </a:lnTo>
                  <a:close/>
                  <a:moveTo>
                    <a:pt x="38768" y="0"/>
                  </a:moveTo>
                  <a:cubicBezTo>
                    <a:pt x="38599" y="0"/>
                    <a:pt x="38449" y="116"/>
                    <a:pt x="38409" y="281"/>
                  </a:cubicBezTo>
                  <a:lnTo>
                    <a:pt x="36398" y="8255"/>
                  </a:lnTo>
                  <a:cubicBezTo>
                    <a:pt x="33742" y="8778"/>
                    <a:pt x="31155" y="9600"/>
                    <a:pt x="28684" y="10705"/>
                  </a:cubicBezTo>
                  <a:lnTo>
                    <a:pt x="22440" y="5300"/>
                  </a:lnTo>
                  <a:cubicBezTo>
                    <a:pt x="22370" y="5240"/>
                    <a:pt x="22283" y="5209"/>
                    <a:pt x="22196" y="5209"/>
                  </a:cubicBezTo>
                  <a:cubicBezTo>
                    <a:pt x="22122" y="5209"/>
                    <a:pt x="22048" y="5231"/>
                    <a:pt x="21984" y="5276"/>
                  </a:cubicBezTo>
                  <a:lnTo>
                    <a:pt x="14623" y="10431"/>
                  </a:lnTo>
                  <a:cubicBezTo>
                    <a:pt x="14483" y="10527"/>
                    <a:pt x="14428" y="10708"/>
                    <a:pt x="14489" y="10867"/>
                  </a:cubicBezTo>
                  <a:lnTo>
                    <a:pt x="17438" y="18595"/>
                  </a:lnTo>
                  <a:cubicBezTo>
                    <a:pt x="15564" y="20534"/>
                    <a:pt x="13912" y="22678"/>
                    <a:pt x="12513" y="24985"/>
                  </a:cubicBezTo>
                  <a:lnTo>
                    <a:pt x="4288" y="24138"/>
                  </a:lnTo>
                  <a:cubicBezTo>
                    <a:pt x="4278" y="24137"/>
                    <a:pt x="4268" y="24137"/>
                    <a:pt x="4259" y="24137"/>
                  </a:cubicBezTo>
                  <a:cubicBezTo>
                    <a:pt x="4101" y="24137"/>
                    <a:pt x="3955" y="24229"/>
                    <a:pt x="3900" y="24380"/>
                  </a:cubicBezTo>
                  <a:lnTo>
                    <a:pt x="828" y="32824"/>
                  </a:lnTo>
                  <a:cubicBezTo>
                    <a:pt x="770" y="32984"/>
                    <a:pt x="826" y="33162"/>
                    <a:pt x="967" y="33259"/>
                  </a:cubicBezTo>
                  <a:lnTo>
                    <a:pt x="7774" y="37875"/>
                  </a:lnTo>
                  <a:cubicBezTo>
                    <a:pt x="7463" y="39789"/>
                    <a:pt x="7305" y="41727"/>
                    <a:pt x="7302" y="43667"/>
                  </a:cubicBezTo>
                  <a:cubicBezTo>
                    <a:pt x="7302" y="44371"/>
                    <a:pt x="7329" y="45112"/>
                    <a:pt x="7387" y="45982"/>
                  </a:cubicBezTo>
                  <a:lnTo>
                    <a:pt x="222" y="49982"/>
                  </a:lnTo>
                  <a:cubicBezTo>
                    <a:pt x="73" y="50064"/>
                    <a:pt x="1" y="50238"/>
                    <a:pt x="45" y="50402"/>
                  </a:cubicBezTo>
                  <a:lnTo>
                    <a:pt x="2371" y="59080"/>
                  </a:lnTo>
                  <a:cubicBezTo>
                    <a:pt x="2413" y="59236"/>
                    <a:pt x="2549" y="59358"/>
                    <a:pt x="2707" y="59358"/>
                  </a:cubicBezTo>
                  <a:cubicBezTo>
                    <a:pt x="2716" y="59358"/>
                    <a:pt x="2725" y="59357"/>
                    <a:pt x="2734" y="59357"/>
                  </a:cubicBezTo>
                  <a:lnTo>
                    <a:pt x="10838" y="59254"/>
                  </a:lnTo>
                  <a:cubicBezTo>
                    <a:pt x="12027" y="61733"/>
                    <a:pt x="13496" y="64068"/>
                    <a:pt x="15214" y="66214"/>
                  </a:cubicBezTo>
                  <a:lnTo>
                    <a:pt x="11715" y="73483"/>
                  </a:lnTo>
                  <a:cubicBezTo>
                    <a:pt x="11641" y="73636"/>
                    <a:pt x="11681" y="73820"/>
                    <a:pt x="11812" y="73928"/>
                  </a:cubicBezTo>
                  <a:lnTo>
                    <a:pt x="18695" y="79705"/>
                  </a:lnTo>
                  <a:cubicBezTo>
                    <a:pt x="18764" y="79762"/>
                    <a:pt x="18849" y="79792"/>
                    <a:pt x="18934" y="79792"/>
                  </a:cubicBezTo>
                  <a:cubicBezTo>
                    <a:pt x="19009" y="79792"/>
                    <a:pt x="19084" y="79769"/>
                    <a:pt x="19149" y="79723"/>
                  </a:cubicBezTo>
                  <a:lnTo>
                    <a:pt x="25626" y="75084"/>
                  </a:lnTo>
                  <a:cubicBezTo>
                    <a:pt x="28054" y="76459"/>
                    <a:pt x="30632" y="77549"/>
                    <a:pt x="33311" y="78327"/>
                  </a:cubicBezTo>
                  <a:lnTo>
                    <a:pt x="34610" y="86142"/>
                  </a:lnTo>
                  <a:cubicBezTo>
                    <a:pt x="34639" y="86310"/>
                    <a:pt x="34775" y="86436"/>
                    <a:pt x="34944" y="86451"/>
                  </a:cubicBezTo>
                  <a:lnTo>
                    <a:pt x="43896" y="87235"/>
                  </a:lnTo>
                  <a:cubicBezTo>
                    <a:pt x="43908" y="87237"/>
                    <a:pt x="43918" y="87237"/>
                    <a:pt x="43928" y="87237"/>
                  </a:cubicBezTo>
                  <a:cubicBezTo>
                    <a:pt x="44086" y="87235"/>
                    <a:pt x="44227" y="87136"/>
                    <a:pt x="44279" y="86987"/>
                  </a:cubicBezTo>
                  <a:lnTo>
                    <a:pt x="46898" y="79592"/>
                  </a:lnTo>
                  <a:cubicBezTo>
                    <a:pt x="49708" y="79322"/>
                    <a:pt x="52474" y="78723"/>
                    <a:pt x="55143" y="77807"/>
                  </a:cubicBezTo>
                  <a:lnTo>
                    <a:pt x="60626" y="83379"/>
                  </a:lnTo>
                  <a:cubicBezTo>
                    <a:pt x="60698" y="83451"/>
                    <a:pt x="60794" y="83489"/>
                    <a:pt x="60892" y="83489"/>
                  </a:cubicBezTo>
                  <a:cubicBezTo>
                    <a:pt x="60956" y="83489"/>
                    <a:pt x="61020" y="83473"/>
                    <a:pt x="61078" y="83440"/>
                  </a:cubicBezTo>
                  <a:lnTo>
                    <a:pt x="68859" y="78948"/>
                  </a:lnTo>
                  <a:cubicBezTo>
                    <a:pt x="69005" y="78863"/>
                    <a:pt x="69076" y="78691"/>
                    <a:pt x="69031" y="78527"/>
                  </a:cubicBezTo>
                  <a:lnTo>
                    <a:pt x="66957" y="71015"/>
                  </a:lnTo>
                  <a:cubicBezTo>
                    <a:pt x="69101" y="69166"/>
                    <a:pt x="71021" y="67074"/>
                    <a:pt x="72678" y="64778"/>
                  </a:cubicBezTo>
                  <a:lnTo>
                    <a:pt x="80352" y="66193"/>
                  </a:lnTo>
                  <a:cubicBezTo>
                    <a:pt x="80375" y="66198"/>
                    <a:pt x="80398" y="66200"/>
                    <a:pt x="80421" y="66200"/>
                  </a:cubicBezTo>
                  <a:cubicBezTo>
                    <a:pt x="80563" y="66200"/>
                    <a:pt x="80695" y="66117"/>
                    <a:pt x="80756" y="65985"/>
                  </a:cubicBezTo>
                  <a:lnTo>
                    <a:pt x="84555" y="57842"/>
                  </a:lnTo>
                  <a:cubicBezTo>
                    <a:pt x="84626" y="57688"/>
                    <a:pt x="84585" y="57505"/>
                    <a:pt x="84454" y="57398"/>
                  </a:cubicBezTo>
                  <a:lnTo>
                    <a:pt x="78434" y="52426"/>
                  </a:lnTo>
                  <a:cubicBezTo>
                    <a:pt x="79113" y="49690"/>
                    <a:pt x="79470" y="46882"/>
                    <a:pt x="79499" y="44062"/>
                  </a:cubicBezTo>
                  <a:lnTo>
                    <a:pt x="86652" y="40802"/>
                  </a:lnTo>
                  <a:cubicBezTo>
                    <a:pt x="86806" y="40731"/>
                    <a:pt x="86894" y="40566"/>
                    <a:pt x="86864" y="40398"/>
                  </a:cubicBezTo>
                  <a:lnTo>
                    <a:pt x="85305" y="31550"/>
                  </a:lnTo>
                  <a:cubicBezTo>
                    <a:pt x="85275" y="31383"/>
                    <a:pt x="85137" y="31257"/>
                    <a:pt x="84968" y="31244"/>
                  </a:cubicBezTo>
                  <a:lnTo>
                    <a:pt x="77071" y="30632"/>
                  </a:lnTo>
                  <a:cubicBezTo>
                    <a:pt x="76062" y="28033"/>
                    <a:pt x="74757" y="25561"/>
                    <a:pt x="73180" y="23263"/>
                  </a:cubicBezTo>
                  <a:lnTo>
                    <a:pt x="77250" y="16388"/>
                  </a:lnTo>
                  <a:cubicBezTo>
                    <a:pt x="77337" y="16243"/>
                    <a:pt x="77313" y="16057"/>
                    <a:pt x="77193" y="15937"/>
                  </a:cubicBezTo>
                  <a:lnTo>
                    <a:pt x="70840" y="9584"/>
                  </a:lnTo>
                  <a:cubicBezTo>
                    <a:pt x="70768" y="9512"/>
                    <a:pt x="70673" y="9475"/>
                    <a:pt x="70576" y="9475"/>
                  </a:cubicBezTo>
                  <a:cubicBezTo>
                    <a:pt x="70511" y="9475"/>
                    <a:pt x="70446" y="9492"/>
                    <a:pt x="70387" y="9526"/>
                  </a:cubicBezTo>
                  <a:lnTo>
                    <a:pt x="63454" y="13643"/>
                  </a:lnTo>
                  <a:cubicBezTo>
                    <a:pt x="59404" y="10934"/>
                    <a:pt x="54921" y="9103"/>
                    <a:pt x="50119" y="8200"/>
                  </a:cubicBezTo>
                  <a:lnTo>
                    <a:pt x="48114" y="281"/>
                  </a:lnTo>
                  <a:cubicBezTo>
                    <a:pt x="48071" y="116"/>
                    <a:pt x="47924" y="0"/>
                    <a:pt x="477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1"/>
            <p:cNvSpPr/>
            <p:nvPr/>
          </p:nvSpPr>
          <p:spPr>
            <a:xfrm>
              <a:off x="3959700" y="2245050"/>
              <a:ext cx="2152375" cy="2162350"/>
            </a:xfrm>
            <a:custGeom>
              <a:avLst/>
              <a:gdLst/>
              <a:ahLst/>
              <a:cxnLst/>
              <a:rect l="l" t="t" r="r" b="b"/>
              <a:pathLst>
                <a:path w="86095" h="86494" extrusionOk="0">
                  <a:moveTo>
                    <a:pt x="43000" y="20861"/>
                  </a:moveTo>
                  <a:cubicBezTo>
                    <a:pt x="55391" y="20861"/>
                    <a:pt x="65435" y="30906"/>
                    <a:pt x="65435" y="43296"/>
                  </a:cubicBezTo>
                  <a:lnTo>
                    <a:pt x="65436" y="43296"/>
                  </a:lnTo>
                  <a:cubicBezTo>
                    <a:pt x="65436" y="55686"/>
                    <a:pt x="55392" y="65731"/>
                    <a:pt x="43002" y="65731"/>
                  </a:cubicBezTo>
                  <a:cubicBezTo>
                    <a:pt x="30611" y="65731"/>
                    <a:pt x="20566" y="55686"/>
                    <a:pt x="20566" y="43296"/>
                  </a:cubicBezTo>
                  <a:cubicBezTo>
                    <a:pt x="20566" y="30906"/>
                    <a:pt x="30610" y="20861"/>
                    <a:pt x="43000" y="20861"/>
                  </a:cubicBezTo>
                  <a:close/>
                  <a:moveTo>
                    <a:pt x="38366" y="1"/>
                  </a:moveTo>
                  <a:lnTo>
                    <a:pt x="36297" y="8204"/>
                  </a:lnTo>
                  <a:cubicBezTo>
                    <a:pt x="33510" y="8732"/>
                    <a:pt x="30799" y="9595"/>
                    <a:pt x="28218" y="10770"/>
                  </a:cubicBezTo>
                  <a:lnTo>
                    <a:pt x="21794" y="5210"/>
                  </a:lnTo>
                  <a:lnTo>
                    <a:pt x="14433" y="10364"/>
                  </a:lnTo>
                  <a:lnTo>
                    <a:pt x="17467" y="18313"/>
                  </a:lnTo>
                  <a:cubicBezTo>
                    <a:pt x="15489" y="20334"/>
                    <a:pt x="13756" y="22581"/>
                    <a:pt x="12305" y="25009"/>
                  </a:cubicBezTo>
                  <a:lnTo>
                    <a:pt x="3847" y="24137"/>
                  </a:lnTo>
                  <a:lnTo>
                    <a:pt x="773" y="32581"/>
                  </a:lnTo>
                  <a:lnTo>
                    <a:pt x="7776" y="37332"/>
                  </a:lnTo>
                  <a:cubicBezTo>
                    <a:pt x="7442" y="39303"/>
                    <a:pt x="7273" y="41297"/>
                    <a:pt x="7271" y="43297"/>
                  </a:cubicBezTo>
                  <a:cubicBezTo>
                    <a:pt x="7271" y="44147"/>
                    <a:pt x="7311" y="44986"/>
                    <a:pt x="7369" y="45822"/>
                  </a:cubicBezTo>
                  <a:lnTo>
                    <a:pt x="1" y="49935"/>
                  </a:lnTo>
                  <a:lnTo>
                    <a:pt x="2326" y="58613"/>
                  </a:lnTo>
                  <a:lnTo>
                    <a:pt x="10667" y="58506"/>
                  </a:lnTo>
                  <a:cubicBezTo>
                    <a:pt x="11895" y="61111"/>
                    <a:pt x="13434" y="63557"/>
                    <a:pt x="15248" y="65791"/>
                  </a:cubicBezTo>
                  <a:lnTo>
                    <a:pt x="11647" y="73273"/>
                  </a:lnTo>
                  <a:lnTo>
                    <a:pt x="18530" y="79049"/>
                  </a:lnTo>
                  <a:lnTo>
                    <a:pt x="25200" y="74271"/>
                  </a:lnTo>
                  <a:cubicBezTo>
                    <a:pt x="27729" y="75727"/>
                    <a:pt x="30429" y="76868"/>
                    <a:pt x="33235" y="77664"/>
                  </a:cubicBezTo>
                  <a:lnTo>
                    <a:pt x="34573" y="85711"/>
                  </a:lnTo>
                  <a:lnTo>
                    <a:pt x="43524" y="86493"/>
                  </a:lnTo>
                  <a:lnTo>
                    <a:pt x="46224" y="78874"/>
                  </a:lnTo>
                  <a:cubicBezTo>
                    <a:pt x="49163" y="78613"/>
                    <a:pt x="52055" y="77986"/>
                    <a:pt x="54840" y="77009"/>
                  </a:cubicBezTo>
                  <a:lnTo>
                    <a:pt x="60487" y="82748"/>
                  </a:lnTo>
                  <a:lnTo>
                    <a:pt x="68270" y="78256"/>
                  </a:lnTo>
                  <a:lnTo>
                    <a:pt x="66133" y="70517"/>
                  </a:lnTo>
                  <a:cubicBezTo>
                    <a:pt x="68385" y="68599"/>
                    <a:pt x="70393" y="66411"/>
                    <a:pt x="72110" y="64002"/>
                  </a:cubicBezTo>
                  <a:lnTo>
                    <a:pt x="80015" y="65459"/>
                  </a:lnTo>
                  <a:lnTo>
                    <a:pt x="83814" y="57315"/>
                  </a:lnTo>
                  <a:lnTo>
                    <a:pt x="77611" y="52194"/>
                  </a:lnTo>
                  <a:cubicBezTo>
                    <a:pt x="78342" y="49337"/>
                    <a:pt x="78716" y="46400"/>
                    <a:pt x="78727" y="43452"/>
                  </a:cubicBezTo>
                  <a:lnTo>
                    <a:pt x="86095" y="40093"/>
                  </a:lnTo>
                  <a:lnTo>
                    <a:pt x="84534" y="31244"/>
                  </a:lnTo>
                  <a:lnTo>
                    <a:pt x="76404" y="30613"/>
                  </a:lnTo>
                  <a:cubicBezTo>
                    <a:pt x="75369" y="27888"/>
                    <a:pt x="74001" y="25300"/>
                    <a:pt x="72335" y="22909"/>
                  </a:cubicBezTo>
                  <a:lnTo>
                    <a:pt x="76527" y="15829"/>
                  </a:lnTo>
                  <a:lnTo>
                    <a:pt x="70173" y="9475"/>
                  </a:lnTo>
                  <a:lnTo>
                    <a:pt x="63038" y="13711"/>
                  </a:lnTo>
                  <a:cubicBezTo>
                    <a:pt x="58934" y="10929"/>
                    <a:pt x="54293" y="9034"/>
                    <a:pt x="49414" y="8152"/>
                  </a:cubicBezTo>
                  <a:lnTo>
                    <a:pt x="4735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1"/>
            <p:cNvSpPr/>
            <p:nvPr/>
          </p:nvSpPr>
          <p:spPr>
            <a:xfrm>
              <a:off x="3959700" y="2158775"/>
              <a:ext cx="2152375" cy="2162375"/>
            </a:xfrm>
            <a:custGeom>
              <a:avLst/>
              <a:gdLst/>
              <a:ahLst/>
              <a:cxnLst/>
              <a:rect l="l" t="t" r="r" b="b"/>
              <a:pathLst>
                <a:path w="86095" h="86495" extrusionOk="0">
                  <a:moveTo>
                    <a:pt x="43000" y="20861"/>
                  </a:moveTo>
                  <a:cubicBezTo>
                    <a:pt x="55391" y="20861"/>
                    <a:pt x="65435" y="30906"/>
                    <a:pt x="65435" y="43296"/>
                  </a:cubicBezTo>
                  <a:lnTo>
                    <a:pt x="65436" y="43296"/>
                  </a:lnTo>
                  <a:cubicBezTo>
                    <a:pt x="65436" y="55686"/>
                    <a:pt x="55392" y="65731"/>
                    <a:pt x="43002" y="65731"/>
                  </a:cubicBezTo>
                  <a:cubicBezTo>
                    <a:pt x="30611" y="65731"/>
                    <a:pt x="20566" y="55688"/>
                    <a:pt x="20566" y="43296"/>
                  </a:cubicBezTo>
                  <a:cubicBezTo>
                    <a:pt x="20566" y="30904"/>
                    <a:pt x="30610" y="20861"/>
                    <a:pt x="43000" y="20861"/>
                  </a:cubicBezTo>
                  <a:close/>
                  <a:moveTo>
                    <a:pt x="38366" y="1"/>
                  </a:moveTo>
                  <a:lnTo>
                    <a:pt x="36297" y="8204"/>
                  </a:lnTo>
                  <a:cubicBezTo>
                    <a:pt x="33510" y="8732"/>
                    <a:pt x="30799" y="9594"/>
                    <a:pt x="28216" y="10770"/>
                  </a:cubicBezTo>
                  <a:lnTo>
                    <a:pt x="21794" y="5210"/>
                  </a:lnTo>
                  <a:lnTo>
                    <a:pt x="14433" y="10364"/>
                  </a:lnTo>
                  <a:lnTo>
                    <a:pt x="17467" y="18313"/>
                  </a:lnTo>
                  <a:cubicBezTo>
                    <a:pt x="15489" y="20334"/>
                    <a:pt x="13756" y="22581"/>
                    <a:pt x="12305" y="25009"/>
                  </a:cubicBezTo>
                  <a:lnTo>
                    <a:pt x="3845" y="24136"/>
                  </a:lnTo>
                  <a:lnTo>
                    <a:pt x="773" y="32579"/>
                  </a:lnTo>
                  <a:lnTo>
                    <a:pt x="7776" y="37331"/>
                  </a:lnTo>
                  <a:cubicBezTo>
                    <a:pt x="7442" y="39301"/>
                    <a:pt x="7273" y="41296"/>
                    <a:pt x="7271" y="43296"/>
                  </a:cubicBezTo>
                  <a:cubicBezTo>
                    <a:pt x="7271" y="44145"/>
                    <a:pt x="7311" y="44984"/>
                    <a:pt x="7369" y="45820"/>
                  </a:cubicBezTo>
                  <a:lnTo>
                    <a:pt x="1" y="49934"/>
                  </a:lnTo>
                  <a:lnTo>
                    <a:pt x="2326" y="58613"/>
                  </a:lnTo>
                  <a:lnTo>
                    <a:pt x="10667" y="58505"/>
                  </a:lnTo>
                  <a:cubicBezTo>
                    <a:pt x="11895" y="61109"/>
                    <a:pt x="13434" y="63555"/>
                    <a:pt x="15248" y="65791"/>
                  </a:cubicBezTo>
                  <a:lnTo>
                    <a:pt x="11647" y="73273"/>
                  </a:lnTo>
                  <a:lnTo>
                    <a:pt x="18530" y="79048"/>
                  </a:lnTo>
                  <a:lnTo>
                    <a:pt x="25200" y="74270"/>
                  </a:lnTo>
                  <a:cubicBezTo>
                    <a:pt x="27729" y="75727"/>
                    <a:pt x="30429" y="76868"/>
                    <a:pt x="33237" y="77665"/>
                  </a:cubicBezTo>
                  <a:lnTo>
                    <a:pt x="34573" y="85711"/>
                  </a:lnTo>
                  <a:lnTo>
                    <a:pt x="43524" y="86495"/>
                  </a:lnTo>
                  <a:lnTo>
                    <a:pt x="46224" y="78874"/>
                  </a:lnTo>
                  <a:cubicBezTo>
                    <a:pt x="49163" y="78612"/>
                    <a:pt x="52057" y="77986"/>
                    <a:pt x="54840" y="77009"/>
                  </a:cubicBezTo>
                  <a:lnTo>
                    <a:pt x="60488" y="82748"/>
                  </a:lnTo>
                  <a:lnTo>
                    <a:pt x="68270" y="78256"/>
                  </a:lnTo>
                  <a:lnTo>
                    <a:pt x="66133" y="70518"/>
                  </a:lnTo>
                  <a:cubicBezTo>
                    <a:pt x="68385" y="68599"/>
                    <a:pt x="70395" y="66412"/>
                    <a:pt x="72111" y="64002"/>
                  </a:cubicBezTo>
                  <a:lnTo>
                    <a:pt x="80017" y="65460"/>
                  </a:lnTo>
                  <a:lnTo>
                    <a:pt x="83814" y="57317"/>
                  </a:lnTo>
                  <a:lnTo>
                    <a:pt x="77613" y="52195"/>
                  </a:lnTo>
                  <a:cubicBezTo>
                    <a:pt x="78342" y="49337"/>
                    <a:pt x="78716" y="46399"/>
                    <a:pt x="78727" y="43450"/>
                  </a:cubicBezTo>
                  <a:lnTo>
                    <a:pt x="86095" y="40093"/>
                  </a:lnTo>
                  <a:lnTo>
                    <a:pt x="84534" y="31244"/>
                  </a:lnTo>
                  <a:lnTo>
                    <a:pt x="76404" y="30613"/>
                  </a:lnTo>
                  <a:cubicBezTo>
                    <a:pt x="75369" y="27888"/>
                    <a:pt x="74001" y="25300"/>
                    <a:pt x="72335" y="22908"/>
                  </a:cubicBezTo>
                  <a:lnTo>
                    <a:pt x="76527" y="15829"/>
                  </a:lnTo>
                  <a:lnTo>
                    <a:pt x="70173" y="9475"/>
                  </a:lnTo>
                  <a:lnTo>
                    <a:pt x="63038" y="13711"/>
                  </a:lnTo>
                  <a:cubicBezTo>
                    <a:pt x="58934" y="10927"/>
                    <a:pt x="54293" y="9034"/>
                    <a:pt x="49414" y="8152"/>
                  </a:cubicBezTo>
                  <a:lnTo>
                    <a:pt x="47350"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1"/>
            <p:cNvSpPr/>
            <p:nvPr/>
          </p:nvSpPr>
          <p:spPr>
            <a:xfrm>
              <a:off x="3949600" y="2149500"/>
              <a:ext cx="2172425" cy="2180900"/>
            </a:xfrm>
            <a:custGeom>
              <a:avLst/>
              <a:gdLst/>
              <a:ahLst/>
              <a:cxnLst/>
              <a:rect l="l" t="t" r="r" b="b"/>
              <a:pathLst>
                <a:path w="86897" h="87236" extrusionOk="0">
                  <a:moveTo>
                    <a:pt x="43404" y="21604"/>
                  </a:moveTo>
                  <a:cubicBezTo>
                    <a:pt x="55570" y="21604"/>
                    <a:pt x="65468" y="31501"/>
                    <a:pt x="65468" y="43667"/>
                  </a:cubicBezTo>
                  <a:cubicBezTo>
                    <a:pt x="65468" y="55833"/>
                    <a:pt x="55570" y="65730"/>
                    <a:pt x="43404" y="65730"/>
                  </a:cubicBezTo>
                  <a:cubicBezTo>
                    <a:pt x="31238" y="65730"/>
                    <a:pt x="21341" y="55833"/>
                    <a:pt x="21341" y="43667"/>
                  </a:cubicBezTo>
                  <a:cubicBezTo>
                    <a:pt x="21341" y="31501"/>
                    <a:pt x="31238" y="21604"/>
                    <a:pt x="43404" y="21604"/>
                  </a:cubicBezTo>
                  <a:close/>
                  <a:moveTo>
                    <a:pt x="43404" y="20861"/>
                  </a:moveTo>
                  <a:cubicBezTo>
                    <a:pt x="30828" y="20861"/>
                    <a:pt x="20599" y="31091"/>
                    <a:pt x="20599" y="43667"/>
                  </a:cubicBezTo>
                  <a:cubicBezTo>
                    <a:pt x="20599" y="56243"/>
                    <a:pt x="30828" y="66473"/>
                    <a:pt x="43404" y="66473"/>
                  </a:cubicBezTo>
                  <a:cubicBezTo>
                    <a:pt x="55980" y="66473"/>
                    <a:pt x="66212" y="56241"/>
                    <a:pt x="66212" y="43667"/>
                  </a:cubicBezTo>
                  <a:cubicBezTo>
                    <a:pt x="66212" y="31092"/>
                    <a:pt x="55980" y="20861"/>
                    <a:pt x="43404" y="20861"/>
                  </a:cubicBezTo>
                  <a:close/>
                  <a:moveTo>
                    <a:pt x="47466" y="743"/>
                  </a:moveTo>
                  <a:lnTo>
                    <a:pt x="49457" y="8613"/>
                  </a:lnTo>
                  <a:cubicBezTo>
                    <a:pt x="49493" y="8754"/>
                    <a:pt x="49608" y="8863"/>
                    <a:pt x="49751" y="8888"/>
                  </a:cubicBezTo>
                  <a:cubicBezTo>
                    <a:pt x="54619" y="9770"/>
                    <a:pt x="59155" y="11622"/>
                    <a:pt x="63234" y="14390"/>
                  </a:cubicBezTo>
                  <a:cubicBezTo>
                    <a:pt x="63297" y="14432"/>
                    <a:pt x="63370" y="14454"/>
                    <a:pt x="63443" y="14454"/>
                  </a:cubicBezTo>
                  <a:cubicBezTo>
                    <a:pt x="63508" y="14454"/>
                    <a:pt x="63573" y="14437"/>
                    <a:pt x="63632" y="14402"/>
                  </a:cubicBezTo>
                  <a:lnTo>
                    <a:pt x="70519" y="10312"/>
                  </a:lnTo>
                  <a:lnTo>
                    <a:pt x="76467" y="16259"/>
                  </a:lnTo>
                  <a:lnTo>
                    <a:pt x="72422" y="23092"/>
                  </a:lnTo>
                  <a:cubicBezTo>
                    <a:pt x="72347" y="23216"/>
                    <a:pt x="72353" y="23374"/>
                    <a:pt x="72436" y="23492"/>
                  </a:cubicBezTo>
                  <a:cubicBezTo>
                    <a:pt x="74085" y="25859"/>
                    <a:pt x="75437" y="28421"/>
                    <a:pt x="76464" y="31116"/>
                  </a:cubicBezTo>
                  <a:cubicBezTo>
                    <a:pt x="76514" y="31251"/>
                    <a:pt x="76639" y="31343"/>
                    <a:pt x="76781" y="31355"/>
                  </a:cubicBezTo>
                  <a:lnTo>
                    <a:pt x="84625" y="31964"/>
                  </a:lnTo>
                  <a:lnTo>
                    <a:pt x="86086" y="40246"/>
                  </a:lnTo>
                  <a:lnTo>
                    <a:pt x="78976" y="43484"/>
                  </a:lnTo>
                  <a:cubicBezTo>
                    <a:pt x="78844" y="43545"/>
                    <a:pt x="78759" y="43676"/>
                    <a:pt x="78759" y="43821"/>
                  </a:cubicBezTo>
                  <a:cubicBezTo>
                    <a:pt x="78749" y="46739"/>
                    <a:pt x="78379" y="49645"/>
                    <a:pt x="77657" y="52473"/>
                  </a:cubicBezTo>
                  <a:cubicBezTo>
                    <a:pt x="77622" y="52612"/>
                    <a:pt x="77669" y="52759"/>
                    <a:pt x="77781" y="52851"/>
                  </a:cubicBezTo>
                  <a:lnTo>
                    <a:pt x="83761" y="57789"/>
                  </a:lnTo>
                  <a:lnTo>
                    <a:pt x="80207" y="65413"/>
                  </a:lnTo>
                  <a:lnTo>
                    <a:pt x="72583" y="64006"/>
                  </a:lnTo>
                  <a:cubicBezTo>
                    <a:pt x="72559" y="64002"/>
                    <a:pt x="72535" y="63999"/>
                    <a:pt x="72512" y="63999"/>
                  </a:cubicBezTo>
                  <a:cubicBezTo>
                    <a:pt x="72393" y="63999"/>
                    <a:pt x="72280" y="64056"/>
                    <a:pt x="72212" y="64155"/>
                  </a:cubicBezTo>
                  <a:cubicBezTo>
                    <a:pt x="70513" y="66541"/>
                    <a:pt x="68527" y="68706"/>
                    <a:pt x="66296" y="70604"/>
                  </a:cubicBezTo>
                  <a:cubicBezTo>
                    <a:pt x="66185" y="70697"/>
                    <a:pt x="66139" y="70846"/>
                    <a:pt x="66179" y="70986"/>
                  </a:cubicBezTo>
                  <a:lnTo>
                    <a:pt x="68238" y="78447"/>
                  </a:lnTo>
                  <a:lnTo>
                    <a:pt x="60955" y="82653"/>
                  </a:lnTo>
                  <a:lnTo>
                    <a:pt x="55508" y="77118"/>
                  </a:lnTo>
                  <a:cubicBezTo>
                    <a:pt x="55437" y="77047"/>
                    <a:pt x="55342" y="77008"/>
                    <a:pt x="55245" y="77008"/>
                  </a:cubicBezTo>
                  <a:cubicBezTo>
                    <a:pt x="55203" y="77008"/>
                    <a:pt x="55161" y="77015"/>
                    <a:pt x="55120" y="77029"/>
                  </a:cubicBezTo>
                  <a:cubicBezTo>
                    <a:pt x="52366" y="77995"/>
                    <a:pt x="49503" y="78615"/>
                    <a:pt x="46595" y="78875"/>
                  </a:cubicBezTo>
                  <a:cubicBezTo>
                    <a:pt x="46451" y="78887"/>
                    <a:pt x="46327" y="78983"/>
                    <a:pt x="46278" y="79120"/>
                  </a:cubicBezTo>
                  <a:lnTo>
                    <a:pt x="43676" y="86469"/>
                  </a:lnTo>
                  <a:lnTo>
                    <a:pt x="35298" y="85736"/>
                  </a:lnTo>
                  <a:lnTo>
                    <a:pt x="34006" y="77974"/>
                  </a:lnTo>
                  <a:cubicBezTo>
                    <a:pt x="33982" y="77833"/>
                    <a:pt x="33880" y="77717"/>
                    <a:pt x="33742" y="77677"/>
                  </a:cubicBezTo>
                  <a:cubicBezTo>
                    <a:pt x="30963" y="76888"/>
                    <a:pt x="28292" y="75761"/>
                    <a:pt x="25790" y="74321"/>
                  </a:cubicBezTo>
                  <a:cubicBezTo>
                    <a:pt x="25732" y="74287"/>
                    <a:pt x="25668" y="74271"/>
                    <a:pt x="25604" y="74271"/>
                  </a:cubicBezTo>
                  <a:cubicBezTo>
                    <a:pt x="25528" y="74271"/>
                    <a:pt x="25452" y="74294"/>
                    <a:pt x="25387" y="74340"/>
                  </a:cubicBezTo>
                  <a:lnTo>
                    <a:pt x="18952" y="78949"/>
                  </a:lnTo>
                  <a:lnTo>
                    <a:pt x="12512" y="73544"/>
                  </a:lnTo>
                  <a:lnTo>
                    <a:pt x="15986" y="66324"/>
                  </a:lnTo>
                  <a:cubicBezTo>
                    <a:pt x="16049" y="66194"/>
                    <a:pt x="16031" y="66041"/>
                    <a:pt x="15940" y="65928"/>
                  </a:cubicBezTo>
                  <a:cubicBezTo>
                    <a:pt x="14145" y="63717"/>
                    <a:pt x="12623" y="61296"/>
                    <a:pt x="11408" y="58720"/>
                  </a:cubicBezTo>
                  <a:cubicBezTo>
                    <a:pt x="11346" y="58588"/>
                    <a:pt x="11221" y="58524"/>
                    <a:pt x="11067" y="58506"/>
                  </a:cubicBezTo>
                  <a:lnTo>
                    <a:pt x="3014" y="58610"/>
                  </a:lnTo>
                  <a:lnTo>
                    <a:pt x="838" y="50490"/>
                  </a:lnTo>
                  <a:lnTo>
                    <a:pt x="7953" y="46517"/>
                  </a:lnTo>
                  <a:cubicBezTo>
                    <a:pt x="8079" y="46447"/>
                    <a:pt x="8153" y="46310"/>
                    <a:pt x="8143" y="46166"/>
                  </a:cubicBezTo>
                  <a:cubicBezTo>
                    <a:pt x="8076" y="45207"/>
                    <a:pt x="8045" y="44412"/>
                    <a:pt x="8045" y="43667"/>
                  </a:cubicBezTo>
                  <a:cubicBezTo>
                    <a:pt x="8048" y="41689"/>
                    <a:pt x="8216" y="39715"/>
                    <a:pt x="8547" y="37764"/>
                  </a:cubicBezTo>
                  <a:cubicBezTo>
                    <a:pt x="8570" y="37622"/>
                    <a:pt x="8508" y="37478"/>
                    <a:pt x="8388" y="37396"/>
                  </a:cubicBezTo>
                  <a:lnTo>
                    <a:pt x="1624" y="32808"/>
                  </a:lnTo>
                  <a:lnTo>
                    <a:pt x="4500" y="24909"/>
                  </a:lnTo>
                  <a:lnTo>
                    <a:pt x="12670" y="25751"/>
                  </a:lnTo>
                  <a:cubicBezTo>
                    <a:pt x="12682" y="25752"/>
                    <a:pt x="12694" y="25753"/>
                    <a:pt x="12706" y="25753"/>
                  </a:cubicBezTo>
                  <a:cubicBezTo>
                    <a:pt x="12837" y="25753"/>
                    <a:pt x="12959" y="25685"/>
                    <a:pt x="13028" y="25571"/>
                  </a:cubicBezTo>
                  <a:cubicBezTo>
                    <a:pt x="14464" y="23169"/>
                    <a:pt x="16178" y="20946"/>
                    <a:pt x="18135" y="18946"/>
                  </a:cubicBezTo>
                  <a:cubicBezTo>
                    <a:pt x="18237" y="18842"/>
                    <a:pt x="18269" y="18689"/>
                    <a:pt x="18217" y="18552"/>
                  </a:cubicBezTo>
                  <a:lnTo>
                    <a:pt x="15287" y="10873"/>
                  </a:lnTo>
                  <a:lnTo>
                    <a:pt x="22174" y="6053"/>
                  </a:lnTo>
                  <a:lnTo>
                    <a:pt x="28378" y="11423"/>
                  </a:lnTo>
                  <a:cubicBezTo>
                    <a:pt x="28447" y="11482"/>
                    <a:pt x="28533" y="11513"/>
                    <a:pt x="28620" y="11513"/>
                  </a:cubicBezTo>
                  <a:cubicBezTo>
                    <a:pt x="28673" y="11513"/>
                    <a:pt x="28726" y="11502"/>
                    <a:pt x="28776" y="11479"/>
                  </a:cubicBezTo>
                  <a:cubicBezTo>
                    <a:pt x="31329" y="10316"/>
                    <a:pt x="34014" y="9464"/>
                    <a:pt x="36770" y="8940"/>
                  </a:cubicBezTo>
                  <a:cubicBezTo>
                    <a:pt x="36912" y="8913"/>
                    <a:pt x="37026" y="8806"/>
                    <a:pt x="37062" y="8665"/>
                  </a:cubicBezTo>
                  <a:lnTo>
                    <a:pt x="39059" y="743"/>
                  </a:lnTo>
                  <a:close/>
                  <a:moveTo>
                    <a:pt x="38770" y="1"/>
                  </a:moveTo>
                  <a:cubicBezTo>
                    <a:pt x="38599" y="1"/>
                    <a:pt x="38451" y="115"/>
                    <a:pt x="38410" y="281"/>
                  </a:cubicBezTo>
                  <a:lnTo>
                    <a:pt x="36398" y="8254"/>
                  </a:lnTo>
                  <a:cubicBezTo>
                    <a:pt x="33742" y="8778"/>
                    <a:pt x="31155" y="9599"/>
                    <a:pt x="28684" y="10704"/>
                  </a:cubicBezTo>
                  <a:lnTo>
                    <a:pt x="22441" y="5300"/>
                  </a:lnTo>
                  <a:cubicBezTo>
                    <a:pt x="22371" y="5240"/>
                    <a:pt x="22284" y="5209"/>
                    <a:pt x="22197" y="5209"/>
                  </a:cubicBezTo>
                  <a:cubicBezTo>
                    <a:pt x="22123" y="5209"/>
                    <a:pt x="22048" y="5232"/>
                    <a:pt x="21984" y="5277"/>
                  </a:cubicBezTo>
                  <a:lnTo>
                    <a:pt x="14625" y="10431"/>
                  </a:lnTo>
                  <a:cubicBezTo>
                    <a:pt x="14485" y="10527"/>
                    <a:pt x="14429" y="10709"/>
                    <a:pt x="14491" y="10867"/>
                  </a:cubicBezTo>
                  <a:lnTo>
                    <a:pt x="17439" y="18595"/>
                  </a:lnTo>
                  <a:cubicBezTo>
                    <a:pt x="15565" y="20536"/>
                    <a:pt x="13912" y="22679"/>
                    <a:pt x="12512" y="24985"/>
                  </a:cubicBezTo>
                  <a:lnTo>
                    <a:pt x="4289" y="24138"/>
                  </a:lnTo>
                  <a:cubicBezTo>
                    <a:pt x="4278" y="24137"/>
                    <a:pt x="4267" y="24137"/>
                    <a:pt x="4256" y="24137"/>
                  </a:cubicBezTo>
                  <a:cubicBezTo>
                    <a:pt x="4100" y="24137"/>
                    <a:pt x="3959" y="24233"/>
                    <a:pt x="3902" y="24380"/>
                  </a:cubicBezTo>
                  <a:lnTo>
                    <a:pt x="828" y="32824"/>
                  </a:lnTo>
                  <a:cubicBezTo>
                    <a:pt x="770" y="32983"/>
                    <a:pt x="828" y="33162"/>
                    <a:pt x="969" y="33257"/>
                  </a:cubicBezTo>
                  <a:lnTo>
                    <a:pt x="7775" y="37876"/>
                  </a:lnTo>
                  <a:cubicBezTo>
                    <a:pt x="7463" y="39790"/>
                    <a:pt x="7305" y="41726"/>
                    <a:pt x="7302" y="43667"/>
                  </a:cubicBezTo>
                  <a:cubicBezTo>
                    <a:pt x="7302" y="44366"/>
                    <a:pt x="7329" y="45109"/>
                    <a:pt x="7387" y="45982"/>
                  </a:cubicBezTo>
                  <a:lnTo>
                    <a:pt x="224" y="49982"/>
                  </a:lnTo>
                  <a:cubicBezTo>
                    <a:pt x="75" y="50064"/>
                    <a:pt x="1" y="50238"/>
                    <a:pt x="45" y="50403"/>
                  </a:cubicBezTo>
                  <a:lnTo>
                    <a:pt x="2371" y="59081"/>
                  </a:lnTo>
                  <a:cubicBezTo>
                    <a:pt x="2414" y="59246"/>
                    <a:pt x="2552" y="59336"/>
                    <a:pt x="2735" y="59357"/>
                  </a:cubicBezTo>
                  <a:lnTo>
                    <a:pt x="10839" y="59253"/>
                  </a:lnTo>
                  <a:cubicBezTo>
                    <a:pt x="12027" y="61733"/>
                    <a:pt x="13496" y="64067"/>
                    <a:pt x="15216" y="66214"/>
                  </a:cubicBezTo>
                  <a:lnTo>
                    <a:pt x="11716" y="73483"/>
                  </a:lnTo>
                  <a:cubicBezTo>
                    <a:pt x="11643" y="73636"/>
                    <a:pt x="11681" y="73820"/>
                    <a:pt x="11812" y="73929"/>
                  </a:cubicBezTo>
                  <a:lnTo>
                    <a:pt x="18695" y="79704"/>
                  </a:lnTo>
                  <a:cubicBezTo>
                    <a:pt x="18764" y="79761"/>
                    <a:pt x="18849" y="79790"/>
                    <a:pt x="18935" y="79790"/>
                  </a:cubicBezTo>
                  <a:cubicBezTo>
                    <a:pt x="19010" y="79790"/>
                    <a:pt x="19086" y="79768"/>
                    <a:pt x="19151" y="79722"/>
                  </a:cubicBezTo>
                  <a:lnTo>
                    <a:pt x="25628" y="75084"/>
                  </a:lnTo>
                  <a:cubicBezTo>
                    <a:pt x="28054" y="76459"/>
                    <a:pt x="30634" y="77548"/>
                    <a:pt x="33313" y="78327"/>
                  </a:cubicBezTo>
                  <a:lnTo>
                    <a:pt x="34612" y="86142"/>
                  </a:lnTo>
                  <a:cubicBezTo>
                    <a:pt x="34639" y="86309"/>
                    <a:pt x="34777" y="86436"/>
                    <a:pt x="34946" y="86451"/>
                  </a:cubicBezTo>
                  <a:lnTo>
                    <a:pt x="43897" y="87234"/>
                  </a:lnTo>
                  <a:cubicBezTo>
                    <a:pt x="43908" y="87235"/>
                    <a:pt x="43918" y="87235"/>
                    <a:pt x="43928" y="87235"/>
                  </a:cubicBezTo>
                  <a:cubicBezTo>
                    <a:pt x="44087" y="87235"/>
                    <a:pt x="44227" y="87136"/>
                    <a:pt x="44280" y="86987"/>
                  </a:cubicBezTo>
                  <a:lnTo>
                    <a:pt x="46900" y="79592"/>
                  </a:lnTo>
                  <a:cubicBezTo>
                    <a:pt x="49709" y="79322"/>
                    <a:pt x="52476" y="78724"/>
                    <a:pt x="55146" y="77807"/>
                  </a:cubicBezTo>
                  <a:lnTo>
                    <a:pt x="60628" y="83379"/>
                  </a:lnTo>
                  <a:cubicBezTo>
                    <a:pt x="60700" y="83452"/>
                    <a:pt x="60796" y="83490"/>
                    <a:pt x="60893" y="83490"/>
                  </a:cubicBezTo>
                  <a:cubicBezTo>
                    <a:pt x="60957" y="83490"/>
                    <a:pt x="61020" y="83473"/>
                    <a:pt x="61078" y="83440"/>
                  </a:cubicBezTo>
                  <a:lnTo>
                    <a:pt x="68859" y="78948"/>
                  </a:lnTo>
                  <a:cubicBezTo>
                    <a:pt x="69006" y="78863"/>
                    <a:pt x="69077" y="78691"/>
                    <a:pt x="69033" y="78528"/>
                  </a:cubicBezTo>
                  <a:lnTo>
                    <a:pt x="66958" y="71015"/>
                  </a:lnTo>
                  <a:cubicBezTo>
                    <a:pt x="69103" y="69166"/>
                    <a:pt x="71023" y="67074"/>
                    <a:pt x="72680" y="64778"/>
                  </a:cubicBezTo>
                  <a:lnTo>
                    <a:pt x="80354" y="66194"/>
                  </a:lnTo>
                  <a:cubicBezTo>
                    <a:pt x="80378" y="66199"/>
                    <a:pt x="80402" y="66201"/>
                    <a:pt x="80426" y="66201"/>
                  </a:cubicBezTo>
                  <a:cubicBezTo>
                    <a:pt x="80567" y="66201"/>
                    <a:pt x="80700" y="66118"/>
                    <a:pt x="80758" y="65986"/>
                  </a:cubicBezTo>
                  <a:lnTo>
                    <a:pt x="84555" y="57842"/>
                  </a:lnTo>
                  <a:cubicBezTo>
                    <a:pt x="84626" y="57688"/>
                    <a:pt x="84585" y="57507"/>
                    <a:pt x="84456" y="57398"/>
                  </a:cubicBezTo>
                  <a:lnTo>
                    <a:pt x="78436" y="52427"/>
                  </a:lnTo>
                  <a:cubicBezTo>
                    <a:pt x="79116" y="49690"/>
                    <a:pt x="79472" y="46882"/>
                    <a:pt x="79500" y="44062"/>
                  </a:cubicBezTo>
                  <a:lnTo>
                    <a:pt x="86655" y="40802"/>
                  </a:lnTo>
                  <a:cubicBezTo>
                    <a:pt x="86809" y="40733"/>
                    <a:pt x="86897" y="40566"/>
                    <a:pt x="86867" y="40400"/>
                  </a:cubicBezTo>
                  <a:lnTo>
                    <a:pt x="85306" y="31551"/>
                  </a:lnTo>
                  <a:cubicBezTo>
                    <a:pt x="85277" y="31383"/>
                    <a:pt x="85139" y="31257"/>
                    <a:pt x="84969" y="31245"/>
                  </a:cubicBezTo>
                  <a:lnTo>
                    <a:pt x="77072" y="30632"/>
                  </a:lnTo>
                  <a:cubicBezTo>
                    <a:pt x="76066" y="28033"/>
                    <a:pt x="74759" y="25561"/>
                    <a:pt x="73182" y="23264"/>
                  </a:cubicBezTo>
                  <a:lnTo>
                    <a:pt x="77252" y="16388"/>
                  </a:lnTo>
                  <a:cubicBezTo>
                    <a:pt x="77338" y="16243"/>
                    <a:pt x="77316" y="16057"/>
                    <a:pt x="77196" y="15937"/>
                  </a:cubicBezTo>
                  <a:lnTo>
                    <a:pt x="70842" y="9583"/>
                  </a:lnTo>
                  <a:cubicBezTo>
                    <a:pt x="70770" y="9512"/>
                    <a:pt x="70675" y="9475"/>
                    <a:pt x="70579" y="9475"/>
                  </a:cubicBezTo>
                  <a:cubicBezTo>
                    <a:pt x="70514" y="9475"/>
                    <a:pt x="70449" y="9492"/>
                    <a:pt x="70390" y="9526"/>
                  </a:cubicBezTo>
                  <a:lnTo>
                    <a:pt x="63455" y="13643"/>
                  </a:lnTo>
                  <a:cubicBezTo>
                    <a:pt x="59408" y="10934"/>
                    <a:pt x="54923" y="9103"/>
                    <a:pt x="50121" y="8200"/>
                  </a:cubicBezTo>
                  <a:lnTo>
                    <a:pt x="48116" y="280"/>
                  </a:lnTo>
                  <a:cubicBezTo>
                    <a:pt x="48074" y="115"/>
                    <a:pt x="47926" y="1"/>
                    <a:pt x="47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1"/>
            <p:cNvSpPr/>
            <p:nvPr/>
          </p:nvSpPr>
          <p:spPr>
            <a:xfrm>
              <a:off x="5638800" y="3738150"/>
              <a:ext cx="407500" cy="367050"/>
            </a:xfrm>
            <a:custGeom>
              <a:avLst/>
              <a:gdLst/>
              <a:ahLst/>
              <a:cxnLst/>
              <a:rect l="l" t="t" r="r" b="b"/>
              <a:pathLst>
                <a:path w="16300" h="14682" extrusionOk="0">
                  <a:moveTo>
                    <a:pt x="5682" y="0"/>
                  </a:moveTo>
                  <a:cubicBezTo>
                    <a:pt x="2619" y="0"/>
                    <a:pt x="1854" y="1531"/>
                    <a:pt x="1854" y="1531"/>
                  </a:cubicBezTo>
                  <a:cubicBezTo>
                    <a:pt x="1854" y="1531"/>
                    <a:pt x="2040" y="2086"/>
                    <a:pt x="1483" y="3199"/>
                  </a:cubicBezTo>
                  <a:cubicBezTo>
                    <a:pt x="926" y="4309"/>
                    <a:pt x="1" y="4679"/>
                    <a:pt x="556" y="5236"/>
                  </a:cubicBezTo>
                  <a:cubicBezTo>
                    <a:pt x="1113" y="5791"/>
                    <a:pt x="2408" y="6347"/>
                    <a:pt x="2408" y="6347"/>
                  </a:cubicBezTo>
                  <a:cubicBezTo>
                    <a:pt x="2408" y="6347"/>
                    <a:pt x="2779" y="10050"/>
                    <a:pt x="4445" y="11718"/>
                  </a:cubicBezTo>
                  <a:cubicBezTo>
                    <a:pt x="4929" y="12201"/>
                    <a:pt x="5600" y="12373"/>
                    <a:pt x="6310" y="12373"/>
                  </a:cubicBezTo>
                  <a:cubicBezTo>
                    <a:pt x="8043" y="12373"/>
                    <a:pt x="10002" y="11348"/>
                    <a:pt x="10002" y="11348"/>
                  </a:cubicBezTo>
                  <a:lnTo>
                    <a:pt x="11854" y="14682"/>
                  </a:lnTo>
                  <a:lnTo>
                    <a:pt x="16300" y="12087"/>
                  </a:lnTo>
                  <a:cubicBezTo>
                    <a:pt x="16300" y="12087"/>
                    <a:pt x="15189" y="10977"/>
                    <a:pt x="13892" y="7088"/>
                  </a:cubicBezTo>
                  <a:cubicBezTo>
                    <a:pt x="12596" y="3197"/>
                    <a:pt x="10559" y="420"/>
                    <a:pt x="6670" y="49"/>
                  </a:cubicBezTo>
                  <a:cubicBezTo>
                    <a:pt x="6316" y="15"/>
                    <a:pt x="5988" y="0"/>
                    <a:pt x="5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1"/>
            <p:cNvSpPr/>
            <p:nvPr/>
          </p:nvSpPr>
          <p:spPr>
            <a:xfrm>
              <a:off x="5632450" y="3729600"/>
              <a:ext cx="427800" cy="387400"/>
            </a:xfrm>
            <a:custGeom>
              <a:avLst/>
              <a:gdLst/>
              <a:ahLst/>
              <a:cxnLst/>
              <a:rect l="l" t="t" r="r" b="b"/>
              <a:pathLst>
                <a:path w="17112" h="15496" extrusionOk="0">
                  <a:moveTo>
                    <a:pt x="5924" y="684"/>
                  </a:moveTo>
                  <a:cubicBezTo>
                    <a:pt x="6222" y="684"/>
                    <a:pt x="6544" y="699"/>
                    <a:pt x="6891" y="732"/>
                  </a:cubicBezTo>
                  <a:cubicBezTo>
                    <a:pt x="10222" y="1050"/>
                    <a:pt x="12359" y="3149"/>
                    <a:pt x="13821" y="7538"/>
                  </a:cubicBezTo>
                  <a:cubicBezTo>
                    <a:pt x="14763" y="10362"/>
                    <a:pt x="15615" y="11758"/>
                    <a:pt x="16037" y="12334"/>
                  </a:cubicBezTo>
                  <a:lnTo>
                    <a:pt x="12240" y="14550"/>
                  </a:lnTo>
                  <a:lnTo>
                    <a:pt x="10394" y="11231"/>
                  </a:lnTo>
                  <a:lnTo>
                    <a:pt x="10098" y="11386"/>
                  </a:lnTo>
                  <a:cubicBezTo>
                    <a:pt x="10072" y="11399"/>
                    <a:pt x="8175" y="12378"/>
                    <a:pt x="6566" y="12378"/>
                  </a:cubicBezTo>
                  <a:cubicBezTo>
                    <a:pt x="5939" y="12378"/>
                    <a:pt x="5356" y="12230"/>
                    <a:pt x="4944" y="11818"/>
                  </a:cubicBezTo>
                  <a:cubicBezTo>
                    <a:pt x="3385" y="10258"/>
                    <a:pt x="3009" y="6690"/>
                    <a:pt x="3005" y="6654"/>
                  </a:cubicBezTo>
                  <a:lnTo>
                    <a:pt x="2984" y="6454"/>
                  </a:lnTo>
                  <a:lnTo>
                    <a:pt x="2798" y="6374"/>
                  </a:lnTo>
                  <a:cubicBezTo>
                    <a:pt x="2454" y="6225"/>
                    <a:pt x="1471" y="5750"/>
                    <a:pt x="1054" y="5334"/>
                  </a:cubicBezTo>
                  <a:cubicBezTo>
                    <a:pt x="948" y="5229"/>
                    <a:pt x="929" y="5210"/>
                    <a:pt x="1314" y="4749"/>
                  </a:cubicBezTo>
                  <a:cubicBezTo>
                    <a:pt x="1538" y="4482"/>
                    <a:pt x="1817" y="4148"/>
                    <a:pt x="2044" y="3693"/>
                  </a:cubicBezTo>
                  <a:cubicBezTo>
                    <a:pt x="2488" y="2807"/>
                    <a:pt x="2501" y="2217"/>
                    <a:pt x="2469" y="1941"/>
                  </a:cubicBezTo>
                  <a:cubicBezTo>
                    <a:pt x="2677" y="1646"/>
                    <a:pt x="3545" y="684"/>
                    <a:pt x="5924" y="684"/>
                  </a:cubicBezTo>
                  <a:close/>
                  <a:moveTo>
                    <a:pt x="5947" y="0"/>
                  </a:moveTo>
                  <a:cubicBezTo>
                    <a:pt x="2701" y="0"/>
                    <a:pt x="1840" y="1644"/>
                    <a:pt x="1801" y="1720"/>
                  </a:cubicBezTo>
                  <a:lnTo>
                    <a:pt x="1746" y="1846"/>
                  </a:lnTo>
                  <a:lnTo>
                    <a:pt x="1780" y="1972"/>
                  </a:lnTo>
                  <a:cubicBezTo>
                    <a:pt x="1781" y="1977"/>
                    <a:pt x="1900" y="2449"/>
                    <a:pt x="1431" y="3386"/>
                  </a:cubicBezTo>
                  <a:cubicBezTo>
                    <a:pt x="1239" y="3769"/>
                    <a:pt x="999" y="4056"/>
                    <a:pt x="788" y="4310"/>
                  </a:cubicBezTo>
                  <a:cubicBezTo>
                    <a:pt x="437" y="4730"/>
                    <a:pt x="1" y="5251"/>
                    <a:pt x="568" y="5820"/>
                  </a:cubicBezTo>
                  <a:cubicBezTo>
                    <a:pt x="1040" y="6291"/>
                    <a:pt x="1954" y="6741"/>
                    <a:pt x="2346" y="6922"/>
                  </a:cubicBezTo>
                  <a:cubicBezTo>
                    <a:pt x="2450" y="7736"/>
                    <a:pt x="2934" y="10777"/>
                    <a:pt x="4459" y="12302"/>
                  </a:cubicBezTo>
                  <a:cubicBezTo>
                    <a:pt x="5018" y="12860"/>
                    <a:pt x="5778" y="13056"/>
                    <a:pt x="6568" y="13056"/>
                  </a:cubicBezTo>
                  <a:cubicBezTo>
                    <a:pt x="7978" y="13056"/>
                    <a:pt x="9483" y="12434"/>
                    <a:pt x="10115" y="12140"/>
                  </a:cubicBezTo>
                  <a:lnTo>
                    <a:pt x="11980" y="15496"/>
                  </a:lnTo>
                  <a:lnTo>
                    <a:pt x="17112" y="12504"/>
                  </a:lnTo>
                  <a:lnTo>
                    <a:pt x="16797" y="12187"/>
                  </a:lnTo>
                  <a:cubicBezTo>
                    <a:pt x="16785" y="12177"/>
                    <a:pt x="15728" y="11089"/>
                    <a:pt x="14472" y="7321"/>
                  </a:cubicBezTo>
                  <a:cubicBezTo>
                    <a:pt x="12933" y="2702"/>
                    <a:pt x="10544" y="392"/>
                    <a:pt x="6956" y="49"/>
                  </a:cubicBezTo>
                  <a:cubicBezTo>
                    <a:pt x="6596" y="16"/>
                    <a:pt x="6260" y="0"/>
                    <a:pt x="59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1"/>
            <p:cNvSpPr/>
            <p:nvPr/>
          </p:nvSpPr>
          <p:spPr>
            <a:xfrm>
              <a:off x="5130575" y="4063075"/>
              <a:ext cx="290675" cy="212750"/>
            </a:xfrm>
            <a:custGeom>
              <a:avLst/>
              <a:gdLst/>
              <a:ahLst/>
              <a:cxnLst/>
              <a:rect l="l" t="t" r="r" b="b"/>
              <a:pathLst>
                <a:path w="11627" h="8510" extrusionOk="0">
                  <a:moveTo>
                    <a:pt x="4348" y="1"/>
                  </a:moveTo>
                  <a:cubicBezTo>
                    <a:pt x="4304" y="1"/>
                    <a:pt x="4260" y="6"/>
                    <a:pt x="4217" y="17"/>
                  </a:cubicBezTo>
                  <a:cubicBezTo>
                    <a:pt x="3477" y="203"/>
                    <a:pt x="4588" y="1313"/>
                    <a:pt x="5143" y="1869"/>
                  </a:cubicBezTo>
                  <a:cubicBezTo>
                    <a:pt x="5699" y="2424"/>
                    <a:pt x="6440" y="2795"/>
                    <a:pt x="6440" y="2795"/>
                  </a:cubicBezTo>
                  <a:cubicBezTo>
                    <a:pt x="6440" y="2795"/>
                    <a:pt x="3847" y="2610"/>
                    <a:pt x="1810" y="2054"/>
                  </a:cubicBezTo>
                  <a:cubicBezTo>
                    <a:pt x="1343" y="1927"/>
                    <a:pt x="1002" y="1868"/>
                    <a:pt x="773" y="1868"/>
                  </a:cubicBezTo>
                  <a:cubicBezTo>
                    <a:pt x="1" y="1868"/>
                    <a:pt x="483" y="2537"/>
                    <a:pt x="1624" y="3536"/>
                  </a:cubicBezTo>
                  <a:cubicBezTo>
                    <a:pt x="3106" y="4833"/>
                    <a:pt x="5329" y="6129"/>
                    <a:pt x="6068" y="6129"/>
                  </a:cubicBezTo>
                  <a:cubicBezTo>
                    <a:pt x="6809" y="6129"/>
                    <a:pt x="8663" y="6684"/>
                    <a:pt x="8663" y="6684"/>
                  </a:cubicBezTo>
                  <a:lnTo>
                    <a:pt x="9665" y="8509"/>
                  </a:lnTo>
                  <a:lnTo>
                    <a:pt x="11627" y="6315"/>
                  </a:lnTo>
                  <a:cubicBezTo>
                    <a:pt x="11627" y="6315"/>
                    <a:pt x="11070" y="4833"/>
                    <a:pt x="10514" y="3351"/>
                  </a:cubicBezTo>
                  <a:cubicBezTo>
                    <a:pt x="9959" y="1869"/>
                    <a:pt x="8663" y="1313"/>
                    <a:pt x="7181" y="1313"/>
                  </a:cubicBezTo>
                  <a:cubicBezTo>
                    <a:pt x="5786" y="1313"/>
                    <a:pt x="5048" y="1"/>
                    <a:pt x="4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1"/>
            <p:cNvSpPr/>
            <p:nvPr/>
          </p:nvSpPr>
          <p:spPr>
            <a:xfrm>
              <a:off x="5127850" y="4054500"/>
              <a:ext cx="303250" cy="236100"/>
            </a:xfrm>
            <a:custGeom>
              <a:avLst/>
              <a:gdLst/>
              <a:ahLst/>
              <a:cxnLst/>
              <a:rect l="l" t="t" r="r" b="b"/>
              <a:pathLst>
                <a:path w="12130" h="9444" extrusionOk="0">
                  <a:moveTo>
                    <a:pt x="4453" y="687"/>
                  </a:moveTo>
                  <a:cubicBezTo>
                    <a:pt x="4639" y="687"/>
                    <a:pt x="4898" y="892"/>
                    <a:pt x="5184" y="1107"/>
                  </a:cubicBezTo>
                  <a:cubicBezTo>
                    <a:pt x="5707" y="1505"/>
                    <a:pt x="6357" y="1999"/>
                    <a:pt x="7290" y="1999"/>
                  </a:cubicBezTo>
                  <a:cubicBezTo>
                    <a:pt x="8837" y="1999"/>
                    <a:pt x="9851" y="2610"/>
                    <a:pt x="10303" y="3814"/>
                  </a:cubicBezTo>
                  <a:lnTo>
                    <a:pt x="11341" y="6583"/>
                  </a:lnTo>
                  <a:lnTo>
                    <a:pt x="9841" y="8263"/>
                  </a:lnTo>
                  <a:lnTo>
                    <a:pt x="9005" y="6739"/>
                  </a:lnTo>
                  <a:lnTo>
                    <a:pt x="8870" y="6699"/>
                  </a:lnTo>
                  <a:cubicBezTo>
                    <a:pt x="8792" y="6676"/>
                    <a:pt x="6961" y="6129"/>
                    <a:pt x="6179" y="6129"/>
                  </a:cubicBezTo>
                  <a:cubicBezTo>
                    <a:pt x="5588" y="6129"/>
                    <a:pt x="3436" y="4913"/>
                    <a:pt x="1960" y="3621"/>
                  </a:cubicBezTo>
                  <a:cubicBezTo>
                    <a:pt x="1295" y="3039"/>
                    <a:pt x="1028" y="2717"/>
                    <a:pt x="921" y="2553"/>
                  </a:cubicBezTo>
                  <a:lnTo>
                    <a:pt x="921" y="2553"/>
                  </a:lnTo>
                  <a:cubicBezTo>
                    <a:pt x="1068" y="2559"/>
                    <a:pt x="1341" y="2595"/>
                    <a:pt x="1826" y="2727"/>
                  </a:cubicBezTo>
                  <a:cubicBezTo>
                    <a:pt x="3874" y="3285"/>
                    <a:pt x="6416" y="3472"/>
                    <a:pt x="6523" y="3480"/>
                  </a:cubicBezTo>
                  <a:lnTo>
                    <a:pt x="8246" y="3603"/>
                  </a:lnTo>
                  <a:lnTo>
                    <a:pt x="6702" y="2831"/>
                  </a:lnTo>
                  <a:cubicBezTo>
                    <a:pt x="6696" y="2828"/>
                    <a:pt x="6005" y="2479"/>
                    <a:pt x="5494" y="1968"/>
                  </a:cubicBezTo>
                  <a:cubicBezTo>
                    <a:pt x="4854" y="1330"/>
                    <a:pt x="4498" y="899"/>
                    <a:pt x="4434" y="688"/>
                  </a:cubicBezTo>
                  <a:cubicBezTo>
                    <a:pt x="4440" y="688"/>
                    <a:pt x="4447" y="687"/>
                    <a:pt x="4453" y="687"/>
                  </a:cubicBezTo>
                  <a:close/>
                  <a:moveTo>
                    <a:pt x="4460" y="1"/>
                  </a:moveTo>
                  <a:cubicBezTo>
                    <a:pt x="4390" y="1"/>
                    <a:pt x="4318" y="9"/>
                    <a:pt x="4244" y="27"/>
                  </a:cubicBezTo>
                  <a:cubicBezTo>
                    <a:pt x="3902" y="114"/>
                    <a:pt x="3794" y="336"/>
                    <a:pt x="3760" y="461"/>
                  </a:cubicBezTo>
                  <a:cubicBezTo>
                    <a:pt x="3623" y="951"/>
                    <a:pt x="4094" y="1541"/>
                    <a:pt x="5010" y="2455"/>
                  </a:cubicBezTo>
                  <a:cubicBezTo>
                    <a:pt x="5081" y="2525"/>
                    <a:pt x="5156" y="2593"/>
                    <a:pt x="5230" y="2659"/>
                  </a:cubicBezTo>
                  <a:cubicBezTo>
                    <a:pt x="4315" y="2547"/>
                    <a:pt x="3078" y="2357"/>
                    <a:pt x="2009" y="2066"/>
                  </a:cubicBezTo>
                  <a:cubicBezTo>
                    <a:pt x="1567" y="1946"/>
                    <a:pt x="1187" y="1866"/>
                    <a:pt x="886" y="1866"/>
                  </a:cubicBezTo>
                  <a:cubicBezTo>
                    <a:pt x="570" y="1866"/>
                    <a:pt x="343" y="1954"/>
                    <a:pt x="224" y="2173"/>
                  </a:cubicBezTo>
                  <a:cubicBezTo>
                    <a:pt x="0" y="2589"/>
                    <a:pt x="347" y="3122"/>
                    <a:pt x="1509" y="4136"/>
                  </a:cubicBezTo>
                  <a:cubicBezTo>
                    <a:pt x="2922" y="5375"/>
                    <a:pt x="5272" y="6815"/>
                    <a:pt x="6179" y="6815"/>
                  </a:cubicBezTo>
                  <a:cubicBezTo>
                    <a:pt x="6700" y="6815"/>
                    <a:pt x="7953" y="7146"/>
                    <a:pt x="8540" y="7317"/>
                  </a:cubicBezTo>
                  <a:lnTo>
                    <a:pt x="9709" y="9443"/>
                  </a:lnTo>
                  <a:lnTo>
                    <a:pt x="12129" y="6732"/>
                  </a:lnTo>
                  <a:lnTo>
                    <a:pt x="10944" y="3575"/>
                  </a:lnTo>
                  <a:cubicBezTo>
                    <a:pt x="10389" y="2096"/>
                    <a:pt x="9125" y="1315"/>
                    <a:pt x="7290" y="1315"/>
                  </a:cubicBezTo>
                  <a:cubicBezTo>
                    <a:pt x="6589" y="1315"/>
                    <a:pt x="6063" y="914"/>
                    <a:pt x="5598" y="562"/>
                  </a:cubicBezTo>
                  <a:cubicBezTo>
                    <a:pt x="5222" y="274"/>
                    <a:pt x="4863"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1"/>
            <p:cNvSpPr/>
            <p:nvPr/>
          </p:nvSpPr>
          <p:spPr>
            <a:xfrm>
              <a:off x="5741425" y="3353475"/>
              <a:ext cx="210250" cy="262950"/>
            </a:xfrm>
            <a:custGeom>
              <a:avLst/>
              <a:gdLst/>
              <a:ahLst/>
              <a:cxnLst/>
              <a:rect l="l" t="t" r="r" b="b"/>
              <a:pathLst>
                <a:path w="8410" h="10518" extrusionOk="0">
                  <a:moveTo>
                    <a:pt x="1617" y="0"/>
                  </a:moveTo>
                  <a:cubicBezTo>
                    <a:pt x="1321" y="0"/>
                    <a:pt x="1326" y="416"/>
                    <a:pt x="1754" y="1405"/>
                  </a:cubicBezTo>
                  <a:cubicBezTo>
                    <a:pt x="2593" y="3344"/>
                    <a:pt x="3144" y="5883"/>
                    <a:pt x="3144" y="5883"/>
                  </a:cubicBezTo>
                  <a:cubicBezTo>
                    <a:pt x="3144" y="5883"/>
                    <a:pt x="2672" y="5203"/>
                    <a:pt x="2043" y="4732"/>
                  </a:cubicBezTo>
                  <a:cubicBezTo>
                    <a:pt x="1585" y="4388"/>
                    <a:pt x="790" y="3791"/>
                    <a:pt x="364" y="3791"/>
                  </a:cubicBezTo>
                  <a:cubicBezTo>
                    <a:pt x="207" y="3791"/>
                    <a:pt x="100" y="3873"/>
                    <a:pt x="79" y="4078"/>
                  </a:cubicBezTo>
                  <a:cubicBezTo>
                    <a:pt x="0" y="4838"/>
                    <a:pt x="1573" y="5361"/>
                    <a:pt x="1782" y="6828"/>
                  </a:cubicBezTo>
                  <a:cubicBezTo>
                    <a:pt x="1993" y="8293"/>
                    <a:pt x="2727" y="9499"/>
                    <a:pt x="4272" y="9838"/>
                  </a:cubicBezTo>
                  <a:lnTo>
                    <a:pt x="7363" y="10518"/>
                  </a:lnTo>
                  <a:lnTo>
                    <a:pt x="8409" y="8166"/>
                  </a:lnTo>
                  <a:lnTo>
                    <a:pt x="7178" y="6615"/>
                  </a:lnTo>
                  <a:cubicBezTo>
                    <a:pt x="7178" y="6615"/>
                    <a:pt x="6497" y="5778"/>
                    <a:pt x="6391" y="5044"/>
                  </a:cubicBezTo>
                  <a:cubicBezTo>
                    <a:pt x="6286" y="4311"/>
                    <a:pt x="4688" y="2294"/>
                    <a:pt x="3194" y="1011"/>
                  </a:cubicBezTo>
                  <a:cubicBezTo>
                    <a:pt x="2463" y="383"/>
                    <a:pt x="1902" y="0"/>
                    <a:pt x="1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1"/>
            <p:cNvSpPr/>
            <p:nvPr/>
          </p:nvSpPr>
          <p:spPr>
            <a:xfrm>
              <a:off x="5733575" y="3344875"/>
              <a:ext cx="228050" cy="281425"/>
            </a:xfrm>
            <a:custGeom>
              <a:avLst/>
              <a:gdLst/>
              <a:ahLst/>
              <a:cxnLst/>
              <a:rect l="l" t="t" r="r" b="b"/>
              <a:pathLst>
                <a:path w="9122" h="11257" extrusionOk="0">
                  <a:moveTo>
                    <a:pt x="2083" y="737"/>
                  </a:moveTo>
                  <a:cubicBezTo>
                    <a:pt x="2259" y="821"/>
                    <a:pt x="2616" y="1040"/>
                    <a:pt x="3286" y="1617"/>
                  </a:cubicBezTo>
                  <a:cubicBezTo>
                    <a:pt x="4815" y="2929"/>
                    <a:pt x="6282" y="4846"/>
                    <a:pt x="6367" y="5437"/>
                  </a:cubicBezTo>
                  <a:cubicBezTo>
                    <a:pt x="6484" y="6256"/>
                    <a:pt x="7197" y="7139"/>
                    <a:pt x="7225" y="7173"/>
                  </a:cubicBezTo>
                  <a:lnTo>
                    <a:pt x="8327" y="8560"/>
                  </a:lnTo>
                  <a:lnTo>
                    <a:pt x="7479" y="10467"/>
                  </a:lnTo>
                  <a:lnTo>
                    <a:pt x="4659" y="9846"/>
                  </a:lnTo>
                  <a:cubicBezTo>
                    <a:pt x="3404" y="9570"/>
                    <a:pt x="2656" y="8654"/>
                    <a:pt x="2436" y="7121"/>
                  </a:cubicBezTo>
                  <a:cubicBezTo>
                    <a:pt x="2304" y="6199"/>
                    <a:pt x="1722" y="5626"/>
                    <a:pt x="1254" y="5164"/>
                  </a:cubicBezTo>
                  <a:cubicBezTo>
                    <a:pt x="1002" y="4916"/>
                    <a:pt x="764" y="4680"/>
                    <a:pt x="740" y="4482"/>
                  </a:cubicBezTo>
                  <a:lnTo>
                    <a:pt x="740" y="4482"/>
                  </a:lnTo>
                  <a:cubicBezTo>
                    <a:pt x="962" y="4521"/>
                    <a:pt x="1434" y="4812"/>
                    <a:pt x="2154" y="5351"/>
                  </a:cubicBezTo>
                  <a:cubicBezTo>
                    <a:pt x="2729" y="5782"/>
                    <a:pt x="3174" y="6417"/>
                    <a:pt x="3177" y="6423"/>
                  </a:cubicBezTo>
                  <a:lnTo>
                    <a:pt x="4159" y="7834"/>
                  </a:lnTo>
                  <a:lnTo>
                    <a:pt x="4159" y="7834"/>
                  </a:lnTo>
                  <a:lnTo>
                    <a:pt x="3795" y="6155"/>
                  </a:lnTo>
                  <a:cubicBezTo>
                    <a:pt x="3771" y="6049"/>
                    <a:pt x="3226" y="3559"/>
                    <a:pt x="2384" y="1614"/>
                  </a:cubicBezTo>
                  <a:cubicBezTo>
                    <a:pt x="2184" y="1149"/>
                    <a:pt x="2108" y="883"/>
                    <a:pt x="2083" y="737"/>
                  </a:cubicBezTo>
                  <a:close/>
                  <a:moveTo>
                    <a:pt x="1927" y="0"/>
                  </a:moveTo>
                  <a:cubicBezTo>
                    <a:pt x="1805" y="0"/>
                    <a:pt x="1700" y="35"/>
                    <a:pt x="1608" y="103"/>
                  </a:cubicBezTo>
                  <a:cubicBezTo>
                    <a:pt x="1214" y="393"/>
                    <a:pt x="1382" y="1026"/>
                    <a:pt x="1755" y="1885"/>
                  </a:cubicBezTo>
                  <a:cubicBezTo>
                    <a:pt x="2194" y="2901"/>
                    <a:pt x="2556" y="4099"/>
                    <a:pt x="2797" y="4990"/>
                  </a:cubicBezTo>
                  <a:cubicBezTo>
                    <a:pt x="2721" y="4925"/>
                    <a:pt x="2643" y="4860"/>
                    <a:pt x="2561" y="4799"/>
                  </a:cubicBezTo>
                  <a:cubicBezTo>
                    <a:pt x="1827" y="4249"/>
                    <a:pt x="1168" y="3794"/>
                    <a:pt x="674" y="3794"/>
                  </a:cubicBezTo>
                  <a:cubicBezTo>
                    <a:pt x="581" y="3794"/>
                    <a:pt x="493" y="3810"/>
                    <a:pt x="412" y="3845"/>
                  </a:cubicBezTo>
                  <a:cubicBezTo>
                    <a:pt x="295" y="3899"/>
                    <a:pt x="90" y="4037"/>
                    <a:pt x="53" y="4386"/>
                  </a:cubicBezTo>
                  <a:cubicBezTo>
                    <a:pt x="1" y="4892"/>
                    <a:pt x="375" y="5262"/>
                    <a:pt x="773" y="5653"/>
                  </a:cubicBezTo>
                  <a:cubicBezTo>
                    <a:pt x="1187" y="6062"/>
                    <a:pt x="1658" y="6526"/>
                    <a:pt x="1756" y="7221"/>
                  </a:cubicBezTo>
                  <a:cubicBezTo>
                    <a:pt x="2017" y="9038"/>
                    <a:pt x="2971" y="10179"/>
                    <a:pt x="4512" y="10517"/>
                  </a:cubicBezTo>
                  <a:lnTo>
                    <a:pt x="7877" y="11257"/>
                  </a:lnTo>
                  <a:lnTo>
                    <a:pt x="9121" y="8459"/>
                  </a:lnTo>
                  <a:lnTo>
                    <a:pt x="7760" y="6744"/>
                  </a:lnTo>
                  <a:cubicBezTo>
                    <a:pt x="7586" y="6532"/>
                    <a:pt x="7121" y="5865"/>
                    <a:pt x="7047" y="5339"/>
                  </a:cubicBezTo>
                  <a:cubicBezTo>
                    <a:pt x="6918" y="4442"/>
                    <a:pt x="5160" y="2322"/>
                    <a:pt x="3732" y="1097"/>
                  </a:cubicBezTo>
                  <a:cubicBezTo>
                    <a:pt x="2850" y="337"/>
                    <a:pt x="2304" y="0"/>
                    <a:pt x="1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1"/>
            <p:cNvSpPr/>
            <p:nvPr/>
          </p:nvSpPr>
          <p:spPr>
            <a:xfrm>
              <a:off x="5347125" y="4216450"/>
              <a:ext cx="194475" cy="425450"/>
            </a:xfrm>
            <a:custGeom>
              <a:avLst/>
              <a:gdLst/>
              <a:ahLst/>
              <a:cxnLst/>
              <a:rect l="l" t="t" r="r" b="b"/>
              <a:pathLst>
                <a:path w="7779" h="17018" extrusionOk="0">
                  <a:moveTo>
                    <a:pt x="1882" y="1"/>
                  </a:moveTo>
                  <a:cubicBezTo>
                    <a:pt x="768" y="1"/>
                    <a:pt x="1" y="549"/>
                    <a:pt x="1" y="549"/>
                  </a:cubicBezTo>
                  <a:lnTo>
                    <a:pt x="1113" y="16291"/>
                  </a:lnTo>
                  <a:cubicBezTo>
                    <a:pt x="1705" y="16810"/>
                    <a:pt x="2328" y="17018"/>
                    <a:pt x="2944" y="17018"/>
                  </a:cubicBezTo>
                  <a:cubicBezTo>
                    <a:pt x="5409" y="17018"/>
                    <a:pt x="7779" y="13699"/>
                    <a:pt x="7779" y="13699"/>
                  </a:cubicBezTo>
                  <a:lnTo>
                    <a:pt x="2965" y="178"/>
                  </a:lnTo>
                  <a:cubicBezTo>
                    <a:pt x="2580" y="50"/>
                    <a:pt x="2215" y="1"/>
                    <a:pt x="1882"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1"/>
            <p:cNvSpPr/>
            <p:nvPr/>
          </p:nvSpPr>
          <p:spPr>
            <a:xfrm>
              <a:off x="5338250" y="4207900"/>
              <a:ext cx="212975" cy="442575"/>
            </a:xfrm>
            <a:custGeom>
              <a:avLst/>
              <a:gdLst/>
              <a:ahLst/>
              <a:cxnLst/>
              <a:rect l="l" t="t" r="r" b="b"/>
              <a:pathLst>
                <a:path w="8519" h="17703" extrusionOk="0">
                  <a:moveTo>
                    <a:pt x="2229" y="685"/>
                  </a:moveTo>
                  <a:cubicBezTo>
                    <a:pt x="2485" y="685"/>
                    <a:pt x="2762" y="717"/>
                    <a:pt x="3054" y="798"/>
                  </a:cubicBezTo>
                  <a:lnTo>
                    <a:pt x="7749" y="13981"/>
                  </a:lnTo>
                  <a:cubicBezTo>
                    <a:pt x="7298" y="14566"/>
                    <a:pt x="5474" y="16782"/>
                    <a:pt x="3590" y="17000"/>
                  </a:cubicBezTo>
                  <a:cubicBezTo>
                    <a:pt x="3491" y="17011"/>
                    <a:pt x="3395" y="17017"/>
                    <a:pt x="3299" y="17017"/>
                  </a:cubicBezTo>
                  <a:cubicBezTo>
                    <a:pt x="2758" y="17017"/>
                    <a:pt x="2262" y="16837"/>
                    <a:pt x="1799" y="16466"/>
                  </a:cubicBezTo>
                  <a:lnTo>
                    <a:pt x="712" y="1074"/>
                  </a:lnTo>
                  <a:cubicBezTo>
                    <a:pt x="968" y="932"/>
                    <a:pt x="1518" y="685"/>
                    <a:pt x="2229" y="685"/>
                  </a:cubicBezTo>
                  <a:close/>
                  <a:moveTo>
                    <a:pt x="2232" y="1"/>
                  </a:moveTo>
                  <a:cubicBezTo>
                    <a:pt x="1032" y="1"/>
                    <a:pt x="201" y="580"/>
                    <a:pt x="157" y="612"/>
                  </a:cubicBezTo>
                  <a:lnTo>
                    <a:pt x="1" y="724"/>
                  </a:lnTo>
                  <a:lnTo>
                    <a:pt x="1135" y="16798"/>
                  </a:lnTo>
                  <a:lnTo>
                    <a:pt x="1242" y="16892"/>
                  </a:lnTo>
                  <a:cubicBezTo>
                    <a:pt x="1858" y="17431"/>
                    <a:pt x="2547" y="17703"/>
                    <a:pt x="3297" y="17703"/>
                  </a:cubicBezTo>
                  <a:cubicBezTo>
                    <a:pt x="3422" y="17703"/>
                    <a:pt x="3547" y="17695"/>
                    <a:pt x="3670" y="17682"/>
                  </a:cubicBezTo>
                  <a:cubicBezTo>
                    <a:pt x="6135" y="17394"/>
                    <a:pt x="8321" y="14369"/>
                    <a:pt x="8414" y="14240"/>
                  </a:cubicBezTo>
                  <a:lnTo>
                    <a:pt x="8518" y="14094"/>
                  </a:lnTo>
                  <a:lnTo>
                    <a:pt x="3642" y="406"/>
                  </a:lnTo>
                  <a:lnTo>
                    <a:pt x="3587" y="248"/>
                  </a:lnTo>
                  <a:lnTo>
                    <a:pt x="3428" y="197"/>
                  </a:lnTo>
                  <a:cubicBezTo>
                    <a:pt x="3003" y="55"/>
                    <a:pt x="2600" y="1"/>
                    <a:pt x="2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1"/>
            <p:cNvSpPr/>
            <p:nvPr/>
          </p:nvSpPr>
          <p:spPr>
            <a:xfrm>
              <a:off x="5523425" y="4919025"/>
              <a:ext cx="365475" cy="181875"/>
            </a:xfrm>
            <a:custGeom>
              <a:avLst/>
              <a:gdLst/>
              <a:ahLst/>
              <a:cxnLst/>
              <a:rect l="l" t="t" r="r" b="b"/>
              <a:pathLst>
                <a:path w="14619" h="7275" extrusionOk="0">
                  <a:moveTo>
                    <a:pt x="3038" y="0"/>
                  </a:moveTo>
                  <a:cubicBezTo>
                    <a:pt x="1792" y="0"/>
                    <a:pt x="746" y="322"/>
                    <a:pt x="543" y="1339"/>
                  </a:cubicBezTo>
                  <a:cubicBezTo>
                    <a:pt x="1" y="4045"/>
                    <a:pt x="8234" y="7274"/>
                    <a:pt x="11406" y="7274"/>
                  </a:cubicBezTo>
                  <a:cubicBezTo>
                    <a:pt x="11493" y="7274"/>
                    <a:pt x="11576" y="7272"/>
                    <a:pt x="11654" y="7267"/>
                  </a:cubicBezTo>
                  <a:cubicBezTo>
                    <a:pt x="14618" y="7081"/>
                    <a:pt x="11840" y="2450"/>
                    <a:pt x="7951" y="968"/>
                  </a:cubicBezTo>
                  <a:cubicBezTo>
                    <a:pt x="7951" y="968"/>
                    <a:pt x="5196" y="0"/>
                    <a:pt x="30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1"/>
            <p:cNvSpPr/>
            <p:nvPr/>
          </p:nvSpPr>
          <p:spPr>
            <a:xfrm>
              <a:off x="5525475" y="4910550"/>
              <a:ext cx="334650" cy="198850"/>
            </a:xfrm>
            <a:custGeom>
              <a:avLst/>
              <a:gdLst/>
              <a:ahLst/>
              <a:cxnLst/>
              <a:rect l="l" t="t" r="r" b="b"/>
              <a:pathLst>
                <a:path w="13386" h="7954" extrusionOk="0">
                  <a:moveTo>
                    <a:pt x="2940" y="685"/>
                  </a:moveTo>
                  <a:cubicBezTo>
                    <a:pt x="4620" y="685"/>
                    <a:pt x="6809" y="1299"/>
                    <a:pt x="7749" y="1629"/>
                  </a:cubicBezTo>
                  <a:cubicBezTo>
                    <a:pt x="10604" y="2719"/>
                    <a:pt x="12642" y="5444"/>
                    <a:pt x="12459" y="6647"/>
                  </a:cubicBezTo>
                  <a:cubicBezTo>
                    <a:pt x="12438" y="6786"/>
                    <a:pt x="12374" y="7211"/>
                    <a:pt x="11550" y="7262"/>
                  </a:cubicBezTo>
                  <a:cubicBezTo>
                    <a:pt x="11477" y="7266"/>
                    <a:pt x="11399" y="7268"/>
                    <a:pt x="11318" y="7268"/>
                  </a:cubicBezTo>
                  <a:cubicBezTo>
                    <a:pt x="8924" y="7268"/>
                    <a:pt x="3240" y="5288"/>
                    <a:pt x="1335" y="3108"/>
                  </a:cubicBezTo>
                  <a:cubicBezTo>
                    <a:pt x="899" y="2606"/>
                    <a:pt x="716" y="2147"/>
                    <a:pt x="796" y="1745"/>
                  </a:cubicBezTo>
                  <a:cubicBezTo>
                    <a:pt x="863" y="1415"/>
                    <a:pt x="1043" y="1170"/>
                    <a:pt x="1349" y="998"/>
                  </a:cubicBezTo>
                  <a:cubicBezTo>
                    <a:pt x="1742" y="772"/>
                    <a:pt x="2305" y="685"/>
                    <a:pt x="2940" y="685"/>
                  </a:cubicBezTo>
                  <a:close/>
                  <a:moveTo>
                    <a:pt x="2962" y="0"/>
                  </a:moveTo>
                  <a:cubicBezTo>
                    <a:pt x="2212" y="0"/>
                    <a:pt x="1521" y="110"/>
                    <a:pt x="1009" y="401"/>
                  </a:cubicBezTo>
                  <a:cubicBezTo>
                    <a:pt x="527" y="676"/>
                    <a:pt x="230" y="1083"/>
                    <a:pt x="125" y="1611"/>
                  </a:cubicBezTo>
                  <a:cubicBezTo>
                    <a:pt x="0" y="2232"/>
                    <a:pt x="233" y="2888"/>
                    <a:pt x="820" y="3558"/>
                  </a:cubicBezTo>
                  <a:cubicBezTo>
                    <a:pt x="2868" y="5904"/>
                    <a:pt x="8758" y="7954"/>
                    <a:pt x="11335" y="7954"/>
                  </a:cubicBezTo>
                  <a:cubicBezTo>
                    <a:pt x="11425" y="7954"/>
                    <a:pt x="11512" y="7952"/>
                    <a:pt x="11593" y="7946"/>
                  </a:cubicBezTo>
                  <a:cubicBezTo>
                    <a:pt x="12792" y="7872"/>
                    <a:pt x="13077" y="7165"/>
                    <a:pt x="13139" y="6749"/>
                  </a:cubicBezTo>
                  <a:cubicBezTo>
                    <a:pt x="13386" y="5132"/>
                    <a:pt x="11057" y="2155"/>
                    <a:pt x="7991" y="988"/>
                  </a:cubicBezTo>
                  <a:lnTo>
                    <a:pt x="7982" y="983"/>
                  </a:lnTo>
                  <a:cubicBezTo>
                    <a:pt x="7831" y="931"/>
                    <a:pt x="5150" y="0"/>
                    <a:pt x="29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1"/>
            <p:cNvSpPr/>
            <p:nvPr/>
          </p:nvSpPr>
          <p:spPr>
            <a:xfrm>
              <a:off x="5453625" y="4504375"/>
              <a:ext cx="1037200" cy="744450"/>
            </a:xfrm>
            <a:custGeom>
              <a:avLst/>
              <a:gdLst/>
              <a:ahLst/>
              <a:cxnLst/>
              <a:rect l="l" t="t" r="r" b="b"/>
              <a:pathLst>
                <a:path w="41488" h="29778" extrusionOk="0">
                  <a:moveTo>
                    <a:pt x="36940" y="1"/>
                  </a:moveTo>
                  <a:cubicBezTo>
                    <a:pt x="36177" y="1"/>
                    <a:pt x="35335" y="429"/>
                    <a:pt x="34449" y="1442"/>
                  </a:cubicBezTo>
                  <a:cubicBezTo>
                    <a:pt x="31886" y="4371"/>
                    <a:pt x="25526" y="12002"/>
                    <a:pt x="22875" y="12002"/>
                  </a:cubicBezTo>
                  <a:cubicBezTo>
                    <a:pt x="22843" y="12002"/>
                    <a:pt x="22812" y="12001"/>
                    <a:pt x="22781" y="11999"/>
                  </a:cubicBezTo>
                  <a:cubicBezTo>
                    <a:pt x="22781" y="11999"/>
                    <a:pt x="11854" y="5146"/>
                    <a:pt x="8891" y="3665"/>
                  </a:cubicBezTo>
                  <a:cubicBezTo>
                    <a:pt x="7788" y="3113"/>
                    <a:pt x="6633" y="2818"/>
                    <a:pt x="5551" y="2818"/>
                  </a:cubicBezTo>
                  <a:cubicBezTo>
                    <a:pt x="3727" y="2818"/>
                    <a:pt x="2111" y="3657"/>
                    <a:pt x="1297" y="5517"/>
                  </a:cubicBezTo>
                  <a:cubicBezTo>
                    <a:pt x="1" y="8479"/>
                    <a:pt x="12964" y="20518"/>
                    <a:pt x="15928" y="24593"/>
                  </a:cubicBezTo>
                  <a:cubicBezTo>
                    <a:pt x="18891" y="28667"/>
                    <a:pt x="26115" y="29778"/>
                    <a:pt x="29819" y="29778"/>
                  </a:cubicBezTo>
                  <a:cubicBezTo>
                    <a:pt x="33523" y="29778"/>
                    <a:pt x="40005" y="25705"/>
                    <a:pt x="40746" y="22185"/>
                  </a:cubicBezTo>
                  <a:cubicBezTo>
                    <a:pt x="41487" y="18666"/>
                    <a:pt x="41117" y="6813"/>
                    <a:pt x="40191" y="3665"/>
                  </a:cubicBezTo>
                  <a:cubicBezTo>
                    <a:pt x="39581" y="1592"/>
                    <a:pt x="38409" y="1"/>
                    <a:pt x="36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1"/>
            <p:cNvSpPr/>
            <p:nvPr/>
          </p:nvSpPr>
          <p:spPr>
            <a:xfrm>
              <a:off x="5913475" y="4810525"/>
              <a:ext cx="96075" cy="285950"/>
            </a:xfrm>
            <a:custGeom>
              <a:avLst/>
              <a:gdLst/>
              <a:ahLst/>
              <a:cxnLst/>
              <a:rect l="l" t="t" r="r" b="b"/>
              <a:pathLst>
                <a:path w="3843" h="11438" extrusionOk="0">
                  <a:moveTo>
                    <a:pt x="3525" y="1"/>
                  </a:moveTo>
                  <a:cubicBezTo>
                    <a:pt x="3381" y="350"/>
                    <a:pt x="1" y="8587"/>
                    <a:pt x="408" y="11438"/>
                  </a:cubicBezTo>
                  <a:lnTo>
                    <a:pt x="746" y="11389"/>
                  </a:lnTo>
                  <a:cubicBezTo>
                    <a:pt x="353" y="8631"/>
                    <a:pt x="3807" y="216"/>
                    <a:pt x="3842" y="131"/>
                  </a:cubicBezTo>
                  <a:lnTo>
                    <a:pt x="35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1"/>
            <p:cNvSpPr/>
            <p:nvPr/>
          </p:nvSpPr>
          <p:spPr>
            <a:xfrm>
              <a:off x="6387250" y="4779000"/>
              <a:ext cx="85275" cy="178575"/>
            </a:xfrm>
            <a:custGeom>
              <a:avLst/>
              <a:gdLst/>
              <a:ahLst/>
              <a:cxnLst/>
              <a:rect l="l" t="t" r="r" b="b"/>
              <a:pathLst>
                <a:path w="3411" h="7143" extrusionOk="0">
                  <a:moveTo>
                    <a:pt x="262" y="1"/>
                  </a:moveTo>
                  <a:lnTo>
                    <a:pt x="1" y="222"/>
                  </a:lnTo>
                  <a:cubicBezTo>
                    <a:pt x="29" y="256"/>
                    <a:pt x="2936" y="3728"/>
                    <a:pt x="3067" y="7142"/>
                  </a:cubicBezTo>
                  <a:lnTo>
                    <a:pt x="3410" y="7129"/>
                  </a:lnTo>
                  <a:cubicBezTo>
                    <a:pt x="3274" y="3599"/>
                    <a:pt x="385" y="145"/>
                    <a:pt x="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1"/>
            <p:cNvSpPr/>
            <p:nvPr/>
          </p:nvSpPr>
          <p:spPr>
            <a:xfrm>
              <a:off x="5356400" y="3558800"/>
              <a:ext cx="1041800" cy="1322550"/>
            </a:xfrm>
            <a:custGeom>
              <a:avLst/>
              <a:gdLst/>
              <a:ahLst/>
              <a:cxnLst/>
              <a:rect l="l" t="t" r="r" b="b"/>
              <a:pathLst>
                <a:path w="41672" h="52902" extrusionOk="0">
                  <a:moveTo>
                    <a:pt x="22780" y="0"/>
                  </a:moveTo>
                  <a:lnTo>
                    <a:pt x="22039" y="2779"/>
                  </a:lnTo>
                  <a:cubicBezTo>
                    <a:pt x="22039" y="2779"/>
                    <a:pt x="33151" y="10928"/>
                    <a:pt x="33336" y="11669"/>
                  </a:cubicBezTo>
                  <a:cubicBezTo>
                    <a:pt x="33522" y="12410"/>
                    <a:pt x="27781" y="18336"/>
                    <a:pt x="27781" y="18336"/>
                  </a:cubicBezTo>
                  <a:cubicBezTo>
                    <a:pt x="27781" y="18336"/>
                    <a:pt x="23706" y="20558"/>
                    <a:pt x="22040" y="22411"/>
                  </a:cubicBezTo>
                  <a:cubicBezTo>
                    <a:pt x="20373" y="24263"/>
                    <a:pt x="3519" y="39265"/>
                    <a:pt x="1853" y="40190"/>
                  </a:cubicBezTo>
                  <a:cubicBezTo>
                    <a:pt x="185" y="41115"/>
                    <a:pt x="1" y="44820"/>
                    <a:pt x="2963" y="45192"/>
                  </a:cubicBezTo>
                  <a:cubicBezTo>
                    <a:pt x="3032" y="45200"/>
                    <a:pt x="3107" y="45204"/>
                    <a:pt x="3188" y="45204"/>
                  </a:cubicBezTo>
                  <a:cubicBezTo>
                    <a:pt x="6590" y="45204"/>
                    <a:pt x="20372" y="37784"/>
                    <a:pt x="20373" y="37783"/>
                  </a:cubicBezTo>
                  <a:lnTo>
                    <a:pt x="20373" y="37783"/>
                  </a:lnTo>
                  <a:cubicBezTo>
                    <a:pt x="20373" y="37783"/>
                    <a:pt x="19076" y="41117"/>
                    <a:pt x="20373" y="42228"/>
                  </a:cubicBezTo>
                  <a:cubicBezTo>
                    <a:pt x="21669" y="43338"/>
                    <a:pt x="25003" y="44265"/>
                    <a:pt x="25374" y="45747"/>
                  </a:cubicBezTo>
                  <a:cubicBezTo>
                    <a:pt x="25744" y="47229"/>
                    <a:pt x="25188" y="50191"/>
                    <a:pt x="27040" y="51673"/>
                  </a:cubicBezTo>
                  <a:cubicBezTo>
                    <a:pt x="27946" y="52398"/>
                    <a:pt x="29782" y="52901"/>
                    <a:pt x="31834" y="52901"/>
                  </a:cubicBezTo>
                  <a:cubicBezTo>
                    <a:pt x="33977" y="52901"/>
                    <a:pt x="36355" y="52352"/>
                    <a:pt x="38153" y="50932"/>
                  </a:cubicBezTo>
                  <a:cubicBezTo>
                    <a:pt x="41671" y="48154"/>
                    <a:pt x="41487" y="41487"/>
                    <a:pt x="40746" y="37042"/>
                  </a:cubicBezTo>
                  <a:cubicBezTo>
                    <a:pt x="40005" y="32596"/>
                    <a:pt x="41302" y="16299"/>
                    <a:pt x="40375" y="12594"/>
                  </a:cubicBezTo>
                  <a:cubicBezTo>
                    <a:pt x="39448" y="8891"/>
                    <a:pt x="22780" y="0"/>
                    <a:pt x="22780"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1"/>
            <p:cNvSpPr/>
            <p:nvPr/>
          </p:nvSpPr>
          <p:spPr>
            <a:xfrm>
              <a:off x="5359225" y="3546175"/>
              <a:ext cx="1057750" cy="1344000"/>
            </a:xfrm>
            <a:custGeom>
              <a:avLst/>
              <a:gdLst/>
              <a:ahLst/>
              <a:cxnLst/>
              <a:rect l="l" t="t" r="r" b="b"/>
              <a:pathLst>
                <a:path w="42310" h="53760" extrusionOk="0">
                  <a:moveTo>
                    <a:pt x="22888" y="1012"/>
                  </a:moveTo>
                  <a:cubicBezTo>
                    <a:pt x="27738" y="3630"/>
                    <a:pt x="39220" y="10341"/>
                    <a:pt x="39931" y="13182"/>
                  </a:cubicBezTo>
                  <a:cubicBezTo>
                    <a:pt x="40403" y="15074"/>
                    <a:pt x="40278" y="20491"/>
                    <a:pt x="40158" y="25731"/>
                  </a:cubicBezTo>
                  <a:cubicBezTo>
                    <a:pt x="40044" y="30728"/>
                    <a:pt x="39935" y="35449"/>
                    <a:pt x="40295" y="37602"/>
                  </a:cubicBezTo>
                  <a:cubicBezTo>
                    <a:pt x="40696" y="40011"/>
                    <a:pt x="41704" y="48107"/>
                    <a:pt x="37828" y="51169"/>
                  </a:cubicBezTo>
                  <a:cubicBezTo>
                    <a:pt x="36082" y="52546"/>
                    <a:pt x="33789" y="53067"/>
                    <a:pt x="31733" y="53067"/>
                  </a:cubicBezTo>
                  <a:cubicBezTo>
                    <a:pt x="29744" y="53067"/>
                    <a:pt x="27978" y="52580"/>
                    <a:pt x="27142" y="51911"/>
                  </a:cubicBezTo>
                  <a:cubicBezTo>
                    <a:pt x="25943" y="50952"/>
                    <a:pt x="25852" y="49283"/>
                    <a:pt x="25773" y="47811"/>
                  </a:cubicBezTo>
                  <a:cubicBezTo>
                    <a:pt x="25739" y="47202"/>
                    <a:pt x="25708" y="46628"/>
                    <a:pt x="25594" y="46169"/>
                  </a:cubicBezTo>
                  <a:cubicBezTo>
                    <a:pt x="25323" y="45086"/>
                    <a:pt x="23864" y="44345"/>
                    <a:pt x="22450" y="43628"/>
                  </a:cubicBezTo>
                  <a:cubicBezTo>
                    <a:pt x="21670" y="43233"/>
                    <a:pt x="20934" y="42859"/>
                    <a:pt x="20482" y="42471"/>
                  </a:cubicBezTo>
                  <a:cubicBezTo>
                    <a:pt x="19572" y="41692"/>
                    <a:pt x="20243" y="39276"/>
                    <a:pt x="20579" y="38411"/>
                  </a:cubicBezTo>
                  <a:lnTo>
                    <a:pt x="20916" y="37544"/>
                  </a:lnTo>
                  <a:lnTo>
                    <a:pt x="20916" y="37544"/>
                  </a:lnTo>
                  <a:lnTo>
                    <a:pt x="20096" y="37985"/>
                  </a:lnTo>
                  <a:cubicBezTo>
                    <a:pt x="16206" y="40082"/>
                    <a:pt x="5774" y="45367"/>
                    <a:pt x="3084" y="45367"/>
                  </a:cubicBezTo>
                  <a:cubicBezTo>
                    <a:pt x="3015" y="45367"/>
                    <a:pt x="2952" y="45364"/>
                    <a:pt x="2893" y="45357"/>
                  </a:cubicBezTo>
                  <a:cubicBezTo>
                    <a:pt x="1450" y="45175"/>
                    <a:pt x="1046" y="44173"/>
                    <a:pt x="933" y="43592"/>
                  </a:cubicBezTo>
                  <a:cubicBezTo>
                    <a:pt x="731" y="42551"/>
                    <a:pt x="1159" y="41410"/>
                    <a:pt x="1906" y="40995"/>
                  </a:cubicBezTo>
                  <a:cubicBezTo>
                    <a:pt x="3645" y="40029"/>
                    <a:pt x="20447" y="25072"/>
                    <a:pt x="22183" y="23143"/>
                  </a:cubicBezTo>
                  <a:cubicBezTo>
                    <a:pt x="23789" y="21358"/>
                    <a:pt x="27793" y="19164"/>
                    <a:pt x="27833" y="19141"/>
                  </a:cubicBezTo>
                  <a:lnTo>
                    <a:pt x="27915" y="19079"/>
                  </a:lnTo>
                  <a:cubicBezTo>
                    <a:pt x="30595" y="16314"/>
                    <a:pt x="33749" y="12855"/>
                    <a:pt x="33557" y="12091"/>
                  </a:cubicBezTo>
                  <a:cubicBezTo>
                    <a:pt x="33373" y="11353"/>
                    <a:pt x="26526" y="6233"/>
                    <a:pt x="22319" y="3145"/>
                  </a:cubicBezTo>
                  <a:lnTo>
                    <a:pt x="22888" y="1012"/>
                  </a:lnTo>
                  <a:close/>
                  <a:moveTo>
                    <a:pt x="22449" y="0"/>
                  </a:moveTo>
                  <a:lnTo>
                    <a:pt x="21535" y="3422"/>
                  </a:lnTo>
                  <a:lnTo>
                    <a:pt x="21724" y="3561"/>
                  </a:lnTo>
                  <a:cubicBezTo>
                    <a:pt x="25763" y="6524"/>
                    <a:pt x="32257" y="11425"/>
                    <a:pt x="32874" y="12251"/>
                  </a:cubicBezTo>
                  <a:cubicBezTo>
                    <a:pt x="32663" y="12921"/>
                    <a:pt x="30001" y="15938"/>
                    <a:pt x="27457" y="18565"/>
                  </a:cubicBezTo>
                  <a:cubicBezTo>
                    <a:pt x="26978" y="18829"/>
                    <a:pt x="23282" y="20896"/>
                    <a:pt x="21672" y="22686"/>
                  </a:cubicBezTo>
                  <a:cubicBezTo>
                    <a:pt x="20036" y="24503"/>
                    <a:pt x="3198" y="39492"/>
                    <a:pt x="1573" y="40395"/>
                  </a:cubicBezTo>
                  <a:cubicBezTo>
                    <a:pt x="565" y="40955"/>
                    <a:pt x="1" y="42387"/>
                    <a:pt x="261" y="43723"/>
                  </a:cubicBezTo>
                  <a:cubicBezTo>
                    <a:pt x="511" y="45022"/>
                    <a:pt x="1440" y="45866"/>
                    <a:pt x="2807" y="46037"/>
                  </a:cubicBezTo>
                  <a:cubicBezTo>
                    <a:pt x="2883" y="46046"/>
                    <a:pt x="2965" y="46051"/>
                    <a:pt x="3053" y="46051"/>
                  </a:cubicBezTo>
                  <a:cubicBezTo>
                    <a:pt x="6105" y="46051"/>
                    <a:pt x="16700" y="40561"/>
                    <a:pt x="19666" y="38994"/>
                  </a:cubicBezTo>
                  <a:lnTo>
                    <a:pt x="19666" y="38994"/>
                  </a:lnTo>
                  <a:cubicBezTo>
                    <a:pt x="19342" y="40131"/>
                    <a:pt x="18987" y="42093"/>
                    <a:pt x="20037" y="42993"/>
                  </a:cubicBezTo>
                  <a:cubicBezTo>
                    <a:pt x="20551" y="43434"/>
                    <a:pt x="21323" y="43826"/>
                    <a:pt x="22140" y="44240"/>
                  </a:cubicBezTo>
                  <a:cubicBezTo>
                    <a:pt x="23356" y="44858"/>
                    <a:pt x="24734" y="45557"/>
                    <a:pt x="24928" y="46335"/>
                  </a:cubicBezTo>
                  <a:cubicBezTo>
                    <a:pt x="25026" y="46730"/>
                    <a:pt x="25056" y="47274"/>
                    <a:pt x="25087" y="47848"/>
                  </a:cubicBezTo>
                  <a:cubicBezTo>
                    <a:pt x="25170" y="49384"/>
                    <a:pt x="25274" y="51296"/>
                    <a:pt x="26713" y="52447"/>
                  </a:cubicBezTo>
                  <a:cubicBezTo>
                    <a:pt x="27713" y="53246"/>
                    <a:pt x="29602" y="53760"/>
                    <a:pt x="31689" y="53760"/>
                  </a:cubicBezTo>
                  <a:cubicBezTo>
                    <a:pt x="33930" y="53760"/>
                    <a:pt x="36401" y="53169"/>
                    <a:pt x="38251" y="51708"/>
                  </a:cubicBezTo>
                  <a:cubicBezTo>
                    <a:pt x="42310" y="48503"/>
                    <a:pt x="41505" y="40698"/>
                    <a:pt x="40970" y="37491"/>
                  </a:cubicBezTo>
                  <a:cubicBezTo>
                    <a:pt x="40621" y="35401"/>
                    <a:pt x="40734" y="30494"/>
                    <a:pt x="40844" y="25748"/>
                  </a:cubicBezTo>
                  <a:cubicBezTo>
                    <a:pt x="40970" y="20219"/>
                    <a:pt x="41091" y="14998"/>
                    <a:pt x="40595" y="13017"/>
                  </a:cubicBezTo>
                  <a:cubicBezTo>
                    <a:pt x="39643" y="9208"/>
                    <a:pt x="23516" y="569"/>
                    <a:pt x="22829" y="202"/>
                  </a:cubicBezTo>
                  <a:lnTo>
                    <a:pt x="224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1"/>
            <p:cNvSpPr/>
            <p:nvPr/>
          </p:nvSpPr>
          <p:spPr>
            <a:xfrm>
              <a:off x="5856600" y="4439350"/>
              <a:ext cx="187175" cy="72575"/>
            </a:xfrm>
            <a:custGeom>
              <a:avLst/>
              <a:gdLst/>
              <a:ahLst/>
              <a:cxnLst/>
              <a:rect l="l" t="t" r="r" b="b"/>
              <a:pathLst>
                <a:path w="7487" h="2903" extrusionOk="0">
                  <a:moveTo>
                    <a:pt x="7102" y="0"/>
                  </a:moveTo>
                  <a:cubicBezTo>
                    <a:pt x="7067" y="0"/>
                    <a:pt x="7031" y="6"/>
                    <a:pt x="6995" y="17"/>
                  </a:cubicBezTo>
                  <a:lnTo>
                    <a:pt x="258" y="2235"/>
                  </a:lnTo>
                  <a:cubicBezTo>
                    <a:pt x="97" y="2288"/>
                    <a:pt x="1" y="2448"/>
                    <a:pt x="28" y="2615"/>
                  </a:cubicBezTo>
                  <a:cubicBezTo>
                    <a:pt x="54" y="2781"/>
                    <a:pt x="197" y="2903"/>
                    <a:pt x="365" y="2903"/>
                  </a:cubicBezTo>
                  <a:cubicBezTo>
                    <a:pt x="369" y="2903"/>
                    <a:pt x="372" y="2903"/>
                    <a:pt x="376" y="2903"/>
                  </a:cubicBezTo>
                  <a:cubicBezTo>
                    <a:pt x="409" y="2903"/>
                    <a:pt x="441" y="2897"/>
                    <a:pt x="472" y="2888"/>
                  </a:cubicBezTo>
                  <a:lnTo>
                    <a:pt x="7209" y="669"/>
                  </a:lnTo>
                  <a:cubicBezTo>
                    <a:pt x="7389" y="610"/>
                    <a:pt x="7487" y="415"/>
                    <a:pt x="7427" y="236"/>
                  </a:cubicBezTo>
                  <a:cubicBezTo>
                    <a:pt x="7380" y="92"/>
                    <a:pt x="7246" y="0"/>
                    <a:pt x="7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1"/>
            <p:cNvSpPr/>
            <p:nvPr/>
          </p:nvSpPr>
          <p:spPr>
            <a:xfrm>
              <a:off x="5874475" y="4483475"/>
              <a:ext cx="168700" cy="65725"/>
            </a:xfrm>
            <a:custGeom>
              <a:avLst/>
              <a:gdLst/>
              <a:ahLst/>
              <a:cxnLst/>
              <a:rect l="l" t="t" r="r" b="b"/>
              <a:pathLst>
                <a:path w="6748" h="2629" extrusionOk="0">
                  <a:moveTo>
                    <a:pt x="385" y="1"/>
                  </a:moveTo>
                  <a:cubicBezTo>
                    <a:pt x="240" y="1"/>
                    <a:pt x="106" y="93"/>
                    <a:pt x="60" y="238"/>
                  </a:cubicBezTo>
                  <a:cubicBezTo>
                    <a:pt x="0" y="418"/>
                    <a:pt x="100" y="611"/>
                    <a:pt x="279" y="670"/>
                  </a:cubicBezTo>
                  <a:lnTo>
                    <a:pt x="6282" y="2611"/>
                  </a:lnTo>
                  <a:cubicBezTo>
                    <a:pt x="6316" y="2623"/>
                    <a:pt x="6351" y="2629"/>
                    <a:pt x="6387" y="2629"/>
                  </a:cubicBezTo>
                  <a:lnTo>
                    <a:pt x="6387" y="2627"/>
                  </a:lnTo>
                  <a:cubicBezTo>
                    <a:pt x="6555" y="2626"/>
                    <a:pt x="6696" y="2504"/>
                    <a:pt x="6723" y="2338"/>
                  </a:cubicBezTo>
                  <a:cubicBezTo>
                    <a:pt x="6748" y="2173"/>
                    <a:pt x="6651" y="2012"/>
                    <a:pt x="6492" y="1959"/>
                  </a:cubicBezTo>
                  <a:lnTo>
                    <a:pt x="492" y="18"/>
                  </a:lnTo>
                  <a:cubicBezTo>
                    <a:pt x="456" y="6"/>
                    <a:pt x="420" y="1"/>
                    <a:pt x="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1"/>
            <p:cNvSpPr/>
            <p:nvPr/>
          </p:nvSpPr>
          <p:spPr>
            <a:xfrm>
              <a:off x="5583275" y="3511925"/>
              <a:ext cx="1060350" cy="1271750"/>
            </a:xfrm>
            <a:custGeom>
              <a:avLst/>
              <a:gdLst/>
              <a:ahLst/>
              <a:cxnLst/>
              <a:rect l="l" t="t" r="r" b="b"/>
              <a:pathLst>
                <a:path w="42414" h="50870" extrusionOk="0">
                  <a:moveTo>
                    <a:pt x="15598" y="0"/>
                  </a:moveTo>
                  <a:cubicBezTo>
                    <a:pt x="13531" y="0"/>
                    <a:pt x="11504" y="845"/>
                    <a:pt x="10001" y="1691"/>
                  </a:cubicBezTo>
                  <a:cubicBezTo>
                    <a:pt x="10001" y="1691"/>
                    <a:pt x="8749" y="674"/>
                    <a:pt x="6906" y="674"/>
                  </a:cubicBezTo>
                  <a:cubicBezTo>
                    <a:pt x="5914" y="674"/>
                    <a:pt x="4750" y="969"/>
                    <a:pt x="3518" y="1877"/>
                  </a:cubicBezTo>
                  <a:cubicBezTo>
                    <a:pt x="0" y="4469"/>
                    <a:pt x="2222" y="8358"/>
                    <a:pt x="3147" y="9471"/>
                  </a:cubicBezTo>
                  <a:lnTo>
                    <a:pt x="4073" y="10581"/>
                  </a:lnTo>
                  <a:cubicBezTo>
                    <a:pt x="4073" y="10581"/>
                    <a:pt x="6852" y="15583"/>
                    <a:pt x="9630" y="17620"/>
                  </a:cubicBezTo>
                  <a:cubicBezTo>
                    <a:pt x="12408" y="19657"/>
                    <a:pt x="18706" y="20211"/>
                    <a:pt x="18706" y="20211"/>
                  </a:cubicBezTo>
                  <a:cubicBezTo>
                    <a:pt x="18706" y="20211"/>
                    <a:pt x="21115" y="22618"/>
                    <a:pt x="20743" y="29471"/>
                  </a:cubicBezTo>
                  <a:cubicBezTo>
                    <a:pt x="20374" y="36324"/>
                    <a:pt x="17965" y="40028"/>
                    <a:pt x="22225" y="45585"/>
                  </a:cubicBezTo>
                  <a:cubicBezTo>
                    <a:pt x="24710" y="48826"/>
                    <a:pt x="28330" y="50869"/>
                    <a:pt x="31651" y="50869"/>
                  </a:cubicBezTo>
                  <a:cubicBezTo>
                    <a:pt x="34022" y="50869"/>
                    <a:pt x="36240" y="49828"/>
                    <a:pt x="37783" y="47436"/>
                  </a:cubicBezTo>
                  <a:cubicBezTo>
                    <a:pt x="41487" y="41696"/>
                    <a:pt x="42413" y="35768"/>
                    <a:pt x="37969" y="29841"/>
                  </a:cubicBezTo>
                  <a:cubicBezTo>
                    <a:pt x="33524" y="23915"/>
                    <a:pt x="26115" y="21322"/>
                    <a:pt x="24077" y="20397"/>
                  </a:cubicBezTo>
                  <a:cubicBezTo>
                    <a:pt x="22040" y="19470"/>
                    <a:pt x="21299" y="17988"/>
                    <a:pt x="21299" y="17247"/>
                  </a:cubicBezTo>
                  <a:cubicBezTo>
                    <a:pt x="21299" y="16506"/>
                    <a:pt x="24633" y="7987"/>
                    <a:pt x="21299" y="3172"/>
                  </a:cubicBezTo>
                  <a:cubicBezTo>
                    <a:pt x="19656" y="799"/>
                    <a:pt x="17608" y="0"/>
                    <a:pt x="15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1"/>
            <p:cNvSpPr/>
            <p:nvPr/>
          </p:nvSpPr>
          <p:spPr>
            <a:xfrm>
              <a:off x="5714400" y="3569250"/>
              <a:ext cx="205975" cy="396225"/>
            </a:xfrm>
            <a:custGeom>
              <a:avLst/>
              <a:gdLst/>
              <a:ahLst/>
              <a:cxnLst/>
              <a:rect l="l" t="t" r="r" b="b"/>
              <a:pathLst>
                <a:path w="8239" h="15849" extrusionOk="0">
                  <a:moveTo>
                    <a:pt x="3226" y="1"/>
                  </a:moveTo>
                  <a:cubicBezTo>
                    <a:pt x="2865" y="1"/>
                    <a:pt x="2421" y="73"/>
                    <a:pt x="1991" y="335"/>
                  </a:cubicBezTo>
                  <a:cubicBezTo>
                    <a:pt x="1219" y="804"/>
                    <a:pt x="729" y="1731"/>
                    <a:pt x="536" y="3090"/>
                  </a:cubicBezTo>
                  <a:cubicBezTo>
                    <a:pt x="0" y="6838"/>
                    <a:pt x="2326" y="13533"/>
                    <a:pt x="7934" y="15835"/>
                  </a:cubicBezTo>
                  <a:cubicBezTo>
                    <a:pt x="7955" y="15844"/>
                    <a:pt x="7977" y="15848"/>
                    <a:pt x="8000" y="15848"/>
                  </a:cubicBezTo>
                  <a:cubicBezTo>
                    <a:pt x="8187" y="15848"/>
                    <a:pt x="8239" y="15590"/>
                    <a:pt x="8065" y="15519"/>
                  </a:cubicBezTo>
                  <a:cubicBezTo>
                    <a:pt x="2615" y="13282"/>
                    <a:pt x="355" y="6778"/>
                    <a:pt x="875" y="3139"/>
                  </a:cubicBezTo>
                  <a:cubicBezTo>
                    <a:pt x="1053" y="1888"/>
                    <a:pt x="1488" y="1043"/>
                    <a:pt x="2167" y="631"/>
                  </a:cubicBezTo>
                  <a:cubicBezTo>
                    <a:pt x="2532" y="407"/>
                    <a:pt x="2916" y="346"/>
                    <a:pt x="3229" y="346"/>
                  </a:cubicBezTo>
                  <a:cubicBezTo>
                    <a:pt x="3610" y="346"/>
                    <a:pt x="3886" y="437"/>
                    <a:pt x="3891" y="439"/>
                  </a:cubicBezTo>
                  <a:cubicBezTo>
                    <a:pt x="3910" y="446"/>
                    <a:pt x="3929" y="449"/>
                    <a:pt x="3948" y="449"/>
                  </a:cubicBezTo>
                  <a:cubicBezTo>
                    <a:pt x="4018" y="449"/>
                    <a:pt x="4084" y="405"/>
                    <a:pt x="4109" y="334"/>
                  </a:cubicBezTo>
                  <a:cubicBezTo>
                    <a:pt x="4140" y="244"/>
                    <a:pt x="4094" y="146"/>
                    <a:pt x="4004" y="115"/>
                  </a:cubicBezTo>
                  <a:cubicBezTo>
                    <a:pt x="3981" y="108"/>
                    <a:pt x="3664" y="1"/>
                    <a:pt x="3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1"/>
            <p:cNvSpPr/>
            <p:nvPr/>
          </p:nvSpPr>
          <p:spPr>
            <a:xfrm>
              <a:off x="5777825" y="3713750"/>
              <a:ext cx="323375" cy="285500"/>
            </a:xfrm>
            <a:custGeom>
              <a:avLst/>
              <a:gdLst/>
              <a:ahLst/>
              <a:cxnLst/>
              <a:rect l="l" t="t" r="r" b="b"/>
              <a:pathLst>
                <a:path w="12935" h="11420" extrusionOk="0">
                  <a:moveTo>
                    <a:pt x="195" y="0"/>
                  </a:moveTo>
                  <a:cubicBezTo>
                    <a:pt x="175" y="0"/>
                    <a:pt x="155" y="3"/>
                    <a:pt x="136" y="11"/>
                  </a:cubicBezTo>
                  <a:cubicBezTo>
                    <a:pt x="47" y="43"/>
                    <a:pt x="1" y="141"/>
                    <a:pt x="34" y="231"/>
                  </a:cubicBezTo>
                  <a:cubicBezTo>
                    <a:pt x="48" y="271"/>
                    <a:pt x="1572" y="4357"/>
                    <a:pt x="4938" y="7588"/>
                  </a:cubicBezTo>
                  <a:cubicBezTo>
                    <a:pt x="8318" y="10833"/>
                    <a:pt x="12693" y="11412"/>
                    <a:pt x="12736" y="11418"/>
                  </a:cubicBezTo>
                  <a:cubicBezTo>
                    <a:pt x="12743" y="11420"/>
                    <a:pt x="12751" y="11420"/>
                    <a:pt x="12757" y="11420"/>
                  </a:cubicBezTo>
                  <a:cubicBezTo>
                    <a:pt x="12847" y="11420"/>
                    <a:pt x="12923" y="11348"/>
                    <a:pt x="12929" y="11258"/>
                  </a:cubicBezTo>
                  <a:cubicBezTo>
                    <a:pt x="12935" y="11167"/>
                    <a:pt x="12868" y="11088"/>
                    <a:pt x="12779" y="11077"/>
                  </a:cubicBezTo>
                  <a:cubicBezTo>
                    <a:pt x="12736" y="11072"/>
                    <a:pt x="8474" y="10508"/>
                    <a:pt x="5176" y="7342"/>
                  </a:cubicBezTo>
                  <a:cubicBezTo>
                    <a:pt x="1869" y="4167"/>
                    <a:pt x="371" y="152"/>
                    <a:pt x="356" y="112"/>
                  </a:cubicBezTo>
                  <a:cubicBezTo>
                    <a:pt x="330" y="42"/>
                    <a:pt x="265" y="0"/>
                    <a:pt x="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1"/>
            <p:cNvSpPr/>
            <p:nvPr/>
          </p:nvSpPr>
          <p:spPr>
            <a:xfrm>
              <a:off x="6129100" y="4061550"/>
              <a:ext cx="424450" cy="684700"/>
            </a:xfrm>
            <a:custGeom>
              <a:avLst/>
              <a:gdLst/>
              <a:ahLst/>
              <a:cxnLst/>
              <a:rect l="l" t="t" r="r" b="b"/>
              <a:pathLst>
                <a:path w="16978" h="27388" extrusionOk="0">
                  <a:moveTo>
                    <a:pt x="192" y="0"/>
                  </a:moveTo>
                  <a:cubicBezTo>
                    <a:pt x="151" y="0"/>
                    <a:pt x="110" y="15"/>
                    <a:pt x="76" y="44"/>
                  </a:cubicBezTo>
                  <a:cubicBezTo>
                    <a:pt x="6" y="108"/>
                    <a:pt x="0" y="216"/>
                    <a:pt x="64" y="286"/>
                  </a:cubicBezTo>
                  <a:cubicBezTo>
                    <a:pt x="113" y="341"/>
                    <a:pt x="4976" y="5844"/>
                    <a:pt x="3132" y="12961"/>
                  </a:cubicBezTo>
                  <a:cubicBezTo>
                    <a:pt x="2041" y="17173"/>
                    <a:pt x="2963" y="21797"/>
                    <a:pt x="5483" y="24746"/>
                  </a:cubicBezTo>
                  <a:cubicBezTo>
                    <a:pt x="6953" y="26464"/>
                    <a:pt x="8787" y="27388"/>
                    <a:pt x="10702" y="27388"/>
                  </a:cubicBezTo>
                  <a:cubicBezTo>
                    <a:pt x="10895" y="27388"/>
                    <a:pt x="11091" y="27377"/>
                    <a:pt x="11285" y="27360"/>
                  </a:cubicBezTo>
                  <a:cubicBezTo>
                    <a:pt x="16912" y="26810"/>
                    <a:pt x="16978" y="19027"/>
                    <a:pt x="16978" y="18949"/>
                  </a:cubicBezTo>
                  <a:cubicBezTo>
                    <a:pt x="16978" y="18854"/>
                    <a:pt x="16901" y="18777"/>
                    <a:pt x="16806" y="18777"/>
                  </a:cubicBezTo>
                  <a:cubicBezTo>
                    <a:pt x="16710" y="18777"/>
                    <a:pt x="16635" y="18854"/>
                    <a:pt x="16635" y="18949"/>
                  </a:cubicBezTo>
                  <a:cubicBezTo>
                    <a:pt x="16635" y="19025"/>
                    <a:pt x="16572" y="26498"/>
                    <a:pt x="11252" y="27018"/>
                  </a:cubicBezTo>
                  <a:cubicBezTo>
                    <a:pt x="11069" y="27036"/>
                    <a:pt x="10886" y="27045"/>
                    <a:pt x="10705" y="27045"/>
                  </a:cubicBezTo>
                  <a:cubicBezTo>
                    <a:pt x="8892" y="27045"/>
                    <a:pt x="7146" y="26163"/>
                    <a:pt x="5744" y="24523"/>
                  </a:cubicBezTo>
                  <a:cubicBezTo>
                    <a:pt x="3294" y="21657"/>
                    <a:pt x="2400" y="17153"/>
                    <a:pt x="3465" y="13048"/>
                  </a:cubicBezTo>
                  <a:cubicBezTo>
                    <a:pt x="5357" y="5749"/>
                    <a:pt x="370" y="112"/>
                    <a:pt x="318" y="56"/>
                  </a:cubicBezTo>
                  <a:cubicBezTo>
                    <a:pt x="284" y="19"/>
                    <a:pt x="238" y="0"/>
                    <a:pt x="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1"/>
            <p:cNvSpPr/>
            <p:nvPr/>
          </p:nvSpPr>
          <p:spPr>
            <a:xfrm>
              <a:off x="6105925" y="4034525"/>
              <a:ext cx="387425" cy="650650"/>
            </a:xfrm>
            <a:custGeom>
              <a:avLst/>
              <a:gdLst/>
              <a:ahLst/>
              <a:cxnLst/>
              <a:rect l="l" t="t" r="r" b="b"/>
              <a:pathLst>
                <a:path w="15497" h="26026" extrusionOk="0">
                  <a:moveTo>
                    <a:pt x="175" y="1"/>
                  </a:moveTo>
                  <a:cubicBezTo>
                    <a:pt x="84" y="1"/>
                    <a:pt x="10" y="72"/>
                    <a:pt x="5" y="164"/>
                  </a:cubicBezTo>
                  <a:cubicBezTo>
                    <a:pt x="1" y="256"/>
                    <a:pt x="71" y="336"/>
                    <a:pt x="164" y="344"/>
                  </a:cubicBezTo>
                  <a:cubicBezTo>
                    <a:pt x="194" y="345"/>
                    <a:pt x="3125" y="572"/>
                    <a:pt x="7464" y="6487"/>
                  </a:cubicBezTo>
                  <a:cubicBezTo>
                    <a:pt x="10525" y="10661"/>
                    <a:pt x="10162" y="14571"/>
                    <a:pt x="9843" y="18022"/>
                  </a:cubicBezTo>
                  <a:cubicBezTo>
                    <a:pt x="9697" y="19586"/>
                    <a:pt x="9561" y="21063"/>
                    <a:pt x="9729" y="22481"/>
                  </a:cubicBezTo>
                  <a:cubicBezTo>
                    <a:pt x="10048" y="25199"/>
                    <a:pt x="11462" y="25843"/>
                    <a:pt x="12274" y="25986"/>
                  </a:cubicBezTo>
                  <a:cubicBezTo>
                    <a:pt x="12428" y="26013"/>
                    <a:pt x="12586" y="26026"/>
                    <a:pt x="12743" y="26026"/>
                  </a:cubicBezTo>
                  <a:cubicBezTo>
                    <a:pt x="13848" y="26026"/>
                    <a:pt x="14979" y="25383"/>
                    <a:pt x="15455" y="24427"/>
                  </a:cubicBezTo>
                  <a:cubicBezTo>
                    <a:pt x="15496" y="24342"/>
                    <a:pt x="15462" y="24240"/>
                    <a:pt x="15377" y="24197"/>
                  </a:cubicBezTo>
                  <a:cubicBezTo>
                    <a:pt x="15353" y="24185"/>
                    <a:pt x="15327" y="24179"/>
                    <a:pt x="15302" y="24179"/>
                  </a:cubicBezTo>
                  <a:cubicBezTo>
                    <a:pt x="15239" y="24179"/>
                    <a:pt x="15178" y="24214"/>
                    <a:pt x="15147" y="24274"/>
                  </a:cubicBezTo>
                  <a:cubicBezTo>
                    <a:pt x="14727" y="25116"/>
                    <a:pt x="13731" y="25683"/>
                    <a:pt x="12750" y="25683"/>
                  </a:cubicBezTo>
                  <a:cubicBezTo>
                    <a:pt x="12610" y="25683"/>
                    <a:pt x="12471" y="25671"/>
                    <a:pt x="12333" y="25647"/>
                  </a:cubicBezTo>
                  <a:cubicBezTo>
                    <a:pt x="11613" y="25521"/>
                    <a:pt x="10363" y="24936"/>
                    <a:pt x="10069" y="22440"/>
                  </a:cubicBezTo>
                  <a:cubicBezTo>
                    <a:pt x="9905" y="21057"/>
                    <a:pt x="10041" y="19598"/>
                    <a:pt x="10185" y="18052"/>
                  </a:cubicBezTo>
                  <a:cubicBezTo>
                    <a:pt x="10510" y="14541"/>
                    <a:pt x="10878" y="10562"/>
                    <a:pt x="7740" y="6284"/>
                  </a:cubicBezTo>
                  <a:cubicBezTo>
                    <a:pt x="3286" y="209"/>
                    <a:pt x="305" y="7"/>
                    <a:pt x="180" y="1"/>
                  </a:cubicBezTo>
                  <a:cubicBezTo>
                    <a:pt x="179" y="1"/>
                    <a:pt x="177"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1"/>
            <p:cNvSpPr/>
            <p:nvPr/>
          </p:nvSpPr>
          <p:spPr>
            <a:xfrm>
              <a:off x="4612200" y="693350"/>
              <a:ext cx="1274525" cy="1028100"/>
            </a:xfrm>
            <a:custGeom>
              <a:avLst/>
              <a:gdLst/>
              <a:ahLst/>
              <a:cxnLst/>
              <a:rect l="l" t="t" r="r" b="b"/>
              <a:pathLst>
                <a:path w="50981" h="41124" extrusionOk="0">
                  <a:moveTo>
                    <a:pt x="13441" y="0"/>
                  </a:moveTo>
                  <a:cubicBezTo>
                    <a:pt x="9177" y="0"/>
                    <a:pt x="5353" y="1744"/>
                    <a:pt x="5736" y="6643"/>
                  </a:cubicBezTo>
                  <a:cubicBezTo>
                    <a:pt x="5462" y="6821"/>
                    <a:pt x="5189" y="7010"/>
                    <a:pt x="4920" y="7219"/>
                  </a:cubicBezTo>
                  <a:cubicBezTo>
                    <a:pt x="4470" y="7285"/>
                    <a:pt x="4030" y="7408"/>
                    <a:pt x="3612" y="7586"/>
                  </a:cubicBezTo>
                  <a:cubicBezTo>
                    <a:pt x="261" y="8997"/>
                    <a:pt x="0" y="15951"/>
                    <a:pt x="2501" y="19133"/>
                  </a:cubicBezTo>
                  <a:cubicBezTo>
                    <a:pt x="3830" y="20823"/>
                    <a:pt x="6439" y="22247"/>
                    <a:pt x="8836" y="23043"/>
                  </a:cubicBezTo>
                  <a:lnTo>
                    <a:pt x="8849" y="23116"/>
                  </a:lnTo>
                  <a:cubicBezTo>
                    <a:pt x="8849" y="23116"/>
                    <a:pt x="9052" y="23811"/>
                    <a:pt x="16015" y="24471"/>
                  </a:cubicBezTo>
                  <a:cubicBezTo>
                    <a:pt x="22978" y="25131"/>
                    <a:pt x="25013" y="27891"/>
                    <a:pt x="24695" y="31238"/>
                  </a:cubicBezTo>
                  <a:cubicBezTo>
                    <a:pt x="24462" y="33749"/>
                    <a:pt x="25321" y="36240"/>
                    <a:pt x="27054" y="38071"/>
                  </a:cubicBezTo>
                  <a:cubicBezTo>
                    <a:pt x="27902" y="39259"/>
                    <a:pt x="29268" y="40191"/>
                    <a:pt x="31472" y="40730"/>
                  </a:cubicBezTo>
                  <a:cubicBezTo>
                    <a:pt x="32565" y="40998"/>
                    <a:pt x="33618" y="41124"/>
                    <a:pt x="34627" y="41124"/>
                  </a:cubicBezTo>
                  <a:cubicBezTo>
                    <a:pt x="45362" y="41124"/>
                    <a:pt x="50981" y="26888"/>
                    <a:pt x="44008" y="18331"/>
                  </a:cubicBezTo>
                  <a:cubicBezTo>
                    <a:pt x="40383" y="13881"/>
                    <a:pt x="34111" y="13009"/>
                    <a:pt x="29460" y="9839"/>
                  </a:cubicBezTo>
                  <a:cubicBezTo>
                    <a:pt x="26356" y="7723"/>
                    <a:pt x="23369" y="5378"/>
                    <a:pt x="20561" y="2880"/>
                  </a:cubicBezTo>
                  <a:cubicBezTo>
                    <a:pt x="20489" y="2880"/>
                    <a:pt x="20418" y="2885"/>
                    <a:pt x="20348" y="2897"/>
                  </a:cubicBezTo>
                  <a:cubicBezTo>
                    <a:pt x="18716" y="1311"/>
                    <a:pt x="16860" y="231"/>
                    <a:pt x="14844" y="60"/>
                  </a:cubicBezTo>
                  <a:cubicBezTo>
                    <a:pt x="14374" y="21"/>
                    <a:pt x="13905" y="0"/>
                    <a:pt x="134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1"/>
            <p:cNvSpPr/>
            <p:nvPr/>
          </p:nvSpPr>
          <p:spPr>
            <a:xfrm>
              <a:off x="4825175" y="909275"/>
              <a:ext cx="942150" cy="497100"/>
            </a:xfrm>
            <a:custGeom>
              <a:avLst/>
              <a:gdLst/>
              <a:ahLst/>
              <a:cxnLst/>
              <a:rect l="l" t="t" r="r" b="b"/>
              <a:pathLst>
                <a:path w="37686" h="19884" extrusionOk="0">
                  <a:moveTo>
                    <a:pt x="192" y="1"/>
                  </a:moveTo>
                  <a:cubicBezTo>
                    <a:pt x="153" y="1"/>
                    <a:pt x="113" y="14"/>
                    <a:pt x="80" y="42"/>
                  </a:cubicBezTo>
                  <a:cubicBezTo>
                    <a:pt x="9" y="101"/>
                    <a:pt x="0" y="207"/>
                    <a:pt x="58" y="280"/>
                  </a:cubicBezTo>
                  <a:cubicBezTo>
                    <a:pt x="106" y="336"/>
                    <a:pt x="4932" y="5906"/>
                    <a:pt x="12267" y="7946"/>
                  </a:cubicBezTo>
                  <a:cubicBezTo>
                    <a:pt x="15479" y="8839"/>
                    <a:pt x="18770" y="8879"/>
                    <a:pt x="21954" y="8916"/>
                  </a:cubicBezTo>
                  <a:cubicBezTo>
                    <a:pt x="25978" y="8964"/>
                    <a:pt x="29781" y="9008"/>
                    <a:pt x="32463" y="10921"/>
                  </a:cubicBezTo>
                  <a:cubicBezTo>
                    <a:pt x="36989" y="14147"/>
                    <a:pt x="37329" y="17462"/>
                    <a:pt x="36818" y="19673"/>
                  </a:cubicBezTo>
                  <a:cubicBezTo>
                    <a:pt x="36797" y="19765"/>
                    <a:pt x="36854" y="19857"/>
                    <a:pt x="36946" y="19879"/>
                  </a:cubicBezTo>
                  <a:cubicBezTo>
                    <a:pt x="36959" y="19882"/>
                    <a:pt x="36972" y="19884"/>
                    <a:pt x="36986" y="19884"/>
                  </a:cubicBezTo>
                  <a:cubicBezTo>
                    <a:pt x="37064" y="19884"/>
                    <a:pt x="37133" y="19829"/>
                    <a:pt x="37151" y="19752"/>
                  </a:cubicBezTo>
                  <a:cubicBezTo>
                    <a:pt x="37685" y="17437"/>
                    <a:pt x="37341" y="13978"/>
                    <a:pt x="32662" y="10643"/>
                  </a:cubicBezTo>
                  <a:cubicBezTo>
                    <a:pt x="29891" y="8667"/>
                    <a:pt x="26037" y="8622"/>
                    <a:pt x="21957" y="8573"/>
                  </a:cubicBezTo>
                  <a:cubicBezTo>
                    <a:pt x="18797" y="8536"/>
                    <a:pt x="15528" y="8497"/>
                    <a:pt x="12359" y="7617"/>
                  </a:cubicBezTo>
                  <a:cubicBezTo>
                    <a:pt x="5126" y="5605"/>
                    <a:pt x="366" y="113"/>
                    <a:pt x="320" y="57"/>
                  </a:cubicBezTo>
                  <a:cubicBezTo>
                    <a:pt x="286" y="20"/>
                    <a:pt x="239" y="1"/>
                    <a:pt x="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1"/>
            <p:cNvSpPr/>
            <p:nvPr/>
          </p:nvSpPr>
          <p:spPr>
            <a:xfrm>
              <a:off x="4793625" y="826875"/>
              <a:ext cx="828125" cy="283075"/>
            </a:xfrm>
            <a:custGeom>
              <a:avLst/>
              <a:gdLst/>
              <a:ahLst/>
              <a:cxnLst/>
              <a:rect l="l" t="t" r="r" b="b"/>
              <a:pathLst>
                <a:path w="33125" h="11323" extrusionOk="0">
                  <a:moveTo>
                    <a:pt x="4582" y="1"/>
                  </a:moveTo>
                  <a:cubicBezTo>
                    <a:pt x="2029" y="1"/>
                    <a:pt x="211" y="959"/>
                    <a:pt x="114" y="1011"/>
                  </a:cubicBezTo>
                  <a:cubicBezTo>
                    <a:pt x="31" y="1056"/>
                    <a:pt x="0" y="1160"/>
                    <a:pt x="45" y="1243"/>
                  </a:cubicBezTo>
                  <a:cubicBezTo>
                    <a:pt x="75" y="1300"/>
                    <a:pt x="135" y="1333"/>
                    <a:pt x="196" y="1333"/>
                  </a:cubicBezTo>
                  <a:cubicBezTo>
                    <a:pt x="224" y="1333"/>
                    <a:pt x="252" y="1326"/>
                    <a:pt x="278" y="1312"/>
                  </a:cubicBezTo>
                  <a:cubicBezTo>
                    <a:pt x="300" y="1300"/>
                    <a:pt x="2105" y="349"/>
                    <a:pt x="4609" y="349"/>
                  </a:cubicBezTo>
                  <a:cubicBezTo>
                    <a:pt x="5307" y="349"/>
                    <a:pt x="6060" y="423"/>
                    <a:pt x="6843" y="612"/>
                  </a:cubicBezTo>
                  <a:cubicBezTo>
                    <a:pt x="8537" y="1020"/>
                    <a:pt x="10019" y="2279"/>
                    <a:pt x="11734" y="3737"/>
                  </a:cubicBezTo>
                  <a:cubicBezTo>
                    <a:pt x="13765" y="5464"/>
                    <a:pt x="16069" y="7422"/>
                    <a:pt x="19548" y="8835"/>
                  </a:cubicBezTo>
                  <a:cubicBezTo>
                    <a:pt x="23130" y="10292"/>
                    <a:pt x="25860" y="10363"/>
                    <a:pt x="28055" y="10421"/>
                  </a:cubicBezTo>
                  <a:cubicBezTo>
                    <a:pt x="29916" y="10470"/>
                    <a:pt x="31384" y="10510"/>
                    <a:pt x="32802" y="11302"/>
                  </a:cubicBezTo>
                  <a:cubicBezTo>
                    <a:pt x="32829" y="11315"/>
                    <a:pt x="32857" y="11323"/>
                    <a:pt x="32887" y="11323"/>
                  </a:cubicBezTo>
                  <a:cubicBezTo>
                    <a:pt x="32888" y="11323"/>
                    <a:pt x="32888" y="11323"/>
                    <a:pt x="32889" y="11323"/>
                  </a:cubicBezTo>
                  <a:cubicBezTo>
                    <a:pt x="33064" y="11323"/>
                    <a:pt x="33124" y="11088"/>
                    <a:pt x="32970" y="11002"/>
                  </a:cubicBezTo>
                  <a:cubicBezTo>
                    <a:pt x="31478" y="10169"/>
                    <a:pt x="29896" y="10127"/>
                    <a:pt x="28064" y="10078"/>
                  </a:cubicBezTo>
                  <a:cubicBezTo>
                    <a:pt x="25897" y="10022"/>
                    <a:pt x="23201" y="9950"/>
                    <a:pt x="19677" y="8519"/>
                  </a:cubicBezTo>
                  <a:cubicBezTo>
                    <a:pt x="16248" y="7125"/>
                    <a:pt x="13969" y="5187"/>
                    <a:pt x="11957" y="3476"/>
                  </a:cubicBezTo>
                  <a:cubicBezTo>
                    <a:pt x="10209" y="1990"/>
                    <a:pt x="8697" y="705"/>
                    <a:pt x="6923" y="277"/>
                  </a:cubicBezTo>
                  <a:cubicBezTo>
                    <a:pt x="6098" y="79"/>
                    <a:pt x="5310" y="1"/>
                    <a:pt x="45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1"/>
            <p:cNvSpPr/>
            <p:nvPr/>
          </p:nvSpPr>
          <p:spPr>
            <a:xfrm>
              <a:off x="4714250" y="932600"/>
              <a:ext cx="88225" cy="275250"/>
            </a:xfrm>
            <a:custGeom>
              <a:avLst/>
              <a:gdLst/>
              <a:ahLst/>
              <a:cxnLst/>
              <a:rect l="l" t="t" r="r" b="b"/>
              <a:pathLst>
                <a:path w="3529" h="11010" extrusionOk="0">
                  <a:moveTo>
                    <a:pt x="3333" y="0"/>
                  </a:moveTo>
                  <a:cubicBezTo>
                    <a:pt x="3302" y="0"/>
                    <a:pt x="3270" y="9"/>
                    <a:pt x="3242" y="27"/>
                  </a:cubicBezTo>
                  <a:cubicBezTo>
                    <a:pt x="3209" y="47"/>
                    <a:pt x="0" y="2122"/>
                    <a:pt x="21" y="6225"/>
                  </a:cubicBezTo>
                  <a:cubicBezTo>
                    <a:pt x="43" y="10374"/>
                    <a:pt x="3205" y="11000"/>
                    <a:pt x="3237" y="11006"/>
                  </a:cubicBezTo>
                  <a:cubicBezTo>
                    <a:pt x="3248" y="11008"/>
                    <a:pt x="3258" y="11009"/>
                    <a:pt x="3269" y="11009"/>
                  </a:cubicBezTo>
                  <a:cubicBezTo>
                    <a:pt x="3356" y="11009"/>
                    <a:pt x="3430" y="10941"/>
                    <a:pt x="3439" y="10853"/>
                  </a:cubicBezTo>
                  <a:cubicBezTo>
                    <a:pt x="3447" y="10764"/>
                    <a:pt x="3386" y="10684"/>
                    <a:pt x="3298" y="10669"/>
                  </a:cubicBezTo>
                  <a:cubicBezTo>
                    <a:pt x="3270" y="10663"/>
                    <a:pt x="385" y="10090"/>
                    <a:pt x="364" y="6222"/>
                  </a:cubicBezTo>
                  <a:cubicBezTo>
                    <a:pt x="343" y="2315"/>
                    <a:pt x="3395" y="336"/>
                    <a:pt x="3425" y="316"/>
                  </a:cubicBezTo>
                  <a:cubicBezTo>
                    <a:pt x="3505" y="266"/>
                    <a:pt x="3528" y="160"/>
                    <a:pt x="3478" y="80"/>
                  </a:cubicBezTo>
                  <a:cubicBezTo>
                    <a:pt x="3445" y="28"/>
                    <a:pt x="3390" y="0"/>
                    <a:pt x="3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1"/>
            <p:cNvSpPr/>
            <p:nvPr/>
          </p:nvSpPr>
          <p:spPr>
            <a:xfrm>
              <a:off x="4639150" y="916625"/>
              <a:ext cx="137825" cy="260825"/>
            </a:xfrm>
            <a:custGeom>
              <a:avLst/>
              <a:gdLst/>
              <a:ahLst/>
              <a:cxnLst/>
              <a:rect l="l" t="t" r="r" b="b"/>
              <a:pathLst>
                <a:path w="5513" h="10433" extrusionOk="0">
                  <a:moveTo>
                    <a:pt x="5316" y="1"/>
                  </a:moveTo>
                  <a:cubicBezTo>
                    <a:pt x="5288" y="1"/>
                    <a:pt x="5259" y="8"/>
                    <a:pt x="5233" y="23"/>
                  </a:cubicBezTo>
                  <a:cubicBezTo>
                    <a:pt x="5019" y="143"/>
                    <a:pt x="0" y="3007"/>
                    <a:pt x="386" y="6227"/>
                  </a:cubicBezTo>
                  <a:cubicBezTo>
                    <a:pt x="772" y="9437"/>
                    <a:pt x="3331" y="10411"/>
                    <a:pt x="3356" y="10422"/>
                  </a:cubicBezTo>
                  <a:cubicBezTo>
                    <a:pt x="3375" y="10428"/>
                    <a:pt x="3395" y="10432"/>
                    <a:pt x="3416" y="10432"/>
                  </a:cubicBezTo>
                  <a:lnTo>
                    <a:pt x="3416" y="10431"/>
                  </a:lnTo>
                  <a:cubicBezTo>
                    <a:pt x="3606" y="10431"/>
                    <a:pt x="3653" y="10165"/>
                    <a:pt x="3474" y="10098"/>
                  </a:cubicBezTo>
                  <a:cubicBezTo>
                    <a:pt x="3450" y="10091"/>
                    <a:pt x="1087" y="9189"/>
                    <a:pt x="726" y="6185"/>
                  </a:cubicBezTo>
                  <a:cubicBezTo>
                    <a:pt x="368" y="3193"/>
                    <a:pt x="5350" y="351"/>
                    <a:pt x="5401" y="323"/>
                  </a:cubicBezTo>
                  <a:cubicBezTo>
                    <a:pt x="5484" y="275"/>
                    <a:pt x="5512" y="171"/>
                    <a:pt x="5466" y="88"/>
                  </a:cubicBezTo>
                  <a:cubicBezTo>
                    <a:pt x="5435" y="32"/>
                    <a:pt x="5376" y="1"/>
                    <a:pt x="5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1"/>
            <p:cNvSpPr/>
            <p:nvPr/>
          </p:nvSpPr>
          <p:spPr>
            <a:xfrm>
              <a:off x="4688850" y="1495400"/>
              <a:ext cx="762925" cy="871700"/>
            </a:xfrm>
            <a:custGeom>
              <a:avLst/>
              <a:gdLst/>
              <a:ahLst/>
              <a:cxnLst/>
              <a:rect l="l" t="t" r="r" b="b"/>
              <a:pathLst>
                <a:path w="30517" h="34868" extrusionOk="0">
                  <a:moveTo>
                    <a:pt x="16009" y="0"/>
                  </a:moveTo>
                  <a:cubicBezTo>
                    <a:pt x="12651" y="0"/>
                    <a:pt x="8440" y="948"/>
                    <a:pt x="7410" y="2543"/>
                  </a:cubicBezTo>
                  <a:cubicBezTo>
                    <a:pt x="7410" y="2543"/>
                    <a:pt x="3091" y="6335"/>
                    <a:pt x="2023" y="10962"/>
                  </a:cubicBezTo>
                  <a:cubicBezTo>
                    <a:pt x="955" y="15587"/>
                    <a:pt x="1" y="32462"/>
                    <a:pt x="1578" y="34002"/>
                  </a:cubicBezTo>
                  <a:cubicBezTo>
                    <a:pt x="2206" y="34615"/>
                    <a:pt x="2883" y="34868"/>
                    <a:pt x="3543" y="34868"/>
                  </a:cubicBezTo>
                  <a:cubicBezTo>
                    <a:pt x="4542" y="34868"/>
                    <a:pt x="5500" y="34290"/>
                    <a:pt x="6185" y="33512"/>
                  </a:cubicBezTo>
                  <a:cubicBezTo>
                    <a:pt x="7323" y="32220"/>
                    <a:pt x="13003" y="14168"/>
                    <a:pt x="13003" y="14168"/>
                  </a:cubicBezTo>
                  <a:lnTo>
                    <a:pt x="14629" y="14585"/>
                  </a:lnTo>
                  <a:cubicBezTo>
                    <a:pt x="14629" y="14585"/>
                    <a:pt x="21128" y="29191"/>
                    <a:pt x="21834" y="30866"/>
                  </a:cubicBezTo>
                  <a:cubicBezTo>
                    <a:pt x="22393" y="32193"/>
                    <a:pt x="24177" y="34175"/>
                    <a:pt x="26219" y="34175"/>
                  </a:cubicBezTo>
                  <a:cubicBezTo>
                    <a:pt x="26752" y="34175"/>
                    <a:pt x="27302" y="34040"/>
                    <a:pt x="27852" y="33724"/>
                  </a:cubicBezTo>
                  <a:cubicBezTo>
                    <a:pt x="30516" y="32195"/>
                    <a:pt x="28510" y="20687"/>
                    <a:pt x="27181" y="16431"/>
                  </a:cubicBezTo>
                  <a:cubicBezTo>
                    <a:pt x="25853" y="12176"/>
                    <a:pt x="22206" y="1590"/>
                    <a:pt x="19357" y="469"/>
                  </a:cubicBezTo>
                  <a:cubicBezTo>
                    <a:pt x="18545" y="150"/>
                    <a:pt x="17345" y="0"/>
                    <a:pt x="16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1"/>
            <p:cNvSpPr/>
            <p:nvPr/>
          </p:nvSpPr>
          <p:spPr>
            <a:xfrm>
              <a:off x="4858250" y="1527775"/>
              <a:ext cx="333825" cy="184425"/>
            </a:xfrm>
            <a:custGeom>
              <a:avLst/>
              <a:gdLst/>
              <a:ahLst/>
              <a:cxnLst/>
              <a:rect l="l" t="t" r="r" b="b"/>
              <a:pathLst>
                <a:path w="13353" h="7377" extrusionOk="0">
                  <a:moveTo>
                    <a:pt x="12567" y="1"/>
                  </a:moveTo>
                  <a:cubicBezTo>
                    <a:pt x="9957" y="1"/>
                    <a:pt x="0" y="2909"/>
                    <a:pt x="0" y="2909"/>
                  </a:cubicBezTo>
                  <a:cubicBezTo>
                    <a:pt x="0" y="2909"/>
                    <a:pt x="2965" y="7376"/>
                    <a:pt x="6815" y="7376"/>
                  </a:cubicBezTo>
                  <a:cubicBezTo>
                    <a:pt x="7141" y="7376"/>
                    <a:pt x="7475" y="7344"/>
                    <a:pt x="7813" y="7274"/>
                  </a:cubicBezTo>
                  <a:cubicBezTo>
                    <a:pt x="12135" y="6382"/>
                    <a:pt x="13353" y="1286"/>
                    <a:pt x="13185" y="197"/>
                  </a:cubicBezTo>
                  <a:cubicBezTo>
                    <a:pt x="13164" y="60"/>
                    <a:pt x="12941" y="1"/>
                    <a:pt x="1256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1"/>
            <p:cNvSpPr/>
            <p:nvPr/>
          </p:nvSpPr>
          <p:spPr>
            <a:xfrm>
              <a:off x="4844650" y="1519800"/>
              <a:ext cx="356525" cy="200975"/>
            </a:xfrm>
            <a:custGeom>
              <a:avLst/>
              <a:gdLst/>
              <a:ahLst/>
              <a:cxnLst/>
              <a:rect l="l" t="t" r="r" b="b"/>
              <a:pathLst>
                <a:path w="14261" h="8039" extrusionOk="0">
                  <a:moveTo>
                    <a:pt x="13111" y="650"/>
                  </a:moveTo>
                  <a:cubicBezTo>
                    <a:pt x="13232" y="650"/>
                    <a:pt x="13329" y="658"/>
                    <a:pt x="13400" y="675"/>
                  </a:cubicBezTo>
                  <a:cubicBezTo>
                    <a:pt x="13431" y="1728"/>
                    <a:pt x="12359" y="6417"/>
                    <a:pt x="8288" y="7256"/>
                  </a:cubicBezTo>
                  <a:cubicBezTo>
                    <a:pt x="7977" y="7321"/>
                    <a:pt x="7670" y="7351"/>
                    <a:pt x="7367" y="7351"/>
                  </a:cubicBezTo>
                  <a:cubicBezTo>
                    <a:pt x="4396" y="7351"/>
                    <a:pt x="1919" y="4476"/>
                    <a:pt x="1110" y="3421"/>
                  </a:cubicBezTo>
                  <a:lnTo>
                    <a:pt x="1109" y="3421"/>
                  </a:lnTo>
                  <a:cubicBezTo>
                    <a:pt x="6174" y="1957"/>
                    <a:pt x="11582" y="650"/>
                    <a:pt x="13111" y="650"/>
                  </a:cubicBezTo>
                  <a:close/>
                  <a:moveTo>
                    <a:pt x="13123" y="0"/>
                  </a:moveTo>
                  <a:cubicBezTo>
                    <a:pt x="10593" y="0"/>
                    <a:pt x="2968" y="2164"/>
                    <a:pt x="448" y="2899"/>
                  </a:cubicBezTo>
                  <a:lnTo>
                    <a:pt x="1" y="3029"/>
                  </a:lnTo>
                  <a:lnTo>
                    <a:pt x="258" y="3418"/>
                  </a:lnTo>
                  <a:cubicBezTo>
                    <a:pt x="393" y="3621"/>
                    <a:pt x="3376" y="8039"/>
                    <a:pt x="7347" y="8039"/>
                  </a:cubicBezTo>
                  <a:cubicBezTo>
                    <a:pt x="7354" y="8039"/>
                    <a:pt x="7361" y="8039"/>
                    <a:pt x="7368" y="8039"/>
                  </a:cubicBezTo>
                  <a:cubicBezTo>
                    <a:pt x="7723" y="8039"/>
                    <a:pt x="8078" y="8002"/>
                    <a:pt x="8426" y="7930"/>
                  </a:cubicBezTo>
                  <a:cubicBezTo>
                    <a:pt x="12969" y="6992"/>
                    <a:pt x="14261" y="1717"/>
                    <a:pt x="14068" y="464"/>
                  </a:cubicBezTo>
                  <a:cubicBezTo>
                    <a:pt x="14044" y="322"/>
                    <a:pt x="13959" y="197"/>
                    <a:pt x="13836" y="123"/>
                  </a:cubicBezTo>
                  <a:cubicBezTo>
                    <a:pt x="13703" y="38"/>
                    <a:pt x="13458" y="0"/>
                    <a:pt x="131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1"/>
            <p:cNvSpPr/>
            <p:nvPr/>
          </p:nvSpPr>
          <p:spPr>
            <a:xfrm>
              <a:off x="4398550" y="1135475"/>
              <a:ext cx="1147700" cy="1132850"/>
            </a:xfrm>
            <a:custGeom>
              <a:avLst/>
              <a:gdLst/>
              <a:ahLst/>
              <a:cxnLst/>
              <a:rect l="l" t="t" r="r" b="b"/>
              <a:pathLst>
                <a:path w="45908" h="45314" extrusionOk="0">
                  <a:moveTo>
                    <a:pt x="28493" y="1"/>
                  </a:moveTo>
                  <a:cubicBezTo>
                    <a:pt x="25318" y="1"/>
                    <a:pt x="21822" y="449"/>
                    <a:pt x="21822" y="449"/>
                  </a:cubicBezTo>
                  <a:cubicBezTo>
                    <a:pt x="21822" y="449"/>
                    <a:pt x="12071" y="3744"/>
                    <a:pt x="10232" y="6259"/>
                  </a:cubicBezTo>
                  <a:cubicBezTo>
                    <a:pt x="8390" y="8775"/>
                    <a:pt x="5795" y="26573"/>
                    <a:pt x="5460" y="27294"/>
                  </a:cubicBezTo>
                  <a:cubicBezTo>
                    <a:pt x="5126" y="28014"/>
                    <a:pt x="0" y="45313"/>
                    <a:pt x="0" y="45313"/>
                  </a:cubicBezTo>
                  <a:lnTo>
                    <a:pt x="2865" y="45092"/>
                  </a:lnTo>
                  <a:cubicBezTo>
                    <a:pt x="2865" y="45092"/>
                    <a:pt x="11360" y="27941"/>
                    <a:pt x="11694" y="27221"/>
                  </a:cubicBezTo>
                  <a:cubicBezTo>
                    <a:pt x="12028" y="26499"/>
                    <a:pt x="14581" y="15622"/>
                    <a:pt x="14581" y="15622"/>
                  </a:cubicBezTo>
                  <a:cubicBezTo>
                    <a:pt x="14581" y="15622"/>
                    <a:pt x="15741" y="18788"/>
                    <a:pt x="17585" y="19171"/>
                  </a:cubicBezTo>
                  <a:cubicBezTo>
                    <a:pt x="17928" y="19242"/>
                    <a:pt x="18381" y="19273"/>
                    <a:pt x="18914" y="19273"/>
                  </a:cubicBezTo>
                  <a:cubicBezTo>
                    <a:pt x="21241" y="19273"/>
                    <a:pt x="25087" y="18678"/>
                    <a:pt x="27923" y="18238"/>
                  </a:cubicBezTo>
                  <a:cubicBezTo>
                    <a:pt x="31410" y="17699"/>
                    <a:pt x="32498" y="17530"/>
                    <a:pt x="33786" y="15770"/>
                  </a:cubicBezTo>
                  <a:cubicBezTo>
                    <a:pt x="35075" y="14009"/>
                    <a:pt x="34888" y="11362"/>
                    <a:pt x="34888" y="11362"/>
                  </a:cubicBezTo>
                  <a:lnTo>
                    <a:pt x="34888" y="11362"/>
                  </a:lnTo>
                  <a:lnTo>
                    <a:pt x="40581" y="23639"/>
                  </a:lnTo>
                  <a:lnTo>
                    <a:pt x="36729" y="43416"/>
                  </a:lnTo>
                  <a:lnTo>
                    <a:pt x="39578" y="44535"/>
                  </a:lnTo>
                  <a:cubicBezTo>
                    <a:pt x="39578" y="44535"/>
                    <a:pt x="45509" y="26667"/>
                    <a:pt x="45708" y="25074"/>
                  </a:cubicBezTo>
                  <a:cubicBezTo>
                    <a:pt x="45907" y="23482"/>
                    <a:pt x="41656" y="11874"/>
                    <a:pt x="38852" y="6731"/>
                  </a:cubicBezTo>
                  <a:cubicBezTo>
                    <a:pt x="36049" y="1591"/>
                    <a:pt x="35395" y="1692"/>
                    <a:pt x="32764" y="538"/>
                  </a:cubicBezTo>
                  <a:cubicBezTo>
                    <a:pt x="31839" y="132"/>
                    <a:pt x="30213" y="1"/>
                    <a:pt x="28493"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1"/>
            <p:cNvSpPr/>
            <p:nvPr/>
          </p:nvSpPr>
          <p:spPr>
            <a:xfrm>
              <a:off x="4386750" y="1126925"/>
              <a:ext cx="1168525" cy="1150900"/>
            </a:xfrm>
            <a:custGeom>
              <a:avLst/>
              <a:gdLst/>
              <a:ahLst/>
              <a:cxnLst/>
              <a:rect l="l" t="t" r="r" b="b"/>
              <a:pathLst>
                <a:path w="46741" h="46036" extrusionOk="0">
                  <a:moveTo>
                    <a:pt x="28993" y="684"/>
                  </a:moveTo>
                  <a:cubicBezTo>
                    <a:pt x="30660" y="684"/>
                    <a:pt x="32222" y="810"/>
                    <a:pt x="33098" y="1195"/>
                  </a:cubicBezTo>
                  <a:cubicBezTo>
                    <a:pt x="33330" y="1296"/>
                    <a:pt x="33546" y="1388"/>
                    <a:pt x="33750" y="1474"/>
                  </a:cubicBezTo>
                  <a:cubicBezTo>
                    <a:pt x="35824" y="2354"/>
                    <a:pt x="36524" y="2651"/>
                    <a:pt x="39024" y="7238"/>
                  </a:cubicBezTo>
                  <a:cubicBezTo>
                    <a:pt x="41850" y="12419"/>
                    <a:pt x="46029" y="23876"/>
                    <a:pt x="45840" y="25374"/>
                  </a:cubicBezTo>
                  <a:cubicBezTo>
                    <a:pt x="45689" y="26584"/>
                    <a:pt x="41914" y="38165"/>
                    <a:pt x="39840" y="44426"/>
                  </a:cubicBezTo>
                  <a:lnTo>
                    <a:pt x="37593" y="43542"/>
                  </a:lnTo>
                  <a:lnTo>
                    <a:pt x="41388" y="24046"/>
                  </a:lnTo>
                  <a:lnTo>
                    <a:pt x="41409" y="23937"/>
                  </a:lnTo>
                  <a:lnTo>
                    <a:pt x="34887" y="9874"/>
                  </a:lnTo>
                  <a:lnTo>
                    <a:pt x="35017" y="11727"/>
                  </a:lnTo>
                  <a:cubicBezTo>
                    <a:pt x="35018" y="11753"/>
                    <a:pt x="35178" y="14272"/>
                    <a:pt x="33982" y="15909"/>
                  </a:cubicBezTo>
                  <a:cubicBezTo>
                    <a:pt x="32776" y="17554"/>
                    <a:pt x="31837" y="17701"/>
                    <a:pt x="28343" y="18242"/>
                  </a:cubicBezTo>
                  <a:cubicBezTo>
                    <a:pt x="25590" y="18668"/>
                    <a:pt x="21684" y="19273"/>
                    <a:pt x="19383" y="19273"/>
                  </a:cubicBezTo>
                  <a:cubicBezTo>
                    <a:pt x="18877" y="19273"/>
                    <a:pt x="18448" y="19244"/>
                    <a:pt x="18127" y="19177"/>
                  </a:cubicBezTo>
                  <a:cubicBezTo>
                    <a:pt x="16492" y="18837"/>
                    <a:pt x="15387" y="15875"/>
                    <a:pt x="15377" y="15845"/>
                  </a:cubicBezTo>
                  <a:lnTo>
                    <a:pt x="14982" y="14771"/>
                  </a:lnTo>
                  <a:lnTo>
                    <a:pt x="14720" y="15885"/>
                  </a:lnTo>
                  <a:cubicBezTo>
                    <a:pt x="13697" y="20243"/>
                    <a:pt x="12089" y="26912"/>
                    <a:pt x="11856" y="27419"/>
                  </a:cubicBezTo>
                  <a:cubicBezTo>
                    <a:pt x="11546" y="28088"/>
                    <a:pt x="4014" y="43296"/>
                    <a:pt x="3117" y="45107"/>
                  </a:cubicBezTo>
                  <a:lnTo>
                    <a:pt x="942" y="45275"/>
                  </a:lnTo>
                  <a:cubicBezTo>
                    <a:pt x="3000" y="38336"/>
                    <a:pt x="6013" y="28280"/>
                    <a:pt x="6244" y="27780"/>
                  </a:cubicBezTo>
                  <a:cubicBezTo>
                    <a:pt x="6348" y="27557"/>
                    <a:pt x="6516" y="26630"/>
                    <a:pt x="7011" y="23822"/>
                  </a:cubicBezTo>
                  <a:cubicBezTo>
                    <a:pt x="7950" y="18487"/>
                    <a:pt x="9700" y="8554"/>
                    <a:pt x="10981" y="6803"/>
                  </a:cubicBezTo>
                  <a:cubicBezTo>
                    <a:pt x="12686" y="4473"/>
                    <a:pt x="21753" y="1339"/>
                    <a:pt x="22372" y="1126"/>
                  </a:cubicBezTo>
                  <a:cubicBezTo>
                    <a:pt x="22742" y="1081"/>
                    <a:pt x="26033" y="684"/>
                    <a:pt x="28993" y="684"/>
                  </a:cubicBezTo>
                  <a:close/>
                  <a:moveTo>
                    <a:pt x="28931" y="1"/>
                  </a:moveTo>
                  <a:cubicBezTo>
                    <a:pt x="25825" y="1"/>
                    <a:pt x="22467" y="423"/>
                    <a:pt x="22249" y="451"/>
                  </a:cubicBezTo>
                  <a:lnTo>
                    <a:pt x="22184" y="465"/>
                  </a:lnTo>
                  <a:cubicBezTo>
                    <a:pt x="21781" y="602"/>
                    <a:pt x="12310" y="3824"/>
                    <a:pt x="10427" y="6398"/>
                  </a:cubicBezTo>
                  <a:cubicBezTo>
                    <a:pt x="9158" y="8132"/>
                    <a:pt x="7649" y="16240"/>
                    <a:pt x="6333" y="23703"/>
                  </a:cubicBezTo>
                  <a:cubicBezTo>
                    <a:pt x="6011" y="25543"/>
                    <a:pt x="5704" y="27282"/>
                    <a:pt x="5621" y="27491"/>
                  </a:cubicBezTo>
                  <a:cubicBezTo>
                    <a:pt x="5285" y="28215"/>
                    <a:pt x="668" y="43784"/>
                    <a:pt x="143" y="45557"/>
                  </a:cubicBezTo>
                  <a:lnTo>
                    <a:pt x="0" y="46036"/>
                  </a:lnTo>
                  <a:lnTo>
                    <a:pt x="3558" y="45761"/>
                  </a:lnTo>
                  <a:lnTo>
                    <a:pt x="3646" y="45587"/>
                  </a:lnTo>
                  <a:cubicBezTo>
                    <a:pt x="3992" y="44886"/>
                    <a:pt x="12145" y="28423"/>
                    <a:pt x="12478" y="27707"/>
                  </a:cubicBezTo>
                  <a:cubicBezTo>
                    <a:pt x="12768" y="27082"/>
                    <a:pt x="14495" y="19831"/>
                    <a:pt x="15155" y="17032"/>
                  </a:cubicBezTo>
                  <a:cubicBezTo>
                    <a:pt x="15675" y="18055"/>
                    <a:pt x="16652" y="19571"/>
                    <a:pt x="17987" y="19848"/>
                  </a:cubicBezTo>
                  <a:cubicBezTo>
                    <a:pt x="18352" y="19924"/>
                    <a:pt x="18830" y="19957"/>
                    <a:pt x="19388" y="19957"/>
                  </a:cubicBezTo>
                  <a:cubicBezTo>
                    <a:pt x="21740" y="19957"/>
                    <a:pt x="25530" y="19371"/>
                    <a:pt x="28447" y="18919"/>
                  </a:cubicBezTo>
                  <a:cubicBezTo>
                    <a:pt x="31974" y="18374"/>
                    <a:pt x="33162" y="18190"/>
                    <a:pt x="34534" y="16314"/>
                  </a:cubicBezTo>
                  <a:cubicBezTo>
                    <a:pt x="35259" y="15324"/>
                    <a:pt x="35544" y="14093"/>
                    <a:pt x="35651" y="13148"/>
                  </a:cubicBezTo>
                  <a:lnTo>
                    <a:pt x="40695" y="24024"/>
                  </a:lnTo>
                  <a:lnTo>
                    <a:pt x="36810" y="43971"/>
                  </a:lnTo>
                  <a:lnTo>
                    <a:pt x="40263" y="45329"/>
                  </a:lnTo>
                  <a:lnTo>
                    <a:pt x="40377" y="44986"/>
                  </a:lnTo>
                  <a:cubicBezTo>
                    <a:pt x="40618" y="44255"/>
                    <a:pt x="46318" y="27065"/>
                    <a:pt x="46520" y="25459"/>
                  </a:cubicBezTo>
                  <a:cubicBezTo>
                    <a:pt x="46740" y="23708"/>
                    <a:pt x="42358" y="11920"/>
                    <a:pt x="39626" y="6910"/>
                  </a:cubicBezTo>
                  <a:cubicBezTo>
                    <a:pt x="37011" y="2112"/>
                    <a:pt x="36196" y="1766"/>
                    <a:pt x="34017" y="843"/>
                  </a:cubicBezTo>
                  <a:cubicBezTo>
                    <a:pt x="33817" y="758"/>
                    <a:pt x="33603" y="666"/>
                    <a:pt x="33374" y="566"/>
                  </a:cubicBezTo>
                  <a:cubicBezTo>
                    <a:pt x="32397" y="138"/>
                    <a:pt x="30705" y="1"/>
                    <a:pt x="28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1"/>
            <p:cNvSpPr/>
            <p:nvPr/>
          </p:nvSpPr>
          <p:spPr>
            <a:xfrm>
              <a:off x="4924500" y="1268075"/>
              <a:ext cx="117175" cy="145525"/>
            </a:xfrm>
            <a:custGeom>
              <a:avLst/>
              <a:gdLst/>
              <a:ahLst/>
              <a:cxnLst/>
              <a:rect l="l" t="t" r="r" b="b"/>
              <a:pathLst>
                <a:path w="4687" h="5821" extrusionOk="0">
                  <a:moveTo>
                    <a:pt x="3990" y="0"/>
                  </a:moveTo>
                  <a:lnTo>
                    <a:pt x="1" y="173"/>
                  </a:lnTo>
                  <a:cubicBezTo>
                    <a:pt x="1" y="173"/>
                    <a:pt x="559" y="5216"/>
                    <a:pt x="2655" y="5784"/>
                  </a:cubicBezTo>
                  <a:cubicBezTo>
                    <a:pt x="2744" y="5809"/>
                    <a:pt x="2828" y="5820"/>
                    <a:pt x="2908" y="5820"/>
                  </a:cubicBezTo>
                  <a:cubicBezTo>
                    <a:pt x="4686" y="5820"/>
                    <a:pt x="3990" y="0"/>
                    <a:pt x="39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1"/>
            <p:cNvSpPr/>
            <p:nvPr/>
          </p:nvSpPr>
          <p:spPr>
            <a:xfrm>
              <a:off x="4914975" y="1259175"/>
              <a:ext cx="131300" cy="162975"/>
            </a:xfrm>
            <a:custGeom>
              <a:avLst/>
              <a:gdLst/>
              <a:ahLst/>
              <a:cxnLst/>
              <a:rect l="l" t="t" r="r" b="b"/>
              <a:pathLst>
                <a:path w="5252" h="6519" extrusionOk="0">
                  <a:moveTo>
                    <a:pt x="4063" y="713"/>
                  </a:moveTo>
                  <a:lnTo>
                    <a:pt x="4063" y="713"/>
                  </a:lnTo>
                  <a:cubicBezTo>
                    <a:pt x="4238" y="2464"/>
                    <a:pt x="4246" y="5132"/>
                    <a:pt x="3554" y="5730"/>
                  </a:cubicBezTo>
                  <a:cubicBezTo>
                    <a:pt x="3495" y="5781"/>
                    <a:pt x="3414" y="5832"/>
                    <a:pt x="3285" y="5832"/>
                  </a:cubicBezTo>
                  <a:cubicBezTo>
                    <a:pt x="3238" y="5832"/>
                    <a:pt x="3185" y="5825"/>
                    <a:pt x="3125" y="5809"/>
                  </a:cubicBezTo>
                  <a:cubicBezTo>
                    <a:pt x="1717" y="5428"/>
                    <a:pt x="992" y="2383"/>
                    <a:pt x="770" y="855"/>
                  </a:cubicBezTo>
                  <a:lnTo>
                    <a:pt x="4063" y="713"/>
                  </a:lnTo>
                  <a:close/>
                  <a:moveTo>
                    <a:pt x="4672" y="0"/>
                  </a:moveTo>
                  <a:lnTo>
                    <a:pt x="0" y="202"/>
                  </a:lnTo>
                  <a:lnTo>
                    <a:pt x="40" y="566"/>
                  </a:lnTo>
                  <a:cubicBezTo>
                    <a:pt x="100" y="1106"/>
                    <a:pt x="691" y="5860"/>
                    <a:pt x="2945" y="6470"/>
                  </a:cubicBezTo>
                  <a:cubicBezTo>
                    <a:pt x="3058" y="6501"/>
                    <a:pt x="3172" y="6517"/>
                    <a:pt x="3288" y="6519"/>
                  </a:cubicBezTo>
                  <a:cubicBezTo>
                    <a:pt x="3551" y="6519"/>
                    <a:pt x="3805" y="6424"/>
                    <a:pt x="4001" y="6250"/>
                  </a:cubicBezTo>
                  <a:cubicBezTo>
                    <a:pt x="5251" y="5169"/>
                    <a:pt x="4769" y="809"/>
                    <a:pt x="4709" y="316"/>
                  </a:cubicBezTo>
                  <a:lnTo>
                    <a:pt x="46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1"/>
            <p:cNvSpPr/>
            <p:nvPr/>
          </p:nvSpPr>
          <p:spPr>
            <a:xfrm>
              <a:off x="4807250" y="1023050"/>
              <a:ext cx="278950" cy="303000"/>
            </a:xfrm>
            <a:custGeom>
              <a:avLst/>
              <a:gdLst/>
              <a:ahLst/>
              <a:cxnLst/>
              <a:rect l="l" t="t" r="r" b="b"/>
              <a:pathLst>
                <a:path w="11158" h="12120" extrusionOk="0">
                  <a:moveTo>
                    <a:pt x="3205" y="1"/>
                  </a:moveTo>
                  <a:cubicBezTo>
                    <a:pt x="2570" y="1434"/>
                    <a:pt x="1179" y="2602"/>
                    <a:pt x="0" y="3394"/>
                  </a:cubicBezTo>
                  <a:cubicBezTo>
                    <a:pt x="500" y="5113"/>
                    <a:pt x="1270" y="6990"/>
                    <a:pt x="2461" y="8535"/>
                  </a:cubicBezTo>
                  <a:cubicBezTo>
                    <a:pt x="4460" y="11129"/>
                    <a:pt x="5832" y="12119"/>
                    <a:pt x="6981" y="12119"/>
                  </a:cubicBezTo>
                  <a:cubicBezTo>
                    <a:pt x="7597" y="12119"/>
                    <a:pt x="8148" y="11835"/>
                    <a:pt x="8697" y="11361"/>
                  </a:cubicBezTo>
                  <a:cubicBezTo>
                    <a:pt x="10032" y="10208"/>
                    <a:pt x="11156" y="6682"/>
                    <a:pt x="11158" y="3642"/>
                  </a:cubicBezTo>
                  <a:cubicBezTo>
                    <a:pt x="4342" y="1784"/>
                    <a:pt x="3205" y="1"/>
                    <a:pt x="32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1"/>
            <p:cNvSpPr/>
            <p:nvPr/>
          </p:nvSpPr>
          <p:spPr>
            <a:xfrm>
              <a:off x="4797300" y="1004975"/>
              <a:ext cx="297475" cy="329650"/>
            </a:xfrm>
            <a:custGeom>
              <a:avLst/>
              <a:gdLst/>
              <a:ahLst/>
              <a:cxnLst/>
              <a:rect l="l" t="t" r="r" b="b"/>
              <a:pathLst>
                <a:path w="11899" h="13186" extrusionOk="0">
                  <a:moveTo>
                    <a:pt x="3689" y="1313"/>
                  </a:moveTo>
                  <a:cubicBezTo>
                    <a:pt x="4409" y="1958"/>
                    <a:pt x="6363" y="3278"/>
                    <a:pt x="11210" y="4626"/>
                  </a:cubicBezTo>
                  <a:cubicBezTo>
                    <a:pt x="11148" y="7513"/>
                    <a:pt x="10101" y="10762"/>
                    <a:pt x="8871" y="11824"/>
                  </a:cubicBezTo>
                  <a:cubicBezTo>
                    <a:pt x="8335" y="12286"/>
                    <a:pt x="7867" y="12499"/>
                    <a:pt x="7379" y="12499"/>
                  </a:cubicBezTo>
                  <a:cubicBezTo>
                    <a:pt x="7322" y="12499"/>
                    <a:pt x="7264" y="12496"/>
                    <a:pt x="7207" y="12490"/>
                  </a:cubicBezTo>
                  <a:cubicBezTo>
                    <a:pt x="6152" y="12384"/>
                    <a:pt x="4857" y="11289"/>
                    <a:pt x="3130" y="9048"/>
                  </a:cubicBezTo>
                  <a:cubicBezTo>
                    <a:pt x="2167" y="7798"/>
                    <a:pt x="1383" y="6188"/>
                    <a:pt x="799" y="4259"/>
                  </a:cubicBezTo>
                  <a:cubicBezTo>
                    <a:pt x="2149" y="3322"/>
                    <a:pt x="3118" y="2335"/>
                    <a:pt x="3689" y="1313"/>
                  </a:cubicBezTo>
                  <a:close/>
                  <a:moveTo>
                    <a:pt x="3548" y="1"/>
                  </a:moveTo>
                  <a:lnTo>
                    <a:pt x="3289" y="586"/>
                  </a:lnTo>
                  <a:cubicBezTo>
                    <a:pt x="2676" y="1971"/>
                    <a:pt x="1274" y="3116"/>
                    <a:pt x="208" y="3832"/>
                  </a:cubicBezTo>
                  <a:lnTo>
                    <a:pt x="0" y="3971"/>
                  </a:lnTo>
                  <a:lnTo>
                    <a:pt x="68" y="4212"/>
                  </a:lnTo>
                  <a:cubicBezTo>
                    <a:pt x="685" y="6329"/>
                    <a:pt x="1531" y="8097"/>
                    <a:pt x="2587" y="9467"/>
                  </a:cubicBezTo>
                  <a:cubicBezTo>
                    <a:pt x="4462" y="11901"/>
                    <a:pt x="5866" y="13044"/>
                    <a:pt x="7138" y="13172"/>
                  </a:cubicBezTo>
                  <a:cubicBezTo>
                    <a:pt x="7220" y="13181"/>
                    <a:pt x="7302" y="13185"/>
                    <a:pt x="7383" y="13185"/>
                  </a:cubicBezTo>
                  <a:cubicBezTo>
                    <a:pt x="8037" y="13185"/>
                    <a:pt x="8660" y="12914"/>
                    <a:pt x="9320" y="12342"/>
                  </a:cubicBezTo>
                  <a:cubicBezTo>
                    <a:pt x="10739" y="11117"/>
                    <a:pt x="11896" y="7538"/>
                    <a:pt x="11899" y="4365"/>
                  </a:cubicBezTo>
                  <a:lnTo>
                    <a:pt x="11899" y="4103"/>
                  </a:lnTo>
                  <a:lnTo>
                    <a:pt x="11646" y="4034"/>
                  </a:lnTo>
                  <a:cubicBezTo>
                    <a:pt x="5194" y="2277"/>
                    <a:pt x="3926" y="586"/>
                    <a:pt x="3889" y="535"/>
                  </a:cubicBezTo>
                  <a:lnTo>
                    <a:pt x="3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1"/>
            <p:cNvSpPr/>
            <p:nvPr/>
          </p:nvSpPr>
          <p:spPr>
            <a:xfrm>
              <a:off x="4840175" y="1114775"/>
              <a:ext cx="145575" cy="130075"/>
            </a:xfrm>
            <a:custGeom>
              <a:avLst/>
              <a:gdLst/>
              <a:ahLst/>
              <a:cxnLst/>
              <a:rect l="l" t="t" r="r" b="b"/>
              <a:pathLst>
                <a:path w="5823" h="5203" extrusionOk="0">
                  <a:moveTo>
                    <a:pt x="1676" y="1"/>
                  </a:moveTo>
                  <a:cubicBezTo>
                    <a:pt x="623" y="1"/>
                    <a:pt x="82" y="711"/>
                    <a:pt x="57" y="745"/>
                  </a:cubicBezTo>
                  <a:cubicBezTo>
                    <a:pt x="0" y="821"/>
                    <a:pt x="17" y="929"/>
                    <a:pt x="92" y="984"/>
                  </a:cubicBezTo>
                  <a:cubicBezTo>
                    <a:pt x="123" y="1007"/>
                    <a:pt x="159" y="1018"/>
                    <a:pt x="195" y="1018"/>
                  </a:cubicBezTo>
                  <a:cubicBezTo>
                    <a:pt x="247" y="1018"/>
                    <a:pt x="299" y="994"/>
                    <a:pt x="333" y="948"/>
                  </a:cubicBezTo>
                  <a:cubicBezTo>
                    <a:pt x="352" y="921"/>
                    <a:pt x="796" y="343"/>
                    <a:pt x="1670" y="343"/>
                  </a:cubicBezTo>
                  <a:cubicBezTo>
                    <a:pt x="1787" y="343"/>
                    <a:pt x="1912" y="353"/>
                    <a:pt x="2045" y="377"/>
                  </a:cubicBezTo>
                  <a:cubicBezTo>
                    <a:pt x="2985" y="539"/>
                    <a:pt x="3269" y="1635"/>
                    <a:pt x="3520" y="2600"/>
                  </a:cubicBezTo>
                  <a:cubicBezTo>
                    <a:pt x="3569" y="2788"/>
                    <a:pt x="3615" y="2968"/>
                    <a:pt x="3665" y="3133"/>
                  </a:cubicBezTo>
                  <a:cubicBezTo>
                    <a:pt x="3713" y="3293"/>
                    <a:pt x="3756" y="3476"/>
                    <a:pt x="3800" y="3664"/>
                  </a:cubicBezTo>
                  <a:cubicBezTo>
                    <a:pt x="3965" y="4356"/>
                    <a:pt x="4136" y="5074"/>
                    <a:pt x="4618" y="5188"/>
                  </a:cubicBezTo>
                  <a:cubicBezTo>
                    <a:pt x="4661" y="5197"/>
                    <a:pt x="4704" y="5203"/>
                    <a:pt x="4749" y="5203"/>
                  </a:cubicBezTo>
                  <a:cubicBezTo>
                    <a:pt x="5042" y="5203"/>
                    <a:pt x="5367" y="4977"/>
                    <a:pt x="5762" y="4503"/>
                  </a:cubicBezTo>
                  <a:cubicBezTo>
                    <a:pt x="5823" y="4432"/>
                    <a:pt x="5814" y="4324"/>
                    <a:pt x="5741" y="4263"/>
                  </a:cubicBezTo>
                  <a:cubicBezTo>
                    <a:pt x="5709" y="4236"/>
                    <a:pt x="5669" y="4223"/>
                    <a:pt x="5630" y="4223"/>
                  </a:cubicBezTo>
                  <a:cubicBezTo>
                    <a:pt x="5582" y="4223"/>
                    <a:pt x="5533" y="4243"/>
                    <a:pt x="5500" y="4284"/>
                  </a:cubicBezTo>
                  <a:cubicBezTo>
                    <a:pt x="5099" y="4764"/>
                    <a:pt x="4868" y="4858"/>
                    <a:pt x="4746" y="4858"/>
                  </a:cubicBezTo>
                  <a:cubicBezTo>
                    <a:pt x="4727" y="4858"/>
                    <a:pt x="4711" y="4856"/>
                    <a:pt x="4697" y="4852"/>
                  </a:cubicBezTo>
                  <a:cubicBezTo>
                    <a:pt x="4421" y="4787"/>
                    <a:pt x="4262" y="4120"/>
                    <a:pt x="4134" y="3584"/>
                  </a:cubicBezTo>
                  <a:cubicBezTo>
                    <a:pt x="4088" y="3388"/>
                    <a:pt x="4042" y="3200"/>
                    <a:pt x="3993" y="3033"/>
                  </a:cubicBezTo>
                  <a:cubicBezTo>
                    <a:pt x="3944" y="2873"/>
                    <a:pt x="3898" y="2696"/>
                    <a:pt x="3851" y="2514"/>
                  </a:cubicBezTo>
                  <a:cubicBezTo>
                    <a:pt x="3588" y="1499"/>
                    <a:pt x="3263" y="239"/>
                    <a:pt x="2103" y="38"/>
                  </a:cubicBezTo>
                  <a:cubicBezTo>
                    <a:pt x="1952" y="12"/>
                    <a:pt x="1810"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1"/>
            <p:cNvSpPr/>
            <p:nvPr/>
          </p:nvSpPr>
          <p:spPr>
            <a:xfrm>
              <a:off x="4958625" y="1093850"/>
              <a:ext cx="86775" cy="27250"/>
            </a:xfrm>
            <a:custGeom>
              <a:avLst/>
              <a:gdLst/>
              <a:ahLst/>
              <a:cxnLst/>
              <a:rect l="l" t="t" r="r" b="b"/>
              <a:pathLst>
                <a:path w="3471" h="1090" extrusionOk="0">
                  <a:moveTo>
                    <a:pt x="1602" y="0"/>
                  </a:moveTo>
                  <a:cubicBezTo>
                    <a:pt x="1531" y="0"/>
                    <a:pt x="1461" y="4"/>
                    <a:pt x="1391" y="12"/>
                  </a:cubicBezTo>
                  <a:cubicBezTo>
                    <a:pt x="547" y="115"/>
                    <a:pt x="75" y="780"/>
                    <a:pt x="57" y="808"/>
                  </a:cubicBezTo>
                  <a:cubicBezTo>
                    <a:pt x="1" y="886"/>
                    <a:pt x="18" y="995"/>
                    <a:pt x="97" y="1050"/>
                  </a:cubicBezTo>
                  <a:cubicBezTo>
                    <a:pt x="127" y="1071"/>
                    <a:pt x="161" y="1081"/>
                    <a:pt x="195" y="1081"/>
                  </a:cubicBezTo>
                  <a:cubicBezTo>
                    <a:pt x="250" y="1081"/>
                    <a:pt x="304" y="1054"/>
                    <a:pt x="338" y="1004"/>
                  </a:cubicBezTo>
                  <a:cubicBezTo>
                    <a:pt x="342" y="998"/>
                    <a:pt x="740" y="437"/>
                    <a:pt x="1432" y="354"/>
                  </a:cubicBezTo>
                  <a:cubicBezTo>
                    <a:pt x="1491" y="347"/>
                    <a:pt x="1550" y="343"/>
                    <a:pt x="1610" y="343"/>
                  </a:cubicBezTo>
                  <a:cubicBezTo>
                    <a:pt x="2090" y="343"/>
                    <a:pt x="2599" y="581"/>
                    <a:pt x="3125" y="1046"/>
                  </a:cubicBezTo>
                  <a:cubicBezTo>
                    <a:pt x="3156" y="1074"/>
                    <a:pt x="3196" y="1089"/>
                    <a:pt x="3238" y="1089"/>
                  </a:cubicBezTo>
                  <a:cubicBezTo>
                    <a:pt x="3238" y="1089"/>
                    <a:pt x="3239" y="1089"/>
                    <a:pt x="3240" y="1089"/>
                  </a:cubicBezTo>
                  <a:cubicBezTo>
                    <a:pt x="3397" y="1089"/>
                    <a:pt x="3471" y="894"/>
                    <a:pt x="3352" y="791"/>
                  </a:cubicBezTo>
                  <a:cubicBezTo>
                    <a:pt x="2758" y="264"/>
                    <a:pt x="2169" y="0"/>
                    <a:pt x="1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1"/>
            <p:cNvSpPr/>
            <p:nvPr/>
          </p:nvSpPr>
          <p:spPr>
            <a:xfrm>
              <a:off x="4944400" y="1251825"/>
              <a:ext cx="65675" cy="24875"/>
            </a:xfrm>
            <a:custGeom>
              <a:avLst/>
              <a:gdLst/>
              <a:ahLst/>
              <a:cxnLst/>
              <a:rect l="l" t="t" r="r" b="b"/>
              <a:pathLst>
                <a:path w="2627" h="995" extrusionOk="0">
                  <a:moveTo>
                    <a:pt x="2432" y="1"/>
                  </a:moveTo>
                  <a:cubicBezTo>
                    <a:pt x="2379" y="1"/>
                    <a:pt x="2327" y="25"/>
                    <a:pt x="2294" y="70"/>
                  </a:cubicBezTo>
                  <a:cubicBezTo>
                    <a:pt x="1955" y="532"/>
                    <a:pt x="1514" y="659"/>
                    <a:pt x="1131" y="659"/>
                  </a:cubicBezTo>
                  <a:cubicBezTo>
                    <a:pt x="675" y="659"/>
                    <a:pt x="299" y="479"/>
                    <a:pt x="271" y="465"/>
                  </a:cubicBezTo>
                  <a:cubicBezTo>
                    <a:pt x="247" y="453"/>
                    <a:pt x="222" y="448"/>
                    <a:pt x="197" y="448"/>
                  </a:cubicBezTo>
                  <a:cubicBezTo>
                    <a:pt x="133" y="448"/>
                    <a:pt x="72" y="483"/>
                    <a:pt x="42" y="543"/>
                  </a:cubicBezTo>
                  <a:cubicBezTo>
                    <a:pt x="1" y="627"/>
                    <a:pt x="34" y="729"/>
                    <a:pt x="118" y="772"/>
                  </a:cubicBezTo>
                  <a:cubicBezTo>
                    <a:pt x="439" y="916"/>
                    <a:pt x="786" y="992"/>
                    <a:pt x="1138" y="995"/>
                  </a:cubicBezTo>
                  <a:cubicBezTo>
                    <a:pt x="1609" y="995"/>
                    <a:pt x="2153" y="840"/>
                    <a:pt x="2570" y="275"/>
                  </a:cubicBezTo>
                  <a:cubicBezTo>
                    <a:pt x="2626" y="198"/>
                    <a:pt x="2610" y="91"/>
                    <a:pt x="2534" y="34"/>
                  </a:cubicBezTo>
                  <a:cubicBezTo>
                    <a:pt x="2503" y="11"/>
                    <a:pt x="2467" y="1"/>
                    <a:pt x="24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1"/>
            <p:cNvSpPr/>
            <p:nvPr/>
          </p:nvSpPr>
          <p:spPr>
            <a:xfrm>
              <a:off x="4868150" y="1150850"/>
              <a:ext cx="46800" cy="21325"/>
            </a:xfrm>
            <a:custGeom>
              <a:avLst/>
              <a:gdLst/>
              <a:ahLst/>
              <a:cxnLst/>
              <a:rect l="l" t="t" r="r" b="b"/>
              <a:pathLst>
                <a:path w="1872" h="853" extrusionOk="0">
                  <a:moveTo>
                    <a:pt x="1681" y="1"/>
                  </a:moveTo>
                  <a:cubicBezTo>
                    <a:pt x="1630" y="1"/>
                    <a:pt x="1579" y="23"/>
                    <a:pt x="1545" y="67"/>
                  </a:cubicBezTo>
                  <a:cubicBezTo>
                    <a:pt x="1306" y="355"/>
                    <a:pt x="1066" y="503"/>
                    <a:pt x="828" y="509"/>
                  </a:cubicBezTo>
                  <a:lnTo>
                    <a:pt x="815" y="509"/>
                  </a:lnTo>
                  <a:cubicBezTo>
                    <a:pt x="522" y="509"/>
                    <a:pt x="320" y="288"/>
                    <a:pt x="319" y="287"/>
                  </a:cubicBezTo>
                  <a:cubicBezTo>
                    <a:pt x="285" y="250"/>
                    <a:pt x="239" y="232"/>
                    <a:pt x="192" y="232"/>
                  </a:cubicBezTo>
                  <a:cubicBezTo>
                    <a:pt x="152" y="232"/>
                    <a:pt x="111" y="246"/>
                    <a:pt x="78" y="275"/>
                  </a:cubicBezTo>
                  <a:cubicBezTo>
                    <a:pt x="10" y="337"/>
                    <a:pt x="1" y="442"/>
                    <a:pt x="62" y="514"/>
                  </a:cubicBezTo>
                  <a:cubicBezTo>
                    <a:pt x="75" y="529"/>
                    <a:pt x="366" y="852"/>
                    <a:pt x="815" y="852"/>
                  </a:cubicBezTo>
                  <a:lnTo>
                    <a:pt x="829" y="852"/>
                  </a:lnTo>
                  <a:cubicBezTo>
                    <a:pt x="1174" y="846"/>
                    <a:pt x="1502" y="656"/>
                    <a:pt x="1808" y="285"/>
                  </a:cubicBezTo>
                  <a:cubicBezTo>
                    <a:pt x="1872" y="212"/>
                    <a:pt x="1863" y="101"/>
                    <a:pt x="1789" y="40"/>
                  </a:cubicBezTo>
                  <a:cubicBezTo>
                    <a:pt x="1757" y="13"/>
                    <a:pt x="1719" y="1"/>
                    <a:pt x="1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1"/>
            <p:cNvSpPr/>
            <p:nvPr/>
          </p:nvSpPr>
          <p:spPr>
            <a:xfrm>
              <a:off x="4983050" y="1140550"/>
              <a:ext cx="58275" cy="21125"/>
            </a:xfrm>
            <a:custGeom>
              <a:avLst/>
              <a:gdLst/>
              <a:ahLst/>
              <a:cxnLst/>
              <a:rect l="l" t="t" r="r" b="b"/>
              <a:pathLst>
                <a:path w="2331" h="845" extrusionOk="0">
                  <a:moveTo>
                    <a:pt x="2139" y="1"/>
                  </a:moveTo>
                  <a:cubicBezTo>
                    <a:pt x="2095" y="1"/>
                    <a:pt x="2052" y="18"/>
                    <a:pt x="2019" y="51"/>
                  </a:cubicBezTo>
                  <a:cubicBezTo>
                    <a:pt x="1662" y="393"/>
                    <a:pt x="1332" y="500"/>
                    <a:pt x="1059" y="500"/>
                  </a:cubicBezTo>
                  <a:cubicBezTo>
                    <a:pt x="616" y="500"/>
                    <a:pt x="323" y="219"/>
                    <a:pt x="304" y="200"/>
                  </a:cubicBezTo>
                  <a:cubicBezTo>
                    <a:pt x="271" y="170"/>
                    <a:pt x="229" y="155"/>
                    <a:pt x="188" y="155"/>
                  </a:cubicBezTo>
                  <a:cubicBezTo>
                    <a:pt x="145" y="155"/>
                    <a:pt x="101" y="172"/>
                    <a:pt x="68" y="206"/>
                  </a:cubicBezTo>
                  <a:cubicBezTo>
                    <a:pt x="4" y="269"/>
                    <a:pt x="1" y="372"/>
                    <a:pt x="60" y="440"/>
                  </a:cubicBezTo>
                  <a:cubicBezTo>
                    <a:pt x="68" y="446"/>
                    <a:pt x="473" y="844"/>
                    <a:pt x="1071" y="844"/>
                  </a:cubicBezTo>
                  <a:cubicBezTo>
                    <a:pt x="1416" y="844"/>
                    <a:pt x="1824" y="712"/>
                    <a:pt x="2255" y="299"/>
                  </a:cubicBezTo>
                  <a:cubicBezTo>
                    <a:pt x="2326" y="234"/>
                    <a:pt x="2331" y="124"/>
                    <a:pt x="2264" y="54"/>
                  </a:cubicBezTo>
                  <a:cubicBezTo>
                    <a:pt x="2230" y="19"/>
                    <a:pt x="2184" y="1"/>
                    <a:pt x="21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1"/>
            <p:cNvSpPr/>
            <p:nvPr/>
          </p:nvSpPr>
          <p:spPr>
            <a:xfrm>
              <a:off x="4296950" y="2262775"/>
              <a:ext cx="184550" cy="195975"/>
            </a:xfrm>
            <a:custGeom>
              <a:avLst/>
              <a:gdLst/>
              <a:ahLst/>
              <a:cxnLst/>
              <a:rect l="l" t="t" r="r" b="b"/>
              <a:pathLst>
                <a:path w="7382" h="7839" extrusionOk="0">
                  <a:moveTo>
                    <a:pt x="6929" y="0"/>
                  </a:moveTo>
                  <a:lnTo>
                    <a:pt x="4063" y="221"/>
                  </a:lnTo>
                  <a:cubicBezTo>
                    <a:pt x="4063" y="221"/>
                    <a:pt x="2373" y="2268"/>
                    <a:pt x="1922" y="3675"/>
                  </a:cubicBezTo>
                  <a:cubicBezTo>
                    <a:pt x="1483" y="5044"/>
                    <a:pt x="1" y="7839"/>
                    <a:pt x="919" y="7839"/>
                  </a:cubicBezTo>
                  <a:cubicBezTo>
                    <a:pt x="945" y="7839"/>
                    <a:pt x="974" y="7836"/>
                    <a:pt x="1004" y="7832"/>
                  </a:cubicBezTo>
                  <a:cubicBezTo>
                    <a:pt x="2094" y="7664"/>
                    <a:pt x="3548" y="4093"/>
                    <a:pt x="3548" y="4093"/>
                  </a:cubicBezTo>
                  <a:cubicBezTo>
                    <a:pt x="3548" y="4093"/>
                    <a:pt x="5474" y="3571"/>
                    <a:pt x="6428" y="2530"/>
                  </a:cubicBezTo>
                  <a:cubicBezTo>
                    <a:pt x="7382" y="1491"/>
                    <a:pt x="6929" y="0"/>
                    <a:pt x="6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1"/>
            <p:cNvSpPr/>
            <p:nvPr/>
          </p:nvSpPr>
          <p:spPr>
            <a:xfrm>
              <a:off x="4298275" y="2253675"/>
              <a:ext cx="192550" cy="213675"/>
            </a:xfrm>
            <a:custGeom>
              <a:avLst/>
              <a:gdLst/>
              <a:ahLst/>
              <a:cxnLst/>
              <a:rect l="l" t="t" r="r" b="b"/>
              <a:pathLst>
                <a:path w="7702" h="8547" extrusionOk="0">
                  <a:moveTo>
                    <a:pt x="6604" y="729"/>
                  </a:moveTo>
                  <a:lnTo>
                    <a:pt x="6604" y="729"/>
                  </a:lnTo>
                  <a:cubicBezTo>
                    <a:pt x="6672" y="1159"/>
                    <a:pt x="6712" y="2020"/>
                    <a:pt x="6123" y="2663"/>
                  </a:cubicBezTo>
                  <a:cubicBezTo>
                    <a:pt x="5248" y="3616"/>
                    <a:pt x="3423" y="4121"/>
                    <a:pt x="3404" y="4126"/>
                  </a:cubicBezTo>
                  <a:lnTo>
                    <a:pt x="3241" y="4170"/>
                  </a:lnTo>
                  <a:lnTo>
                    <a:pt x="3177" y="4327"/>
                  </a:lnTo>
                  <a:cubicBezTo>
                    <a:pt x="2531" y="5912"/>
                    <a:pt x="1512" y="7670"/>
                    <a:pt x="911" y="7848"/>
                  </a:cubicBezTo>
                  <a:cubicBezTo>
                    <a:pt x="868" y="7461"/>
                    <a:pt x="1389" y="6194"/>
                    <a:pt x="1675" y="5493"/>
                  </a:cubicBezTo>
                  <a:cubicBezTo>
                    <a:pt x="1880" y="4994"/>
                    <a:pt x="2073" y="4523"/>
                    <a:pt x="2195" y="4143"/>
                  </a:cubicBezTo>
                  <a:cubicBezTo>
                    <a:pt x="2562" y="2997"/>
                    <a:pt x="3833" y="1356"/>
                    <a:pt x="4184" y="915"/>
                  </a:cubicBezTo>
                  <a:lnTo>
                    <a:pt x="6604" y="729"/>
                  </a:lnTo>
                  <a:close/>
                  <a:moveTo>
                    <a:pt x="7124" y="0"/>
                  </a:moveTo>
                  <a:lnTo>
                    <a:pt x="3839" y="253"/>
                  </a:lnTo>
                  <a:lnTo>
                    <a:pt x="3745" y="366"/>
                  </a:lnTo>
                  <a:cubicBezTo>
                    <a:pt x="3676" y="452"/>
                    <a:pt x="2008" y="2480"/>
                    <a:pt x="1542" y="3934"/>
                  </a:cubicBezTo>
                  <a:cubicBezTo>
                    <a:pt x="1429" y="4287"/>
                    <a:pt x="1240" y="4748"/>
                    <a:pt x="1041" y="5233"/>
                  </a:cubicBezTo>
                  <a:cubicBezTo>
                    <a:pt x="384" y="6836"/>
                    <a:pt x="0" y="7842"/>
                    <a:pt x="379" y="8322"/>
                  </a:cubicBezTo>
                  <a:cubicBezTo>
                    <a:pt x="449" y="8411"/>
                    <a:pt x="599" y="8546"/>
                    <a:pt x="866" y="8546"/>
                  </a:cubicBezTo>
                  <a:cubicBezTo>
                    <a:pt x="912" y="8546"/>
                    <a:pt x="960" y="8542"/>
                    <a:pt x="1004" y="8534"/>
                  </a:cubicBezTo>
                  <a:cubicBezTo>
                    <a:pt x="2145" y="8358"/>
                    <a:pt x="3385" y="5609"/>
                    <a:pt x="3750" y="4739"/>
                  </a:cubicBezTo>
                  <a:cubicBezTo>
                    <a:pt x="4253" y="4583"/>
                    <a:pt x="5777" y="4054"/>
                    <a:pt x="6629" y="3126"/>
                  </a:cubicBezTo>
                  <a:cubicBezTo>
                    <a:pt x="7701" y="1955"/>
                    <a:pt x="7225" y="333"/>
                    <a:pt x="7204" y="263"/>
                  </a:cubicBezTo>
                  <a:lnTo>
                    <a:pt x="7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1"/>
            <p:cNvSpPr/>
            <p:nvPr/>
          </p:nvSpPr>
          <p:spPr>
            <a:xfrm>
              <a:off x="5254950" y="2220850"/>
              <a:ext cx="133075" cy="226425"/>
            </a:xfrm>
            <a:custGeom>
              <a:avLst/>
              <a:gdLst/>
              <a:ahLst/>
              <a:cxnLst/>
              <a:rect l="l" t="t" r="r" b="b"/>
              <a:pathLst>
                <a:path w="5323" h="9057" extrusionOk="0">
                  <a:moveTo>
                    <a:pt x="2473" y="1"/>
                  </a:moveTo>
                  <a:cubicBezTo>
                    <a:pt x="2473" y="1"/>
                    <a:pt x="381" y="2332"/>
                    <a:pt x="263" y="3020"/>
                  </a:cubicBezTo>
                  <a:cubicBezTo>
                    <a:pt x="147" y="3706"/>
                    <a:pt x="0" y="7075"/>
                    <a:pt x="0" y="7075"/>
                  </a:cubicBezTo>
                  <a:cubicBezTo>
                    <a:pt x="0" y="7075"/>
                    <a:pt x="119" y="7306"/>
                    <a:pt x="387" y="7306"/>
                  </a:cubicBezTo>
                  <a:cubicBezTo>
                    <a:pt x="558" y="7306"/>
                    <a:pt x="789" y="7212"/>
                    <a:pt x="1089" y="6906"/>
                  </a:cubicBezTo>
                  <a:cubicBezTo>
                    <a:pt x="1488" y="6496"/>
                    <a:pt x="1653" y="6123"/>
                    <a:pt x="1719" y="5859"/>
                  </a:cubicBezTo>
                  <a:lnTo>
                    <a:pt x="1719" y="5859"/>
                  </a:lnTo>
                  <a:cubicBezTo>
                    <a:pt x="1656" y="6598"/>
                    <a:pt x="1562" y="8169"/>
                    <a:pt x="1827" y="8799"/>
                  </a:cubicBezTo>
                  <a:cubicBezTo>
                    <a:pt x="1903" y="8979"/>
                    <a:pt x="2046" y="9056"/>
                    <a:pt x="2228" y="9056"/>
                  </a:cubicBezTo>
                  <a:cubicBezTo>
                    <a:pt x="2893" y="9056"/>
                    <a:pt x="4083" y="8034"/>
                    <a:pt x="4491" y="7271"/>
                  </a:cubicBezTo>
                  <a:cubicBezTo>
                    <a:pt x="5009" y="6298"/>
                    <a:pt x="5322" y="1120"/>
                    <a:pt x="5322" y="1120"/>
                  </a:cubicBezTo>
                  <a:lnTo>
                    <a:pt x="24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1"/>
            <p:cNvSpPr/>
            <p:nvPr/>
          </p:nvSpPr>
          <p:spPr>
            <a:xfrm>
              <a:off x="5246300" y="2210675"/>
              <a:ext cx="150675" cy="245150"/>
            </a:xfrm>
            <a:custGeom>
              <a:avLst/>
              <a:gdLst/>
              <a:ahLst/>
              <a:cxnLst/>
              <a:rect l="l" t="t" r="r" b="b"/>
              <a:pathLst>
                <a:path w="6027" h="9806" extrusionOk="0">
                  <a:moveTo>
                    <a:pt x="2917" y="813"/>
                  </a:moveTo>
                  <a:lnTo>
                    <a:pt x="5311" y="1754"/>
                  </a:lnTo>
                  <a:cubicBezTo>
                    <a:pt x="5177" y="3813"/>
                    <a:pt x="4874" y="6878"/>
                    <a:pt x="4534" y="7516"/>
                  </a:cubicBezTo>
                  <a:cubicBezTo>
                    <a:pt x="4163" y="8212"/>
                    <a:pt x="3095" y="9119"/>
                    <a:pt x="2591" y="9119"/>
                  </a:cubicBezTo>
                  <a:cubicBezTo>
                    <a:pt x="2581" y="9119"/>
                    <a:pt x="2572" y="9119"/>
                    <a:pt x="2562" y="9118"/>
                  </a:cubicBezTo>
                  <a:cubicBezTo>
                    <a:pt x="2512" y="9117"/>
                    <a:pt x="2506" y="9108"/>
                    <a:pt x="2491" y="9071"/>
                  </a:cubicBezTo>
                  <a:cubicBezTo>
                    <a:pt x="2274" y="8557"/>
                    <a:pt x="2333" y="7170"/>
                    <a:pt x="2403" y="6334"/>
                  </a:cubicBezTo>
                  <a:lnTo>
                    <a:pt x="2403" y="6334"/>
                  </a:lnTo>
                  <a:lnTo>
                    <a:pt x="2403" y="6336"/>
                  </a:lnTo>
                  <a:cubicBezTo>
                    <a:pt x="2473" y="6050"/>
                    <a:pt x="2449" y="5859"/>
                    <a:pt x="2443" y="5819"/>
                  </a:cubicBezTo>
                  <a:lnTo>
                    <a:pt x="2053" y="3288"/>
                  </a:lnTo>
                  <a:lnTo>
                    <a:pt x="1765" y="5832"/>
                  </a:lnTo>
                  <a:cubicBezTo>
                    <a:pt x="1759" y="5886"/>
                    <a:pt x="1744" y="6024"/>
                    <a:pt x="1726" y="6218"/>
                  </a:cubicBezTo>
                  <a:cubicBezTo>
                    <a:pt x="1667" y="6428"/>
                    <a:pt x="1526" y="6729"/>
                    <a:pt x="1191" y="7072"/>
                  </a:cubicBezTo>
                  <a:cubicBezTo>
                    <a:pt x="918" y="7351"/>
                    <a:pt x="773" y="7369"/>
                    <a:pt x="730" y="7369"/>
                  </a:cubicBezTo>
                  <a:cubicBezTo>
                    <a:pt x="727" y="7369"/>
                    <a:pt x="724" y="7369"/>
                    <a:pt x="722" y="7369"/>
                  </a:cubicBezTo>
                  <a:cubicBezTo>
                    <a:pt x="713" y="7368"/>
                    <a:pt x="703" y="7365"/>
                    <a:pt x="695" y="7360"/>
                  </a:cubicBezTo>
                  <a:cubicBezTo>
                    <a:pt x="749" y="6166"/>
                    <a:pt x="863" y="3989"/>
                    <a:pt x="949" y="3483"/>
                  </a:cubicBezTo>
                  <a:cubicBezTo>
                    <a:pt x="1007" y="3134"/>
                    <a:pt x="1968" y="1887"/>
                    <a:pt x="2917" y="813"/>
                  </a:cubicBezTo>
                  <a:close/>
                  <a:moveTo>
                    <a:pt x="2722" y="1"/>
                  </a:moveTo>
                  <a:lnTo>
                    <a:pt x="2565" y="177"/>
                  </a:lnTo>
                  <a:cubicBezTo>
                    <a:pt x="2204" y="580"/>
                    <a:pt x="398" y="2622"/>
                    <a:pt x="272" y="3369"/>
                  </a:cubicBezTo>
                  <a:cubicBezTo>
                    <a:pt x="153" y="4070"/>
                    <a:pt x="11" y="7327"/>
                    <a:pt x="3" y="7466"/>
                  </a:cubicBezTo>
                  <a:lnTo>
                    <a:pt x="0" y="7558"/>
                  </a:lnTo>
                  <a:lnTo>
                    <a:pt x="42" y="7638"/>
                  </a:lnTo>
                  <a:cubicBezTo>
                    <a:pt x="60" y="7673"/>
                    <a:pt x="232" y="7988"/>
                    <a:pt x="617" y="8046"/>
                  </a:cubicBezTo>
                  <a:cubicBezTo>
                    <a:pt x="656" y="8052"/>
                    <a:pt x="696" y="8055"/>
                    <a:pt x="737" y="8055"/>
                  </a:cubicBezTo>
                  <a:cubicBezTo>
                    <a:pt x="1029" y="8055"/>
                    <a:pt x="1337" y="7894"/>
                    <a:pt x="1653" y="7578"/>
                  </a:cubicBezTo>
                  <a:lnTo>
                    <a:pt x="1653" y="7578"/>
                  </a:lnTo>
                  <a:cubicBezTo>
                    <a:pt x="1646" y="8245"/>
                    <a:pt x="1689" y="8937"/>
                    <a:pt x="1858" y="9338"/>
                  </a:cubicBezTo>
                  <a:cubicBezTo>
                    <a:pt x="1977" y="9620"/>
                    <a:pt x="2222" y="9790"/>
                    <a:pt x="2531" y="9804"/>
                  </a:cubicBezTo>
                  <a:cubicBezTo>
                    <a:pt x="2544" y="9806"/>
                    <a:pt x="2559" y="9806"/>
                    <a:pt x="2574" y="9806"/>
                  </a:cubicBezTo>
                  <a:cubicBezTo>
                    <a:pt x="3443" y="9806"/>
                    <a:pt x="4720" y="8627"/>
                    <a:pt x="5140" y="7838"/>
                  </a:cubicBezTo>
                  <a:cubicBezTo>
                    <a:pt x="5677" y="6830"/>
                    <a:pt x="5979" y="2086"/>
                    <a:pt x="6012" y="1548"/>
                  </a:cubicBezTo>
                  <a:lnTo>
                    <a:pt x="6026" y="1299"/>
                  </a:lnTo>
                  <a:lnTo>
                    <a:pt x="27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1"/>
            <p:cNvSpPr/>
            <p:nvPr/>
          </p:nvSpPr>
          <p:spPr>
            <a:xfrm>
              <a:off x="1337525" y="3829075"/>
              <a:ext cx="375050" cy="110550"/>
            </a:xfrm>
            <a:custGeom>
              <a:avLst/>
              <a:gdLst/>
              <a:ahLst/>
              <a:cxnLst/>
              <a:rect l="l" t="t" r="r" b="b"/>
              <a:pathLst>
                <a:path w="15002" h="4422" extrusionOk="0">
                  <a:moveTo>
                    <a:pt x="3209" y="0"/>
                  </a:moveTo>
                  <a:cubicBezTo>
                    <a:pt x="2777" y="0"/>
                    <a:pt x="2377" y="26"/>
                    <a:pt x="2038" y="87"/>
                  </a:cubicBezTo>
                  <a:cubicBezTo>
                    <a:pt x="0" y="458"/>
                    <a:pt x="370" y="3237"/>
                    <a:pt x="2963" y="3978"/>
                  </a:cubicBezTo>
                  <a:cubicBezTo>
                    <a:pt x="4000" y="4274"/>
                    <a:pt x="5363" y="4422"/>
                    <a:pt x="6780" y="4422"/>
                  </a:cubicBezTo>
                  <a:cubicBezTo>
                    <a:pt x="8905" y="4422"/>
                    <a:pt x="11150" y="4088"/>
                    <a:pt x="12594" y="3421"/>
                  </a:cubicBezTo>
                  <a:cubicBezTo>
                    <a:pt x="15001" y="2310"/>
                    <a:pt x="8334" y="644"/>
                    <a:pt x="8334" y="644"/>
                  </a:cubicBezTo>
                  <a:cubicBezTo>
                    <a:pt x="8334" y="644"/>
                    <a:pt x="5374" y="0"/>
                    <a:pt x="32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1"/>
            <p:cNvSpPr/>
            <p:nvPr/>
          </p:nvSpPr>
          <p:spPr>
            <a:xfrm>
              <a:off x="1346025" y="3820500"/>
              <a:ext cx="328850" cy="127700"/>
            </a:xfrm>
            <a:custGeom>
              <a:avLst/>
              <a:gdLst/>
              <a:ahLst/>
              <a:cxnLst/>
              <a:rect l="l" t="t" r="r" b="b"/>
              <a:pathLst>
                <a:path w="13154" h="5108" extrusionOk="0">
                  <a:moveTo>
                    <a:pt x="2871" y="686"/>
                  </a:moveTo>
                  <a:cubicBezTo>
                    <a:pt x="4927" y="686"/>
                    <a:pt x="7778" y="1291"/>
                    <a:pt x="7917" y="1321"/>
                  </a:cubicBezTo>
                  <a:cubicBezTo>
                    <a:pt x="10272" y="1909"/>
                    <a:pt x="12425" y="2817"/>
                    <a:pt x="12435" y="3222"/>
                  </a:cubicBezTo>
                  <a:cubicBezTo>
                    <a:pt x="12435" y="3223"/>
                    <a:pt x="12401" y="3318"/>
                    <a:pt x="12110" y="3452"/>
                  </a:cubicBezTo>
                  <a:cubicBezTo>
                    <a:pt x="10755" y="4078"/>
                    <a:pt x="8523" y="4418"/>
                    <a:pt x="6395" y="4418"/>
                  </a:cubicBezTo>
                  <a:cubicBezTo>
                    <a:pt x="5043" y="4418"/>
                    <a:pt x="3733" y="4281"/>
                    <a:pt x="2718" y="3991"/>
                  </a:cubicBezTo>
                  <a:cubicBezTo>
                    <a:pt x="1365" y="3604"/>
                    <a:pt x="695" y="2610"/>
                    <a:pt x="734" y="1826"/>
                  </a:cubicBezTo>
                  <a:cubicBezTo>
                    <a:pt x="762" y="1268"/>
                    <a:pt x="1135" y="882"/>
                    <a:pt x="1759" y="769"/>
                  </a:cubicBezTo>
                  <a:cubicBezTo>
                    <a:pt x="2079" y="711"/>
                    <a:pt x="2458" y="686"/>
                    <a:pt x="2871" y="686"/>
                  </a:cubicBezTo>
                  <a:close/>
                  <a:moveTo>
                    <a:pt x="2876" y="0"/>
                  </a:moveTo>
                  <a:cubicBezTo>
                    <a:pt x="2421" y="0"/>
                    <a:pt x="1998" y="27"/>
                    <a:pt x="1637" y="93"/>
                  </a:cubicBezTo>
                  <a:cubicBezTo>
                    <a:pt x="701" y="264"/>
                    <a:pt x="94" y="916"/>
                    <a:pt x="51" y="1793"/>
                  </a:cubicBezTo>
                  <a:cubicBezTo>
                    <a:pt x="0" y="2814"/>
                    <a:pt x="755" y="4143"/>
                    <a:pt x="2529" y="4650"/>
                  </a:cubicBezTo>
                  <a:cubicBezTo>
                    <a:pt x="3615" y="4961"/>
                    <a:pt x="4993" y="5108"/>
                    <a:pt x="6409" y="5108"/>
                  </a:cubicBezTo>
                  <a:cubicBezTo>
                    <a:pt x="8629" y="5108"/>
                    <a:pt x="10947" y="4745"/>
                    <a:pt x="12398" y="4077"/>
                  </a:cubicBezTo>
                  <a:cubicBezTo>
                    <a:pt x="12912" y="3840"/>
                    <a:pt x="13154" y="3531"/>
                    <a:pt x="13118" y="3160"/>
                  </a:cubicBezTo>
                  <a:cubicBezTo>
                    <a:pt x="13011" y="2009"/>
                    <a:pt x="9557" y="1024"/>
                    <a:pt x="8078" y="654"/>
                  </a:cubicBezTo>
                  <a:lnTo>
                    <a:pt x="8068" y="651"/>
                  </a:lnTo>
                  <a:cubicBezTo>
                    <a:pt x="7922" y="620"/>
                    <a:pt x="5045" y="0"/>
                    <a:pt x="28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1"/>
            <p:cNvSpPr/>
            <p:nvPr/>
          </p:nvSpPr>
          <p:spPr>
            <a:xfrm>
              <a:off x="856000" y="4382275"/>
              <a:ext cx="231525" cy="455175"/>
            </a:xfrm>
            <a:custGeom>
              <a:avLst/>
              <a:gdLst/>
              <a:ahLst/>
              <a:cxnLst/>
              <a:rect l="l" t="t" r="r" b="b"/>
              <a:pathLst>
                <a:path w="9261" h="18207" extrusionOk="0">
                  <a:moveTo>
                    <a:pt x="7037" y="0"/>
                  </a:moveTo>
                  <a:lnTo>
                    <a:pt x="0" y="1666"/>
                  </a:lnTo>
                  <a:lnTo>
                    <a:pt x="741" y="5741"/>
                  </a:lnTo>
                  <a:lnTo>
                    <a:pt x="2407" y="6112"/>
                  </a:lnTo>
                  <a:cubicBezTo>
                    <a:pt x="2407" y="6112"/>
                    <a:pt x="1852" y="10928"/>
                    <a:pt x="2593" y="12965"/>
                  </a:cubicBezTo>
                  <a:cubicBezTo>
                    <a:pt x="3283" y="14863"/>
                    <a:pt x="3812" y="18207"/>
                    <a:pt x="5079" y="18207"/>
                  </a:cubicBezTo>
                  <a:cubicBezTo>
                    <a:pt x="5173" y="18207"/>
                    <a:pt x="5270" y="18189"/>
                    <a:pt x="5371" y="18151"/>
                  </a:cubicBezTo>
                  <a:cubicBezTo>
                    <a:pt x="6853" y="17595"/>
                    <a:pt x="5926" y="9817"/>
                    <a:pt x="6482" y="8891"/>
                  </a:cubicBezTo>
                  <a:cubicBezTo>
                    <a:pt x="7037" y="7964"/>
                    <a:pt x="9260" y="5741"/>
                    <a:pt x="9260" y="5741"/>
                  </a:cubicBezTo>
                  <a:lnTo>
                    <a:pt x="7408" y="741"/>
                  </a:lnTo>
                  <a:lnTo>
                    <a:pt x="70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1"/>
            <p:cNvSpPr/>
            <p:nvPr/>
          </p:nvSpPr>
          <p:spPr>
            <a:xfrm>
              <a:off x="846750" y="4373675"/>
              <a:ext cx="249975" cy="472325"/>
            </a:xfrm>
            <a:custGeom>
              <a:avLst/>
              <a:gdLst/>
              <a:ahLst/>
              <a:cxnLst/>
              <a:rect l="l" t="t" r="r" b="b"/>
              <a:pathLst>
                <a:path w="9999" h="18893" extrusionOk="0">
                  <a:moveTo>
                    <a:pt x="7223" y="739"/>
                  </a:moveTo>
                  <a:lnTo>
                    <a:pt x="7456" y="1204"/>
                  </a:lnTo>
                  <a:lnTo>
                    <a:pt x="9232" y="5999"/>
                  </a:lnTo>
                  <a:cubicBezTo>
                    <a:pt x="8711" y="6529"/>
                    <a:pt x="7046" y="8241"/>
                    <a:pt x="6558" y="9058"/>
                  </a:cubicBezTo>
                  <a:cubicBezTo>
                    <a:pt x="6308" y="9472"/>
                    <a:pt x="6299" y="10519"/>
                    <a:pt x="6304" y="12488"/>
                  </a:cubicBezTo>
                  <a:cubicBezTo>
                    <a:pt x="6307" y="14384"/>
                    <a:pt x="6316" y="17913"/>
                    <a:pt x="5621" y="18174"/>
                  </a:cubicBezTo>
                  <a:cubicBezTo>
                    <a:pt x="5560" y="18197"/>
                    <a:pt x="5505" y="18208"/>
                    <a:pt x="5451" y="18208"/>
                  </a:cubicBezTo>
                  <a:cubicBezTo>
                    <a:pt x="5390" y="18208"/>
                    <a:pt x="5332" y="18193"/>
                    <a:pt x="5272" y="18164"/>
                  </a:cubicBezTo>
                  <a:cubicBezTo>
                    <a:pt x="4660" y="17855"/>
                    <a:pt x="4183" y="16193"/>
                    <a:pt x="3800" y="14857"/>
                  </a:cubicBezTo>
                  <a:cubicBezTo>
                    <a:pt x="3627" y="14252"/>
                    <a:pt x="3463" y="13682"/>
                    <a:pt x="3285" y="13191"/>
                  </a:cubicBezTo>
                  <a:cubicBezTo>
                    <a:pt x="2580" y="11253"/>
                    <a:pt x="3113" y="6542"/>
                    <a:pt x="3117" y="6495"/>
                  </a:cubicBezTo>
                  <a:cubicBezTo>
                    <a:pt x="3138" y="6321"/>
                    <a:pt x="3024" y="6159"/>
                    <a:pt x="2851" y="6121"/>
                  </a:cubicBezTo>
                  <a:lnTo>
                    <a:pt x="1408" y="5800"/>
                  </a:lnTo>
                  <a:lnTo>
                    <a:pt x="765" y="2269"/>
                  </a:lnTo>
                  <a:lnTo>
                    <a:pt x="7223" y="739"/>
                  </a:lnTo>
                  <a:close/>
                  <a:moveTo>
                    <a:pt x="7411" y="0"/>
                  </a:moveTo>
                  <a:cubicBezTo>
                    <a:pt x="7383" y="0"/>
                    <a:pt x="7356" y="3"/>
                    <a:pt x="7329" y="10"/>
                  </a:cubicBezTo>
                  <a:lnTo>
                    <a:pt x="291" y="1678"/>
                  </a:lnTo>
                  <a:cubicBezTo>
                    <a:pt x="113" y="1719"/>
                    <a:pt x="0" y="1893"/>
                    <a:pt x="33" y="2073"/>
                  </a:cubicBezTo>
                  <a:lnTo>
                    <a:pt x="774" y="6147"/>
                  </a:lnTo>
                  <a:cubicBezTo>
                    <a:pt x="798" y="6283"/>
                    <a:pt x="902" y="6390"/>
                    <a:pt x="1037" y="6419"/>
                  </a:cubicBezTo>
                  <a:lnTo>
                    <a:pt x="2403" y="6724"/>
                  </a:lnTo>
                  <a:cubicBezTo>
                    <a:pt x="2293" y="7834"/>
                    <a:pt x="1981" y="11615"/>
                    <a:pt x="2641" y="13425"/>
                  </a:cubicBezTo>
                  <a:cubicBezTo>
                    <a:pt x="2811" y="13894"/>
                    <a:pt x="2972" y="14453"/>
                    <a:pt x="3141" y="15045"/>
                  </a:cubicBezTo>
                  <a:cubicBezTo>
                    <a:pt x="3625" y="16737"/>
                    <a:pt x="4084" y="18333"/>
                    <a:pt x="4965" y="18775"/>
                  </a:cubicBezTo>
                  <a:cubicBezTo>
                    <a:pt x="5114" y="18853"/>
                    <a:pt x="5281" y="18893"/>
                    <a:pt x="5450" y="18893"/>
                  </a:cubicBezTo>
                  <a:cubicBezTo>
                    <a:pt x="5591" y="18893"/>
                    <a:pt x="5731" y="18866"/>
                    <a:pt x="5861" y="18816"/>
                  </a:cubicBezTo>
                  <a:cubicBezTo>
                    <a:pt x="6925" y="18416"/>
                    <a:pt x="6999" y="16051"/>
                    <a:pt x="6990" y="12487"/>
                  </a:cubicBezTo>
                  <a:cubicBezTo>
                    <a:pt x="6988" y="11236"/>
                    <a:pt x="6984" y="9680"/>
                    <a:pt x="7146" y="9410"/>
                  </a:cubicBezTo>
                  <a:cubicBezTo>
                    <a:pt x="7675" y="8531"/>
                    <a:pt x="9851" y="6349"/>
                    <a:pt x="9874" y="6327"/>
                  </a:cubicBezTo>
                  <a:cubicBezTo>
                    <a:pt x="9967" y="6232"/>
                    <a:pt x="9998" y="6091"/>
                    <a:pt x="9952" y="5966"/>
                  </a:cubicBezTo>
                  <a:lnTo>
                    <a:pt x="8086" y="931"/>
                  </a:lnTo>
                  <a:lnTo>
                    <a:pt x="7715" y="190"/>
                  </a:lnTo>
                  <a:cubicBezTo>
                    <a:pt x="7657" y="71"/>
                    <a:pt x="7537" y="0"/>
                    <a:pt x="7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1"/>
            <p:cNvSpPr/>
            <p:nvPr/>
          </p:nvSpPr>
          <p:spPr>
            <a:xfrm>
              <a:off x="910850" y="4404550"/>
              <a:ext cx="89175" cy="440075"/>
            </a:xfrm>
            <a:custGeom>
              <a:avLst/>
              <a:gdLst/>
              <a:ahLst/>
              <a:cxnLst/>
              <a:rect l="l" t="t" r="r" b="b"/>
              <a:pathLst>
                <a:path w="3567" h="17603" extrusionOk="0">
                  <a:moveTo>
                    <a:pt x="361" y="1"/>
                  </a:moveTo>
                  <a:cubicBezTo>
                    <a:pt x="352" y="1"/>
                    <a:pt x="343" y="1"/>
                    <a:pt x="333" y="2"/>
                  </a:cubicBezTo>
                  <a:cubicBezTo>
                    <a:pt x="145" y="14"/>
                    <a:pt x="1" y="175"/>
                    <a:pt x="13" y="364"/>
                  </a:cubicBezTo>
                  <a:cubicBezTo>
                    <a:pt x="47" y="946"/>
                    <a:pt x="886" y="14664"/>
                    <a:pt x="2898" y="17460"/>
                  </a:cubicBezTo>
                  <a:cubicBezTo>
                    <a:pt x="2963" y="17549"/>
                    <a:pt x="3067" y="17603"/>
                    <a:pt x="3177" y="17603"/>
                  </a:cubicBezTo>
                  <a:cubicBezTo>
                    <a:pt x="3248" y="17603"/>
                    <a:pt x="3318" y="17581"/>
                    <a:pt x="3378" y="17538"/>
                  </a:cubicBezTo>
                  <a:cubicBezTo>
                    <a:pt x="3531" y="17428"/>
                    <a:pt x="3566" y="17214"/>
                    <a:pt x="3455" y="17059"/>
                  </a:cubicBezTo>
                  <a:cubicBezTo>
                    <a:pt x="1557" y="14424"/>
                    <a:pt x="705" y="465"/>
                    <a:pt x="696" y="324"/>
                  </a:cubicBezTo>
                  <a:cubicBezTo>
                    <a:pt x="686" y="144"/>
                    <a:pt x="548"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1"/>
            <p:cNvSpPr/>
            <p:nvPr/>
          </p:nvSpPr>
          <p:spPr>
            <a:xfrm>
              <a:off x="1022575" y="3877575"/>
              <a:ext cx="1055800" cy="694525"/>
            </a:xfrm>
            <a:custGeom>
              <a:avLst/>
              <a:gdLst/>
              <a:ahLst/>
              <a:cxnLst/>
              <a:rect l="l" t="t" r="r" b="b"/>
              <a:pathLst>
                <a:path w="42232" h="27781" extrusionOk="0">
                  <a:moveTo>
                    <a:pt x="13523" y="0"/>
                  </a:moveTo>
                  <a:cubicBezTo>
                    <a:pt x="13523" y="0"/>
                    <a:pt x="4635" y="1111"/>
                    <a:pt x="2597" y="5557"/>
                  </a:cubicBezTo>
                  <a:cubicBezTo>
                    <a:pt x="560" y="10002"/>
                    <a:pt x="4819" y="11484"/>
                    <a:pt x="4819" y="11484"/>
                  </a:cubicBezTo>
                  <a:lnTo>
                    <a:pt x="16671" y="16114"/>
                  </a:lnTo>
                  <a:lnTo>
                    <a:pt x="0" y="19594"/>
                  </a:lnTo>
                  <a:lnTo>
                    <a:pt x="1856" y="27781"/>
                  </a:lnTo>
                  <a:cubicBezTo>
                    <a:pt x="1856" y="27781"/>
                    <a:pt x="9636" y="26300"/>
                    <a:pt x="14264" y="25003"/>
                  </a:cubicBezTo>
                  <a:cubicBezTo>
                    <a:pt x="18894" y="23706"/>
                    <a:pt x="34823" y="20372"/>
                    <a:pt x="38527" y="17039"/>
                  </a:cubicBezTo>
                  <a:cubicBezTo>
                    <a:pt x="42232" y="13705"/>
                    <a:pt x="38898" y="9261"/>
                    <a:pt x="32786" y="6298"/>
                  </a:cubicBezTo>
                  <a:cubicBezTo>
                    <a:pt x="26674" y="3334"/>
                    <a:pt x="13523" y="0"/>
                    <a:pt x="135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1"/>
            <p:cNvSpPr/>
            <p:nvPr/>
          </p:nvSpPr>
          <p:spPr>
            <a:xfrm>
              <a:off x="1434850" y="4276150"/>
              <a:ext cx="360825" cy="54875"/>
            </a:xfrm>
            <a:custGeom>
              <a:avLst/>
              <a:gdLst/>
              <a:ahLst/>
              <a:cxnLst/>
              <a:rect l="l" t="t" r="r" b="b"/>
              <a:pathLst>
                <a:path w="14433" h="2195" extrusionOk="0">
                  <a:moveTo>
                    <a:pt x="186" y="1"/>
                  </a:moveTo>
                  <a:cubicBezTo>
                    <a:pt x="104" y="1"/>
                    <a:pt x="32" y="59"/>
                    <a:pt x="17" y="141"/>
                  </a:cubicBezTo>
                  <a:cubicBezTo>
                    <a:pt x="1" y="233"/>
                    <a:pt x="59" y="321"/>
                    <a:pt x="151" y="340"/>
                  </a:cubicBezTo>
                  <a:cubicBezTo>
                    <a:pt x="253" y="359"/>
                    <a:pt x="10397" y="2195"/>
                    <a:pt x="14258" y="2195"/>
                  </a:cubicBezTo>
                  <a:lnTo>
                    <a:pt x="14256" y="2195"/>
                  </a:lnTo>
                  <a:cubicBezTo>
                    <a:pt x="14258" y="2195"/>
                    <a:pt x="14260" y="2195"/>
                    <a:pt x="14262" y="2195"/>
                  </a:cubicBezTo>
                  <a:cubicBezTo>
                    <a:pt x="14356" y="2195"/>
                    <a:pt x="14433" y="2119"/>
                    <a:pt x="14433" y="2024"/>
                  </a:cubicBezTo>
                  <a:cubicBezTo>
                    <a:pt x="14433" y="1928"/>
                    <a:pt x="14356" y="1851"/>
                    <a:pt x="14262" y="1851"/>
                  </a:cubicBezTo>
                  <a:cubicBezTo>
                    <a:pt x="14260" y="1851"/>
                    <a:pt x="14258" y="1852"/>
                    <a:pt x="14256" y="1852"/>
                  </a:cubicBezTo>
                  <a:cubicBezTo>
                    <a:pt x="10428" y="1852"/>
                    <a:pt x="313" y="21"/>
                    <a:pt x="212" y="3"/>
                  </a:cubicBezTo>
                  <a:cubicBezTo>
                    <a:pt x="203" y="2"/>
                    <a:pt x="195" y="1"/>
                    <a:pt x="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1"/>
            <p:cNvSpPr/>
            <p:nvPr/>
          </p:nvSpPr>
          <p:spPr>
            <a:xfrm>
              <a:off x="1430100" y="3368225"/>
              <a:ext cx="555650" cy="514025"/>
            </a:xfrm>
            <a:custGeom>
              <a:avLst/>
              <a:gdLst/>
              <a:ahLst/>
              <a:cxnLst/>
              <a:rect l="l" t="t" r="r" b="b"/>
              <a:pathLst>
                <a:path w="22226" h="20561" extrusionOk="0">
                  <a:moveTo>
                    <a:pt x="4447" y="1"/>
                  </a:moveTo>
                  <a:lnTo>
                    <a:pt x="1" y="18707"/>
                  </a:lnTo>
                  <a:lnTo>
                    <a:pt x="4447" y="20560"/>
                  </a:lnTo>
                  <a:cubicBezTo>
                    <a:pt x="4447" y="20560"/>
                    <a:pt x="7595" y="17226"/>
                    <a:pt x="12225" y="15189"/>
                  </a:cubicBezTo>
                  <a:cubicBezTo>
                    <a:pt x="16855" y="13152"/>
                    <a:pt x="22226" y="11484"/>
                    <a:pt x="21299" y="6113"/>
                  </a:cubicBezTo>
                  <a:cubicBezTo>
                    <a:pt x="20374" y="742"/>
                    <a:pt x="16114" y="1"/>
                    <a:pt x="1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1"/>
            <p:cNvSpPr/>
            <p:nvPr/>
          </p:nvSpPr>
          <p:spPr>
            <a:xfrm>
              <a:off x="1854100" y="2460300"/>
              <a:ext cx="327550" cy="227525"/>
            </a:xfrm>
            <a:custGeom>
              <a:avLst/>
              <a:gdLst/>
              <a:ahLst/>
              <a:cxnLst/>
              <a:rect l="l" t="t" r="r" b="b"/>
              <a:pathLst>
                <a:path w="13102" h="9101" extrusionOk="0">
                  <a:moveTo>
                    <a:pt x="11588" y="1"/>
                  </a:moveTo>
                  <a:cubicBezTo>
                    <a:pt x="10827" y="1"/>
                    <a:pt x="9848" y="323"/>
                    <a:pt x="9222" y="323"/>
                  </a:cubicBezTo>
                  <a:cubicBezTo>
                    <a:pt x="9211" y="323"/>
                    <a:pt x="9200" y="323"/>
                    <a:pt x="9189" y="323"/>
                  </a:cubicBezTo>
                  <a:cubicBezTo>
                    <a:pt x="9161" y="322"/>
                    <a:pt x="9131" y="322"/>
                    <a:pt x="9099" y="322"/>
                  </a:cubicBezTo>
                  <a:cubicBezTo>
                    <a:pt x="8068" y="322"/>
                    <a:pt x="4962" y="610"/>
                    <a:pt x="3825" y="1774"/>
                  </a:cubicBezTo>
                  <a:cubicBezTo>
                    <a:pt x="2654" y="2973"/>
                    <a:pt x="0" y="6071"/>
                    <a:pt x="0" y="6071"/>
                  </a:cubicBezTo>
                  <a:lnTo>
                    <a:pt x="2286" y="8561"/>
                  </a:lnTo>
                  <a:cubicBezTo>
                    <a:pt x="2286" y="8561"/>
                    <a:pt x="4691" y="9101"/>
                    <a:pt x="5846" y="9101"/>
                  </a:cubicBezTo>
                  <a:cubicBezTo>
                    <a:pt x="6143" y="9101"/>
                    <a:pt x="6357" y="9065"/>
                    <a:pt x="6427" y="8976"/>
                  </a:cubicBezTo>
                  <a:cubicBezTo>
                    <a:pt x="6770" y="8538"/>
                    <a:pt x="10540" y="7018"/>
                    <a:pt x="11289" y="6662"/>
                  </a:cubicBezTo>
                  <a:cubicBezTo>
                    <a:pt x="12037" y="6306"/>
                    <a:pt x="12460" y="5462"/>
                    <a:pt x="11648" y="5297"/>
                  </a:cubicBezTo>
                  <a:cubicBezTo>
                    <a:pt x="11593" y="5286"/>
                    <a:pt x="11524" y="5281"/>
                    <a:pt x="11444" y="5281"/>
                  </a:cubicBezTo>
                  <a:cubicBezTo>
                    <a:pt x="10350" y="5281"/>
                    <a:pt x="7147" y="6248"/>
                    <a:pt x="7147" y="6248"/>
                  </a:cubicBezTo>
                  <a:lnTo>
                    <a:pt x="9508" y="2923"/>
                  </a:lnTo>
                  <a:cubicBezTo>
                    <a:pt x="9508" y="2923"/>
                    <a:pt x="13102" y="1030"/>
                    <a:pt x="12486" y="312"/>
                  </a:cubicBezTo>
                  <a:cubicBezTo>
                    <a:pt x="12285" y="79"/>
                    <a:pt x="11963" y="1"/>
                    <a:pt x="115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1"/>
            <p:cNvSpPr/>
            <p:nvPr/>
          </p:nvSpPr>
          <p:spPr>
            <a:xfrm>
              <a:off x="1844775" y="2451775"/>
              <a:ext cx="332550" cy="244475"/>
            </a:xfrm>
            <a:custGeom>
              <a:avLst/>
              <a:gdLst/>
              <a:ahLst/>
              <a:cxnLst/>
              <a:rect l="l" t="t" r="r" b="b"/>
              <a:pathLst>
                <a:path w="13302" h="9779" extrusionOk="0">
                  <a:moveTo>
                    <a:pt x="12007" y="680"/>
                  </a:moveTo>
                  <a:cubicBezTo>
                    <a:pt x="12266" y="680"/>
                    <a:pt x="12477" y="723"/>
                    <a:pt x="12588" y="843"/>
                  </a:cubicBezTo>
                  <a:cubicBezTo>
                    <a:pt x="12572" y="1175"/>
                    <a:pt x="11234" y="2164"/>
                    <a:pt x="9722" y="2960"/>
                  </a:cubicBezTo>
                  <a:cubicBezTo>
                    <a:pt x="9675" y="2985"/>
                    <a:pt x="9633" y="3020"/>
                    <a:pt x="9602" y="3065"/>
                  </a:cubicBezTo>
                  <a:lnTo>
                    <a:pt x="7241" y="6390"/>
                  </a:lnTo>
                  <a:cubicBezTo>
                    <a:pt x="7073" y="6627"/>
                    <a:pt x="7254" y="6933"/>
                    <a:pt x="7516" y="6933"/>
                  </a:cubicBezTo>
                  <a:cubicBezTo>
                    <a:pt x="7550" y="6933"/>
                    <a:pt x="7584" y="6928"/>
                    <a:pt x="7620" y="6917"/>
                  </a:cubicBezTo>
                  <a:cubicBezTo>
                    <a:pt x="8904" y="6528"/>
                    <a:pt x="11050" y="5962"/>
                    <a:pt x="11795" y="5962"/>
                  </a:cubicBezTo>
                  <a:cubicBezTo>
                    <a:pt x="11859" y="5962"/>
                    <a:pt x="11912" y="5967"/>
                    <a:pt x="11954" y="5975"/>
                  </a:cubicBezTo>
                  <a:cubicBezTo>
                    <a:pt x="12063" y="5998"/>
                    <a:pt x="12116" y="6032"/>
                    <a:pt x="12119" y="6051"/>
                  </a:cubicBezTo>
                  <a:cubicBezTo>
                    <a:pt x="12133" y="6164"/>
                    <a:pt x="11932" y="6495"/>
                    <a:pt x="11515" y="6693"/>
                  </a:cubicBezTo>
                  <a:cubicBezTo>
                    <a:pt x="11325" y="6783"/>
                    <a:pt x="10939" y="6950"/>
                    <a:pt x="10463" y="7153"/>
                  </a:cubicBezTo>
                  <a:cubicBezTo>
                    <a:pt x="8059" y="8187"/>
                    <a:pt x="6791" y="8772"/>
                    <a:pt x="6579" y="9063"/>
                  </a:cubicBezTo>
                  <a:cubicBezTo>
                    <a:pt x="6521" y="9090"/>
                    <a:pt x="6407" y="9103"/>
                    <a:pt x="6250" y="9103"/>
                  </a:cubicBezTo>
                  <a:cubicBezTo>
                    <a:pt x="5578" y="9103"/>
                    <a:pt x="4119" y="8872"/>
                    <a:pt x="2838" y="8590"/>
                  </a:cubicBezTo>
                  <a:lnTo>
                    <a:pt x="832" y="6405"/>
                  </a:lnTo>
                  <a:cubicBezTo>
                    <a:pt x="1469" y="5665"/>
                    <a:pt x="3480" y="3344"/>
                    <a:pt x="4445" y="2355"/>
                  </a:cubicBezTo>
                  <a:cubicBezTo>
                    <a:pt x="5453" y="1324"/>
                    <a:pt x="8384" y="1006"/>
                    <a:pt x="9447" y="1006"/>
                  </a:cubicBezTo>
                  <a:cubicBezTo>
                    <a:pt x="9486" y="1006"/>
                    <a:pt x="9522" y="1006"/>
                    <a:pt x="9556" y="1007"/>
                  </a:cubicBezTo>
                  <a:cubicBezTo>
                    <a:pt x="9568" y="1007"/>
                    <a:pt x="9580" y="1007"/>
                    <a:pt x="9593" y="1007"/>
                  </a:cubicBezTo>
                  <a:cubicBezTo>
                    <a:pt x="9919" y="1007"/>
                    <a:pt x="10317" y="932"/>
                    <a:pt x="10732" y="852"/>
                  </a:cubicBezTo>
                  <a:cubicBezTo>
                    <a:pt x="11151" y="772"/>
                    <a:pt x="11630" y="680"/>
                    <a:pt x="12007" y="680"/>
                  </a:cubicBezTo>
                  <a:close/>
                  <a:moveTo>
                    <a:pt x="11962" y="0"/>
                  </a:moveTo>
                  <a:cubicBezTo>
                    <a:pt x="11527" y="0"/>
                    <a:pt x="11051" y="92"/>
                    <a:pt x="10603" y="178"/>
                  </a:cubicBezTo>
                  <a:cubicBezTo>
                    <a:pt x="10220" y="252"/>
                    <a:pt x="9851" y="321"/>
                    <a:pt x="9593" y="321"/>
                  </a:cubicBezTo>
                  <a:cubicBezTo>
                    <a:pt x="9585" y="321"/>
                    <a:pt x="9577" y="321"/>
                    <a:pt x="9570" y="321"/>
                  </a:cubicBezTo>
                  <a:cubicBezTo>
                    <a:pt x="9546" y="320"/>
                    <a:pt x="9521" y="320"/>
                    <a:pt x="9493" y="320"/>
                  </a:cubicBezTo>
                  <a:cubicBezTo>
                    <a:pt x="8571" y="320"/>
                    <a:pt x="5227" y="573"/>
                    <a:pt x="3953" y="1875"/>
                  </a:cubicBezTo>
                  <a:cubicBezTo>
                    <a:pt x="2788" y="3069"/>
                    <a:pt x="222" y="6062"/>
                    <a:pt x="113" y="6189"/>
                  </a:cubicBezTo>
                  <a:cubicBezTo>
                    <a:pt x="1" y="6321"/>
                    <a:pt x="4" y="6516"/>
                    <a:pt x="121" y="6644"/>
                  </a:cubicBezTo>
                  <a:lnTo>
                    <a:pt x="2406" y="9134"/>
                  </a:lnTo>
                  <a:cubicBezTo>
                    <a:pt x="2454" y="9186"/>
                    <a:pt x="2516" y="9222"/>
                    <a:pt x="2584" y="9236"/>
                  </a:cubicBezTo>
                  <a:cubicBezTo>
                    <a:pt x="4442" y="9654"/>
                    <a:pt x="5516" y="9778"/>
                    <a:pt x="6145" y="9778"/>
                  </a:cubicBezTo>
                  <a:cubicBezTo>
                    <a:pt x="6874" y="9778"/>
                    <a:pt x="7007" y="9611"/>
                    <a:pt x="7067" y="9532"/>
                  </a:cubicBezTo>
                  <a:cubicBezTo>
                    <a:pt x="7332" y="9245"/>
                    <a:pt x="9715" y="8221"/>
                    <a:pt x="10734" y="7784"/>
                  </a:cubicBezTo>
                  <a:cubicBezTo>
                    <a:pt x="11221" y="7575"/>
                    <a:pt x="11616" y="7405"/>
                    <a:pt x="11810" y="7313"/>
                  </a:cubicBezTo>
                  <a:cubicBezTo>
                    <a:pt x="12352" y="7055"/>
                    <a:pt x="12866" y="6510"/>
                    <a:pt x="12799" y="5968"/>
                  </a:cubicBezTo>
                  <a:cubicBezTo>
                    <a:pt x="12780" y="5806"/>
                    <a:pt x="12672" y="5420"/>
                    <a:pt x="12091" y="5303"/>
                  </a:cubicBezTo>
                  <a:cubicBezTo>
                    <a:pt x="12020" y="5288"/>
                    <a:pt x="11932" y="5281"/>
                    <a:pt x="11831" y="5281"/>
                  </a:cubicBezTo>
                  <a:cubicBezTo>
                    <a:pt x="11043" y="5281"/>
                    <a:pt x="9439" y="5688"/>
                    <a:pt x="8370" y="5986"/>
                  </a:cubicBezTo>
                  <a:lnTo>
                    <a:pt x="10115" y="3528"/>
                  </a:lnTo>
                  <a:cubicBezTo>
                    <a:pt x="10900" y="3111"/>
                    <a:pt x="13092" y="1870"/>
                    <a:pt x="13261" y="977"/>
                  </a:cubicBezTo>
                  <a:cubicBezTo>
                    <a:pt x="13301" y="783"/>
                    <a:pt x="13249" y="581"/>
                    <a:pt x="13120" y="431"/>
                  </a:cubicBezTo>
                  <a:cubicBezTo>
                    <a:pt x="12839" y="104"/>
                    <a:pt x="12424" y="0"/>
                    <a:pt x="119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1"/>
            <p:cNvSpPr/>
            <p:nvPr/>
          </p:nvSpPr>
          <p:spPr>
            <a:xfrm>
              <a:off x="661500" y="2639125"/>
              <a:ext cx="1278075" cy="1632050"/>
            </a:xfrm>
            <a:custGeom>
              <a:avLst/>
              <a:gdLst/>
              <a:ahLst/>
              <a:cxnLst/>
              <a:rect l="l" t="t" r="r" b="b"/>
              <a:pathLst>
                <a:path w="51123" h="65282" extrusionOk="0">
                  <a:moveTo>
                    <a:pt x="48139" y="1"/>
                  </a:moveTo>
                  <a:lnTo>
                    <a:pt x="35410" y="5372"/>
                  </a:lnTo>
                  <a:lnTo>
                    <a:pt x="35410" y="5383"/>
                  </a:lnTo>
                  <a:cubicBezTo>
                    <a:pt x="31551" y="6436"/>
                    <a:pt x="27120" y="7801"/>
                    <a:pt x="25929" y="8793"/>
                  </a:cubicBezTo>
                  <a:cubicBezTo>
                    <a:pt x="23706" y="10645"/>
                    <a:pt x="23706" y="16571"/>
                    <a:pt x="23706" y="17126"/>
                  </a:cubicBezTo>
                  <a:cubicBezTo>
                    <a:pt x="23706" y="17682"/>
                    <a:pt x="20372" y="23053"/>
                    <a:pt x="15744" y="27499"/>
                  </a:cubicBezTo>
                  <a:cubicBezTo>
                    <a:pt x="11114" y="31943"/>
                    <a:pt x="3705" y="35463"/>
                    <a:pt x="1854" y="37130"/>
                  </a:cubicBezTo>
                  <a:cubicBezTo>
                    <a:pt x="0" y="38796"/>
                    <a:pt x="1854" y="51020"/>
                    <a:pt x="7225" y="56576"/>
                  </a:cubicBezTo>
                  <a:cubicBezTo>
                    <a:pt x="12596" y="62132"/>
                    <a:pt x="19447" y="65282"/>
                    <a:pt x="19447" y="65282"/>
                  </a:cubicBezTo>
                  <a:cubicBezTo>
                    <a:pt x="19447" y="65282"/>
                    <a:pt x="31671" y="49724"/>
                    <a:pt x="33153" y="46946"/>
                  </a:cubicBezTo>
                  <a:cubicBezTo>
                    <a:pt x="34634" y="44167"/>
                    <a:pt x="35005" y="43612"/>
                    <a:pt x="35005" y="43612"/>
                  </a:cubicBezTo>
                  <a:cubicBezTo>
                    <a:pt x="35005" y="43612"/>
                    <a:pt x="39635" y="35650"/>
                    <a:pt x="39265" y="33241"/>
                  </a:cubicBezTo>
                  <a:cubicBezTo>
                    <a:pt x="38894" y="30833"/>
                    <a:pt x="38708" y="20647"/>
                    <a:pt x="38708" y="18424"/>
                  </a:cubicBezTo>
                  <a:cubicBezTo>
                    <a:pt x="38708" y="16201"/>
                    <a:pt x="42042" y="11386"/>
                    <a:pt x="42599" y="9718"/>
                  </a:cubicBezTo>
                  <a:cubicBezTo>
                    <a:pt x="42624" y="9641"/>
                    <a:pt x="42658" y="9555"/>
                    <a:pt x="42691" y="9470"/>
                  </a:cubicBezTo>
                  <a:lnTo>
                    <a:pt x="51123" y="2189"/>
                  </a:lnTo>
                  <a:lnTo>
                    <a:pt x="48139" y="1"/>
                  </a:ln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1"/>
            <p:cNvSpPr/>
            <p:nvPr/>
          </p:nvSpPr>
          <p:spPr>
            <a:xfrm>
              <a:off x="678200" y="2630575"/>
              <a:ext cx="1271150" cy="1649150"/>
            </a:xfrm>
            <a:custGeom>
              <a:avLst/>
              <a:gdLst/>
              <a:ahLst/>
              <a:cxnLst/>
              <a:rect l="l" t="t" r="r" b="b"/>
              <a:pathLst>
                <a:path w="50846" h="65966" extrusionOk="0">
                  <a:moveTo>
                    <a:pt x="47427" y="735"/>
                  </a:moveTo>
                  <a:lnTo>
                    <a:pt x="49905" y="2552"/>
                  </a:lnTo>
                  <a:lnTo>
                    <a:pt x="41800" y="9554"/>
                  </a:lnTo>
                  <a:cubicBezTo>
                    <a:pt x="41757" y="9589"/>
                    <a:pt x="41725" y="9635"/>
                    <a:pt x="41704" y="9687"/>
                  </a:cubicBezTo>
                  <a:cubicBezTo>
                    <a:pt x="41668" y="9778"/>
                    <a:pt x="41633" y="9868"/>
                    <a:pt x="41606" y="9953"/>
                  </a:cubicBezTo>
                  <a:cubicBezTo>
                    <a:pt x="41419" y="10511"/>
                    <a:pt x="40887" y="11472"/>
                    <a:pt x="40272" y="12584"/>
                  </a:cubicBezTo>
                  <a:cubicBezTo>
                    <a:pt x="39065" y="14767"/>
                    <a:pt x="37697" y="17240"/>
                    <a:pt x="37697" y="18766"/>
                  </a:cubicBezTo>
                  <a:cubicBezTo>
                    <a:pt x="37697" y="20909"/>
                    <a:pt x="37885" y="31207"/>
                    <a:pt x="38259" y="33634"/>
                  </a:cubicBezTo>
                  <a:cubicBezTo>
                    <a:pt x="38547" y="35511"/>
                    <a:pt x="35311" y="41596"/>
                    <a:pt x="34052" y="43764"/>
                  </a:cubicBezTo>
                  <a:cubicBezTo>
                    <a:pt x="34037" y="43788"/>
                    <a:pt x="33655" y="44364"/>
                    <a:pt x="32182" y="47126"/>
                  </a:cubicBezTo>
                  <a:cubicBezTo>
                    <a:pt x="30827" y="49670"/>
                    <a:pt x="20162" y="63304"/>
                    <a:pt x="18680" y="65195"/>
                  </a:cubicBezTo>
                  <a:cubicBezTo>
                    <a:pt x="17418" y="64578"/>
                    <a:pt x="11503" y="61543"/>
                    <a:pt x="6803" y="56680"/>
                  </a:cubicBezTo>
                  <a:cubicBezTo>
                    <a:pt x="2681" y="52415"/>
                    <a:pt x="690" y="44263"/>
                    <a:pt x="838" y="40019"/>
                  </a:cubicBezTo>
                  <a:cubicBezTo>
                    <a:pt x="895" y="38366"/>
                    <a:pt x="1260" y="37866"/>
                    <a:pt x="1413" y="37728"/>
                  </a:cubicBezTo>
                  <a:cubicBezTo>
                    <a:pt x="2066" y="37140"/>
                    <a:pt x="3458" y="36299"/>
                    <a:pt x="5217" y="35237"/>
                  </a:cubicBezTo>
                  <a:cubicBezTo>
                    <a:pt x="8227" y="33421"/>
                    <a:pt x="12348" y="30932"/>
                    <a:pt x="15312" y="28087"/>
                  </a:cubicBezTo>
                  <a:cubicBezTo>
                    <a:pt x="19802" y="23777"/>
                    <a:pt x="23381" y="18279"/>
                    <a:pt x="23381" y="17468"/>
                  </a:cubicBezTo>
                  <a:cubicBezTo>
                    <a:pt x="23381" y="16413"/>
                    <a:pt x="23482" y="11062"/>
                    <a:pt x="25481" y="9398"/>
                  </a:cubicBezTo>
                  <a:cubicBezTo>
                    <a:pt x="26124" y="8862"/>
                    <a:pt x="28268" y="7847"/>
                    <a:pt x="34833" y="6057"/>
                  </a:cubicBezTo>
                  <a:cubicBezTo>
                    <a:pt x="34875" y="6045"/>
                    <a:pt x="34913" y="6025"/>
                    <a:pt x="34947" y="5999"/>
                  </a:cubicBezTo>
                  <a:lnTo>
                    <a:pt x="47427" y="735"/>
                  </a:lnTo>
                  <a:close/>
                  <a:moveTo>
                    <a:pt x="47471" y="0"/>
                  </a:moveTo>
                  <a:cubicBezTo>
                    <a:pt x="47426" y="0"/>
                    <a:pt x="47381" y="9"/>
                    <a:pt x="47338" y="28"/>
                  </a:cubicBezTo>
                  <a:lnTo>
                    <a:pt x="34609" y="5397"/>
                  </a:lnTo>
                  <a:cubicBezTo>
                    <a:pt x="34595" y="5403"/>
                    <a:pt x="34582" y="5411"/>
                    <a:pt x="34569" y="5418"/>
                  </a:cubicBezTo>
                  <a:cubicBezTo>
                    <a:pt x="29253" y="6872"/>
                    <a:pt x="26048" y="8033"/>
                    <a:pt x="25043" y="8871"/>
                  </a:cubicBezTo>
                  <a:cubicBezTo>
                    <a:pt x="22864" y="10685"/>
                    <a:pt x="22697" y="15911"/>
                    <a:pt x="22698" y="17448"/>
                  </a:cubicBezTo>
                  <a:cubicBezTo>
                    <a:pt x="22591" y="18071"/>
                    <a:pt x="19326" y="23285"/>
                    <a:pt x="14838" y="27593"/>
                  </a:cubicBezTo>
                  <a:cubicBezTo>
                    <a:pt x="11929" y="30385"/>
                    <a:pt x="7846" y="32850"/>
                    <a:pt x="4864" y="34649"/>
                  </a:cubicBezTo>
                  <a:cubicBezTo>
                    <a:pt x="3072" y="35732"/>
                    <a:pt x="1658" y="36586"/>
                    <a:pt x="956" y="37217"/>
                  </a:cubicBezTo>
                  <a:cubicBezTo>
                    <a:pt x="471" y="37652"/>
                    <a:pt x="201" y="38587"/>
                    <a:pt x="152" y="39995"/>
                  </a:cubicBezTo>
                  <a:cubicBezTo>
                    <a:pt x="1" y="44362"/>
                    <a:pt x="2056" y="52755"/>
                    <a:pt x="6310" y="57157"/>
                  </a:cubicBezTo>
                  <a:cubicBezTo>
                    <a:pt x="11663" y="62694"/>
                    <a:pt x="18567" y="65903"/>
                    <a:pt x="18637" y="65934"/>
                  </a:cubicBezTo>
                  <a:cubicBezTo>
                    <a:pt x="18681" y="65955"/>
                    <a:pt x="18730" y="65965"/>
                    <a:pt x="18779" y="65965"/>
                  </a:cubicBezTo>
                  <a:cubicBezTo>
                    <a:pt x="18885" y="65965"/>
                    <a:pt x="18984" y="65918"/>
                    <a:pt x="19050" y="65835"/>
                  </a:cubicBezTo>
                  <a:cubicBezTo>
                    <a:pt x="19550" y="65198"/>
                    <a:pt x="31309" y="50222"/>
                    <a:pt x="32788" y="47448"/>
                  </a:cubicBezTo>
                  <a:cubicBezTo>
                    <a:pt x="34232" y="44743"/>
                    <a:pt x="34619" y="44150"/>
                    <a:pt x="34634" y="44126"/>
                  </a:cubicBezTo>
                  <a:cubicBezTo>
                    <a:pt x="34826" y="43797"/>
                    <a:pt x="39321" y="36029"/>
                    <a:pt x="38936" y="33530"/>
                  </a:cubicBezTo>
                  <a:cubicBezTo>
                    <a:pt x="38568" y="31139"/>
                    <a:pt x="38384" y="20900"/>
                    <a:pt x="38384" y="18766"/>
                  </a:cubicBezTo>
                  <a:cubicBezTo>
                    <a:pt x="38384" y="17416"/>
                    <a:pt x="39765" y="14922"/>
                    <a:pt x="40872" y="12917"/>
                  </a:cubicBezTo>
                  <a:cubicBezTo>
                    <a:pt x="41505" y="11775"/>
                    <a:pt x="42050" y="10788"/>
                    <a:pt x="42256" y="10170"/>
                  </a:cubicBezTo>
                  <a:cubicBezTo>
                    <a:pt x="42273" y="10121"/>
                    <a:pt x="42292" y="10069"/>
                    <a:pt x="42311" y="10017"/>
                  </a:cubicBezTo>
                  <a:lnTo>
                    <a:pt x="50679" y="2791"/>
                  </a:lnTo>
                  <a:cubicBezTo>
                    <a:pt x="50845" y="2647"/>
                    <a:pt x="50835" y="2384"/>
                    <a:pt x="50658" y="2255"/>
                  </a:cubicBezTo>
                  <a:lnTo>
                    <a:pt x="47673" y="68"/>
                  </a:lnTo>
                  <a:cubicBezTo>
                    <a:pt x="47614" y="23"/>
                    <a:pt x="47543" y="0"/>
                    <a:pt x="47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1"/>
            <p:cNvSpPr/>
            <p:nvPr/>
          </p:nvSpPr>
          <p:spPr>
            <a:xfrm>
              <a:off x="1243075" y="2870025"/>
              <a:ext cx="216150" cy="205850"/>
            </a:xfrm>
            <a:custGeom>
              <a:avLst/>
              <a:gdLst/>
              <a:ahLst/>
              <a:cxnLst/>
              <a:rect l="l" t="t" r="r" b="b"/>
              <a:pathLst>
                <a:path w="8646" h="8234" extrusionOk="0">
                  <a:moveTo>
                    <a:pt x="8254" y="0"/>
                  </a:moveTo>
                  <a:cubicBezTo>
                    <a:pt x="8200" y="0"/>
                    <a:pt x="8146" y="13"/>
                    <a:pt x="8095" y="40"/>
                  </a:cubicBezTo>
                  <a:cubicBezTo>
                    <a:pt x="4491" y="1927"/>
                    <a:pt x="344" y="7451"/>
                    <a:pt x="170" y="7686"/>
                  </a:cubicBezTo>
                  <a:cubicBezTo>
                    <a:pt x="1" y="7911"/>
                    <a:pt x="162" y="8233"/>
                    <a:pt x="445" y="8233"/>
                  </a:cubicBezTo>
                  <a:cubicBezTo>
                    <a:pt x="552" y="8233"/>
                    <a:pt x="654" y="8183"/>
                    <a:pt x="719" y="8095"/>
                  </a:cubicBezTo>
                  <a:cubicBezTo>
                    <a:pt x="761" y="8039"/>
                    <a:pt x="4945" y="2463"/>
                    <a:pt x="8413" y="648"/>
                  </a:cubicBezTo>
                  <a:cubicBezTo>
                    <a:pt x="8581" y="559"/>
                    <a:pt x="8646" y="353"/>
                    <a:pt x="8558" y="185"/>
                  </a:cubicBezTo>
                  <a:cubicBezTo>
                    <a:pt x="8497" y="67"/>
                    <a:pt x="8378"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1"/>
            <p:cNvSpPr/>
            <p:nvPr/>
          </p:nvSpPr>
          <p:spPr>
            <a:xfrm>
              <a:off x="1629200" y="2749375"/>
              <a:ext cx="444550" cy="438700"/>
            </a:xfrm>
            <a:custGeom>
              <a:avLst/>
              <a:gdLst/>
              <a:ahLst/>
              <a:cxnLst/>
              <a:rect l="l" t="t" r="r" b="b"/>
              <a:pathLst>
                <a:path w="17782" h="17548" extrusionOk="0">
                  <a:moveTo>
                    <a:pt x="10962" y="0"/>
                  </a:moveTo>
                  <a:cubicBezTo>
                    <a:pt x="9143" y="0"/>
                    <a:pt x="7337" y="456"/>
                    <a:pt x="6298" y="1235"/>
                  </a:cubicBezTo>
                  <a:cubicBezTo>
                    <a:pt x="4075" y="2901"/>
                    <a:pt x="2409" y="6420"/>
                    <a:pt x="2409" y="6420"/>
                  </a:cubicBezTo>
                  <a:cubicBezTo>
                    <a:pt x="2409" y="6420"/>
                    <a:pt x="0" y="6976"/>
                    <a:pt x="0" y="9013"/>
                  </a:cubicBezTo>
                  <a:cubicBezTo>
                    <a:pt x="0" y="11050"/>
                    <a:pt x="372" y="16606"/>
                    <a:pt x="372" y="16606"/>
                  </a:cubicBezTo>
                  <a:cubicBezTo>
                    <a:pt x="372" y="16606"/>
                    <a:pt x="3150" y="15124"/>
                    <a:pt x="4261" y="15124"/>
                  </a:cubicBezTo>
                  <a:cubicBezTo>
                    <a:pt x="5373" y="15124"/>
                    <a:pt x="8335" y="17347"/>
                    <a:pt x="9632" y="17532"/>
                  </a:cubicBezTo>
                  <a:cubicBezTo>
                    <a:pt x="9707" y="17543"/>
                    <a:pt x="9782" y="17548"/>
                    <a:pt x="9858" y="17548"/>
                  </a:cubicBezTo>
                  <a:cubicBezTo>
                    <a:pt x="11096" y="17548"/>
                    <a:pt x="12442" y="16172"/>
                    <a:pt x="12966" y="15124"/>
                  </a:cubicBezTo>
                  <a:lnTo>
                    <a:pt x="15003" y="11050"/>
                  </a:lnTo>
                  <a:cubicBezTo>
                    <a:pt x="15003" y="11050"/>
                    <a:pt x="15929" y="10124"/>
                    <a:pt x="16855" y="9383"/>
                  </a:cubicBezTo>
                  <a:cubicBezTo>
                    <a:pt x="17781" y="8642"/>
                    <a:pt x="15929" y="7901"/>
                    <a:pt x="16299" y="6235"/>
                  </a:cubicBezTo>
                  <a:cubicBezTo>
                    <a:pt x="16669" y="4567"/>
                    <a:pt x="16114" y="1974"/>
                    <a:pt x="16114" y="1974"/>
                  </a:cubicBezTo>
                  <a:cubicBezTo>
                    <a:pt x="15127" y="593"/>
                    <a:pt x="13036" y="0"/>
                    <a:pt x="109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1"/>
            <p:cNvSpPr/>
            <p:nvPr/>
          </p:nvSpPr>
          <p:spPr>
            <a:xfrm>
              <a:off x="1620650" y="2740850"/>
              <a:ext cx="452750" cy="455825"/>
            </a:xfrm>
            <a:custGeom>
              <a:avLst/>
              <a:gdLst/>
              <a:ahLst/>
              <a:cxnLst/>
              <a:rect l="l" t="t" r="r" b="b"/>
              <a:pathLst>
                <a:path w="18110" h="18233" extrusionOk="0">
                  <a:moveTo>
                    <a:pt x="11295" y="683"/>
                  </a:moveTo>
                  <a:cubicBezTo>
                    <a:pt x="11802" y="683"/>
                    <a:pt x="12311" y="720"/>
                    <a:pt x="12804" y="796"/>
                  </a:cubicBezTo>
                  <a:cubicBezTo>
                    <a:pt x="14325" y="1032"/>
                    <a:pt x="15504" y="1620"/>
                    <a:pt x="16135" y="2458"/>
                  </a:cubicBezTo>
                  <a:cubicBezTo>
                    <a:pt x="16218" y="2878"/>
                    <a:pt x="16623" y="5074"/>
                    <a:pt x="16306" y="6501"/>
                  </a:cubicBezTo>
                  <a:cubicBezTo>
                    <a:pt x="16090" y="7474"/>
                    <a:pt x="16522" y="8172"/>
                    <a:pt x="16839" y="8683"/>
                  </a:cubicBezTo>
                  <a:cubicBezTo>
                    <a:pt x="17194" y="9257"/>
                    <a:pt x="17168" y="9308"/>
                    <a:pt x="16983" y="9456"/>
                  </a:cubicBezTo>
                  <a:cubicBezTo>
                    <a:pt x="16052" y="10200"/>
                    <a:pt x="15140" y="11111"/>
                    <a:pt x="15101" y="11149"/>
                  </a:cubicBezTo>
                  <a:cubicBezTo>
                    <a:pt x="15076" y="11175"/>
                    <a:pt x="15054" y="11206"/>
                    <a:pt x="15037" y="11238"/>
                  </a:cubicBezTo>
                  <a:lnTo>
                    <a:pt x="13000" y="15313"/>
                  </a:lnTo>
                  <a:cubicBezTo>
                    <a:pt x="12512" y="16289"/>
                    <a:pt x="11243" y="17547"/>
                    <a:pt x="10196" y="17547"/>
                  </a:cubicBezTo>
                  <a:cubicBezTo>
                    <a:pt x="10137" y="17547"/>
                    <a:pt x="10079" y="17543"/>
                    <a:pt x="10021" y="17535"/>
                  </a:cubicBezTo>
                  <a:cubicBezTo>
                    <a:pt x="9460" y="17454"/>
                    <a:pt x="8462" y="16899"/>
                    <a:pt x="7497" y="16363"/>
                  </a:cubicBezTo>
                  <a:cubicBezTo>
                    <a:pt x="6351" y="15726"/>
                    <a:pt x="5267" y="15123"/>
                    <a:pt x="4603" y="15123"/>
                  </a:cubicBezTo>
                  <a:cubicBezTo>
                    <a:pt x="3690" y="15123"/>
                    <a:pt x="1893" y="15965"/>
                    <a:pt x="1023" y="16403"/>
                  </a:cubicBezTo>
                  <a:cubicBezTo>
                    <a:pt x="931" y="14973"/>
                    <a:pt x="686" y="10992"/>
                    <a:pt x="686" y="9354"/>
                  </a:cubicBezTo>
                  <a:cubicBezTo>
                    <a:pt x="686" y="7618"/>
                    <a:pt x="2741" y="7116"/>
                    <a:pt x="2828" y="7095"/>
                  </a:cubicBezTo>
                  <a:cubicBezTo>
                    <a:pt x="2931" y="7072"/>
                    <a:pt x="3015" y="7002"/>
                    <a:pt x="3060" y="6908"/>
                  </a:cubicBezTo>
                  <a:cubicBezTo>
                    <a:pt x="3078" y="6874"/>
                    <a:pt x="4719" y="3445"/>
                    <a:pt x="6845" y="1849"/>
                  </a:cubicBezTo>
                  <a:cubicBezTo>
                    <a:pt x="7825" y="1115"/>
                    <a:pt x="9551" y="683"/>
                    <a:pt x="11295" y="683"/>
                  </a:cubicBezTo>
                  <a:close/>
                  <a:moveTo>
                    <a:pt x="11322" y="1"/>
                  </a:moveTo>
                  <a:cubicBezTo>
                    <a:pt x="9424" y="1"/>
                    <a:pt x="7526" y="483"/>
                    <a:pt x="6435" y="1301"/>
                  </a:cubicBezTo>
                  <a:cubicBezTo>
                    <a:pt x="4404" y="2825"/>
                    <a:pt x="2858" y="5774"/>
                    <a:pt x="2512" y="6470"/>
                  </a:cubicBezTo>
                  <a:cubicBezTo>
                    <a:pt x="1560" y="6742"/>
                    <a:pt x="1" y="7628"/>
                    <a:pt x="1" y="9354"/>
                  </a:cubicBezTo>
                  <a:cubicBezTo>
                    <a:pt x="1" y="11379"/>
                    <a:pt x="356" y="16743"/>
                    <a:pt x="372" y="16970"/>
                  </a:cubicBezTo>
                  <a:cubicBezTo>
                    <a:pt x="385" y="17160"/>
                    <a:pt x="543" y="17292"/>
                    <a:pt x="714" y="17292"/>
                  </a:cubicBezTo>
                  <a:cubicBezTo>
                    <a:pt x="768" y="17292"/>
                    <a:pt x="823" y="17279"/>
                    <a:pt x="876" y="17251"/>
                  </a:cubicBezTo>
                  <a:cubicBezTo>
                    <a:pt x="1627" y="16849"/>
                    <a:pt x="3762" y="15809"/>
                    <a:pt x="4603" y="15809"/>
                  </a:cubicBezTo>
                  <a:cubicBezTo>
                    <a:pt x="5090" y="15809"/>
                    <a:pt x="6192" y="16422"/>
                    <a:pt x="7164" y="16963"/>
                  </a:cubicBezTo>
                  <a:cubicBezTo>
                    <a:pt x="8231" y="17555"/>
                    <a:pt x="9239" y="18115"/>
                    <a:pt x="9925" y="18215"/>
                  </a:cubicBezTo>
                  <a:cubicBezTo>
                    <a:pt x="10017" y="18227"/>
                    <a:pt x="10110" y="18232"/>
                    <a:pt x="10204" y="18232"/>
                  </a:cubicBezTo>
                  <a:cubicBezTo>
                    <a:pt x="11637" y="18232"/>
                    <a:pt x="13063" y="16722"/>
                    <a:pt x="13615" y="15619"/>
                  </a:cubicBezTo>
                  <a:lnTo>
                    <a:pt x="15627" y="11596"/>
                  </a:lnTo>
                  <a:cubicBezTo>
                    <a:pt x="15810" y="11414"/>
                    <a:pt x="16616" y="10630"/>
                    <a:pt x="17410" y="9993"/>
                  </a:cubicBezTo>
                  <a:cubicBezTo>
                    <a:pt x="18110" y="9433"/>
                    <a:pt x="17712" y="8791"/>
                    <a:pt x="17422" y="8322"/>
                  </a:cubicBezTo>
                  <a:cubicBezTo>
                    <a:pt x="17140" y="7866"/>
                    <a:pt x="16821" y="7351"/>
                    <a:pt x="16977" y="6650"/>
                  </a:cubicBezTo>
                  <a:cubicBezTo>
                    <a:pt x="17358" y="4932"/>
                    <a:pt x="16813" y="2354"/>
                    <a:pt x="16791" y="2244"/>
                  </a:cubicBezTo>
                  <a:cubicBezTo>
                    <a:pt x="16781" y="2198"/>
                    <a:pt x="16762" y="2155"/>
                    <a:pt x="16735" y="2118"/>
                  </a:cubicBezTo>
                  <a:cubicBezTo>
                    <a:pt x="15802" y="811"/>
                    <a:pt x="14139" y="309"/>
                    <a:pt x="12910" y="119"/>
                  </a:cubicBezTo>
                  <a:cubicBezTo>
                    <a:pt x="12392" y="39"/>
                    <a:pt x="11857" y="1"/>
                    <a:pt x="11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1"/>
            <p:cNvSpPr/>
            <p:nvPr/>
          </p:nvSpPr>
          <p:spPr>
            <a:xfrm>
              <a:off x="1762875" y="3053800"/>
              <a:ext cx="108775" cy="110050"/>
            </a:xfrm>
            <a:custGeom>
              <a:avLst/>
              <a:gdLst/>
              <a:ahLst/>
              <a:cxnLst/>
              <a:rect l="l" t="t" r="r" b="b"/>
              <a:pathLst>
                <a:path w="4351" h="4402" extrusionOk="0">
                  <a:moveTo>
                    <a:pt x="384" y="0"/>
                  </a:moveTo>
                  <a:cubicBezTo>
                    <a:pt x="305" y="0"/>
                    <a:pt x="226" y="27"/>
                    <a:pt x="161" y="82"/>
                  </a:cubicBezTo>
                  <a:cubicBezTo>
                    <a:pt x="13" y="210"/>
                    <a:pt x="1" y="436"/>
                    <a:pt x="136" y="578"/>
                  </a:cubicBezTo>
                  <a:cubicBezTo>
                    <a:pt x="338" y="814"/>
                    <a:pt x="1392" y="1993"/>
                    <a:pt x="2247" y="1993"/>
                  </a:cubicBezTo>
                  <a:lnTo>
                    <a:pt x="2735" y="1993"/>
                  </a:lnTo>
                  <a:cubicBezTo>
                    <a:pt x="2905" y="2537"/>
                    <a:pt x="3314" y="3774"/>
                    <a:pt x="3628" y="4249"/>
                  </a:cubicBezTo>
                  <a:cubicBezTo>
                    <a:pt x="3692" y="4344"/>
                    <a:pt x="3799" y="4402"/>
                    <a:pt x="3914" y="4402"/>
                  </a:cubicBezTo>
                  <a:lnTo>
                    <a:pt x="3914" y="4402"/>
                  </a:lnTo>
                  <a:cubicBezTo>
                    <a:pt x="4189" y="4401"/>
                    <a:pt x="4350" y="4097"/>
                    <a:pt x="4199" y="3869"/>
                  </a:cubicBezTo>
                  <a:cubicBezTo>
                    <a:pt x="3920" y="3450"/>
                    <a:pt x="3467" y="2054"/>
                    <a:pt x="3317" y="1554"/>
                  </a:cubicBezTo>
                  <a:cubicBezTo>
                    <a:pt x="3274" y="1408"/>
                    <a:pt x="3140" y="1309"/>
                    <a:pt x="2988" y="1309"/>
                  </a:cubicBezTo>
                  <a:lnTo>
                    <a:pt x="2247" y="1309"/>
                  </a:lnTo>
                  <a:cubicBezTo>
                    <a:pt x="1847" y="1309"/>
                    <a:pt x="1074" y="621"/>
                    <a:pt x="656" y="133"/>
                  </a:cubicBezTo>
                  <a:cubicBezTo>
                    <a:pt x="588" y="45"/>
                    <a:pt x="486" y="0"/>
                    <a:pt x="384" y="0"/>
                  </a:cubicBezTo>
                  <a:close/>
                  <a:moveTo>
                    <a:pt x="3914" y="4402"/>
                  </a:moveTo>
                  <a:cubicBezTo>
                    <a:pt x="3914" y="4402"/>
                    <a:pt x="3914" y="4402"/>
                    <a:pt x="3914" y="4402"/>
                  </a:cubicBezTo>
                  <a:lnTo>
                    <a:pt x="3915" y="4402"/>
                  </a:lnTo>
                  <a:cubicBezTo>
                    <a:pt x="3915" y="4402"/>
                    <a:pt x="3915" y="4402"/>
                    <a:pt x="3914" y="440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1"/>
            <p:cNvSpPr/>
            <p:nvPr/>
          </p:nvSpPr>
          <p:spPr>
            <a:xfrm>
              <a:off x="1991050" y="2878175"/>
              <a:ext cx="50650" cy="72700"/>
            </a:xfrm>
            <a:custGeom>
              <a:avLst/>
              <a:gdLst/>
              <a:ahLst/>
              <a:cxnLst/>
              <a:rect l="l" t="t" r="r" b="b"/>
              <a:pathLst>
                <a:path w="2026" h="2908" extrusionOk="0">
                  <a:moveTo>
                    <a:pt x="1637" y="0"/>
                  </a:moveTo>
                  <a:cubicBezTo>
                    <a:pt x="1569" y="0"/>
                    <a:pt x="1501" y="20"/>
                    <a:pt x="1441" y="62"/>
                  </a:cubicBezTo>
                  <a:cubicBezTo>
                    <a:pt x="1381" y="104"/>
                    <a:pt x="0" y="1109"/>
                    <a:pt x="0" y="2565"/>
                  </a:cubicBezTo>
                  <a:cubicBezTo>
                    <a:pt x="0" y="2753"/>
                    <a:pt x="155" y="2908"/>
                    <a:pt x="343" y="2908"/>
                  </a:cubicBezTo>
                  <a:cubicBezTo>
                    <a:pt x="533" y="2908"/>
                    <a:pt x="686" y="2753"/>
                    <a:pt x="686" y="2565"/>
                  </a:cubicBezTo>
                  <a:cubicBezTo>
                    <a:pt x="686" y="1464"/>
                    <a:pt x="1828" y="628"/>
                    <a:pt x="1840" y="621"/>
                  </a:cubicBezTo>
                  <a:cubicBezTo>
                    <a:pt x="1992" y="509"/>
                    <a:pt x="2026" y="297"/>
                    <a:pt x="1916" y="144"/>
                  </a:cubicBezTo>
                  <a:cubicBezTo>
                    <a:pt x="1849" y="51"/>
                    <a:pt x="1744" y="0"/>
                    <a:pt x="16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1"/>
            <p:cNvSpPr/>
            <p:nvPr/>
          </p:nvSpPr>
          <p:spPr>
            <a:xfrm>
              <a:off x="1573675" y="2546575"/>
              <a:ext cx="560250" cy="516125"/>
            </a:xfrm>
            <a:custGeom>
              <a:avLst/>
              <a:gdLst/>
              <a:ahLst/>
              <a:cxnLst/>
              <a:rect l="l" t="t" r="r" b="b"/>
              <a:pathLst>
                <a:path w="22410" h="20645" extrusionOk="0">
                  <a:moveTo>
                    <a:pt x="11305" y="1"/>
                  </a:moveTo>
                  <a:cubicBezTo>
                    <a:pt x="9421" y="1"/>
                    <a:pt x="7268" y="546"/>
                    <a:pt x="5000" y="2310"/>
                  </a:cubicBezTo>
                  <a:cubicBezTo>
                    <a:pt x="0" y="6197"/>
                    <a:pt x="1112" y="11384"/>
                    <a:pt x="3148" y="15457"/>
                  </a:cubicBezTo>
                  <a:cubicBezTo>
                    <a:pt x="5185" y="19532"/>
                    <a:pt x="7964" y="20644"/>
                    <a:pt x="7964" y="20644"/>
                  </a:cubicBezTo>
                  <a:cubicBezTo>
                    <a:pt x="7964" y="20644"/>
                    <a:pt x="7223" y="18236"/>
                    <a:pt x="8519" y="17125"/>
                  </a:cubicBezTo>
                  <a:cubicBezTo>
                    <a:pt x="8688" y="16980"/>
                    <a:pt x="8864" y="16917"/>
                    <a:pt x="9042" y="16917"/>
                  </a:cubicBezTo>
                  <a:cubicBezTo>
                    <a:pt x="10232" y="16917"/>
                    <a:pt x="11556" y="19718"/>
                    <a:pt x="12038" y="19718"/>
                  </a:cubicBezTo>
                  <a:cubicBezTo>
                    <a:pt x="12594" y="19718"/>
                    <a:pt x="12779" y="18236"/>
                    <a:pt x="12779" y="17680"/>
                  </a:cubicBezTo>
                  <a:cubicBezTo>
                    <a:pt x="12779" y="17125"/>
                    <a:pt x="13890" y="16384"/>
                    <a:pt x="15002" y="16014"/>
                  </a:cubicBezTo>
                  <a:cubicBezTo>
                    <a:pt x="16113" y="15643"/>
                    <a:pt x="14261" y="13791"/>
                    <a:pt x="14076" y="12865"/>
                  </a:cubicBezTo>
                  <a:cubicBezTo>
                    <a:pt x="13890" y="11940"/>
                    <a:pt x="19817" y="11570"/>
                    <a:pt x="21113" y="7681"/>
                  </a:cubicBezTo>
                  <a:cubicBezTo>
                    <a:pt x="22409" y="3790"/>
                    <a:pt x="18890" y="1938"/>
                    <a:pt x="16669" y="1197"/>
                  </a:cubicBezTo>
                  <a:cubicBezTo>
                    <a:pt x="15454" y="792"/>
                    <a:pt x="13575" y="1"/>
                    <a:pt x="11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1"/>
            <p:cNvSpPr/>
            <p:nvPr/>
          </p:nvSpPr>
          <p:spPr>
            <a:xfrm>
              <a:off x="1532125" y="2921050"/>
              <a:ext cx="222125" cy="382425"/>
            </a:xfrm>
            <a:custGeom>
              <a:avLst/>
              <a:gdLst/>
              <a:ahLst/>
              <a:cxnLst/>
              <a:rect l="l" t="t" r="r" b="b"/>
              <a:pathLst>
                <a:path w="8885" h="15297" extrusionOk="0">
                  <a:moveTo>
                    <a:pt x="3212" y="0"/>
                  </a:moveTo>
                  <a:cubicBezTo>
                    <a:pt x="3212" y="0"/>
                    <a:pt x="0" y="2104"/>
                    <a:pt x="741" y="6179"/>
                  </a:cubicBezTo>
                  <a:cubicBezTo>
                    <a:pt x="1482" y="10254"/>
                    <a:pt x="3144" y="15297"/>
                    <a:pt x="3144" y="15297"/>
                  </a:cubicBezTo>
                  <a:lnTo>
                    <a:pt x="8885" y="15297"/>
                  </a:lnTo>
                  <a:lnTo>
                    <a:pt x="6106" y="9185"/>
                  </a:lnTo>
                  <a:lnTo>
                    <a:pt x="4810" y="478"/>
                  </a:lnTo>
                  <a:lnTo>
                    <a:pt x="3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1"/>
            <p:cNvSpPr/>
            <p:nvPr/>
          </p:nvSpPr>
          <p:spPr>
            <a:xfrm>
              <a:off x="1522925" y="2912475"/>
              <a:ext cx="241725" cy="399575"/>
            </a:xfrm>
            <a:custGeom>
              <a:avLst/>
              <a:gdLst/>
              <a:ahLst/>
              <a:cxnLst/>
              <a:rect l="l" t="t" r="r" b="b"/>
              <a:pathLst>
                <a:path w="9669" h="15983" extrusionOk="0">
                  <a:moveTo>
                    <a:pt x="3643" y="720"/>
                  </a:moveTo>
                  <a:lnTo>
                    <a:pt x="4871" y="1089"/>
                  </a:lnTo>
                  <a:lnTo>
                    <a:pt x="6136" y="9577"/>
                  </a:lnTo>
                  <a:cubicBezTo>
                    <a:pt x="6140" y="9609"/>
                    <a:pt x="6149" y="9639"/>
                    <a:pt x="6163" y="9669"/>
                  </a:cubicBezTo>
                  <a:lnTo>
                    <a:pt x="8720" y="15297"/>
                  </a:lnTo>
                  <a:lnTo>
                    <a:pt x="3760" y="15297"/>
                  </a:lnTo>
                  <a:cubicBezTo>
                    <a:pt x="3427" y="14256"/>
                    <a:pt x="2085" y="9969"/>
                    <a:pt x="1446" y="6460"/>
                  </a:cubicBezTo>
                  <a:cubicBezTo>
                    <a:pt x="830" y="3073"/>
                    <a:pt x="3069" y="1150"/>
                    <a:pt x="3643" y="720"/>
                  </a:cubicBezTo>
                  <a:close/>
                  <a:moveTo>
                    <a:pt x="3579" y="0"/>
                  </a:moveTo>
                  <a:cubicBezTo>
                    <a:pt x="3514" y="0"/>
                    <a:pt x="3449" y="19"/>
                    <a:pt x="3393" y="57"/>
                  </a:cubicBezTo>
                  <a:cubicBezTo>
                    <a:pt x="3359" y="79"/>
                    <a:pt x="0" y="2335"/>
                    <a:pt x="772" y="6583"/>
                  </a:cubicBezTo>
                  <a:cubicBezTo>
                    <a:pt x="1509" y="10634"/>
                    <a:pt x="3169" y="15696"/>
                    <a:pt x="3185" y="15747"/>
                  </a:cubicBezTo>
                  <a:cubicBezTo>
                    <a:pt x="3231" y="15886"/>
                    <a:pt x="3363" y="15981"/>
                    <a:pt x="3511" y="15981"/>
                  </a:cubicBezTo>
                  <a:lnTo>
                    <a:pt x="9253" y="15981"/>
                  </a:lnTo>
                  <a:lnTo>
                    <a:pt x="9253" y="15983"/>
                  </a:lnTo>
                  <a:cubicBezTo>
                    <a:pt x="9502" y="15983"/>
                    <a:pt x="9669" y="15724"/>
                    <a:pt x="9565" y="15497"/>
                  </a:cubicBezTo>
                  <a:lnTo>
                    <a:pt x="6807" y="9430"/>
                  </a:lnTo>
                  <a:lnTo>
                    <a:pt x="5518" y="772"/>
                  </a:lnTo>
                  <a:cubicBezTo>
                    <a:pt x="5499" y="640"/>
                    <a:pt x="5405" y="532"/>
                    <a:pt x="5276" y="495"/>
                  </a:cubicBezTo>
                  <a:lnTo>
                    <a:pt x="3678" y="15"/>
                  </a:lnTo>
                  <a:cubicBezTo>
                    <a:pt x="3646" y="5"/>
                    <a:pt x="3612" y="0"/>
                    <a:pt x="35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1"/>
            <p:cNvSpPr/>
            <p:nvPr/>
          </p:nvSpPr>
          <p:spPr>
            <a:xfrm>
              <a:off x="2346900" y="3534925"/>
              <a:ext cx="324125" cy="236200"/>
            </a:xfrm>
            <a:custGeom>
              <a:avLst/>
              <a:gdLst/>
              <a:ahLst/>
              <a:cxnLst/>
              <a:rect l="l" t="t" r="r" b="b"/>
              <a:pathLst>
                <a:path w="12965" h="9448" extrusionOk="0">
                  <a:moveTo>
                    <a:pt x="7787" y="1"/>
                  </a:moveTo>
                  <a:cubicBezTo>
                    <a:pt x="7554" y="1"/>
                    <a:pt x="7286" y="63"/>
                    <a:pt x="7040" y="186"/>
                  </a:cubicBezTo>
                  <a:cubicBezTo>
                    <a:pt x="6299" y="557"/>
                    <a:pt x="2779" y="2595"/>
                    <a:pt x="2224" y="2595"/>
                  </a:cubicBezTo>
                  <a:cubicBezTo>
                    <a:pt x="1668" y="2595"/>
                    <a:pt x="1" y="6112"/>
                    <a:pt x="1" y="6112"/>
                  </a:cubicBezTo>
                  <a:lnTo>
                    <a:pt x="556" y="9448"/>
                  </a:lnTo>
                  <a:cubicBezTo>
                    <a:pt x="556" y="9448"/>
                    <a:pt x="4629" y="9262"/>
                    <a:pt x="6297" y="9076"/>
                  </a:cubicBezTo>
                  <a:cubicBezTo>
                    <a:pt x="7965" y="8891"/>
                    <a:pt x="10188" y="6484"/>
                    <a:pt x="10743" y="5743"/>
                  </a:cubicBezTo>
                  <a:cubicBezTo>
                    <a:pt x="11298" y="5002"/>
                    <a:pt x="12964" y="4077"/>
                    <a:pt x="12780" y="3150"/>
                  </a:cubicBezTo>
                  <a:cubicBezTo>
                    <a:pt x="12740" y="2948"/>
                    <a:pt x="12533" y="2870"/>
                    <a:pt x="12235" y="2870"/>
                  </a:cubicBezTo>
                  <a:cubicBezTo>
                    <a:pt x="11159" y="2870"/>
                    <a:pt x="8891" y="3891"/>
                    <a:pt x="8891" y="3891"/>
                  </a:cubicBezTo>
                  <a:lnTo>
                    <a:pt x="4817" y="3705"/>
                  </a:lnTo>
                  <a:cubicBezTo>
                    <a:pt x="4817" y="3705"/>
                    <a:pt x="7965" y="1482"/>
                    <a:pt x="8336" y="741"/>
                  </a:cubicBezTo>
                  <a:cubicBezTo>
                    <a:pt x="8582" y="247"/>
                    <a:pt x="8253" y="1"/>
                    <a:pt x="7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1"/>
            <p:cNvSpPr/>
            <p:nvPr/>
          </p:nvSpPr>
          <p:spPr>
            <a:xfrm>
              <a:off x="2338150" y="3526375"/>
              <a:ext cx="340775" cy="253300"/>
            </a:xfrm>
            <a:custGeom>
              <a:avLst/>
              <a:gdLst/>
              <a:ahLst/>
              <a:cxnLst/>
              <a:rect l="l" t="t" r="r" b="b"/>
              <a:pathLst>
                <a:path w="13631" h="10132" extrusionOk="0">
                  <a:moveTo>
                    <a:pt x="8135" y="685"/>
                  </a:moveTo>
                  <a:cubicBezTo>
                    <a:pt x="8277" y="685"/>
                    <a:pt x="8382" y="715"/>
                    <a:pt x="8420" y="754"/>
                  </a:cubicBezTo>
                  <a:cubicBezTo>
                    <a:pt x="8432" y="766"/>
                    <a:pt x="8428" y="829"/>
                    <a:pt x="8377" y="929"/>
                  </a:cubicBezTo>
                  <a:cubicBezTo>
                    <a:pt x="8136" y="1413"/>
                    <a:pt x="6157" y="2926"/>
                    <a:pt x="4968" y="3767"/>
                  </a:cubicBezTo>
                  <a:cubicBezTo>
                    <a:pt x="4700" y="3955"/>
                    <a:pt x="4824" y="4375"/>
                    <a:pt x="5150" y="4389"/>
                  </a:cubicBezTo>
                  <a:lnTo>
                    <a:pt x="9225" y="4574"/>
                  </a:lnTo>
                  <a:cubicBezTo>
                    <a:pt x="9233" y="4575"/>
                    <a:pt x="9241" y="4575"/>
                    <a:pt x="9249" y="4575"/>
                  </a:cubicBezTo>
                  <a:cubicBezTo>
                    <a:pt x="9294" y="4575"/>
                    <a:pt x="9339" y="4565"/>
                    <a:pt x="9381" y="4545"/>
                  </a:cubicBezTo>
                  <a:cubicBezTo>
                    <a:pt x="10724" y="3940"/>
                    <a:pt x="12100" y="3526"/>
                    <a:pt x="12616" y="3526"/>
                  </a:cubicBezTo>
                  <a:cubicBezTo>
                    <a:pt x="12698" y="3526"/>
                    <a:pt x="12758" y="3537"/>
                    <a:pt x="12793" y="3559"/>
                  </a:cubicBezTo>
                  <a:cubicBezTo>
                    <a:pt x="12879" y="3988"/>
                    <a:pt x="12205" y="4574"/>
                    <a:pt x="11665" y="5047"/>
                  </a:cubicBezTo>
                  <a:cubicBezTo>
                    <a:pt x="11334" y="5335"/>
                    <a:pt x="11022" y="5608"/>
                    <a:pt x="10818" y="5878"/>
                  </a:cubicBezTo>
                  <a:cubicBezTo>
                    <a:pt x="10245" y="6642"/>
                    <a:pt x="8096" y="8912"/>
                    <a:pt x="6610" y="9077"/>
                  </a:cubicBezTo>
                  <a:cubicBezTo>
                    <a:pt x="5236" y="9230"/>
                    <a:pt x="2170" y="9384"/>
                    <a:pt x="1194" y="9432"/>
                  </a:cubicBezTo>
                  <a:lnTo>
                    <a:pt x="706" y="6505"/>
                  </a:lnTo>
                  <a:cubicBezTo>
                    <a:pt x="1404" y="5045"/>
                    <a:pt x="2330" y="3421"/>
                    <a:pt x="2572" y="3278"/>
                  </a:cubicBezTo>
                  <a:cubicBezTo>
                    <a:pt x="2996" y="3278"/>
                    <a:pt x="4238" y="2638"/>
                    <a:pt x="6533" y="1379"/>
                  </a:cubicBezTo>
                  <a:cubicBezTo>
                    <a:pt x="6986" y="1131"/>
                    <a:pt x="7354" y="927"/>
                    <a:pt x="7541" y="834"/>
                  </a:cubicBezTo>
                  <a:cubicBezTo>
                    <a:pt x="7761" y="724"/>
                    <a:pt x="7973" y="685"/>
                    <a:pt x="8135" y="685"/>
                  </a:cubicBezTo>
                  <a:close/>
                  <a:moveTo>
                    <a:pt x="8141" y="0"/>
                  </a:moveTo>
                  <a:cubicBezTo>
                    <a:pt x="7835" y="0"/>
                    <a:pt x="7508" y="85"/>
                    <a:pt x="7235" y="222"/>
                  </a:cubicBezTo>
                  <a:cubicBezTo>
                    <a:pt x="7042" y="317"/>
                    <a:pt x="6666" y="525"/>
                    <a:pt x="6202" y="779"/>
                  </a:cubicBezTo>
                  <a:cubicBezTo>
                    <a:pt x="5230" y="1312"/>
                    <a:pt x="2955" y="2561"/>
                    <a:pt x="2572" y="2592"/>
                  </a:cubicBezTo>
                  <a:cubicBezTo>
                    <a:pt x="2381" y="2592"/>
                    <a:pt x="1800" y="2592"/>
                    <a:pt x="41" y="6307"/>
                  </a:cubicBezTo>
                  <a:cubicBezTo>
                    <a:pt x="11" y="6371"/>
                    <a:pt x="0" y="6443"/>
                    <a:pt x="12" y="6511"/>
                  </a:cubicBezTo>
                  <a:lnTo>
                    <a:pt x="568" y="9845"/>
                  </a:lnTo>
                  <a:cubicBezTo>
                    <a:pt x="594" y="10009"/>
                    <a:pt x="738" y="10131"/>
                    <a:pt x="905" y="10131"/>
                  </a:cubicBezTo>
                  <a:lnTo>
                    <a:pt x="923" y="10131"/>
                  </a:lnTo>
                  <a:cubicBezTo>
                    <a:pt x="1089" y="10124"/>
                    <a:pt x="5027" y="9944"/>
                    <a:pt x="6686" y="9760"/>
                  </a:cubicBezTo>
                  <a:cubicBezTo>
                    <a:pt x="8551" y="9552"/>
                    <a:pt x="10888" y="6928"/>
                    <a:pt x="11368" y="6291"/>
                  </a:cubicBezTo>
                  <a:cubicBezTo>
                    <a:pt x="11527" y="6077"/>
                    <a:pt x="11813" y="5828"/>
                    <a:pt x="12116" y="5563"/>
                  </a:cubicBezTo>
                  <a:cubicBezTo>
                    <a:pt x="12826" y="4944"/>
                    <a:pt x="13631" y="4243"/>
                    <a:pt x="13466" y="3425"/>
                  </a:cubicBezTo>
                  <a:cubicBezTo>
                    <a:pt x="13427" y="3231"/>
                    <a:pt x="13301" y="3064"/>
                    <a:pt x="13123" y="2977"/>
                  </a:cubicBezTo>
                  <a:cubicBezTo>
                    <a:pt x="12985" y="2906"/>
                    <a:pt x="12802" y="2876"/>
                    <a:pt x="12590" y="2876"/>
                  </a:cubicBezTo>
                  <a:cubicBezTo>
                    <a:pt x="11563" y="2876"/>
                    <a:pt x="9848" y="3588"/>
                    <a:pt x="9174" y="3887"/>
                  </a:cubicBezTo>
                  <a:lnTo>
                    <a:pt x="6163" y="3750"/>
                  </a:lnTo>
                  <a:cubicBezTo>
                    <a:pt x="7170" y="3006"/>
                    <a:pt x="8705" y="1809"/>
                    <a:pt x="8992" y="1238"/>
                  </a:cubicBezTo>
                  <a:cubicBezTo>
                    <a:pt x="9258" y="706"/>
                    <a:pt x="9020" y="384"/>
                    <a:pt x="8906" y="270"/>
                  </a:cubicBezTo>
                  <a:cubicBezTo>
                    <a:pt x="8715" y="80"/>
                    <a:pt x="8438" y="0"/>
                    <a:pt x="8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1"/>
            <p:cNvSpPr/>
            <p:nvPr/>
          </p:nvSpPr>
          <p:spPr>
            <a:xfrm>
              <a:off x="1379175" y="3308050"/>
              <a:ext cx="1004775" cy="699250"/>
            </a:xfrm>
            <a:custGeom>
              <a:avLst/>
              <a:gdLst/>
              <a:ahLst/>
              <a:cxnLst/>
              <a:rect l="l" t="t" r="r" b="b"/>
              <a:pathLst>
                <a:path w="40191" h="27970" extrusionOk="0">
                  <a:moveTo>
                    <a:pt x="5187" y="1"/>
                  </a:moveTo>
                  <a:cubicBezTo>
                    <a:pt x="3891" y="1"/>
                    <a:pt x="1668" y="1853"/>
                    <a:pt x="1668" y="1853"/>
                  </a:cubicBezTo>
                  <a:lnTo>
                    <a:pt x="0" y="10557"/>
                  </a:lnTo>
                  <a:cubicBezTo>
                    <a:pt x="0" y="10557"/>
                    <a:pt x="18151" y="27781"/>
                    <a:pt x="20188" y="27967"/>
                  </a:cubicBezTo>
                  <a:cubicBezTo>
                    <a:pt x="20211" y="27969"/>
                    <a:pt x="20235" y="27970"/>
                    <a:pt x="20261" y="27970"/>
                  </a:cubicBezTo>
                  <a:cubicBezTo>
                    <a:pt x="22619" y="27970"/>
                    <a:pt x="40190" y="19819"/>
                    <a:pt x="40190" y="19819"/>
                  </a:cubicBezTo>
                  <a:lnTo>
                    <a:pt x="38710" y="14262"/>
                  </a:lnTo>
                  <a:lnTo>
                    <a:pt x="20744" y="18337"/>
                  </a:lnTo>
                  <a:cubicBezTo>
                    <a:pt x="20744" y="18337"/>
                    <a:pt x="6484" y="1"/>
                    <a:pt x="5187"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1"/>
            <p:cNvSpPr/>
            <p:nvPr/>
          </p:nvSpPr>
          <p:spPr>
            <a:xfrm>
              <a:off x="1369825" y="3299475"/>
              <a:ext cx="1023475" cy="716400"/>
            </a:xfrm>
            <a:custGeom>
              <a:avLst/>
              <a:gdLst/>
              <a:ahLst/>
              <a:cxnLst/>
              <a:rect l="l" t="t" r="r" b="b"/>
              <a:pathLst>
                <a:path w="40939" h="28656" extrusionOk="0">
                  <a:moveTo>
                    <a:pt x="5561" y="1"/>
                  </a:moveTo>
                  <a:cubicBezTo>
                    <a:pt x="4180" y="1"/>
                    <a:pt x="2060" y="1734"/>
                    <a:pt x="1822" y="1933"/>
                  </a:cubicBezTo>
                  <a:cubicBezTo>
                    <a:pt x="1677" y="2053"/>
                    <a:pt x="1657" y="2270"/>
                    <a:pt x="1778" y="2415"/>
                  </a:cubicBezTo>
                  <a:cubicBezTo>
                    <a:pt x="1846" y="2497"/>
                    <a:pt x="1943" y="2538"/>
                    <a:pt x="2041" y="2538"/>
                  </a:cubicBezTo>
                  <a:cubicBezTo>
                    <a:pt x="2119" y="2538"/>
                    <a:pt x="2197" y="2512"/>
                    <a:pt x="2262" y="2458"/>
                  </a:cubicBezTo>
                  <a:cubicBezTo>
                    <a:pt x="2853" y="1965"/>
                    <a:pt x="4599" y="687"/>
                    <a:pt x="5523" y="682"/>
                  </a:cubicBezTo>
                  <a:cubicBezTo>
                    <a:pt x="6641" y="1031"/>
                    <a:pt x="15516" y="12035"/>
                    <a:pt x="20847" y="18889"/>
                  </a:cubicBezTo>
                  <a:cubicBezTo>
                    <a:pt x="20912" y="18975"/>
                    <a:pt x="21013" y="19023"/>
                    <a:pt x="21117" y="19023"/>
                  </a:cubicBezTo>
                  <a:cubicBezTo>
                    <a:pt x="21142" y="19023"/>
                    <a:pt x="21168" y="19020"/>
                    <a:pt x="21193" y="19014"/>
                  </a:cubicBezTo>
                  <a:lnTo>
                    <a:pt x="38837" y="15012"/>
                  </a:lnTo>
                  <a:lnTo>
                    <a:pt x="40159" y="19970"/>
                  </a:lnTo>
                  <a:cubicBezTo>
                    <a:pt x="33074" y="23250"/>
                    <a:pt x="22323" y="27972"/>
                    <a:pt x="20664" y="27972"/>
                  </a:cubicBezTo>
                  <a:cubicBezTo>
                    <a:pt x="20638" y="27972"/>
                    <a:pt x="20615" y="27971"/>
                    <a:pt x="20593" y="27968"/>
                  </a:cubicBezTo>
                  <a:cubicBezTo>
                    <a:pt x="19196" y="27842"/>
                    <a:pt x="7596" y="17280"/>
                    <a:pt x="612" y="10651"/>
                  </a:cubicBezTo>
                  <a:cubicBezTo>
                    <a:pt x="546" y="10590"/>
                    <a:pt x="462" y="10560"/>
                    <a:pt x="378" y="10560"/>
                  </a:cubicBezTo>
                  <a:cubicBezTo>
                    <a:pt x="287" y="10560"/>
                    <a:pt x="197" y="10595"/>
                    <a:pt x="129" y="10666"/>
                  </a:cubicBezTo>
                  <a:cubicBezTo>
                    <a:pt x="0" y="10802"/>
                    <a:pt x="5" y="11018"/>
                    <a:pt x="140" y="11148"/>
                  </a:cubicBezTo>
                  <a:cubicBezTo>
                    <a:pt x="2006" y="12920"/>
                    <a:pt x="18437" y="28461"/>
                    <a:pt x="20533" y="28651"/>
                  </a:cubicBezTo>
                  <a:cubicBezTo>
                    <a:pt x="20558" y="28654"/>
                    <a:pt x="20586" y="28656"/>
                    <a:pt x="20616" y="28656"/>
                  </a:cubicBezTo>
                  <a:cubicBezTo>
                    <a:pt x="23000" y="28656"/>
                    <a:pt x="38885" y="21319"/>
                    <a:pt x="40708" y="20472"/>
                  </a:cubicBezTo>
                  <a:cubicBezTo>
                    <a:pt x="40860" y="20403"/>
                    <a:pt x="40939" y="20233"/>
                    <a:pt x="40896" y="20073"/>
                  </a:cubicBezTo>
                  <a:lnTo>
                    <a:pt x="39415" y="14516"/>
                  </a:lnTo>
                  <a:cubicBezTo>
                    <a:pt x="39374" y="14364"/>
                    <a:pt x="39237" y="14262"/>
                    <a:pt x="39085" y="14262"/>
                  </a:cubicBezTo>
                  <a:cubicBezTo>
                    <a:pt x="39060" y="14262"/>
                    <a:pt x="39034" y="14265"/>
                    <a:pt x="39008" y="14271"/>
                  </a:cubicBezTo>
                  <a:lnTo>
                    <a:pt x="21254" y="18297"/>
                  </a:lnTo>
                  <a:cubicBezTo>
                    <a:pt x="16863" y="12654"/>
                    <a:pt x="6870" y="1"/>
                    <a:pt x="5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1"/>
            <p:cNvSpPr/>
            <p:nvPr/>
          </p:nvSpPr>
          <p:spPr>
            <a:xfrm>
              <a:off x="948575" y="3965550"/>
              <a:ext cx="435275" cy="313675"/>
            </a:xfrm>
            <a:custGeom>
              <a:avLst/>
              <a:gdLst/>
              <a:ahLst/>
              <a:cxnLst/>
              <a:rect l="l" t="t" r="r" b="b"/>
              <a:pathLst>
                <a:path w="17411" h="12547" extrusionOk="0">
                  <a:moveTo>
                    <a:pt x="17410" y="1"/>
                  </a:moveTo>
                  <a:cubicBezTo>
                    <a:pt x="17410" y="1"/>
                    <a:pt x="6482" y="6852"/>
                    <a:pt x="3890" y="7779"/>
                  </a:cubicBezTo>
                  <a:cubicBezTo>
                    <a:pt x="1297" y="8704"/>
                    <a:pt x="1" y="9261"/>
                    <a:pt x="1" y="9261"/>
                  </a:cubicBezTo>
                  <a:cubicBezTo>
                    <a:pt x="1" y="9261"/>
                    <a:pt x="1766" y="11476"/>
                    <a:pt x="2731" y="11959"/>
                  </a:cubicBezTo>
                  <a:cubicBezTo>
                    <a:pt x="3632" y="12410"/>
                    <a:pt x="4636" y="12546"/>
                    <a:pt x="5521" y="12546"/>
                  </a:cubicBezTo>
                  <a:cubicBezTo>
                    <a:pt x="6883" y="12546"/>
                    <a:pt x="7964" y="12223"/>
                    <a:pt x="7964" y="12223"/>
                  </a:cubicBezTo>
                  <a:lnTo>
                    <a:pt x="17410" y="1"/>
                  </a:ln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1"/>
            <p:cNvSpPr/>
            <p:nvPr/>
          </p:nvSpPr>
          <p:spPr>
            <a:xfrm>
              <a:off x="938375" y="3956975"/>
              <a:ext cx="454775" cy="330925"/>
            </a:xfrm>
            <a:custGeom>
              <a:avLst/>
              <a:gdLst/>
              <a:ahLst/>
              <a:cxnLst/>
              <a:rect l="l" t="t" r="r" b="b"/>
              <a:pathLst>
                <a:path w="18191" h="13237" extrusionOk="0">
                  <a:moveTo>
                    <a:pt x="16384" y="1640"/>
                  </a:moveTo>
                  <a:lnTo>
                    <a:pt x="8172" y="12268"/>
                  </a:lnTo>
                  <a:cubicBezTo>
                    <a:pt x="7878" y="12344"/>
                    <a:pt x="6989" y="12548"/>
                    <a:pt x="5928" y="12548"/>
                  </a:cubicBezTo>
                  <a:cubicBezTo>
                    <a:pt x="5086" y="12548"/>
                    <a:pt x="4137" y="12419"/>
                    <a:pt x="3292" y="11998"/>
                  </a:cubicBezTo>
                  <a:cubicBezTo>
                    <a:pt x="2673" y="11687"/>
                    <a:pt x="1583" y="10479"/>
                    <a:pt x="967" y="9746"/>
                  </a:cubicBezTo>
                  <a:lnTo>
                    <a:pt x="967" y="9745"/>
                  </a:lnTo>
                  <a:cubicBezTo>
                    <a:pt x="1542" y="9512"/>
                    <a:pt x="2695" y="9059"/>
                    <a:pt x="4413" y="8447"/>
                  </a:cubicBezTo>
                  <a:cubicBezTo>
                    <a:pt x="6430" y="7727"/>
                    <a:pt x="13230" y="3588"/>
                    <a:pt x="16384" y="1640"/>
                  </a:cubicBezTo>
                  <a:close/>
                  <a:moveTo>
                    <a:pt x="17817" y="1"/>
                  </a:moveTo>
                  <a:cubicBezTo>
                    <a:pt x="17755" y="1"/>
                    <a:pt x="17692" y="18"/>
                    <a:pt x="17635" y="53"/>
                  </a:cubicBezTo>
                  <a:cubicBezTo>
                    <a:pt x="17527" y="121"/>
                    <a:pt x="6711" y="6897"/>
                    <a:pt x="4183" y="7800"/>
                  </a:cubicBezTo>
                  <a:cubicBezTo>
                    <a:pt x="1610" y="8719"/>
                    <a:pt x="287" y="9283"/>
                    <a:pt x="273" y="9289"/>
                  </a:cubicBezTo>
                  <a:cubicBezTo>
                    <a:pt x="66" y="9378"/>
                    <a:pt x="0" y="9641"/>
                    <a:pt x="141" y="9818"/>
                  </a:cubicBezTo>
                  <a:cubicBezTo>
                    <a:pt x="214" y="9911"/>
                    <a:pt x="1965" y="12099"/>
                    <a:pt x="2986" y="12609"/>
                  </a:cubicBezTo>
                  <a:cubicBezTo>
                    <a:pt x="3947" y="13091"/>
                    <a:pt x="5006" y="13236"/>
                    <a:pt x="5934" y="13236"/>
                  </a:cubicBezTo>
                  <a:cubicBezTo>
                    <a:pt x="7306" y="13236"/>
                    <a:pt x="8396" y="12918"/>
                    <a:pt x="8470" y="12896"/>
                  </a:cubicBezTo>
                  <a:cubicBezTo>
                    <a:pt x="8540" y="12875"/>
                    <a:pt x="8599" y="12834"/>
                    <a:pt x="8644" y="12777"/>
                  </a:cubicBezTo>
                  <a:lnTo>
                    <a:pt x="18090" y="553"/>
                  </a:lnTo>
                  <a:cubicBezTo>
                    <a:pt x="18191" y="422"/>
                    <a:pt x="18183" y="237"/>
                    <a:pt x="18072" y="114"/>
                  </a:cubicBezTo>
                  <a:cubicBezTo>
                    <a:pt x="18005" y="39"/>
                    <a:pt x="17912" y="1"/>
                    <a:pt x="178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4" name="Google Shape;1454;p41"/>
          <p:cNvSpPr txBox="1">
            <a:spLocks noGrp="1"/>
          </p:cNvSpPr>
          <p:nvPr>
            <p:ph type="title" idx="4294967295"/>
          </p:nvPr>
        </p:nvSpPr>
        <p:spPr>
          <a:xfrm>
            <a:off x="265228" y="870928"/>
            <a:ext cx="1911301" cy="1895322"/>
          </a:xfrm>
          <a:prstGeom prst="rect">
            <a:avLst/>
          </a:prstGeom>
        </p:spPr>
        <p:txBody>
          <a:bodyPr spcFirstLastPara="1" wrap="square" lIns="91425" tIns="91425" rIns="91425" bIns="91425" anchor="t" anchorCtr="0">
            <a:noAutofit/>
          </a:bodyPr>
          <a:lstStyle/>
          <a:p>
            <a:pPr marL="0" marR="0" algn="ctr">
              <a:lnSpc>
                <a:spcPct val="120000"/>
              </a:lnSpc>
              <a:spcBef>
                <a:spcPts val="600"/>
              </a:spcBef>
              <a:spcAft>
                <a:spcPts val="600"/>
              </a:spcAft>
            </a:pPr>
            <a:r>
              <a:rPr lang="en-US" sz="1600" b="1" kern="100" dirty="0" err="1">
                <a:effectLst/>
                <a:latin typeface="+mj-lt"/>
                <a:ea typeface="Calibri" panose="020F0502020204030204" pitchFamily="34" charset="0"/>
                <a:cs typeface="Angsana New" panose="02020603050405020304" pitchFamily="18" charset="-34"/>
              </a:rPr>
              <a:t>Sử</a:t>
            </a:r>
            <a:r>
              <a:rPr lang="en-US" sz="1600" b="1" kern="100" dirty="0">
                <a:effectLst/>
                <a:latin typeface="+mj-lt"/>
                <a:ea typeface="Calibri" panose="020F0502020204030204" pitchFamily="34" charset="0"/>
                <a:cs typeface="Angsana New" panose="02020603050405020304" pitchFamily="18" charset="-34"/>
              </a:rPr>
              <a:t> </a:t>
            </a:r>
            <a:r>
              <a:rPr lang="en-US" sz="1600" b="1" kern="100" dirty="0" err="1">
                <a:effectLst/>
                <a:latin typeface="+mj-lt"/>
                <a:ea typeface="Calibri" panose="020F0502020204030204" pitchFamily="34" charset="0"/>
                <a:cs typeface="Angsana New" panose="02020603050405020304" pitchFamily="18" charset="-34"/>
              </a:rPr>
              <a:t>dụng</a:t>
            </a:r>
            <a:r>
              <a:rPr lang="en-US" sz="1600" b="1" kern="100" dirty="0">
                <a:effectLst/>
                <a:latin typeface="+mj-lt"/>
                <a:ea typeface="Calibri" panose="020F0502020204030204" pitchFamily="34" charset="0"/>
                <a:cs typeface="Angsana New" panose="02020603050405020304" pitchFamily="18" charset="-34"/>
              </a:rPr>
              <a:t> </a:t>
            </a:r>
            <a:r>
              <a:rPr lang="en-US" sz="1600" b="1" kern="100" dirty="0" err="1">
                <a:effectLst/>
                <a:latin typeface="+mj-lt"/>
                <a:ea typeface="Calibri" panose="020F0502020204030204" pitchFamily="34" charset="0"/>
                <a:cs typeface="Angsana New" panose="02020603050405020304" pitchFamily="18" charset="-34"/>
              </a:rPr>
              <a:t>tường</a:t>
            </a:r>
            <a:r>
              <a:rPr lang="en-US" sz="1600" b="1" kern="100" dirty="0">
                <a:effectLst/>
                <a:latin typeface="+mj-lt"/>
                <a:ea typeface="Calibri" panose="020F0502020204030204" pitchFamily="34" charset="0"/>
                <a:cs typeface="Angsana New" panose="02020603050405020304" pitchFamily="18" charset="-34"/>
              </a:rPr>
              <a:t> </a:t>
            </a:r>
            <a:r>
              <a:rPr lang="en-US" sz="1600" b="1" kern="100" dirty="0" err="1">
                <a:effectLst/>
                <a:latin typeface="+mj-lt"/>
                <a:ea typeface="Calibri" panose="020F0502020204030204" pitchFamily="34" charset="0"/>
                <a:cs typeface="Angsana New" panose="02020603050405020304" pitchFamily="18" charset="-34"/>
              </a:rPr>
              <a:t>lửa</a:t>
            </a:r>
            <a:r>
              <a:rPr lang="en-US" sz="1600" b="1" kern="100" dirty="0">
                <a:effectLst/>
                <a:latin typeface="+mj-lt"/>
                <a:ea typeface="Calibri" panose="020F0502020204030204" pitchFamily="34" charset="0"/>
                <a:cs typeface="Angsana New" panose="02020603050405020304" pitchFamily="18" charset="-34"/>
              </a:rPr>
              <a:t> </a:t>
            </a:r>
            <a:r>
              <a:rPr lang="en-US" sz="1600" b="1" kern="100" dirty="0" err="1">
                <a:effectLst/>
                <a:latin typeface="+mj-lt"/>
                <a:ea typeface="Calibri" panose="020F0502020204030204" pitchFamily="34" charset="0"/>
                <a:cs typeface="Angsana New" panose="02020603050405020304" pitchFamily="18" charset="-34"/>
              </a:rPr>
              <a:t>để</a:t>
            </a:r>
            <a:r>
              <a:rPr lang="en-US" sz="1600" b="1" kern="100" dirty="0">
                <a:effectLst/>
                <a:latin typeface="+mj-lt"/>
                <a:ea typeface="Calibri" panose="020F0502020204030204" pitchFamily="34" charset="0"/>
                <a:cs typeface="Angsana New" panose="02020603050405020304" pitchFamily="18" charset="-34"/>
              </a:rPr>
              <a:t> </a:t>
            </a:r>
            <a:r>
              <a:rPr lang="en-US" sz="1600" b="1" kern="100" dirty="0" err="1">
                <a:effectLst/>
                <a:latin typeface="+mj-lt"/>
                <a:ea typeface="Calibri" panose="020F0502020204030204" pitchFamily="34" charset="0"/>
                <a:cs typeface="Angsana New" panose="02020603050405020304" pitchFamily="18" charset="-34"/>
              </a:rPr>
              <a:t>chặn</a:t>
            </a:r>
            <a:r>
              <a:rPr lang="en-US" sz="1600" b="1" kern="100" dirty="0">
                <a:effectLst/>
                <a:latin typeface="+mj-lt"/>
                <a:ea typeface="Calibri" panose="020F0502020204030204" pitchFamily="34" charset="0"/>
                <a:cs typeface="Angsana New" panose="02020603050405020304" pitchFamily="18" charset="-34"/>
              </a:rPr>
              <a:t> </a:t>
            </a:r>
            <a:r>
              <a:rPr lang="en-US" sz="1600" b="1" kern="100" dirty="0" err="1">
                <a:effectLst/>
                <a:latin typeface="+mj-lt"/>
                <a:ea typeface="Calibri" panose="020F0502020204030204" pitchFamily="34" charset="0"/>
                <a:cs typeface="Angsana New" panose="02020603050405020304" pitchFamily="18" charset="-34"/>
              </a:rPr>
              <a:t>lưu</a:t>
            </a:r>
            <a:r>
              <a:rPr lang="en-US" sz="1600" b="1" kern="100" dirty="0">
                <a:effectLst/>
                <a:latin typeface="+mj-lt"/>
                <a:ea typeface="Calibri" panose="020F0502020204030204" pitchFamily="34" charset="0"/>
                <a:cs typeface="Angsana New" panose="02020603050405020304" pitchFamily="18" charset="-34"/>
              </a:rPr>
              <a:t> </a:t>
            </a:r>
            <a:r>
              <a:rPr lang="en-US" sz="1600" b="1" kern="100" dirty="0" err="1">
                <a:effectLst/>
                <a:latin typeface="+mj-lt"/>
                <a:ea typeface="Calibri" panose="020F0502020204030204" pitchFamily="34" charset="0"/>
                <a:cs typeface="Angsana New" panose="02020603050405020304" pitchFamily="18" charset="-34"/>
              </a:rPr>
              <a:t>lượng</a:t>
            </a:r>
            <a:r>
              <a:rPr lang="en-US" sz="1600" b="1" kern="100" dirty="0">
                <a:effectLst/>
                <a:latin typeface="+mj-lt"/>
                <a:ea typeface="Calibri" panose="020F0502020204030204" pitchFamily="34" charset="0"/>
                <a:cs typeface="Angsana New" panose="02020603050405020304" pitchFamily="18" charset="-34"/>
              </a:rPr>
              <a:t> </a:t>
            </a:r>
            <a:r>
              <a:rPr lang="en-US" sz="1600" b="1" kern="100" dirty="0" err="1">
                <a:effectLst/>
                <a:latin typeface="+mj-lt"/>
                <a:ea typeface="Calibri" panose="020F0502020204030204" pitchFamily="34" charset="0"/>
                <a:cs typeface="Angsana New" panose="02020603050405020304" pitchFamily="18" charset="-34"/>
              </a:rPr>
              <a:t>truy</a:t>
            </a:r>
            <a:r>
              <a:rPr lang="en-US" sz="1600" b="1" kern="100" dirty="0">
                <a:effectLst/>
                <a:latin typeface="+mj-lt"/>
                <a:ea typeface="Calibri" panose="020F0502020204030204" pitchFamily="34" charset="0"/>
                <a:cs typeface="Angsana New" panose="02020603050405020304" pitchFamily="18" charset="-34"/>
              </a:rPr>
              <a:t> </a:t>
            </a:r>
            <a:r>
              <a:rPr lang="en-US" sz="1600" b="1" kern="100" dirty="0" err="1">
                <a:effectLst/>
                <a:latin typeface="+mj-lt"/>
                <a:ea typeface="Calibri" panose="020F0502020204030204" pitchFamily="34" charset="0"/>
                <a:cs typeface="Angsana New" panose="02020603050405020304" pitchFamily="18" charset="-34"/>
              </a:rPr>
              <a:t>cập</a:t>
            </a:r>
            <a:r>
              <a:rPr lang="en-US" sz="1600" b="1" kern="100" dirty="0">
                <a:effectLst/>
                <a:latin typeface="+mj-lt"/>
                <a:ea typeface="Calibri" panose="020F0502020204030204" pitchFamily="34" charset="0"/>
                <a:cs typeface="Angsana New" panose="02020603050405020304" pitchFamily="18" charset="-34"/>
              </a:rPr>
              <a:t> </a:t>
            </a:r>
            <a:r>
              <a:rPr lang="en-US" sz="1600" b="1" kern="100" dirty="0" err="1">
                <a:effectLst/>
                <a:latin typeface="+mj-lt"/>
                <a:ea typeface="Calibri" panose="020F0502020204030204" pitchFamily="34" charset="0"/>
                <a:cs typeface="Angsana New" panose="02020603050405020304" pitchFamily="18" charset="-34"/>
              </a:rPr>
              <a:t>từ</a:t>
            </a:r>
            <a:r>
              <a:rPr lang="en-US" sz="1600" b="1" kern="100" dirty="0">
                <a:effectLst/>
                <a:latin typeface="+mj-lt"/>
                <a:ea typeface="Calibri" panose="020F0502020204030204" pitchFamily="34" charset="0"/>
                <a:cs typeface="Angsana New" panose="02020603050405020304" pitchFamily="18" charset="-34"/>
              </a:rPr>
              <a:t> </a:t>
            </a:r>
            <a:r>
              <a:rPr lang="en-US" sz="1600" b="1" kern="100" dirty="0" err="1">
                <a:effectLst/>
                <a:latin typeface="+mj-lt"/>
                <a:ea typeface="Calibri" panose="020F0502020204030204" pitchFamily="34" charset="0"/>
                <a:cs typeface="Angsana New" panose="02020603050405020304" pitchFamily="18" charset="-34"/>
              </a:rPr>
              <a:t>các</a:t>
            </a:r>
            <a:r>
              <a:rPr lang="en-US" sz="1600" b="1" kern="100" dirty="0">
                <a:effectLst/>
                <a:latin typeface="+mj-lt"/>
                <a:ea typeface="Calibri" panose="020F0502020204030204" pitchFamily="34" charset="0"/>
                <a:cs typeface="Angsana New" panose="02020603050405020304" pitchFamily="18" charset="-34"/>
              </a:rPr>
              <a:t> </a:t>
            </a:r>
            <a:r>
              <a:rPr lang="en-US" sz="1600" b="1" kern="100" dirty="0" err="1">
                <a:effectLst/>
                <a:latin typeface="+mj-lt"/>
                <a:ea typeface="Calibri" panose="020F0502020204030204" pitchFamily="34" charset="0"/>
                <a:cs typeface="Angsana New" panose="02020603050405020304" pitchFamily="18" charset="-34"/>
              </a:rPr>
              <a:t>nguồn</a:t>
            </a:r>
            <a:r>
              <a:rPr lang="en-US" sz="1600" b="1" kern="100" dirty="0">
                <a:effectLst/>
                <a:latin typeface="+mj-lt"/>
                <a:ea typeface="Calibri" panose="020F0502020204030204" pitchFamily="34" charset="0"/>
                <a:cs typeface="Angsana New" panose="02020603050405020304" pitchFamily="18" charset="-34"/>
              </a:rPr>
              <a:t> </a:t>
            </a:r>
            <a:r>
              <a:rPr lang="en-US" sz="1600" b="1" kern="100" dirty="0" err="1">
                <a:effectLst/>
                <a:latin typeface="+mj-lt"/>
                <a:ea typeface="Calibri" panose="020F0502020204030204" pitchFamily="34" charset="0"/>
                <a:cs typeface="Angsana New" panose="02020603050405020304" pitchFamily="18" charset="-34"/>
              </a:rPr>
              <a:t>không</a:t>
            </a:r>
            <a:r>
              <a:rPr lang="en-US" sz="1600" b="1" kern="100" dirty="0">
                <a:effectLst/>
                <a:latin typeface="+mj-lt"/>
                <a:ea typeface="Calibri" panose="020F0502020204030204" pitchFamily="34" charset="0"/>
                <a:cs typeface="Angsana New" panose="02020603050405020304" pitchFamily="18" charset="-34"/>
              </a:rPr>
              <a:t> </a:t>
            </a:r>
            <a:r>
              <a:rPr lang="en-US" sz="1600" b="1" kern="100" dirty="0" err="1">
                <a:effectLst/>
                <a:latin typeface="+mj-lt"/>
                <a:ea typeface="Calibri" panose="020F0502020204030204" pitchFamily="34" charset="0"/>
                <a:cs typeface="Angsana New" panose="02020603050405020304" pitchFamily="18" charset="-34"/>
              </a:rPr>
              <a:t>đáng</a:t>
            </a:r>
            <a:r>
              <a:rPr lang="en-US" sz="1600" b="1" kern="100" dirty="0">
                <a:effectLst/>
                <a:latin typeface="+mj-lt"/>
                <a:ea typeface="Calibri" panose="020F0502020204030204" pitchFamily="34" charset="0"/>
                <a:cs typeface="Angsana New" panose="02020603050405020304" pitchFamily="18" charset="-34"/>
              </a:rPr>
              <a:t> tin </a:t>
            </a:r>
            <a:r>
              <a:rPr lang="en-US" sz="1600" b="1" kern="100" dirty="0" err="1">
                <a:effectLst/>
                <a:latin typeface="+mj-lt"/>
                <a:ea typeface="Calibri" panose="020F0502020204030204" pitchFamily="34" charset="0"/>
                <a:cs typeface="Angsana New" panose="02020603050405020304" pitchFamily="18" charset="-34"/>
              </a:rPr>
              <a:t>cậy</a:t>
            </a:r>
            <a:r>
              <a:rPr lang="en-US" sz="1600" b="1" kern="100" dirty="0">
                <a:effectLst/>
                <a:latin typeface="+mj-lt"/>
                <a:ea typeface="Calibri" panose="020F0502020204030204" pitchFamily="34" charset="0"/>
                <a:cs typeface="Angsana New" panose="02020603050405020304" pitchFamily="18" charset="-34"/>
              </a:rPr>
              <a:t>.</a:t>
            </a:r>
          </a:p>
        </p:txBody>
      </p:sp>
      <p:sp>
        <p:nvSpPr>
          <p:cNvPr id="1456" name="Google Shape;1456;p41"/>
          <p:cNvSpPr txBox="1">
            <a:spLocks noGrp="1"/>
          </p:cNvSpPr>
          <p:nvPr>
            <p:ph type="title" idx="4294967295"/>
          </p:nvPr>
        </p:nvSpPr>
        <p:spPr>
          <a:xfrm>
            <a:off x="377654" y="3040424"/>
            <a:ext cx="1808400" cy="2002915"/>
          </a:xfrm>
          <a:prstGeom prst="rect">
            <a:avLst/>
          </a:prstGeom>
        </p:spPr>
        <p:txBody>
          <a:bodyPr spcFirstLastPara="1" wrap="square" lIns="91425" tIns="91425" rIns="91425" bIns="91425" anchor="t" anchorCtr="0">
            <a:noAutofit/>
          </a:bodyPr>
          <a:lstStyle/>
          <a:p>
            <a:pPr marL="0" marR="0" algn="ctr">
              <a:lnSpc>
                <a:spcPct val="120000"/>
              </a:lnSpc>
              <a:spcBef>
                <a:spcPts val="600"/>
              </a:spcBef>
              <a:spcAft>
                <a:spcPts val="600"/>
              </a:spcAft>
            </a:pPr>
            <a:r>
              <a:rPr lang="en-US" sz="1600" b="1" kern="100" dirty="0" err="1">
                <a:effectLst/>
                <a:latin typeface="+mj-lt"/>
                <a:ea typeface="Calibri" panose="020F0502020204030204" pitchFamily="34" charset="0"/>
                <a:cs typeface="Angsana New" panose="02020603050405020304" pitchFamily="18" charset="-34"/>
              </a:rPr>
              <a:t>Sử</a:t>
            </a:r>
            <a:r>
              <a:rPr lang="en-US" sz="1600" b="1" kern="100" dirty="0">
                <a:effectLst/>
                <a:latin typeface="+mj-lt"/>
                <a:ea typeface="Calibri" panose="020F0502020204030204" pitchFamily="34" charset="0"/>
                <a:cs typeface="Angsana New" panose="02020603050405020304" pitchFamily="18" charset="-34"/>
              </a:rPr>
              <a:t> </a:t>
            </a:r>
            <a:r>
              <a:rPr lang="en-US" sz="1600" b="1" kern="100" dirty="0" err="1">
                <a:effectLst/>
                <a:latin typeface="+mj-lt"/>
                <a:ea typeface="Calibri" panose="020F0502020204030204" pitchFamily="34" charset="0"/>
                <a:cs typeface="Angsana New" panose="02020603050405020304" pitchFamily="18" charset="-34"/>
              </a:rPr>
              <a:t>dụng</a:t>
            </a:r>
            <a:r>
              <a:rPr lang="en-US" sz="1600" b="1" kern="100" dirty="0">
                <a:effectLst/>
                <a:latin typeface="+mj-lt"/>
                <a:ea typeface="Calibri" panose="020F0502020204030204" pitchFamily="34" charset="0"/>
                <a:cs typeface="Angsana New" panose="02020603050405020304" pitchFamily="18" charset="-34"/>
              </a:rPr>
              <a:t> </a:t>
            </a:r>
            <a:r>
              <a:rPr lang="en-US" sz="1600" b="1" kern="100" dirty="0" err="1">
                <a:effectLst/>
                <a:latin typeface="+mj-lt"/>
                <a:ea typeface="Calibri" panose="020F0502020204030204" pitchFamily="34" charset="0"/>
                <a:cs typeface="Angsana New" panose="02020603050405020304" pitchFamily="18" charset="-34"/>
              </a:rPr>
              <a:t>hệ</a:t>
            </a:r>
            <a:r>
              <a:rPr lang="en-US" sz="1600" b="1" kern="100" dirty="0">
                <a:effectLst/>
                <a:latin typeface="+mj-lt"/>
                <a:ea typeface="Calibri" panose="020F0502020204030204" pitchFamily="34" charset="0"/>
                <a:cs typeface="Angsana New" panose="02020603050405020304" pitchFamily="18" charset="-34"/>
              </a:rPr>
              <a:t> </a:t>
            </a:r>
            <a:r>
              <a:rPr lang="en-US" sz="1600" b="1" kern="100" dirty="0" err="1">
                <a:effectLst/>
                <a:latin typeface="+mj-lt"/>
                <a:ea typeface="Calibri" panose="020F0502020204030204" pitchFamily="34" charset="0"/>
                <a:cs typeface="Angsana New" panose="02020603050405020304" pitchFamily="18" charset="-34"/>
              </a:rPr>
              <a:t>thống</a:t>
            </a:r>
            <a:r>
              <a:rPr lang="en-US" sz="1600" b="1" kern="100" dirty="0">
                <a:effectLst/>
                <a:latin typeface="+mj-lt"/>
                <a:ea typeface="Calibri" panose="020F0502020204030204" pitchFamily="34" charset="0"/>
                <a:cs typeface="Angsana New" panose="02020603050405020304" pitchFamily="18" charset="-34"/>
              </a:rPr>
              <a:t> </a:t>
            </a:r>
            <a:r>
              <a:rPr lang="en-US" sz="1600" b="1" kern="100" dirty="0" err="1">
                <a:effectLst/>
                <a:latin typeface="+mj-lt"/>
                <a:ea typeface="Calibri" panose="020F0502020204030204" pitchFamily="34" charset="0"/>
                <a:cs typeface="Angsana New" panose="02020603050405020304" pitchFamily="18" charset="-34"/>
              </a:rPr>
              <a:t>phát</a:t>
            </a:r>
            <a:r>
              <a:rPr lang="en-US" sz="1600" b="1" kern="100" dirty="0">
                <a:effectLst/>
                <a:latin typeface="+mj-lt"/>
                <a:ea typeface="Calibri" panose="020F0502020204030204" pitchFamily="34" charset="0"/>
                <a:cs typeface="Angsana New" panose="02020603050405020304" pitchFamily="18" charset="-34"/>
              </a:rPr>
              <a:t> </a:t>
            </a:r>
            <a:r>
              <a:rPr lang="en-US" sz="1600" b="1" kern="100" dirty="0" err="1">
                <a:effectLst/>
                <a:latin typeface="+mj-lt"/>
                <a:ea typeface="Calibri" panose="020F0502020204030204" pitchFamily="34" charset="0"/>
                <a:cs typeface="Angsana New" panose="02020603050405020304" pitchFamily="18" charset="-34"/>
              </a:rPr>
              <a:t>hiện</a:t>
            </a:r>
            <a:r>
              <a:rPr lang="en-US" sz="1600" b="1" kern="100" dirty="0">
                <a:effectLst/>
                <a:latin typeface="+mj-lt"/>
                <a:ea typeface="Calibri" panose="020F0502020204030204" pitchFamily="34" charset="0"/>
                <a:cs typeface="Angsana New" panose="02020603050405020304" pitchFamily="18" charset="-34"/>
              </a:rPr>
              <a:t> </a:t>
            </a:r>
            <a:r>
              <a:rPr lang="en-US" sz="1600" b="1" kern="100" dirty="0" err="1">
                <a:effectLst/>
                <a:latin typeface="+mj-lt"/>
                <a:ea typeface="Calibri" panose="020F0502020204030204" pitchFamily="34" charset="0"/>
                <a:cs typeface="Angsana New" panose="02020603050405020304" pitchFamily="18" charset="-34"/>
              </a:rPr>
              <a:t>xâm</a:t>
            </a:r>
            <a:r>
              <a:rPr lang="en-US" sz="1600" b="1" kern="100" dirty="0">
                <a:effectLst/>
                <a:latin typeface="+mj-lt"/>
                <a:ea typeface="Calibri" panose="020F0502020204030204" pitchFamily="34" charset="0"/>
                <a:cs typeface="Angsana New" panose="02020603050405020304" pitchFamily="18" charset="-34"/>
              </a:rPr>
              <a:t> </a:t>
            </a:r>
            <a:r>
              <a:rPr lang="en-US" sz="1600" b="1" kern="100" dirty="0" err="1">
                <a:effectLst/>
                <a:latin typeface="+mj-lt"/>
                <a:ea typeface="Calibri" panose="020F0502020204030204" pitchFamily="34" charset="0"/>
                <a:cs typeface="Angsana New" panose="02020603050405020304" pitchFamily="18" charset="-34"/>
              </a:rPr>
              <a:t>nhập</a:t>
            </a:r>
            <a:r>
              <a:rPr lang="en-US" sz="1600" b="1" kern="100" dirty="0">
                <a:effectLst/>
                <a:latin typeface="+mj-lt"/>
                <a:ea typeface="Calibri" panose="020F0502020204030204" pitchFamily="34" charset="0"/>
                <a:cs typeface="Angsana New" panose="02020603050405020304" pitchFamily="18" charset="-34"/>
              </a:rPr>
              <a:t> (IDS) </a:t>
            </a:r>
            <a:r>
              <a:rPr lang="en-US" sz="1600" b="1" kern="100" dirty="0" err="1">
                <a:effectLst/>
                <a:latin typeface="+mj-lt"/>
                <a:ea typeface="Calibri" panose="020F0502020204030204" pitchFamily="34" charset="0"/>
                <a:cs typeface="Angsana New" panose="02020603050405020304" pitchFamily="18" charset="-34"/>
              </a:rPr>
              <a:t>để</a:t>
            </a:r>
            <a:r>
              <a:rPr lang="en-US" sz="1600" b="1" kern="100" dirty="0">
                <a:effectLst/>
                <a:latin typeface="+mj-lt"/>
                <a:ea typeface="Calibri" panose="020F0502020204030204" pitchFamily="34" charset="0"/>
                <a:cs typeface="Angsana New" panose="02020603050405020304" pitchFamily="18" charset="-34"/>
              </a:rPr>
              <a:t> </a:t>
            </a:r>
            <a:r>
              <a:rPr lang="en-US" sz="1600" b="1" kern="100" dirty="0" err="1">
                <a:effectLst/>
                <a:latin typeface="+mj-lt"/>
                <a:ea typeface="Calibri" panose="020F0502020204030204" pitchFamily="34" charset="0"/>
                <a:cs typeface="Angsana New" panose="02020603050405020304" pitchFamily="18" charset="-34"/>
              </a:rPr>
              <a:t>phát</a:t>
            </a:r>
            <a:r>
              <a:rPr lang="en-US" sz="1600" b="1" kern="100" dirty="0">
                <a:effectLst/>
                <a:latin typeface="+mj-lt"/>
                <a:ea typeface="Calibri" panose="020F0502020204030204" pitchFamily="34" charset="0"/>
                <a:cs typeface="Angsana New" panose="02020603050405020304" pitchFamily="18" charset="-34"/>
              </a:rPr>
              <a:t> </a:t>
            </a:r>
            <a:r>
              <a:rPr lang="en-US" sz="1600" b="1" kern="100" dirty="0" err="1">
                <a:effectLst/>
                <a:latin typeface="+mj-lt"/>
                <a:ea typeface="Calibri" panose="020F0502020204030204" pitchFamily="34" charset="0"/>
                <a:cs typeface="Angsana New" panose="02020603050405020304" pitchFamily="18" charset="-34"/>
              </a:rPr>
              <a:t>hiện</a:t>
            </a:r>
            <a:r>
              <a:rPr lang="en-US" sz="1600" b="1" kern="100" dirty="0">
                <a:effectLst/>
                <a:latin typeface="+mj-lt"/>
                <a:ea typeface="Calibri" panose="020F0502020204030204" pitchFamily="34" charset="0"/>
                <a:cs typeface="Angsana New" panose="02020603050405020304" pitchFamily="18" charset="-34"/>
              </a:rPr>
              <a:t> </a:t>
            </a:r>
            <a:r>
              <a:rPr lang="en-US" sz="1600" b="1" kern="100" dirty="0" err="1">
                <a:effectLst/>
                <a:latin typeface="+mj-lt"/>
                <a:ea typeface="Calibri" panose="020F0502020204030204" pitchFamily="34" charset="0"/>
                <a:cs typeface="Angsana New" panose="02020603050405020304" pitchFamily="18" charset="-34"/>
              </a:rPr>
              <a:t>các</a:t>
            </a:r>
            <a:r>
              <a:rPr lang="en-US" sz="1600" b="1" kern="100" dirty="0">
                <a:effectLst/>
                <a:latin typeface="+mj-lt"/>
                <a:ea typeface="Calibri" panose="020F0502020204030204" pitchFamily="34" charset="0"/>
                <a:cs typeface="Angsana New" panose="02020603050405020304" pitchFamily="18" charset="-34"/>
              </a:rPr>
              <a:t> </a:t>
            </a:r>
            <a:r>
              <a:rPr lang="en-US" sz="1600" b="1" kern="100" dirty="0" err="1">
                <a:effectLst/>
                <a:latin typeface="+mj-lt"/>
                <a:ea typeface="Calibri" panose="020F0502020204030204" pitchFamily="34" charset="0"/>
                <a:cs typeface="Angsana New" panose="02020603050405020304" pitchFamily="18" charset="-34"/>
              </a:rPr>
              <a:t>cuộc</a:t>
            </a:r>
            <a:r>
              <a:rPr lang="en-US" sz="1600" b="1" kern="100" dirty="0">
                <a:effectLst/>
                <a:latin typeface="+mj-lt"/>
                <a:ea typeface="Calibri" panose="020F0502020204030204" pitchFamily="34" charset="0"/>
                <a:cs typeface="Angsana New" panose="02020603050405020304" pitchFamily="18" charset="-34"/>
              </a:rPr>
              <a:t> </a:t>
            </a:r>
            <a:r>
              <a:rPr lang="en-US" sz="1600" b="1" kern="100" dirty="0" err="1">
                <a:effectLst/>
                <a:latin typeface="+mj-lt"/>
                <a:ea typeface="Calibri" panose="020F0502020204030204" pitchFamily="34" charset="0"/>
                <a:cs typeface="Angsana New" panose="02020603050405020304" pitchFamily="18" charset="-34"/>
              </a:rPr>
              <a:t>tấn</a:t>
            </a:r>
            <a:r>
              <a:rPr lang="en-US" sz="1600" b="1" kern="100" dirty="0">
                <a:effectLst/>
                <a:latin typeface="+mj-lt"/>
                <a:ea typeface="Calibri" panose="020F0502020204030204" pitchFamily="34" charset="0"/>
                <a:cs typeface="Angsana New" panose="02020603050405020304" pitchFamily="18" charset="-34"/>
              </a:rPr>
              <a:t> </a:t>
            </a:r>
            <a:r>
              <a:rPr lang="en-US" sz="1600" b="1" kern="100" dirty="0" err="1">
                <a:effectLst/>
                <a:latin typeface="+mj-lt"/>
                <a:ea typeface="Calibri" panose="020F0502020204030204" pitchFamily="34" charset="0"/>
                <a:cs typeface="Angsana New" panose="02020603050405020304" pitchFamily="18" charset="-34"/>
              </a:rPr>
              <a:t>công</a:t>
            </a:r>
            <a:r>
              <a:rPr lang="en-US" sz="1600" b="1" kern="100" dirty="0">
                <a:effectLst/>
                <a:latin typeface="+mj-lt"/>
                <a:ea typeface="Calibri" panose="020F0502020204030204" pitchFamily="34" charset="0"/>
                <a:cs typeface="Angsana New" panose="02020603050405020304" pitchFamily="18" charset="-34"/>
              </a:rPr>
              <a:t> </a:t>
            </a:r>
            <a:r>
              <a:rPr lang="en-US" sz="1600" b="1" kern="100" dirty="0" err="1">
                <a:effectLst/>
                <a:latin typeface="+mj-lt"/>
                <a:ea typeface="Calibri" panose="020F0502020204030204" pitchFamily="34" charset="0"/>
                <a:cs typeface="Angsana New" panose="02020603050405020304" pitchFamily="18" charset="-34"/>
              </a:rPr>
              <a:t>tiềm</a:t>
            </a:r>
            <a:r>
              <a:rPr lang="en-US" sz="1600" b="1" kern="100" dirty="0">
                <a:effectLst/>
                <a:latin typeface="+mj-lt"/>
                <a:ea typeface="Calibri" panose="020F0502020204030204" pitchFamily="34" charset="0"/>
                <a:cs typeface="Angsana New" panose="02020603050405020304" pitchFamily="18" charset="-34"/>
              </a:rPr>
              <a:t> </a:t>
            </a:r>
            <a:r>
              <a:rPr lang="en-US" sz="1600" b="1" kern="100" dirty="0" err="1">
                <a:effectLst/>
                <a:latin typeface="+mj-lt"/>
                <a:ea typeface="Calibri" panose="020F0502020204030204" pitchFamily="34" charset="0"/>
                <a:cs typeface="Angsana New" panose="02020603050405020304" pitchFamily="18" charset="-34"/>
              </a:rPr>
              <a:t>năng</a:t>
            </a:r>
            <a:r>
              <a:rPr lang="en-US" sz="1600" b="1" kern="100" dirty="0">
                <a:effectLst/>
                <a:latin typeface="+mj-lt"/>
                <a:ea typeface="Calibri" panose="020F0502020204030204" pitchFamily="34" charset="0"/>
                <a:cs typeface="Angsana New" panose="02020603050405020304" pitchFamily="18" charset="-34"/>
              </a:rPr>
              <a:t>.</a:t>
            </a:r>
          </a:p>
        </p:txBody>
      </p:sp>
      <p:sp>
        <p:nvSpPr>
          <p:cNvPr id="1458" name="Google Shape;1458;p41"/>
          <p:cNvSpPr txBox="1">
            <a:spLocks noGrp="1"/>
          </p:cNvSpPr>
          <p:nvPr>
            <p:ph type="title" idx="4294967295"/>
          </p:nvPr>
        </p:nvSpPr>
        <p:spPr>
          <a:xfrm>
            <a:off x="6957954" y="2297475"/>
            <a:ext cx="1808400" cy="213706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err="1">
                <a:effectLst/>
                <a:latin typeface="+mj-lt"/>
                <a:ea typeface="Calibri" panose="020F0502020204030204" pitchFamily="34" charset="0"/>
                <a:cs typeface="Angsana New" panose="02020603050405020304" pitchFamily="18" charset="-34"/>
              </a:rPr>
              <a:t>Sử</a:t>
            </a:r>
            <a:r>
              <a:rPr lang="en-US" sz="1600" b="1" dirty="0">
                <a:effectLst/>
                <a:latin typeface="+mj-lt"/>
                <a:ea typeface="Calibri" panose="020F0502020204030204" pitchFamily="34" charset="0"/>
                <a:cs typeface="Angsana New" panose="02020603050405020304" pitchFamily="18" charset="-34"/>
              </a:rPr>
              <a:t> </a:t>
            </a:r>
            <a:r>
              <a:rPr lang="en-US" sz="1600" b="1" dirty="0" err="1">
                <a:effectLst/>
                <a:latin typeface="+mj-lt"/>
                <a:ea typeface="Calibri" panose="020F0502020204030204" pitchFamily="34" charset="0"/>
                <a:cs typeface="Angsana New" panose="02020603050405020304" pitchFamily="18" charset="-34"/>
              </a:rPr>
              <a:t>dụng</a:t>
            </a:r>
            <a:r>
              <a:rPr lang="en-US" sz="1600" b="1" dirty="0">
                <a:effectLst/>
                <a:latin typeface="+mj-lt"/>
                <a:ea typeface="Calibri" panose="020F0502020204030204" pitchFamily="34" charset="0"/>
                <a:cs typeface="Angsana New" panose="02020603050405020304" pitchFamily="18" charset="-34"/>
              </a:rPr>
              <a:t> </a:t>
            </a:r>
            <a:r>
              <a:rPr lang="en-US" sz="1600" b="1" dirty="0" err="1">
                <a:effectLst/>
                <a:latin typeface="+mj-lt"/>
                <a:ea typeface="Calibri" panose="020F0502020204030204" pitchFamily="34" charset="0"/>
                <a:cs typeface="Angsana New" panose="02020603050405020304" pitchFamily="18" charset="-34"/>
              </a:rPr>
              <a:t>hệ</a:t>
            </a:r>
            <a:r>
              <a:rPr lang="en-US" sz="1600" b="1" dirty="0">
                <a:effectLst/>
                <a:latin typeface="+mj-lt"/>
                <a:ea typeface="Calibri" panose="020F0502020204030204" pitchFamily="34" charset="0"/>
                <a:cs typeface="Angsana New" panose="02020603050405020304" pitchFamily="18" charset="-34"/>
              </a:rPr>
              <a:t> </a:t>
            </a:r>
            <a:r>
              <a:rPr lang="en-US" sz="1600" b="1" dirty="0" err="1">
                <a:effectLst/>
                <a:latin typeface="+mj-lt"/>
                <a:ea typeface="Calibri" panose="020F0502020204030204" pitchFamily="34" charset="0"/>
                <a:cs typeface="Angsana New" panose="02020603050405020304" pitchFamily="18" charset="-34"/>
              </a:rPr>
              <a:t>thống</a:t>
            </a:r>
            <a:r>
              <a:rPr lang="en-US" sz="1600" b="1" dirty="0">
                <a:effectLst/>
                <a:latin typeface="+mj-lt"/>
                <a:ea typeface="Calibri" panose="020F0502020204030204" pitchFamily="34" charset="0"/>
                <a:cs typeface="Angsana New" panose="02020603050405020304" pitchFamily="18" charset="-34"/>
              </a:rPr>
              <a:t> </a:t>
            </a:r>
            <a:r>
              <a:rPr lang="en-US" sz="1600" b="1" dirty="0" err="1">
                <a:effectLst/>
                <a:latin typeface="+mj-lt"/>
                <a:ea typeface="Calibri" panose="020F0502020204030204" pitchFamily="34" charset="0"/>
                <a:cs typeface="Angsana New" panose="02020603050405020304" pitchFamily="18" charset="-34"/>
              </a:rPr>
              <a:t>giảm</a:t>
            </a:r>
            <a:r>
              <a:rPr lang="en-US" sz="1600" b="1" dirty="0">
                <a:effectLst/>
                <a:latin typeface="+mj-lt"/>
                <a:ea typeface="Calibri" panose="020F0502020204030204" pitchFamily="34" charset="0"/>
                <a:cs typeface="Angsana New" panose="02020603050405020304" pitchFamily="18" charset="-34"/>
              </a:rPr>
              <a:t> </a:t>
            </a:r>
            <a:r>
              <a:rPr lang="en-US" sz="1600" b="1" dirty="0" err="1">
                <a:effectLst/>
                <a:latin typeface="+mj-lt"/>
                <a:ea typeface="Calibri" panose="020F0502020204030204" pitchFamily="34" charset="0"/>
                <a:cs typeface="Angsana New" panose="02020603050405020304" pitchFamily="18" charset="-34"/>
              </a:rPr>
              <a:t>thiểu</a:t>
            </a:r>
            <a:r>
              <a:rPr lang="en-US" sz="1600" b="1" dirty="0">
                <a:effectLst/>
                <a:latin typeface="+mj-lt"/>
                <a:ea typeface="Calibri" panose="020F0502020204030204" pitchFamily="34" charset="0"/>
                <a:cs typeface="Angsana New" panose="02020603050405020304" pitchFamily="18" charset="-34"/>
              </a:rPr>
              <a:t> </a:t>
            </a:r>
            <a:r>
              <a:rPr lang="en-US" sz="1600" b="1" dirty="0" err="1">
                <a:effectLst/>
                <a:latin typeface="+mj-lt"/>
                <a:ea typeface="Calibri" panose="020F0502020204030204" pitchFamily="34" charset="0"/>
                <a:cs typeface="Angsana New" panose="02020603050405020304" pitchFamily="18" charset="-34"/>
              </a:rPr>
              <a:t>tấn</a:t>
            </a:r>
            <a:r>
              <a:rPr lang="en-US" sz="1600" b="1" dirty="0">
                <a:effectLst/>
                <a:latin typeface="+mj-lt"/>
                <a:ea typeface="Calibri" panose="020F0502020204030204" pitchFamily="34" charset="0"/>
                <a:cs typeface="Angsana New" panose="02020603050405020304" pitchFamily="18" charset="-34"/>
              </a:rPr>
              <a:t> </a:t>
            </a:r>
            <a:r>
              <a:rPr lang="en-US" sz="1600" b="1" dirty="0" err="1">
                <a:effectLst/>
                <a:latin typeface="+mj-lt"/>
                <a:ea typeface="Calibri" panose="020F0502020204030204" pitchFamily="34" charset="0"/>
                <a:cs typeface="Angsana New" panose="02020603050405020304" pitchFamily="18" charset="-34"/>
              </a:rPr>
              <a:t>công</a:t>
            </a:r>
            <a:r>
              <a:rPr lang="en-US" sz="1600" b="1" dirty="0">
                <a:effectLst/>
                <a:latin typeface="+mj-lt"/>
                <a:ea typeface="Calibri" panose="020F0502020204030204" pitchFamily="34" charset="0"/>
                <a:cs typeface="Angsana New" panose="02020603050405020304" pitchFamily="18" charset="-34"/>
              </a:rPr>
              <a:t> </a:t>
            </a:r>
            <a:r>
              <a:rPr lang="en-US" sz="1600" b="1" dirty="0" err="1">
                <a:effectLst/>
                <a:latin typeface="+mj-lt"/>
                <a:ea typeface="Calibri" panose="020F0502020204030204" pitchFamily="34" charset="0"/>
                <a:cs typeface="Angsana New" panose="02020603050405020304" pitchFamily="18" charset="-34"/>
              </a:rPr>
              <a:t>từ</a:t>
            </a:r>
            <a:r>
              <a:rPr lang="en-US" sz="1600" b="1" dirty="0">
                <a:effectLst/>
                <a:latin typeface="+mj-lt"/>
                <a:ea typeface="Calibri" panose="020F0502020204030204" pitchFamily="34" charset="0"/>
                <a:cs typeface="Angsana New" panose="02020603050405020304" pitchFamily="18" charset="-34"/>
              </a:rPr>
              <a:t> </a:t>
            </a:r>
            <a:r>
              <a:rPr lang="en-US" sz="1600" b="1" dirty="0" err="1">
                <a:effectLst/>
                <a:latin typeface="+mj-lt"/>
                <a:ea typeface="Calibri" panose="020F0502020204030204" pitchFamily="34" charset="0"/>
                <a:cs typeface="Angsana New" panose="02020603050405020304" pitchFamily="18" charset="-34"/>
              </a:rPr>
              <a:t>chối</a:t>
            </a:r>
            <a:r>
              <a:rPr lang="en-US" sz="1600" b="1" dirty="0">
                <a:effectLst/>
                <a:latin typeface="+mj-lt"/>
                <a:ea typeface="Calibri" panose="020F0502020204030204" pitchFamily="34" charset="0"/>
                <a:cs typeface="Angsana New" panose="02020603050405020304" pitchFamily="18" charset="-34"/>
              </a:rPr>
              <a:t> </a:t>
            </a:r>
            <a:r>
              <a:rPr lang="en-US" sz="1600" b="1" dirty="0" err="1">
                <a:effectLst/>
                <a:latin typeface="+mj-lt"/>
                <a:ea typeface="Calibri" panose="020F0502020204030204" pitchFamily="34" charset="0"/>
                <a:cs typeface="Angsana New" panose="02020603050405020304" pitchFamily="18" charset="-34"/>
              </a:rPr>
              <a:t>dịch</a:t>
            </a:r>
            <a:r>
              <a:rPr lang="en-US" sz="1600" b="1" dirty="0">
                <a:effectLst/>
                <a:latin typeface="+mj-lt"/>
                <a:ea typeface="Calibri" panose="020F0502020204030204" pitchFamily="34" charset="0"/>
                <a:cs typeface="Angsana New" panose="02020603050405020304" pitchFamily="18" charset="-34"/>
              </a:rPr>
              <a:t> </a:t>
            </a:r>
            <a:r>
              <a:rPr lang="en-US" sz="1600" b="1" dirty="0" err="1">
                <a:effectLst/>
                <a:latin typeface="+mj-lt"/>
                <a:ea typeface="Calibri" panose="020F0502020204030204" pitchFamily="34" charset="0"/>
                <a:cs typeface="Angsana New" panose="02020603050405020304" pitchFamily="18" charset="-34"/>
              </a:rPr>
              <a:t>vụ</a:t>
            </a:r>
            <a:r>
              <a:rPr lang="en-US" sz="1600" b="1" dirty="0">
                <a:effectLst/>
                <a:latin typeface="+mj-lt"/>
                <a:ea typeface="Calibri" panose="020F0502020204030204" pitchFamily="34" charset="0"/>
                <a:cs typeface="Angsana New" panose="02020603050405020304" pitchFamily="18" charset="-34"/>
              </a:rPr>
              <a:t> (DDoS) </a:t>
            </a:r>
            <a:r>
              <a:rPr lang="en-US" sz="1600" b="1" dirty="0" err="1">
                <a:effectLst/>
                <a:latin typeface="+mj-lt"/>
                <a:ea typeface="Calibri" panose="020F0502020204030204" pitchFamily="34" charset="0"/>
                <a:cs typeface="Angsana New" panose="02020603050405020304" pitchFamily="18" charset="-34"/>
              </a:rPr>
              <a:t>để</a:t>
            </a:r>
            <a:r>
              <a:rPr lang="en-US" sz="1600" b="1" dirty="0">
                <a:effectLst/>
                <a:latin typeface="+mj-lt"/>
                <a:ea typeface="Calibri" panose="020F0502020204030204" pitchFamily="34" charset="0"/>
                <a:cs typeface="Angsana New" panose="02020603050405020304" pitchFamily="18" charset="-34"/>
              </a:rPr>
              <a:t> </a:t>
            </a:r>
            <a:r>
              <a:rPr lang="en-US" sz="1600" b="1" dirty="0" err="1">
                <a:effectLst/>
                <a:latin typeface="+mj-lt"/>
                <a:ea typeface="Calibri" panose="020F0502020204030204" pitchFamily="34" charset="0"/>
                <a:cs typeface="Angsana New" panose="02020603050405020304" pitchFamily="18" charset="-34"/>
              </a:rPr>
              <a:t>giảm</a:t>
            </a:r>
            <a:r>
              <a:rPr lang="en-US" sz="1600" b="1" dirty="0">
                <a:effectLst/>
                <a:latin typeface="+mj-lt"/>
                <a:ea typeface="Calibri" panose="020F0502020204030204" pitchFamily="34" charset="0"/>
                <a:cs typeface="Angsana New" panose="02020603050405020304" pitchFamily="18" charset="-34"/>
              </a:rPr>
              <a:t> </a:t>
            </a:r>
            <a:r>
              <a:rPr lang="en-US" sz="1600" b="1" dirty="0" err="1">
                <a:effectLst/>
                <a:latin typeface="+mj-lt"/>
                <a:ea typeface="Calibri" panose="020F0502020204030204" pitchFamily="34" charset="0"/>
                <a:cs typeface="Angsana New" panose="02020603050405020304" pitchFamily="18" charset="-34"/>
              </a:rPr>
              <a:t>thiểu</a:t>
            </a:r>
            <a:r>
              <a:rPr lang="en-US" sz="1600" b="1" dirty="0">
                <a:effectLst/>
                <a:latin typeface="+mj-lt"/>
                <a:ea typeface="Calibri" panose="020F0502020204030204" pitchFamily="34" charset="0"/>
                <a:cs typeface="Angsana New" panose="02020603050405020304" pitchFamily="18" charset="-34"/>
              </a:rPr>
              <a:t> </a:t>
            </a:r>
            <a:r>
              <a:rPr lang="en-US" sz="1600" b="1" dirty="0" err="1">
                <a:effectLst/>
                <a:latin typeface="+mj-lt"/>
                <a:ea typeface="Calibri" panose="020F0502020204030204" pitchFamily="34" charset="0"/>
                <a:cs typeface="Angsana New" panose="02020603050405020304" pitchFamily="18" charset="-34"/>
              </a:rPr>
              <a:t>tác</a:t>
            </a:r>
            <a:r>
              <a:rPr lang="en-US" sz="1600" b="1" dirty="0">
                <a:effectLst/>
                <a:latin typeface="+mj-lt"/>
                <a:ea typeface="Calibri" panose="020F0502020204030204" pitchFamily="34" charset="0"/>
                <a:cs typeface="Angsana New" panose="02020603050405020304" pitchFamily="18" charset="-34"/>
              </a:rPr>
              <a:t> </a:t>
            </a:r>
            <a:r>
              <a:rPr lang="en-US" sz="1600" b="1" dirty="0" err="1">
                <a:effectLst/>
                <a:latin typeface="+mj-lt"/>
                <a:ea typeface="Calibri" panose="020F0502020204030204" pitchFamily="34" charset="0"/>
                <a:cs typeface="Angsana New" panose="02020603050405020304" pitchFamily="18" charset="-34"/>
              </a:rPr>
              <a:t>động</a:t>
            </a:r>
            <a:r>
              <a:rPr lang="en-US" sz="1600" b="1" dirty="0">
                <a:effectLst/>
                <a:latin typeface="+mj-lt"/>
                <a:ea typeface="Calibri" panose="020F0502020204030204" pitchFamily="34" charset="0"/>
                <a:cs typeface="Angsana New" panose="02020603050405020304" pitchFamily="18" charset="-34"/>
              </a:rPr>
              <a:t> </a:t>
            </a:r>
            <a:r>
              <a:rPr lang="en-US" sz="1600" b="1" dirty="0" err="1">
                <a:effectLst/>
                <a:latin typeface="+mj-lt"/>
                <a:ea typeface="Calibri" panose="020F0502020204030204" pitchFamily="34" charset="0"/>
                <a:cs typeface="Angsana New" panose="02020603050405020304" pitchFamily="18" charset="-34"/>
              </a:rPr>
              <a:t>của</a:t>
            </a:r>
            <a:r>
              <a:rPr lang="en-US" sz="1600" b="1" dirty="0">
                <a:effectLst/>
                <a:latin typeface="+mj-lt"/>
                <a:ea typeface="Calibri" panose="020F0502020204030204" pitchFamily="34" charset="0"/>
                <a:cs typeface="Angsana New" panose="02020603050405020304" pitchFamily="18" charset="-34"/>
              </a:rPr>
              <a:t> </a:t>
            </a:r>
            <a:r>
              <a:rPr lang="en-US" sz="1600" b="1" dirty="0" err="1">
                <a:effectLst/>
                <a:latin typeface="+mj-lt"/>
                <a:ea typeface="Calibri" panose="020F0502020204030204" pitchFamily="34" charset="0"/>
                <a:cs typeface="Angsana New" panose="02020603050405020304" pitchFamily="18" charset="-34"/>
              </a:rPr>
              <a:t>các</a:t>
            </a:r>
            <a:r>
              <a:rPr lang="en-US" sz="1600" b="1" dirty="0">
                <a:effectLst/>
                <a:latin typeface="+mj-lt"/>
                <a:ea typeface="Calibri" panose="020F0502020204030204" pitchFamily="34" charset="0"/>
                <a:cs typeface="Angsana New" panose="02020603050405020304" pitchFamily="18" charset="-34"/>
              </a:rPr>
              <a:t> </a:t>
            </a:r>
            <a:r>
              <a:rPr lang="en-US" sz="1600" b="1" dirty="0" err="1">
                <a:effectLst/>
                <a:latin typeface="+mj-lt"/>
                <a:ea typeface="Calibri" panose="020F0502020204030204" pitchFamily="34" charset="0"/>
                <a:cs typeface="Angsana New" panose="02020603050405020304" pitchFamily="18" charset="-34"/>
              </a:rPr>
              <a:t>cuộc</a:t>
            </a:r>
            <a:r>
              <a:rPr lang="en-US" sz="1600" b="1" dirty="0">
                <a:effectLst/>
                <a:latin typeface="+mj-lt"/>
                <a:ea typeface="Calibri" panose="020F0502020204030204" pitchFamily="34" charset="0"/>
                <a:cs typeface="Angsana New" panose="02020603050405020304" pitchFamily="18" charset="-34"/>
              </a:rPr>
              <a:t> </a:t>
            </a:r>
            <a:r>
              <a:rPr lang="en-US" sz="1600" b="1" dirty="0" err="1">
                <a:effectLst/>
                <a:latin typeface="+mj-lt"/>
                <a:ea typeface="Calibri" panose="020F0502020204030204" pitchFamily="34" charset="0"/>
                <a:cs typeface="Angsana New" panose="02020603050405020304" pitchFamily="18" charset="-34"/>
              </a:rPr>
              <a:t>tấn</a:t>
            </a:r>
            <a:r>
              <a:rPr lang="en-US" sz="1600" b="1" dirty="0">
                <a:effectLst/>
                <a:latin typeface="+mj-lt"/>
                <a:ea typeface="Calibri" panose="020F0502020204030204" pitchFamily="34" charset="0"/>
                <a:cs typeface="Angsana New" panose="02020603050405020304" pitchFamily="18" charset="-34"/>
              </a:rPr>
              <a:t> </a:t>
            </a:r>
            <a:r>
              <a:rPr lang="en-US" sz="1600" b="1" dirty="0" err="1">
                <a:effectLst/>
                <a:latin typeface="+mj-lt"/>
                <a:ea typeface="Calibri" panose="020F0502020204030204" pitchFamily="34" charset="0"/>
                <a:cs typeface="Angsana New" panose="02020603050405020304" pitchFamily="18" charset="-34"/>
              </a:rPr>
              <a:t>công</a:t>
            </a:r>
            <a:r>
              <a:rPr lang="en-US" sz="1600" b="1" dirty="0">
                <a:effectLst/>
                <a:latin typeface="+mj-lt"/>
                <a:ea typeface="Calibri" panose="020F0502020204030204" pitchFamily="34" charset="0"/>
                <a:cs typeface="Angsana New" panose="02020603050405020304" pitchFamily="18" charset="-34"/>
              </a:rPr>
              <a:t> DoS</a:t>
            </a:r>
            <a:endParaRPr sz="1600" b="1" dirty="0">
              <a:latin typeface="+mj-lt"/>
            </a:endParaRPr>
          </a:p>
        </p:txBody>
      </p:sp>
      <p:cxnSp>
        <p:nvCxnSpPr>
          <p:cNvPr id="1462" name="Google Shape;1462;p41"/>
          <p:cNvCxnSpPr>
            <a:cxnSpLocks/>
            <a:stCxn id="1454" idx="3"/>
          </p:cNvCxnSpPr>
          <p:nvPr/>
        </p:nvCxnSpPr>
        <p:spPr>
          <a:xfrm flipV="1">
            <a:off x="2176529" y="1427442"/>
            <a:ext cx="2277600" cy="391147"/>
          </a:xfrm>
          <a:prstGeom prst="bentConnector3">
            <a:avLst>
              <a:gd name="adj1" fmla="val 50000"/>
            </a:avLst>
          </a:prstGeom>
          <a:noFill/>
          <a:ln w="19050" cap="flat" cmpd="sng">
            <a:solidFill>
              <a:schemeClr val="accent1"/>
            </a:solidFill>
            <a:prstDash val="solid"/>
            <a:round/>
            <a:headEnd type="oval" w="med" len="med"/>
            <a:tailEnd type="oval" w="med" len="med"/>
          </a:ln>
        </p:spPr>
      </p:cxnSp>
      <p:cxnSp>
        <p:nvCxnSpPr>
          <p:cNvPr id="1463" name="Google Shape;1463;p41"/>
          <p:cNvCxnSpPr>
            <a:cxnSpLocks/>
            <a:stCxn id="1456" idx="3"/>
          </p:cNvCxnSpPr>
          <p:nvPr/>
        </p:nvCxnSpPr>
        <p:spPr>
          <a:xfrm flipV="1">
            <a:off x="2186054" y="2800575"/>
            <a:ext cx="1911300" cy="1241307"/>
          </a:xfrm>
          <a:prstGeom prst="bentConnector3">
            <a:avLst>
              <a:gd name="adj1" fmla="val 50000"/>
            </a:avLst>
          </a:prstGeom>
          <a:noFill/>
          <a:ln w="19050" cap="flat" cmpd="sng">
            <a:solidFill>
              <a:schemeClr val="accent1"/>
            </a:solidFill>
            <a:prstDash val="solid"/>
            <a:round/>
            <a:headEnd type="oval" w="med" len="med"/>
            <a:tailEnd type="oval" w="med" len="med"/>
          </a:ln>
        </p:spPr>
      </p:cxnSp>
      <p:cxnSp>
        <p:nvCxnSpPr>
          <p:cNvPr id="1464" name="Google Shape;1464;p41"/>
          <p:cNvCxnSpPr>
            <a:cxnSpLocks/>
            <a:stCxn id="1458" idx="1"/>
          </p:cNvCxnSpPr>
          <p:nvPr/>
        </p:nvCxnSpPr>
        <p:spPr>
          <a:xfrm rot="10800000">
            <a:off x="5471754" y="3124125"/>
            <a:ext cx="1486200" cy="241882"/>
          </a:xfrm>
          <a:prstGeom prst="bentConnector3">
            <a:avLst>
              <a:gd name="adj1" fmla="val 50000"/>
            </a:avLst>
          </a:prstGeom>
          <a:noFill/>
          <a:ln w="19050" cap="flat" cmpd="sng">
            <a:solidFill>
              <a:schemeClr val="accent1"/>
            </a:solidFill>
            <a:prstDash val="solid"/>
            <a:round/>
            <a:headEnd type="oval" w="med" len="med"/>
            <a:tailEnd type="oval"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4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j-lt"/>
              </a:rPr>
              <a:t>TỔNG KẾT</a:t>
            </a:r>
            <a:endParaRPr b="1" dirty="0">
              <a:latin typeface="+mj-lt"/>
            </a:endParaRPr>
          </a:p>
        </p:txBody>
      </p:sp>
      <p:sp>
        <p:nvSpPr>
          <p:cNvPr id="1485" name="Google Shape;1485;p43"/>
          <p:cNvSpPr/>
          <p:nvPr/>
        </p:nvSpPr>
        <p:spPr>
          <a:xfrm>
            <a:off x="6491596" y="2413262"/>
            <a:ext cx="2554243" cy="2281376"/>
          </a:xfrm>
          <a:custGeom>
            <a:avLst/>
            <a:gdLst/>
            <a:ahLst/>
            <a:cxnLst/>
            <a:rect l="l" t="t" r="r" b="b"/>
            <a:pathLst>
              <a:path w="215185" h="192197" extrusionOk="0">
                <a:moveTo>
                  <a:pt x="130247" y="1"/>
                </a:moveTo>
                <a:cubicBezTo>
                  <a:pt x="124539" y="1"/>
                  <a:pt x="118687" y="698"/>
                  <a:pt x="112746" y="2157"/>
                </a:cubicBezTo>
                <a:cubicBezTo>
                  <a:pt x="82237" y="9644"/>
                  <a:pt x="74490" y="42681"/>
                  <a:pt x="49070" y="57317"/>
                </a:cubicBezTo>
                <a:cubicBezTo>
                  <a:pt x="29561" y="68549"/>
                  <a:pt x="0" y="86876"/>
                  <a:pt x="4730" y="119394"/>
                </a:cubicBezTo>
                <a:cubicBezTo>
                  <a:pt x="6273" y="129991"/>
                  <a:pt x="13289" y="137733"/>
                  <a:pt x="22914" y="142078"/>
                </a:cubicBezTo>
                <a:cubicBezTo>
                  <a:pt x="36077" y="148019"/>
                  <a:pt x="54482" y="145601"/>
                  <a:pt x="66214" y="154273"/>
                </a:cubicBezTo>
                <a:cubicBezTo>
                  <a:pt x="79812" y="164323"/>
                  <a:pt x="91045" y="178511"/>
                  <a:pt x="120605" y="189154"/>
                </a:cubicBezTo>
                <a:cubicBezTo>
                  <a:pt x="126420" y="191247"/>
                  <a:pt x="132420" y="192196"/>
                  <a:pt x="138425" y="192196"/>
                </a:cubicBezTo>
                <a:cubicBezTo>
                  <a:pt x="156564" y="192196"/>
                  <a:pt x="174751" y="183534"/>
                  <a:pt x="188024" y="171564"/>
                </a:cubicBezTo>
                <a:cubicBezTo>
                  <a:pt x="209771" y="151955"/>
                  <a:pt x="215185" y="120333"/>
                  <a:pt x="212731" y="92256"/>
                </a:cubicBezTo>
                <a:cubicBezTo>
                  <a:pt x="210981" y="72254"/>
                  <a:pt x="204424" y="52744"/>
                  <a:pt x="192850" y="35630"/>
                </a:cubicBezTo>
                <a:cubicBezTo>
                  <a:pt x="178024" y="13706"/>
                  <a:pt x="155547" y="1"/>
                  <a:pt x="13024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6" name="Google Shape;1486;p43"/>
          <p:cNvGrpSpPr/>
          <p:nvPr/>
        </p:nvGrpSpPr>
        <p:grpSpPr>
          <a:xfrm>
            <a:off x="6922242" y="2781259"/>
            <a:ext cx="2367563" cy="2219367"/>
            <a:chOff x="5906263" y="1914018"/>
            <a:chExt cx="3526417" cy="3305683"/>
          </a:xfrm>
        </p:grpSpPr>
        <p:sp>
          <p:nvSpPr>
            <p:cNvPr id="1487" name="Google Shape;1487;p43"/>
            <p:cNvSpPr/>
            <p:nvPr/>
          </p:nvSpPr>
          <p:spPr>
            <a:xfrm>
              <a:off x="7913703" y="4201404"/>
              <a:ext cx="1452695" cy="1018297"/>
            </a:xfrm>
            <a:custGeom>
              <a:avLst/>
              <a:gdLst/>
              <a:ahLst/>
              <a:cxnLst/>
              <a:rect l="l" t="t" r="r" b="b"/>
              <a:pathLst>
                <a:path w="82166" h="57596" extrusionOk="0">
                  <a:moveTo>
                    <a:pt x="30743" y="0"/>
                  </a:moveTo>
                  <a:lnTo>
                    <a:pt x="26015" y="1773"/>
                  </a:lnTo>
                  <a:cubicBezTo>
                    <a:pt x="26015" y="1773"/>
                    <a:pt x="38809" y="17350"/>
                    <a:pt x="50793" y="31679"/>
                  </a:cubicBezTo>
                  <a:cubicBezTo>
                    <a:pt x="48987" y="31838"/>
                    <a:pt x="47177" y="31941"/>
                    <a:pt x="45406" y="31941"/>
                  </a:cubicBezTo>
                  <a:cubicBezTo>
                    <a:pt x="42293" y="31941"/>
                    <a:pt x="39300" y="31624"/>
                    <a:pt x="36656" y="30742"/>
                  </a:cubicBezTo>
                  <a:cubicBezTo>
                    <a:pt x="24241" y="26603"/>
                    <a:pt x="14190" y="17736"/>
                    <a:pt x="14190" y="17736"/>
                  </a:cubicBezTo>
                  <a:lnTo>
                    <a:pt x="14190" y="17736"/>
                  </a:lnTo>
                  <a:cubicBezTo>
                    <a:pt x="1" y="18918"/>
                    <a:pt x="21284" y="41975"/>
                    <a:pt x="29561" y="48479"/>
                  </a:cubicBezTo>
                  <a:cubicBezTo>
                    <a:pt x="37757" y="54918"/>
                    <a:pt x="44046" y="57596"/>
                    <a:pt x="49730" y="57596"/>
                  </a:cubicBezTo>
                  <a:cubicBezTo>
                    <a:pt x="55542" y="57596"/>
                    <a:pt x="60722" y="54797"/>
                    <a:pt x="66662" y="50359"/>
                  </a:cubicBezTo>
                  <a:cubicBezTo>
                    <a:pt x="68778" y="52771"/>
                    <a:pt x="70303" y="54432"/>
                    <a:pt x="70945" y="54982"/>
                  </a:cubicBezTo>
                  <a:cubicBezTo>
                    <a:pt x="70987" y="55017"/>
                    <a:pt x="71028" y="55052"/>
                    <a:pt x="71070" y="55087"/>
                  </a:cubicBezTo>
                  <a:cubicBezTo>
                    <a:pt x="72181" y="56010"/>
                    <a:pt x="73360" y="56403"/>
                    <a:pt x="74484" y="56403"/>
                  </a:cubicBezTo>
                  <a:cubicBezTo>
                    <a:pt x="78714" y="56403"/>
                    <a:pt x="82165" y="50837"/>
                    <a:pt x="78299" y="47015"/>
                  </a:cubicBezTo>
                  <a:lnTo>
                    <a:pt x="74280" y="43041"/>
                  </a:lnTo>
                  <a:cubicBezTo>
                    <a:pt x="77629" y="38193"/>
                    <a:pt x="76186" y="34620"/>
                    <a:pt x="73311" y="31334"/>
                  </a:cubicBezTo>
                  <a:cubicBezTo>
                    <a:pt x="72333" y="30216"/>
                    <a:pt x="70462" y="29825"/>
                    <a:pt x="68013" y="29825"/>
                  </a:cubicBezTo>
                  <a:cubicBezTo>
                    <a:pt x="66125" y="29825"/>
                    <a:pt x="63893" y="30057"/>
                    <a:pt x="61461" y="30368"/>
                  </a:cubicBezTo>
                  <a:lnTo>
                    <a:pt x="307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3"/>
            <p:cNvSpPr/>
            <p:nvPr/>
          </p:nvSpPr>
          <p:spPr>
            <a:xfrm>
              <a:off x="5906263" y="1956875"/>
              <a:ext cx="2881239" cy="2667664"/>
            </a:xfrm>
            <a:custGeom>
              <a:avLst/>
              <a:gdLst/>
              <a:ahLst/>
              <a:cxnLst/>
              <a:rect l="l" t="t" r="r" b="b"/>
              <a:pathLst>
                <a:path w="162966" h="150886" extrusionOk="0">
                  <a:moveTo>
                    <a:pt x="91496" y="1"/>
                  </a:moveTo>
                  <a:cubicBezTo>
                    <a:pt x="91131" y="1"/>
                    <a:pt x="90769" y="47"/>
                    <a:pt x="90421" y="145"/>
                  </a:cubicBezTo>
                  <a:lnTo>
                    <a:pt x="2597" y="24864"/>
                  </a:lnTo>
                  <a:cubicBezTo>
                    <a:pt x="750" y="25384"/>
                    <a:pt x="1" y="27153"/>
                    <a:pt x="925" y="28815"/>
                  </a:cubicBezTo>
                  <a:lnTo>
                    <a:pt x="67528" y="148674"/>
                  </a:lnTo>
                  <a:cubicBezTo>
                    <a:pt x="68278" y="150022"/>
                    <a:pt x="69897" y="150886"/>
                    <a:pt x="71469" y="150886"/>
                  </a:cubicBezTo>
                  <a:cubicBezTo>
                    <a:pt x="71834" y="150886"/>
                    <a:pt x="72197" y="150839"/>
                    <a:pt x="72545" y="150741"/>
                  </a:cubicBezTo>
                  <a:lnTo>
                    <a:pt x="160369" y="126022"/>
                  </a:lnTo>
                  <a:cubicBezTo>
                    <a:pt x="162216" y="125502"/>
                    <a:pt x="162965" y="123734"/>
                    <a:pt x="162041" y="122072"/>
                  </a:cubicBezTo>
                  <a:lnTo>
                    <a:pt x="95438" y="2212"/>
                  </a:lnTo>
                  <a:cubicBezTo>
                    <a:pt x="94688" y="863"/>
                    <a:pt x="93068" y="1"/>
                    <a:pt x="91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3"/>
            <p:cNvSpPr/>
            <p:nvPr/>
          </p:nvSpPr>
          <p:spPr>
            <a:xfrm>
              <a:off x="5907995" y="1951677"/>
              <a:ext cx="2877756" cy="2678078"/>
            </a:xfrm>
            <a:custGeom>
              <a:avLst/>
              <a:gdLst/>
              <a:ahLst/>
              <a:cxnLst/>
              <a:rect l="l" t="t" r="r" b="b"/>
              <a:pathLst>
                <a:path w="162769" h="151475" extrusionOk="0">
                  <a:moveTo>
                    <a:pt x="91392" y="589"/>
                  </a:moveTo>
                  <a:cubicBezTo>
                    <a:pt x="91396" y="589"/>
                    <a:pt x="91401" y="589"/>
                    <a:pt x="91405" y="589"/>
                  </a:cubicBezTo>
                  <a:cubicBezTo>
                    <a:pt x="92871" y="589"/>
                    <a:pt x="94384" y="1394"/>
                    <a:pt x="95080" y="2650"/>
                  </a:cubicBezTo>
                  <a:lnTo>
                    <a:pt x="161685" y="122510"/>
                  </a:lnTo>
                  <a:cubicBezTo>
                    <a:pt x="162083" y="123227"/>
                    <a:pt x="162152" y="123984"/>
                    <a:pt x="161879" y="124642"/>
                  </a:cubicBezTo>
                  <a:cubicBezTo>
                    <a:pt x="161601" y="125310"/>
                    <a:pt x="161000" y="125803"/>
                    <a:pt x="160190" y="126031"/>
                  </a:cubicBezTo>
                  <a:lnTo>
                    <a:pt x="72367" y="150751"/>
                  </a:lnTo>
                  <a:cubicBezTo>
                    <a:pt x="72043" y="150842"/>
                    <a:pt x="71705" y="150885"/>
                    <a:pt x="71365" y="150885"/>
                  </a:cubicBezTo>
                  <a:cubicBezTo>
                    <a:pt x="69900" y="150885"/>
                    <a:pt x="68386" y="150081"/>
                    <a:pt x="67688" y="148826"/>
                  </a:cubicBezTo>
                  <a:lnTo>
                    <a:pt x="1085" y="28964"/>
                  </a:lnTo>
                  <a:cubicBezTo>
                    <a:pt x="687" y="28247"/>
                    <a:pt x="616" y="27490"/>
                    <a:pt x="891" y="26833"/>
                  </a:cubicBezTo>
                  <a:cubicBezTo>
                    <a:pt x="1169" y="26164"/>
                    <a:pt x="1768" y="25671"/>
                    <a:pt x="2579" y="25443"/>
                  </a:cubicBezTo>
                  <a:lnTo>
                    <a:pt x="90403" y="723"/>
                  </a:lnTo>
                  <a:cubicBezTo>
                    <a:pt x="90725" y="634"/>
                    <a:pt x="91058" y="589"/>
                    <a:pt x="91392" y="589"/>
                  </a:cubicBezTo>
                  <a:close/>
                  <a:moveTo>
                    <a:pt x="91389" y="0"/>
                  </a:moveTo>
                  <a:cubicBezTo>
                    <a:pt x="91000" y="0"/>
                    <a:pt x="90614" y="50"/>
                    <a:pt x="90243" y="154"/>
                  </a:cubicBezTo>
                  <a:lnTo>
                    <a:pt x="2419" y="24874"/>
                  </a:lnTo>
                  <a:cubicBezTo>
                    <a:pt x="1431" y="25152"/>
                    <a:pt x="694" y="25767"/>
                    <a:pt x="344" y="26605"/>
                  </a:cubicBezTo>
                  <a:cubicBezTo>
                    <a:pt x="1" y="27433"/>
                    <a:pt x="80" y="28373"/>
                    <a:pt x="567" y="29251"/>
                  </a:cubicBezTo>
                  <a:lnTo>
                    <a:pt x="67172" y="149114"/>
                  </a:lnTo>
                  <a:cubicBezTo>
                    <a:pt x="67971" y="150551"/>
                    <a:pt x="69705" y="151475"/>
                    <a:pt x="71382" y="151475"/>
                  </a:cubicBezTo>
                  <a:cubicBezTo>
                    <a:pt x="71768" y="151475"/>
                    <a:pt x="72154" y="151423"/>
                    <a:pt x="72526" y="151320"/>
                  </a:cubicBezTo>
                  <a:lnTo>
                    <a:pt x="160350" y="126600"/>
                  </a:lnTo>
                  <a:cubicBezTo>
                    <a:pt x="161339" y="126323"/>
                    <a:pt x="162075" y="125708"/>
                    <a:pt x="162424" y="124869"/>
                  </a:cubicBezTo>
                  <a:cubicBezTo>
                    <a:pt x="162769" y="124042"/>
                    <a:pt x="162690" y="123101"/>
                    <a:pt x="162202" y="122223"/>
                  </a:cubicBezTo>
                  <a:lnTo>
                    <a:pt x="95598" y="2363"/>
                  </a:lnTo>
                  <a:cubicBezTo>
                    <a:pt x="94799" y="925"/>
                    <a:pt x="93066" y="0"/>
                    <a:pt x="91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3"/>
            <p:cNvSpPr/>
            <p:nvPr/>
          </p:nvSpPr>
          <p:spPr>
            <a:xfrm>
              <a:off x="6005854" y="2016916"/>
              <a:ext cx="2662360" cy="2512134"/>
            </a:xfrm>
            <a:custGeom>
              <a:avLst/>
              <a:gdLst/>
              <a:ahLst/>
              <a:cxnLst/>
              <a:rect l="l" t="t" r="r" b="b"/>
              <a:pathLst>
                <a:path w="150586" h="142089" extrusionOk="0">
                  <a:moveTo>
                    <a:pt x="84908" y="1"/>
                  </a:moveTo>
                  <a:lnTo>
                    <a:pt x="0" y="23900"/>
                  </a:lnTo>
                  <a:lnTo>
                    <a:pt x="65677" y="142089"/>
                  </a:lnTo>
                  <a:lnTo>
                    <a:pt x="150585" y="118190"/>
                  </a:lnTo>
                  <a:lnTo>
                    <a:pt x="84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3"/>
            <p:cNvSpPr/>
            <p:nvPr/>
          </p:nvSpPr>
          <p:spPr>
            <a:xfrm>
              <a:off x="5998093" y="2010781"/>
              <a:ext cx="2677884" cy="2524439"/>
            </a:xfrm>
            <a:custGeom>
              <a:avLst/>
              <a:gdLst/>
              <a:ahLst/>
              <a:cxnLst/>
              <a:rect l="l" t="t" r="r" b="b"/>
              <a:pathLst>
                <a:path w="151464" h="142785" extrusionOk="0">
                  <a:moveTo>
                    <a:pt x="85203" y="695"/>
                  </a:moveTo>
                  <a:lnTo>
                    <a:pt x="150583" y="118353"/>
                  </a:lnTo>
                  <a:lnTo>
                    <a:pt x="66261" y="142088"/>
                  </a:lnTo>
                  <a:lnTo>
                    <a:pt x="880" y="24430"/>
                  </a:lnTo>
                  <a:lnTo>
                    <a:pt x="85203" y="695"/>
                  </a:lnTo>
                  <a:close/>
                  <a:moveTo>
                    <a:pt x="85492" y="0"/>
                  </a:moveTo>
                  <a:lnTo>
                    <a:pt x="0" y="24064"/>
                  </a:lnTo>
                  <a:lnTo>
                    <a:pt x="65858" y="142579"/>
                  </a:lnTo>
                  <a:lnTo>
                    <a:pt x="65971" y="142785"/>
                  </a:lnTo>
                  <a:lnTo>
                    <a:pt x="151103" y="118823"/>
                  </a:lnTo>
                  <a:lnTo>
                    <a:pt x="151463" y="118721"/>
                  </a:lnTo>
                  <a:lnTo>
                    <a:pt x="85607" y="206"/>
                  </a:lnTo>
                  <a:lnTo>
                    <a:pt x="854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3"/>
            <p:cNvSpPr/>
            <p:nvPr/>
          </p:nvSpPr>
          <p:spPr>
            <a:xfrm>
              <a:off x="7062393" y="2426650"/>
              <a:ext cx="116600" cy="32832"/>
            </a:xfrm>
            <a:custGeom>
              <a:avLst/>
              <a:gdLst/>
              <a:ahLst/>
              <a:cxnLst/>
              <a:rect l="l" t="t" r="r" b="b"/>
              <a:pathLst>
                <a:path w="6595" h="1857" extrusionOk="0">
                  <a:moveTo>
                    <a:pt x="1" y="1856"/>
                  </a:moveTo>
                  <a:lnTo>
                    <a:pt x="6594"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3"/>
            <p:cNvSpPr/>
            <p:nvPr/>
          </p:nvSpPr>
          <p:spPr>
            <a:xfrm>
              <a:off x="7060944" y="2421717"/>
              <a:ext cx="119446" cy="42821"/>
            </a:xfrm>
            <a:custGeom>
              <a:avLst/>
              <a:gdLst/>
              <a:ahLst/>
              <a:cxnLst/>
              <a:rect l="l" t="t" r="r" b="b"/>
              <a:pathLst>
                <a:path w="6756" h="2422" extrusionOk="0">
                  <a:moveTo>
                    <a:pt x="6596" y="0"/>
                  </a:moveTo>
                  <a:lnTo>
                    <a:pt x="1" y="1852"/>
                  </a:lnTo>
                  <a:lnTo>
                    <a:pt x="161" y="2421"/>
                  </a:lnTo>
                  <a:lnTo>
                    <a:pt x="6755" y="569"/>
                  </a:lnTo>
                  <a:lnTo>
                    <a:pt x="6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3"/>
            <p:cNvSpPr/>
            <p:nvPr/>
          </p:nvSpPr>
          <p:spPr>
            <a:xfrm>
              <a:off x="6253958" y="2484853"/>
              <a:ext cx="718215" cy="202171"/>
            </a:xfrm>
            <a:custGeom>
              <a:avLst/>
              <a:gdLst/>
              <a:ahLst/>
              <a:cxnLst/>
              <a:rect l="l" t="t" r="r" b="b"/>
              <a:pathLst>
                <a:path w="40623" h="11435"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3"/>
            <p:cNvSpPr/>
            <p:nvPr/>
          </p:nvSpPr>
          <p:spPr>
            <a:xfrm>
              <a:off x="6252473" y="2480061"/>
              <a:ext cx="721132" cy="211859"/>
            </a:xfrm>
            <a:custGeom>
              <a:avLst/>
              <a:gdLst/>
              <a:ahLst/>
              <a:cxnLst/>
              <a:rect l="l" t="t" r="r" b="b"/>
              <a:pathLst>
                <a:path w="40788" h="11983" extrusionOk="0">
                  <a:moveTo>
                    <a:pt x="40627" y="0"/>
                  </a:moveTo>
                  <a:lnTo>
                    <a:pt x="0" y="11413"/>
                  </a:lnTo>
                  <a:lnTo>
                    <a:pt x="160" y="11982"/>
                  </a:lnTo>
                  <a:lnTo>
                    <a:pt x="40787" y="570"/>
                  </a:lnTo>
                  <a:lnTo>
                    <a:pt x="406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3"/>
            <p:cNvSpPr/>
            <p:nvPr/>
          </p:nvSpPr>
          <p:spPr>
            <a:xfrm>
              <a:off x="6934532" y="2507819"/>
              <a:ext cx="289545" cy="81522"/>
            </a:xfrm>
            <a:custGeom>
              <a:avLst/>
              <a:gdLst/>
              <a:ahLst/>
              <a:cxnLst/>
              <a:rect l="l" t="t" r="r" b="b"/>
              <a:pathLst>
                <a:path w="16377" h="4611" extrusionOk="0">
                  <a:moveTo>
                    <a:pt x="1" y="4611"/>
                  </a:moveTo>
                  <a:lnTo>
                    <a:pt x="1637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3"/>
            <p:cNvSpPr/>
            <p:nvPr/>
          </p:nvSpPr>
          <p:spPr>
            <a:xfrm>
              <a:off x="6933064" y="2502922"/>
              <a:ext cx="292445" cy="91423"/>
            </a:xfrm>
            <a:custGeom>
              <a:avLst/>
              <a:gdLst/>
              <a:ahLst/>
              <a:cxnLst/>
              <a:rect l="l" t="t" r="r" b="b"/>
              <a:pathLst>
                <a:path w="16541" h="5171" extrusionOk="0">
                  <a:moveTo>
                    <a:pt x="16381" y="0"/>
                  </a:moveTo>
                  <a:lnTo>
                    <a:pt x="1" y="4602"/>
                  </a:lnTo>
                  <a:lnTo>
                    <a:pt x="161" y="5171"/>
                  </a:lnTo>
                  <a:lnTo>
                    <a:pt x="16540" y="570"/>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3"/>
            <p:cNvSpPr/>
            <p:nvPr/>
          </p:nvSpPr>
          <p:spPr>
            <a:xfrm>
              <a:off x="6490817" y="2611548"/>
              <a:ext cx="364756" cy="102668"/>
            </a:xfrm>
            <a:custGeom>
              <a:avLst/>
              <a:gdLst/>
              <a:ahLst/>
              <a:cxnLst/>
              <a:rect l="l" t="t" r="r" b="b"/>
              <a:pathLst>
                <a:path w="20631" h="5807" extrusionOk="0">
                  <a:moveTo>
                    <a:pt x="1" y="5807"/>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3"/>
            <p:cNvSpPr/>
            <p:nvPr/>
          </p:nvSpPr>
          <p:spPr>
            <a:xfrm>
              <a:off x="6489367" y="2606650"/>
              <a:ext cx="367638" cy="112551"/>
            </a:xfrm>
            <a:custGeom>
              <a:avLst/>
              <a:gdLst/>
              <a:ahLst/>
              <a:cxnLst/>
              <a:rect l="l" t="t" r="r" b="b"/>
              <a:pathLst>
                <a:path w="20794" h="6366" extrusionOk="0">
                  <a:moveTo>
                    <a:pt x="20634" y="0"/>
                  </a:moveTo>
                  <a:lnTo>
                    <a:pt x="1" y="5797"/>
                  </a:lnTo>
                  <a:lnTo>
                    <a:pt x="161" y="6366"/>
                  </a:lnTo>
                  <a:lnTo>
                    <a:pt x="20793" y="570"/>
                  </a:lnTo>
                  <a:lnTo>
                    <a:pt x="20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3"/>
            <p:cNvSpPr/>
            <p:nvPr/>
          </p:nvSpPr>
          <p:spPr>
            <a:xfrm>
              <a:off x="6299059" y="2733257"/>
              <a:ext cx="124114" cy="34936"/>
            </a:xfrm>
            <a:custGeom>
              <a:avLst/>
              <a:gdLst/>
              <a:ahLst/>
              <a:cxnLst/>
              <a:rect l="l" t="t" r="r" b="b"/>
              <a:pathLst>
                <a:path w="7020" h="1976" extrusionOk="0">
                  <a:moveTo>
                    <a:pt x="0" y="1976"/>
                  </a:moveTo>
                  <a:lnTo>
                    <a:pt x="701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3"/>
            <p:cNvSpPr/>
            <p:nvPr/>
          </p:nvSpPr>
          <p:spPr>
            <a:xfrm>
              <a:off x="6297610" y="2728289"/>
              <a:ext cx="126942" cy="44960"/>
            </a:xfrm>
            <a:custGeom>
              <a:avLst/>
              <a:gdLst/>
              <a:ahLst/>
              <a:cxnLst/>
              <a:rect l="l" t="t" r="r" b="b"/>
              <a:pathLst>
                <a:path w="7180" h="2543" extrusionOk="0">
                  <a:moveTo>
                    <a:pt x="7019" y="1"/>
                  </a:moveTo>
                  <a:lnTo>
                    <a:pt x="0" y="1972"/>
                  </a:lnTo>
                  <a:lnTo>
                    <a:pt x="160" y="2543"/>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3"/>
            <p:cNvSpPr/>
            <p:nvPr/>
          </p:nvSpPr>
          <p:spPr>
            <a:xfrm>
              <a:off x="6705151" y="2588988"/>
              <a:ext cx="564027" cy="158784"/>
            </a:xfrm>
            <a:custGeom>
              <a:avLst/>
              <a:gdLst/>
              <a:ahLst/>
              <a:cxnLst/>
              <a:rect l="l" t="t" r="r" b="b"/>
              <a:pathLst>
                <a:path w="31902" h="8981" extrusionOk="0">
                  <a:moveTo>
                    <a:pt x="1" y="8980"/>
                  </a:moveTo>
                  <a:lnTo>
                    <a:pt x="3190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3"/>
            <p:cNvSpPr/>
            <p:nvPr/>
          </p:nvSpPr>
          <p:spPr>
            <a:xfrm>
              <a:off x="6703666" y="2584161"/>
              <a:ext cx="566962" cy="168543"/>
            </a:xfrm>
            <a:custGeom>
              <a:avLst/>
              <a:gdLst/>
              <a:ahLst/>
              <a:cxnLst/>
              <a:rect l="l" t="t" r="r" b="b"/>
              <a:pathLst>
                <a:path w="32068" h="9533" extrusionOk="0">
                  <a:moveTo>
                    <a:pt x="31908" y="0"/>
                  </a:moveTo>
                  <a:lnTo>
                    <a:pt x="0" y="8963"/>
                  </a:lnTo>
                  <a:lnTo>
                    <a:pt x="160" y="9533"/>
                  </a:lnTo>
                  <a:lnTo>
                    <a:pt x="32067" y="570"/>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3"/>
            <p:cNvSpPr/>
            <p:nvPr/>
          </p:nvSpPr>
          <p:spPr>
            <a:xfrm>
              <a:off x="6344143" y="2782672"/>
              <a:ext cx="236930" cy="66707"/>
            </a:xfrm>
            <a:custGeom>
              <a:avLst/>
              <a:gdLst/>
              <a:ahLst/>
              <a:cxnLst/>
              <a:rect l="l" t="t" r="r" b="b"/>
              <a:pathLst>
                <a:path w="13401" h="3773" extrusionOk="0">
                  <a:moveTo>
                    <a:pt x="1" y="3772"/>
                  </a:moveTo>
                  <a:lnTo>
                    <a:pt x="1340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3"/>
            <p:cNvSpPr/>
            <p:nvPr/>
          </p:nvSpPr>
          <p:spPr>
            <a:xfrm>
              <a:off x="6342711" y="2777757"/>
              <a:ext cx="239741" cy="76625"/>
            </a:xfrm>
            <a:custGeom>
              <a:avLst/>
              <a:gdLst/>
              <a:ahLst/>
              <a:cxnLst/>
              <a:rect l="l" t="t" r="r" b="b"/>
              <a:pathLst>
                <a:path w="13560" h="4334" extrusionOk="0">
                  <a:moveTo>
                    <a:pt x="13400" y="0"/>
                  </a:moveTo>
                  <a:lnTo>
                    <a:pt x="0" y="3765"/>
                  </a:lnTo>
                  <a:lnTo>
                    <a:pt x="160" y="4334"/>
                  </a:lnTo>
                  <a:lnTo>
                    <a:pt x="13560" y="569"/>
                  </a:lnTo>
                  <a:lnTo>
                    <a:pt x="134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3"/>
            <p:cNvSpPr/>
            <p:nvPr/>
          </p:nvSpPr>
          <p:spPr>
            <a:xfrm>
              <a:off x="7362511" y="2333742"/>
              <a:ext cx="249536" cy="184349"/>
            </a:xfrm>
            <a:custGeom>
              <a:avLst/>
              <a:gdLst/>
              <a:ahLst/>
              <a:cxnLst/>
              <a:rect l="l" t="t" r="r" b="b"/>
              <a:pathLst>
                <a:path w="14114" h="10427" extrusionOk="0">
                  <a:moveTo>
                    <a:pt x="6072" y="0"/>
                  </a:moveTo>
                  <a:cubicBezTo>
                    <a:pt x="5468" y="0"/>
                    <a:pt x="4869" y="78"/>
                    <a:pt x="4293" y="240"/>
                  </a:cubicBezTo>
                  <a:cubicBezTo>
                    <a:pt x="1240" y="1100"/>
                    <a:pt x="1" y="4023"/>
                    <a:pt x="1528" y="6770"/>
                  </a:cubicBezTo>
                  <a:cubicBezTo>
                    <a:pt x="2766" y="8999"/>
                    <a:pt x="5444" y="10427"/>
                    <a:pt x="8041" y="10427"/>
                  </a:cubicBezTo>
                  <a:cubicBezTo>
                    <a:pt x="8645" y="10427"/>
                    <a:pt x="9245" y="10349"/>
                    <a:pt x="9821" y="10187"/>
                  </a:cubicBezTo>
                  <a:cubicBezTo>
                    <a:pt x="12876" y="9329"/>
                    <a:pt x="14113" y="6404"/>
                    <a:pt x="12587" y="3657"/>
                  </a:cubicBezTo>
                  <a:cubicBezTo>
                    <a:pt x="11348" y="1429"/>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3"/>
            <p:cNvSpPr/>
            <p:nvPr/>
          </p:nvSpPr>
          <p:spPr>
            <a:xfrm>
              <a:off x="7368947" y="2328544"/>
              <a:ext cx="236700" cy="194728"/>
            </a:xfrm>
            <a:custGeom>
              <a:avLst/>
              <a:gdLst/>
              <a:ahLst/>
              <a:cxnLst/>
              <a:rect l="l" t="t" r="r" b="b"/>
              <a:pathLst>
                <a:path w="13388" h="11014" extrusionOk="0">
                  <a:moveTo>
                    <a:pt x="5698" y="589"/>
                  </a:moveTo>
                  <a:cubicBezTo>
                    <a:pt x="5702" y="589"/>
                    <a:pt x="5707" y="589"/>
                    <a:pt x="5712" y="589"/>
                  </a:cubicBezTo>
                  <a:cubicBezTo>
                    <a:pt x="8205" y="589"/>
                    <a:pt x="10779" y="1960"/>
                    <a:pt x="11965" y="4095"/>
                  </a:cubicBezTo>
                  <a:cubicBezTo>
                    <a:pt x="12654" y="5333"/>
                    <a:pt x="12771" y="6646"/>
                    <a:pt x="12294" y="7788"/>
                  </a:cubicBezTo>
                  <a:cubicBezTo>
                    <a:pt x="11812" y="8948"/>
                    <a:pt x="10775" y="9803"/>
                    <a:pt x="9377" y="10197"/>
                  </a:cubicBezTo>
                  <a:cubicBezTo>
                    <a:pt x="8827" y="10351"/>
                    <a:pt x="8254" y="10425"/>
                    <a:pt x="7676" y="10425"/>
                  </a:cubicBezTo>
                  <a:cubicBezTo>
                    <a:pt x="5185" y="10425"/>
                    <a:pt x="2609" y="9056"/>
                    <a:pt x="1422" y="6921"/>
                  </a:cubicBezTo>
                  <a:cubicBezTo>
                    <a:pt x="734" y="5682"/>
                    <a:pt x="616" y="4369"/>
                    <a:pt x="1092" y="3227"/>
                  </a:cubicBezTo>
                  <a:cubicBezTo>
                    <a:pt x="1576" y="2067"/>
                    <a:pt x="2612" y="1212"/>
                    <a:pt x="4010" y="818"/>
                  </a:cubicBezTo>
                  <a:cubicBezTo>
                    <a:pt x="4560" y="666"/>
                    <a:pt x="5127" y="589"/>
                    <a:pt x="5698" y="589"/>
                  </a:cubicBezTo>
                  <a:close/>
                  <a:moveTo>
                    <a:pt x="5696" y="1"/>
                  </a:moveTo>
                  <a:cubicBezTo>
                    <a:pt x="5069" y="1"/>
                    <a:pt x="4447" y="81"/>
                    <a:pt x="3850" y="249"/>
                  </a:cubicBezTo>
                  <a:cubicBezTo>
                    <a:pt x="2275" y="692"/>
                    <a:pt x="1101" y="1669"/>
                    <a:pt x="547" y="3000"/>
                  </a:cubicBezTo>
                  <a:cubicBezTo>
                    <a:pt x="1" y="4313"/>
                    <a:pt x="128" y="5806"/>
                    <a:pt x="906" y="7208"/>
                  </a:cubicBezTo>
                  <a:cubicBezTo>
                    <a:pt x="2194" y="9526"/>
                    <a:pt x="4988" y="11014"/>
                    <a:pt x="7692" y="11014"/>
                  </a:cubicBezTo>
                  <a:cubicBezTo>
                    <a:pt x="7701" y="11014"/>
                    <a:pt x="7710" y="11014"/>
                    <a:pt x="7720" y="11014"/>
                  </a:cubicBezTo>
                  <a:cubicBezTo>
                    <a:pt x="8334" y="11014"/>
                    <a:pt x="8945" y="10931"/>
                    <a:pt x="9538" y="10766"/>
                  </a:cubicBezTo>
                  <a:cubicBezTo>
                    <a:pt x="11113" y="10323"/>
                    <a:pt x="12286" y="9346"/>
                    <a:pt x="12840" y="8016"/>
                  </a:cubicBezTo>
                  <a:cubicBezTo>
                    <a:pt x="13388" y="6703"/>
                    <a:pt x="13260" y="5208"/>
                    <a:pt x="12483" y="3808"/>
                  </a:cubicBezTo>
                  <a:cubicBezTo>
                    <a:pt x="11193" y="1489"/>
                    <a:pt x="8399" y="1"/>
                    <a:pt x="56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3"/>
            <p:cNvSpPr/>
            <p:nvPr/>
          </p:nvSpPr>
          <p:spPr>
            <a:xfrm>
              <a:off x="6455050" y="3016101"/>
              <a:ext cx="116582" cy="32832"/>
            </a:xfrm>
            <a:custGeom>
              <a:avLst/>
              <a:gdLst/>
              <a:ahLst/>
              <a:cxnLst/>
              <a:rect l="l" t="t" r="r" b="b"/>
              <a:pathLst>
                <a:path w="6594" h="1857" extrusionOk="0">
                  <a:moveTo>
                    <a:pt x="6594" y="1"/>
                  </a:moveTo>
                  <a:lnTo>
                    <a:pt x="0" y="185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3"/>
            <p:cNvSpPr/>
            <p:nvPr/>
          </p:nvSpPr>
          <p:spPr>
            <a:xfrm>
              <a:off x="6453600" y="3011133"/>
              <a:ext cx="119411" cy="42839"/>
            </a:xfrm>
            <a:custGeom>
              <a:avLst/>
              <a:gdLst/>
              <a:ahLst/>
              <a:cxnLst/>
              <a:rect l="l" t="t" r="r" b="b"/>
              <a:pathLst>
                <a:path w="6754" h="2423" extrusionOk="0">
                  <a:moveTo>
                    <a:pt x="6594" y="1"/>
                  </a:moveTo>
                  <a:lnTo>
                    <a:pt x="1"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3"/>
            <p:cNvSpPr/>
            <p:nvPr/>
          </p:nvSpPr>
          <p:spPr>
            <a:xfrm>
              <a:off x="6661853" y="2788542"/>
              <a:ext cx="718232" cy="202188"/>
            </a:xfrm>
            <a:custGeom>
              <a:avLst/>
              <a:gdLst/>
              <a:ahLst/>
              <a:cxnLst/>
              <a:rect l="l" t="t" r="r" b="b"/>
              <a:pathLst>
                <a:path w="40624" h="11436" extrusionOk="0">
                  <a:moveTo>
                    <a:pt x="40623" y="1"/>
                  </a:moveTo>
                  <a:lnTo>
                    <a:pt x="1"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3"/>
            <p:cNvSpPr/>
            <p:nvPr/>
          </p:nvSpPr>
          <p:spPr>
            <a:xfrm>
              <a:off x="6656407" y="2780869"/>
              <a:ext cx="719099" cy="211506"/>
            </a:xfrm>
            <a:custGeom>
              <a:avLst/>
              <a:gdLst/>
              <a:ahLst/>
              <a:cxnLst/>
              <a:rect l="l" t="t" r="r" b="b"/>
              <a:pathLst>
                <a:path w="40673" h="11963" extrusionOk="0">
                  <a:moveTo>
                    <a:pt x="40513" y="0"/>
                  </a:moveTo>
                  <a:lnTo>
                    <a:pt x="0" y="11395"/>
                  </a:lnTo>
                  <a:lnTo>
                    <a:pt x="160" y="11962"/>
                  </a:lnTo>
                  <a:lnTo>
                    <a:pt x="40673" y="568"/>
                  </a:lnTo>
                  <a:lnTo>
                    <a:pt x="40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3"/>
            <p:cNvSpPr/>
            <p:nvPr/>
          </p:nvSpPr>
          <p:spPr>
            <a:xfrm>
              <a:off x="6500169" y="3048579"/>
              <a:ext cx="289545" cy="81505"/>
            </a:xfrm>
            <a:custGeom>
              <a:avLst/>
              <a:gdLst/>
              <a:ahLst/>
              <a:cxnLst/>
              <a:rect l="l" t="t" r="r" b="b"/>
              <a:pathLst>
                <a:path w="16377" h="4610" extrusionOk="0">
                  <a:moveTo>
                    <a:pt x="16376" y="1"/>
                  </a:moveTo>
                  <a:lnTo>
                    <a:pt x="0" y="461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3"/>
            <p:cNvSpPr/>
            <p:nvPr/>
          </p:nvSpPr>
          <p:spPr>
            <a:xfrm>
              <a:off x="6498684" y="3043682"/>
              <a:ext cx="292427" cy="91423"/>
            </a:xfrm>
            <a:custGeom>
              <a:avLst/>
              <a:gdLst/>
              <a:ahLst/>
              <a:cxnLst/>
              <a:rect l="l" t="t" r="r" b="b"/>
              <a:pathLst>
                <a:path w="16540" h="5171" extrusionOk="0">
                  <a:moveTo>
                    <a:pt x="16380" y="1"/>
                  </a:moveTo>
                  <a:lnTo>
                    <a:pt x="0" y="4601"/>
                  </a:lnTo>
                  <a:lnTo>
                    <a:pt x="160" y="5170"/>
                  </a:lnTo>
                  <a:lnTo>
                    <a:pt x="16540" y="570"/>
                  </a:lnTo>
                  <a:lnTo>
                    <a:pt x="16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3"/>
            <p:cNvSpPr/>
            <p:nvPr/>
          </p:nvSpPr>
          <p:spPr>
            <a:xfrm>
              <a:off x="6868656" y="2923688"/>
              <a:ext cx="364756" cy="102703"/>
            </a:xfrm>
            <a:custGeom>
              <a:avLst/>
              <a:gdLst/>
              <a:ahLst/>
              <a:cxnLst/>
              <a:rect l="l" t="t" r="r" b="b"/>
              <a:pathLst>
                <a:path w="20631" h="5809" extrusionOk="0">
                  <a:moveTo>
                    <a:pt x="20630" y="0"/>
                  </a:moveTo>
                  <a:lnTo>
                    <a:pt x="0" y="580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3"/>
            <p:cNvSpPr/>
            <p:nvPr/>
          </p:nvSpPr>
          <p:spPr>
            <a:xfrm>
              <a:off x="6867188" y="2918826"/>
              <a:ext cx="367620" cy="112551"/>
            </a:xfrm>
            <a:custGeom>
              <a:avLst/>
              <a:gdLst/>
              <a:ahLst/>
              <a:cxnLst/>
              <a:rect l="l" t="t" r="r" b="b"/>
              <a:pathLst>
                <a:path w="20793" h="6366" extrusionOk="0">
                  <a:moveTo>
                    <a:pt x="20633" y="1"/>
                  </a:moveTo>
                  <a:lnTo>
                    <a:pt x="0" y="5796"/>
                  </a:lnTo>
                  <a:lnTo>
                    <a:pt x="160" y="6365"/>
                  </a:lnTo>
                  <a:lnTo>
                    <a:pt x="20793" y="570"/>
                  </a:lnTo>
                  <a:lnTo>
                    <a:pt x="20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3"/>
            <p:cNvSpPr/>
            <p:nvPr/>
          </p:nvSpPr>
          <p:spPr>
            <a:xfrm>
              <a:off x="7301091" y="2869729"/>
              <a:ext cx="124078" cy="34936"/>
            </a:xfrm>
            <a:custGeom>
              <a:avLst/>
              <a:gdLst/>
              <a:ahLst/>
              <a:cxnLst/>
              <a:rect l="l" t="t" r="r" b="b"/>
              <a:pathLst>
                <a:path w="7018" h="1976" extrusionOk="0">
                  <a:moveTo>
                    <a:pt x="7018" y="0"/>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3"/>
            <p:cNvSpPr/>
            <p:nvPr/>
          </p:nvSpPr>
          <p:spPr>
            <a:xfrm>
              <a:off x="7299659" y="2864672"/>
              <a:ext cx="126942" cy="45031"/>
            </a:xfrm>
            <a:custGeom>
              <a:avLst/>
              <a:gdLst/>
              <a:ahLst/>
              <a:cxnLst/>
              <a:rect l="l" t="t" r="r" b="b"/>
              <a:pathLst>
                <a:path w="7180" h="2547" extrusionOk="0">
                  <a:moveTo>
                    <a:pt x="7020" y="1"/>
                  </a:moveTo>
                  <a:lnTo>
                    <a:pt x="0" y="1977"/>
                  </a:lnTo>
                  <a:lnTo>
                    <a:pt x="160" y="2546"/>
                  </a:lnTo>
                  <a:lnTo>
                    <a:pt x="7179" y="571"/>
                  </a:lnTo>
                  <a:lnTo>
                    <a:pt x="70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3"/>
            <p:cNvSpPr/>
            <p:nvPr/>
          </p:nvSpPr>
          <p:spPr>
            <a:xfrm>
              <a:off x="6545271" y="3052504"/>
              <a:ext cx="564045" cy="158766"/>
            </a:xfrm>
            <a:custGeom>
              <a:avLst/>
              <a:gdLst/>
              <a:ahLst/>
              <a:cxnLst/>
              <a:rect l="l" t="t" r="r" b="b"/>
              <a:pathLst>
                <a:path w="31903" h="8980" extrusionOk="0">
                  <a:moveTo>
                    <a:pt x="31902" y="0"/>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3"/>
            <p:cNvSpPr/>
            <p:nvPr/>
          </p:nvSpPr>
          <p:spPr>
            <a:xfrm>
              <a:off x="6543768" y="3047678"/>
              <a:ext cx="566962" cy="168543"/>
            </a:xfrm>
            <a:custGeom>
              <a:avLst/>
              <a:gdLst/>
              <a:ahLst/>
              <a:cxnLst/>
              <a:rect l="l" t="t" r="r" b="b"/>
              <a:pathLst>
                <a:path w="32068" h="9533" extrusionOk="0">
                  <a:moveTo>
                    <a:pt x="31908" y="0"/>
                  </a:moveTo>
                  <a:lnTo>
                    <a:pt x="1" y="8963"/>
                  </a:lnTo>
                  <a:lnTo>
                    <a:pt x="161" y="9532"/>
                  </a:lnTo>
                  <a:lnTo>
                    <a:pt x="32068" y="569"/>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3"/>
            <p:cNvSpPr/>
            <p:nvPr/>
          </p:nvSpPr>
          <p:spPr>
            <a:xfrm>
              <a:off x="7233394" y="2950880"/>
              <a:ext cx="236894" cy="66707"/>
            </a:xfrm>
            <a:custGeom>
              <a:avLst/>
              <a:gdLst/>
              <a:ahLst/>
              <a:cxnLst/>
              <a:rect l="l" t="t" r="r" b="b"/>
              <a:pathLst>
                <a:path w="13399" h="3773" extrusionOk="0">
                  <a:moveTo>
                    <a:pt x="13399" y="1"/>
                  </a:moveTo>
                  <a:lnTo>
                    <a:pt x="0" y="377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3"/>
            <p:cNvSpPr/>
            <p:nvPr/>
          </p:nvSpPr>
          <p:spPr>
            <a:xfrm>
              <a:off x="7231962" y="2945859"/>
              <a:ext cx="239758" cy="76767"/>
            </a:xfrm>
            <a:custGeom>
              <a:avLst/>
              <a:gdLst/>
              <a:ahLst/>
              <a:cxnLst/>
              <a:rect l="l" t="t" r="r" b="b"/>
              <a:pathLst>
                <a:path w="13561" h="4342" extrusionOk="0">
                  <a:moveTo>
                    <a:pt x="13399" y="0"/>
                  </a:moveTo>
                  <a:lnTo>
                    <a:pt x="1" y="3772"/>
                  </a:lnTo>
                  <a:lnTo>
                    <a:pt x="161" y="4341"/>
                  </a:lnTo>
                  <a:lnTo>
                    <a:pt x="13560" y="569"/>
                  </a:lnTo>
                  <a:lnTo>
                    <a:pt x="133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3"/>
            <p:cNvSpPr/>
            <p:nvPr/>
          </p:nvSpPr>
          <p:spPr>
            <a:xfrm>
              <a:off x="7563639" y="2695634"/>
              <a:ext cx="249518" cy="184367"/>
            </a:xfrm>
            <a:custGeom>
              <a:avLst/>
              <a:gdLst/>
              <a:ahLst/>
              <a:cxnLst/>
              <a:rect l="l" t="t" r="r" b="b"/>
              <a:pathLst>
                <a:path w="14113" h="10428" extrusionOk="0">
                  <a:moveTo>
                    <a:pt x="6071" y="1"/>
                  </a:moveTo>
                  <a:cubicBezTo>
                    <a:pt x="5467" y="1"/>
                    <a:pt x="4868" y="78"/>
                    <a:pt x="4292" y="240"/>
                  </a:cubicBezTo>
                  <a:cubicBezTo>
                    <a:pt x="1238" y="1100"/>
                    <a:pt x="0" y="4023"/>
                    <a:pt x="1526" y="6770"/>
                  </a:cubicBezTo>
                  <a:cubicBezTo>
                    <a:pt x="2765" y="9000"/>
                    <a:pt x="5444" y="10427"/>
                    <a:pt x="8042" y="10427"/>
                  </a:cubicBezTo>
                  <a:cubicBezTo>
                    <a:pt x="8646" y="10427"/>
                    <a:pt x="9245" y="10350"/>
                    <a:pt x="9820" y="10189"/>
                  </a:cubicBezTo>
                  <a:cubicBezTo>
                    <a:pt x="12875" y="9329"/>
                    <a:pt x="14112" y="6405"/>
                    <a:pt x="12585" y="3658"/>
                  </a:cubicBezTo>
                  <a:cubicBezTo>
                    <a:pt x="11347" y="1429"/>
                    <a:pt x="8669" y="1"/>
                    <a:pt x="6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3"/>
            <p:cNvSpPr/>
            <p:nvPr/>
          </p:nvSpPr>
          <p:spPr>
            <a:xfrm>
              <a:off x="7570039" y="2690471"/>
              <a:ext cx="236700" cy="194728"/>
            </a:xfrm>
            <a:custGeom>
              <a:avLst/>
              <a:gdLst/>
              <a:ahLst/>
              <a:cxnLst/>
              <a:rect l="l" t="t" r="r" b="b"/>
              <a:pathLst>
                <a:path w="13388" h="11014" extrusionOk="0">
                  <a:moveTo>
                    <a:pt x="5686" y="588"/>
                  </a:moveTo>
                  <a:cubicBezTo>
                    <a:pt x="5695" y="588"/>
                    <a:pt x="5704" y="588"/>
                    <a:pt x="5713" y="589"/>
                  </a:cubicBezTo>
                  <a:cubicBezTo>
                    <a:pt x="8205" y="589"/>
                    <a:pt x="10779" y="1958"/>
                    <a:pt x="11964" y="4094"/>
                  </a:cubicBezTo>
                  <a:cubicBezTo>
                    <a:pt x="12654" y="5331"/>
                    <a:pt x="12771" y="6644"/>
                    <a:pt x="12295" y="7786"/>
                  </a:cubicBezTo>
                  <a:cubicBezTo>
                    <a:pt x="11812" y="8946"/>
                    <a:pt x="10777" y="9801"/>
                    <a:pt x="9378" y="10195"/>
                  </a:cubicBezTo>
                  <a:cubicBezTo>
                    <a:pt x="8827" y="10350"/>
                    <a:pt x="8253" y="10424"/>
                    <a:pt x="7675" y="10424"/>
                  </a:cubicBezTo>
                  <a:cubicBezTo>
                    <a:pt x="5184" y="10424"/>
                    <a:pt x="2609" y="9053"/>
                    <a:pt x="1423" y="6919"/>
                  </a:cubicBezTo>
                  <a:cubicBezTo>
                    <a:pt x="735" y="5680"/>
                    <a:pt x="618" y="4368"/>
                    <a:pt x="1094" y="3225"/>
                  </a:cubicBezTo>
                  <a:cubicBezTo>
                    <a:pt x="1576" y="2065"/>
                    <a:pt x="2612" y="1210"/>
                    <a:pt x="4011" y="816"/>
                  </a:cubicBezTo>
                  <a:cubicBezTo>
                    <a:pt x="4556" y="665"/>
                    <a:pt x="5119" y="588"/>
                    <a:pt x="5686" y="588"/>
                  </a:cubicBezTo>
                  <a:close/>
                  <a:moveTo>
                    <a:pt x="5695" y="0"/>
                  </a:moveTo>
                  <a:cubicBezTo>
                    <a:pt x="5068" y="0"/>
                    <a:pt x="4447" y="80"/>
                    <a:pt x="3850" y="249"/>
                  </a:cubicBezTo>
                  <a:cubicBezTo>
                    <a:pt x="2275" y="692"/>
                    <a:pt x="1101" y="1669"/>
                    <a:pt x="547" y="2998"/>
                  </a:cubicBezTo>
                  <a:cubicBezTo>
                    <a:pt x="1" y="4313"/>
                    <a:pt x="128" y="5806"/>
                    <a:pt x="906" y="7207"/>
                  </a:cubicBezTo>
                  <a:cubicBezTo>
                    <a:pt x="2194" y="9525"/>
                    <a:pt x="4989" y="11013"/>
                    <a:pt x="7692" y="11013"/>
                  </a:cubicBezTo>
                  <a:cubicBezTo>
                    <a:pt x="7701" y="11013"/>
                    <a:pt x="7710" y="11013"/>
                    <a:pt x="7719" y="11013"/>
                  </a:cubicBezTo>
                  <a:cubicBezTo>
                    <a:pt x="8335" y="11013"/>
                    <a:pt x="8946" y="10929"/>
                    <a:pt x="9538" y="10765"/>
                  </a:cubicBezTo>
                  <a:cubicBezTo>
                    <a:pt x="11114" y="10322"/>
                    <a:pt x="12286" y="9345"/>
                    <a:pt x="12840" y="8015"/>
                  </a:cubicBezTo>
                  <a:cubicBezTo>
                    <a:pt x="13388" y="6702"/>
                    <a:pt x="13259" y="5208"/>
                    <a:pt x="12483" y="3807"/>
                  </a:cubicBezTo>
                  <a:cubicBezTo>
                    <a:pt x="11194" y="1489"/>
                    <a:pt x="8398"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3"/>
            <p:cNvSpPr/>
            <p:nvPr/>
          </p:nvSpPr>
          <p:spPr>
            <a:xfrm>
              <a:off x="7464596" y="3150434"/>
              <a:ext cx="116564" cy="32832"/>
            </a:xfrm>
            <a:custGeom>
              <a:avLst/>
              <a:gdLst/>
              <a:ahLst/>
              <a:cxnLst/>
              <a:rect l="l" t="t" r="r" b="b"/>
              <a:pathLst>
                <a:path w="6593" h="1857" extrusionOk="0">
                  <a:moveTo>
                    <a:pt x="1" y="1857"/>
                  </a:moveTo>
                  <a:lnTo>
                    <a:pt x="659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3"/>
            <p:cNvSpPr/>
            <p:nvPr/>
          </p:nvSpPr>
          <p:spPr>
            <a:xfrm>
              <a:off x="7463270" y="3145183"/>
              <a:ext cx="119393" cy="42962"/>
            </a:xfrm>
            <a:custGeom>
              <a:avLst/>
              <a:gdLst/>
              <a:ahLst/>
              <a:cxnLst/>
              <a:rect l="l" t="t" r="r" b="b"/>
              <a:pathLst>
                <a:path w="6753" h="2430" extrusionOk="0">
                  <a:moveTo>
                    <a:pt x="6592" y="1"/>
                  </a:moveTo>
                  <a:lnTo>
                    <a:pt x="0" y="1860"/>
                  </a:lnTo>
                  <a:lnTo>
                    <a:pt x="160" y="2429"/>
                  </a:lnTo>
                  <a:lnTo>
                    <a:pt x="6752" y="570"/>
                  </a:lnTo>
                  <a:lnTo>
                    <a:pt x="6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3"/>
            <p:cNvSpPr/>
            <p:nvPr/>
          </p:nvSpPr>
          <p:spPr>
            <a:xfrm>
              <a:off x="6656160" y="3208654"/>
              <a:ext cx="718197" cy="202171"/>
            </a:xfrm>
            <a:custGeom>
              <a:avLst/>
              <a:gdLst/>
              <a:ahLst/>
              <a:cxnLst/>
              <a:rect l="l" t="t" r="r" b="b"/>
              <a:pathLst>
                <a:path w="40622" h="11435" extrusionOk="0">
                  <a:moveTo>
                    <a:pt x="1" y="11435"/>
                  </a:moveTo>
                  <a:lnTo>
                    <a:pt x="4062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3"/>
            <p:cNvSpPr/>
            <p:nvPr/>
          </p:nvSpPr>
          <p:spPr>
            <a:xfrm>
              <a:off x="6654639" y="3203881"/>
              <a:ext cx="721150" cy="211842"/>
            </a:xfrm>
            <a:custGeom>
              <a:avLst/>
              <a:gdLst/>
              <a:ahLst/>
              <a:cxnLst/>
              <a:rect l="l" t="t" r="r" b="b"/>
              <a:pathLst>
                <a:path w="40789" h="11982" extrusionOk="0">
                  <a:moveTo>
                    <a:pt x="40628" y="1"/>
                  </a:moveTo>
                  <a:lnTo>
                    <a:pt x="1" y="11413"/>
                  </a:lnTo>
                  <a:lnTo>
                    <a:pt x="161" y="11982"/>
                  </a:lnTo>
                  <a:lnTo>
                    <a:pt x="40788" y="570"/>
                  </a:lnTo>
                  <a:lnTo>
                    <a:pt x="40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3"/>
            <p:cNvSpPr/>
            <p:nvPr/>
          </p:nvSpPr>
          <p:spPr>
            <a:xfrm>
              <a:off x="7336716" y="3231620"/>
              <a:ext cx="289581" cy="81505"/>
            </a:xfrm>
            <a:custGeom>
              <a:avLst/>
              <a:gdLst/>
              <a:ahLst/>
              <a:cxnLst/>
              <a:rect l="l" t="t" r="r" b="b"/>
              <a:pathLst>
                <a:path w="16379" h="4610"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3"/>
            <p:cNvSpPr/>
            <p:nvPr/>
          </p:nvSpPr>
          <p:spPr>
            <a:xfrm>
              <a:off x="7335319" y="3226599"/>
              <a:ext cx="292392" cy="91565"/>
            </a:xfrm>
            <a:custGeom>
              <a:avLst/>
              <a:gdLst/>
              <a:ahLst/>
              <a:cxnLst/>
              <a:rect l="l" t="t" r="r" b="b"/>
              <a:pathLst>
                <a:path w="16538" h="5179" extrusionOk="0">
                  <a:moveTo>
                    <a:pt x="16376" y="0"/>
                  </a:moveTo>
                  <a:lnTo>
                    <a:pt x="0" y="4609"/>
                  </a:lnTo>
                  <a:lnTo>
                    <a:pt x="160" y="5178"/>
                  </a:lnTo>
                  <a:lnTo>
                    <a:pt x="16538" y="569"/>
                  </a:lnTo>
                  <a:lnTo>
                    <a:pt x="16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3"/>
            <p:cNvSpPr/>
            <p:nvPr/>
          </p:nvSpPr>
          <p:spPr>
            <a:xfrm>
              <a:off x="6893019" y="3335331"/>
              <a:ext cx="364774" cy="102703"/>
            </a:xfrm>
            <a:custGeom>
              <a:avLst/>
              <a:gdLst/>
              <a:ahLst/>
              <a:cxnLst/>
              <a:rect l="l" t="t" r="r" b="b"/>
              <a:pathLst>
                <a:path w="20632" h="5809" extrusionOk="0">
                  <a:moveTo>
                    <a:pt x="1" y="5808"/>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3"/>
            <p:cNvSpPr/>
            <p:nvPr/>
          </p:nvSpPr>
          <p:spPr>
            <a:xfrm>
              <a:off x="6891534" y="3330452"/>
              <a:ext cx="367656" cy="112569"/>
            </a:xfrm>
            <a:custGeom>
              <a:avLst/>
              <a:gdLst/>
              <a:ahLst/>
              <a:cxnLst/>
              <a:rect l="l" t="t" r="r" b="b"/>
              <a:pathLst>
                <a:path w="20795" h="6367" extrusionOk="0">
                  <a:moveTo>
                    <a:pt x="20634" y="1"/>
                  </a:moveTo>
                  <a:lnTo>
                    <a:pt x="0" y="5797"/>
                  </a:lnTo>
                  <a:lnTo>
                    <a:pt x="160" y="6366"/>
                  </a:lnTo>
                  <a:lnTo>
                    <a:pt x="20794" y="571"/>
                  </a:lnTo>
                  <a:lnTo>
                    <a:pt x="20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3"/>
            <p:cNvSpPr/>
            <p:nvPr/>
          </p:nvSpPr>
          <p:spPr>
            <a:xfrm>
              <a:off x="6701262" y="3457040"/>
              <a:ext cx="124114" cy="34953"/>
            </a:xfrm>
            <a:custGeom>
              <a:avLst/>
              <a:gdLst/>
              <a:ahLst/>
              <a:cxnLst/>
              <a:rect l="l" t="t" r="r" b="b"/>
              <a:pathLst>
                <a:path w="7020" h="1977" extrusionOk="0">
                  <a:moveTo>
                    <a:pt x="0" y="1976"/>
                  </a:moveTo>
                  <a:lnTo>
                    <a:pt x="701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3"/>
            <p:cNvSpPr/>
            <p:nvPr/>
          </p:nvSpPr>
          <p:spPr>
            <a:xfrm>
              <a:off x="6699794" y="3452108"/>
              <a:ext cx="126942" cy="44960"/>
            </a:xfrm>
            <a:custGeom>
              <a:avLst/>
              <a:gdLst/>
              <a:ahLst/>
              <a:cxnLst/>
              <a:rect l="l" t="t" r="r" b="b"/>
              <a:pathLst>
                <a:path w="7180" h="2543" extrusionOk="0">
                  <a:moveTo>
                    <a:pt x="7019" y="0"/>
                  </a:moveTo>
                  <a:lnTo>
                    <a:pt x="0" y="1973"/>
                  </a:lnTo>
                  <a:lnTo>
                    <a:pt x="160" y="2542"/>
                  </a:lnTo>
                  <a:lnTo>
                    <a:pt x="7179" y="571"/>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3"/>
            <p:cNvSpPr/>
            <p:nvPr/>
          </p:nvSpPr>
          <p:spPr>
            <a:xfrm>
              <a:off x="7107336" y="3312772"/>
              <a:ext cx="564045" cy="158802"/>
            </a:xfrm>
            <a:custGeom>
              <a:avLst/>
              <a:gdLst/>
              <a:ahLst/>
              <a:cxnLst/>
              <a:rect l="l" t="t" r="r" b="b"/>
              <a:pathLst>
                <a:path w="31903" h="8982" extrusionOk="0">
                  <a:moveTo>
                    <a:pt x="1" y="8982"/>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3"/>
            <p:cNvSpPr/>
            <p:nvPr/>
          </p:nvSpPr>
          <p:spPr>
            <a:xfrm>
              <a:off x="7105939" y="3307768"/>
              <a:ext cx="566874" cy="168844"/>
            </a:xfrm>
            <a:custGeom>
              <a:avLst/>
              <a:gdLst/>
              <a:ahLst/>
              <a:cxnLst/>
              <a:rect l="l" t="t" r="r" b="b"/>
              <a:pathLst>
                <a:path w="32063" h="9550" extrusionOk="0">
                  <a:moveTo>
                    <a:pt x="31901" y="1"/>
                  </a:moveTo>
                  <a:lnTo>
                    <a:pt x="0" y="8980"/>
                  </a:lnTo>
                  <a:lnTo>
                    <a:pt x="160" y="9549"/>
                  </a:lnTo>
                  <a:lnTo>
                    <a:pt x="32062" y="570"/>
                  </a:lnTo>
                  <a:lnTo>
                    <a:pt x="31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3"/>
            <p:cNvSpPr/>
            <p:nvPr/>
          </p:nvSpPr>
          <p:spPr>
            <a:xfrm>
              <a:off x="6746363" y="3506474"/>
              <a:ext cx="236894" cy="66689"/>
            </a:xfrm>
            <a:custGeom>
              <a:avLst/>
              <a:gdLst/>
              <a:ahLst/>
              <a:cxnLst/>
              <a:rect l="l" t="t" r="r" b="b"/>
              <a:pathLst>
                <a:path w="13399" h="3772" extrusionOk="0">
                  <a:moveTo>
                    <a:pt x="0" y="3772"/>
                  </a:moveTo>
                  <a:lnTo>
                    <a:pt x="1339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3"/>
            <p:cNvSpPr/>
            <p:nvPr/>
          </p:nvSpPr>
          <p:spPr>
            <a:xfrm>
              <a:off x="6744896" y="3501559"/>
              <a:ext cx="239758" cy="76643"/>
            </a:xfrm>
            <a:custGeom>
              <a:avLst/>
              <a:gdLst/>
              <a:ahLst/>
              <a:cxnLst/>
              <a:rect l="l" t="t" r="r" b="b"/>
              <a:pathLst>
                <a:path w="13561" h="4335" extrusionOk="0">
                  <a:moveTo>
                    <a:pt x="13401" y="1"/>
                  </a:moveTo>
                  <a:lnTo>
                    <a:pt x="0" y="3765"/>
                  </a:lnTo>
                  <a:lnTo>
                    <a:pt x="160" y="4334"/>
                  </a:lnTo>
                  <a:lnTo>
                    <a:pt x="13561" y="570"/>
                  </a:lnTo>
                  <a:lnTo>
                    <a:pt x="134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3"/>
            <p:cNvSpPr/>
            <p:nvPr/>
          </p:nvSpPr>
          <p:spPr>
            <a:xfrm>
              <a:off x="7776453" y="3057490"/>
              <a:ext cx="225968" cy="184296"/>
            </a:xfrm>
            <a:custGeom>
              <a:avLst/>
              <a:gdLst/>
              <a:ahLst/>
              <a:cxnLst/>
              <a:rect l="l" t="t" r="r" b="b"/>
              <a:pathLst>
                <a:path w="12781" h="10424" extrusionOk="0">
                  <a:moveTo>
                    <a:pt x="5404" y="0"/>
                  </a:moveTo>
                  <a:cubicBezTo>
                    <a:pt x="4749" y="0"/>
                    <a:pt x="4111" y="90"/>
                    <a:pt x="3513" y="271"/>
                  </a:cubicBezTo>
                  <a:cubicBezTo>
                    <a:pt x="2062" y="712"/>
                    <a:pt x="973" y="1653"/>
                    <a:pt x="487" y="2891"/>
                  </a:cubicBezTo>
                  <a:cubicBezTo>
                    <a:pt x="1" y="4129"/>
                    <a:pt x="155" y="5560"/>
                    <a:pt x="918" y="6871"/>
                  </a:cubicBezTo>
                  <a:cubicBezTo>
                    <a:pt x="1681" y="8181"/>
                    <a:pt x="2990" y="9263"/>
                    <a:pt x="4556" y="9879"/>
                  </a:cubicBezTo>
                  <a:cubicBezTo>
                    <a:pt x="5477" y="10241"/>
                    <a:pt x="6443" y="10424"/>
                    <a:pt x="7377" y="10424"/>
                  </a:cubicBezTo>
                  <a:cubicBezTo>
                    <a:pt x="8031" y="10424"/>
                    <a:pt x="8670" y="10334"/>
                    <a:pt x="9268" y="10153"/>
                  </a:cubicBezTo>
                  <a:cubicBezTo>
                    <a:pt x="10719" y="9712"/>
                    <a:pt x="11808" y="8771"/>
                    <a:pt x="12294" y="7533"/>
                  </a:cubicBezTo>
                  <a:cubicBezTo>
                    <a:pt x="12781" y="6295"/>
                    <a:pt x="12625" y="4864"/>
                    <a:pt x="11862" y="3553"/>
                  </a:cubicBezTo>
                  <a:cubicBezTo>
                    <a:pt x="11099" y="2243"/>
                    <a:pt x="9791" y="1161"/>
                    <a:pt x="8225" y="545"/>
                  </a:cubicBezTo>
                  <a:cubicBezTo>
                    <a:pt x="7303" y="183"/>
                    <a:pt x="6338" y="0"/>
                    <a:pt x="5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3"/>
            <p:cNvSpPr/>
            <p:nvPr/>
          </p:nvSpPr>
          <p:spPr>
            <a:xfrm>
              <a:off x="7771131" y="3052363"/>
              <a:ext cx="236700" cy="194728"/>
            </a:xfrm>
            <a:custGeom>
              <a:avLst/>
              <a:gdLst/>
              <a:ahLst/>
              <a:cxnLst/>
              <a:rect l="l" t="t" r="r" b="b"/>
              <a:pathLst>
                <a:path w="13388" h="11014" extrusionOk="0">
                  <a:moveTo>
                    <a:pt x="5685" y="589"/>
                  </a:moveTo>
                  <a:cubicBezTo>
                    <a:pt x="5695" y="589"/>
                    <a:pt x="5704" y="589"/>
                    <a:pt x="5713" y="589"/>
                  </a:cubicBezTo>
                  <a:cubicBezTo>
                    <a:pt x="8204" y="589"/>
                    <a:pt x="10780" y="1958"/>
                    <a:pt x="11966" y="4093"/>
                  </a:cubicBezTo>
                  <a:cubicBezTo>
                    <a:pt x="12655" y="5331"/>
                    <a:pt x="12772" y="6643"/>
                    <a:pt x="12295" y="7786"/>
                  </a:cubicBezTo>
                  <a:cubicBezTo>
                    <a:pt x="11813" y="8946"/>
                    <a:pt x="10777" y="9802"/>
                    <a:pt x="9378" y="10195"/>
                  </a:cubicBezTo>
                  <a:cubicBezTo>
                    <a:pt x="8827" y="10350"/>
                    <a:pt x="8254" y="10424"/>
                    <a:pt x="7676" y="10424"/>
                  </a:cubicBezTo>
                  <a:cubicBezTo>
                    <a:pt x="5184" y="10424"/>
                    <a:pt x="2609" y="9053"/>
                    <a:pt x="1423" y="6919"/>
                  </a:cubicBezTo>
                  <a:cubicBezTo>
                    <a:pt x="735" y="5680"/>
                    <a:pt x="618" y="4368"/>
                    <a:pt x="1094" y="3225"/>
                  </a:cubicBezTo>
                  <a:cubicBezTo>
                    <a:pt x="1577" y="2067"/>
                    <a:pt x="2613" y="1211"/>
                    <a:pt x="4011" y="818"/>
                  </a:cubicBezTo>
                  <a:cubicBezTo>
                    <a:pt x="4557" y="665"/>
                    <a:pt x="5119" y="589"/>
                    <a:pt x="5685" y="589"/>
                  </a:cubicBezTo>
                  <a:close/>
                  <a:moveTo>
                    <a:pt x="5697" y="0"/>
                  </a:moveTo>
                  <a:cubicBezTo>
                    <a:pt x="5070" y="0"/>
                    <a:pt x="4448" y="80"/>
                    <a:pt x="3851" y="249"/>
                  </a:cubicBezTo>
                  <a:cubicBezTo>
                    <a:pt x="2275" y="692"/>
                    <a:pt x="1102" y="1669"/>
                    <a:pt x="548" y="2998"/>
                  </a:cubicBezTo>
                  <a:cubicBezTo>
                    <a:pt x="1" y="4312"/>
                    <a:pt x="128" y="5806"/>
                    <a:pt x="906" y="7206"/>
                  </a:cubicBezTo>
                  <a:cubicBezTo>
                    <a:pt x="2195" y="9525"/>
                    <a:pt x="4989" y="11013"/>
                    <a:pt x="7693" y="11013"/>
                  </a:cubicBezTo>
                  <a:cubicBezTo>
                    <a:pt x="7698" y="11013"/>
                    <a:pt x="7703" y="11013"/>
                    <a:pt x="7707" y="11013"/>
                  </a:cubicBezTo>
                  <a:cubicBezTo>
                    <a:pt x="8326" y="11013"/>
                    <a:pt x="8942" y="10930"/>
                    <a:pt x="9539" y="10765"/>
                  </a:cubicBezTo>
                  <a:cubicBezTo>
                    <a:pt x="11114" y="10321"/>
                    <a:pt x="12287" y="9344"/>
                    <a:pt x="12841" y="8014"/>
                  </a:cubicBezTo>
                  <a:cubicBezTo>
                    <a:pt x="13388" y="6701"/>
                    <a:pt x="13261" y="5207"/>
                    <a:pt x="12483" y="3807"/>
                  </a:cubicBezTo>
                  <a:cubicBezTo>
                    <a:pt x="11194" y="1489"/>
                    <a:pt x="8400"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3"/>
            <p:cNvSpPr/>
            <p:nvPr/>
          </p:nvSpPr>
          <p:spPr>
            <a:xfrm>
              <a:off x="6857252" y="3739903"/>
              <a:ext cx="116582" cy="32814"/>
            </a:xfrm>
            <a:custGeom>
              <a:avLst/>
              <a:gdLst/>
              <a:ahLst/>
              <a:cxnLst/>
              <a:rect l="l" t="t" r="r" b="b"/>
              <a:pathLst>
                <a:path w="6594" h="1856" extrusionOk="0">
                  <a:moveTo>
                    <a:pt x="6594" y="0"/>
                  </a:moveTo>
                  <a:lnTo>
                    <a:pt x="1" y="185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3"/>
            <p:cNvSpPr/>
            <p:nvPr/>
          </p:nvSpPr>
          <p:spPr>
            <a:xfrm>
              <a:off x="6855785" y="3734952"/>
              <a:ext cx="119411" cy="42821"/>
            </a:xfrm>
            <a:custGeom>
              <a:avLst/>
              <a:gdLst/>
              <a:ahLst/>
              <a:cxnLst/>
              <a:rect l="l" t="t" r="r" b="b"/>
              <a:pathLst>
                <a:path w="6754" h="2422" extrusionOk="0">
                  <a:moveTo>
                    <a:pt x="6594" y="1"/>
                  </a:moveTo>
                  <a:lnTo>
                    <a:pt x="0"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3"/>
            <p:cNvSpPr/>
            <p:nvPr/>
          </p:nvSpPr>
          <p:spPr>
            <a:xfrm>
              <a:off x="7064073" y="3512344"/>
              <a:ext cx="718215" cy="202171"/>
            </a:xfrm>
            <a:custGeom>
              <a:avLst/>
              <a:gdLst/>
              <a:ahLst/>
              <a:cxnLst/>
              <a:rect l="l" t="t" r="r" b="b"/>
              <a:pathLst>
                <a:path w="40623" h="11435" extrusionOk="0">
                  <a:moveTo>
                    <a:pt x="40622" y="0"/>
                  </a:moveTo>
                  <a:lnTo>
                    <a:pt x="0"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3"/>
            <p:cNvSpPr/>
            <p:nvPr/>
          </p:nvSpPr>
          <p:spPr>
            <a:xfrm>
              <a:off x="7062659" y="3507305"/>
              <a:ext cx="721043" cy="212248"/>
            </a:xfrm>
            <a:custGeom>
              <a:avLst/>
              <a:gdLst/>
              <a:ahLst/>
              <a:cxnLst/>
              <a:rect l="l" t="t" r="r" b="b"/>
              <a:pathLst>
                <a:path w="40783" h="12005" extrusionOk="0">
                  <a:moveTo>
                    <a:pt x="40622" y="1"/>
                  </a:moveTo>
                  <a:lnTo>
                    <a:pt x="1" y="11435"/>
                  </a:lnTo>
                  <a:lnTo>
                    <a:pt x="161" y="12004"/>
                  </a:lnTo>
                  <a:lnTo>
                    <a:pt x="40783" y="570"/>
                  </a:lnTo>
                  <a:lnTo>
                    <a:pt x="406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3"/>
            <p:cNvSpPr/>
            <p:nvPr/>
          </p:nvSpPr>
          <p:spPr>
            <a:xfrm>
              <a:off x="6902354" y="3772399"/>
              <a:ext cx="289563" cy="81505"/>
            </a:xfrm>
            <a:custGeom>
              <a:avLst/>
              <a:gdLst/>
              <a:ahLst/>
              <a:cxnLst/>
              <a:rect l="l" t="t" r="r" b="b"/>
              <a:pathLst>
                <a:path w="16378" h="4610" extrusionOk="0">
                  <a:moveTo>
                    <a:pt x="16378" y="0"/>
                  </a:moveTo>
                  <a:lnTo>
                    <a:pt x="0" y="460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3"/>
            <p:cNvSpPr/>
            <p:nvPr/>
          </p:nvSpPr>
          <p:spPr>
            <a:xfrm>
              <a:off x="6900851" y="3767501"/>
              <a:ext cx="292445" cy="91441"/>
            </a:xfrm>
            <a:custGeom>
              <a:avLst/>
              <a:gdLst/>
              <a:ahLst/>
              <a:cxnLst/>
              <a:rect l="l" t="t" r="r" b="b"/>
              <a:pathLst>
                <a:path w="16541" h="5172" extrusionOk="0">
                  <a:moveTo>
                    <a:pt x="16381" y="0"/>
                  </a:moveTo>
                  <a:lnTo>
                    <a:pt x="1" y="4601"/>
                  </a:lnTo>
                  <a:lnTo>
                    <a:pt x="161" y="5171"/>
                  </a:lnTo>
                  <a:lnTo>
                    <a:pt x="16541" y="569"/>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3"/>
            <p:cNvSpPr/>
            <p:nvPr/>
          </p:nvSpPr>
          <p:spPr>
            <a:xfrm>
              <a:off x="7270858" y="3647489"/>
              <a:ext cx="364756" cy="102685"/>
            </a:xfrm>
            <a:custGeom>
              <a:avLst/>
              <a:gdLst/>
              <a:ahLst/>
              <a:cxnLst/>
              <a:rect l="l" t="t" r="r" b="b"/>
              <a:pathLst>
                <a:path w="20631" h="5808" extrusionOk="0">
                  <a:moveTo>
                    <a:pt x="20631" y="1"/>
                  </a:moveTo>
                  <a:lnTo>
                    <a:pt x="0" y="580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3"/>
            <p:cNvSpPr/>
            <p:nvPr/>
          </p:nvSpPr>
          <p:spPr>
            <a:xfrm>
              <a:off x="7269461" y="3642468"/>
              <a:ext cx="367585" cy="112728"/>
            </a:xfrm>
            <a:custGeom>
              <a:avLst/>
              <a:gdLst/>
              <a:ahLst/>
              <a:cxnLst/>
              <a:rect l="l" t="t" r="r" b="b"/>
              <a:pathLst>
                <a:path w="20791" h="6376" extrusionOk="0">
                  <a:moveTo>
                    <a:pt x="20629" y="0"/>
                  </a:moveTo>
                  <a:lnTo>
                    <a:pt x="0" y="5807"/>
                  </a:lnTo>
                  <a:lnTo>
                    <a:pt x="160" y="6376"/>
                  </a:lnTo>
                  <a:lnTo>
                    <a:pt x="20790" y="569"/>
                  </a:lnTo>
                  <a:lnTo>
                    <a:pt x="20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3"/>
            <p:cNvSpPr/>
            <p:nvPr/>
          </p:nvSpPr>
          <p:spPr>
            <a:xfrm>
              <a:off x="7703293" y="3593512"/>
              <a:ext cx="124078" cy="34953"/>
            </a:xfrm>
            <a:custGeom>
              <a:avLst/>
              <a:gdLst/>
              <a:ahLst/>
              <a:cxnLst/>
              <a:rect l="l" t="t" r="r" b="b"/>
              <a:pathLst>
                <a:path w="7018" h="1977" extrusionOk="0">
                  <a:moveTo>
                    <a:pt x="7018" y="1"/>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3"/>
            <p:cNvSpPr/>
            <p:nvPr/>
          </p:nvSpPr>
          <p:spPr>
            <a:xfrm>
              <a:off x="7701967" y="3588244"/>
              <a:ext cx="126925" cy="45066"/>
            </a:xfrm>
            <a:custGeom>
              <a:avLst/>
              <a:gdLst/>
              <a:ahLst/>
              <a:cxnLst/>
              <a:rect l="l" t="t" r="r" b="b"/>
              <a:pathLst>
                <a:path w="7179" h="2549" extrusionOk="0">
                  <a:moveTo>
                    <a:pt x="7019" y="0"/>
                  </a:moveTo>
                  <a:lnTo>
                    <a:pt x="1" y="1980"/>
                  </a:lnTo>
                  <a:lnTo>
                    <a:pt x="162" y="2549"/>
                  </a:lnTo>
                  <a:lnTo>
                    <a:pt x="7179" y="569"/>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3"/>
            <p:cNvSpPr/>
            <p:nvPr/>
          </p:nvSpPr>
          <p:spPr>
            <a:xfrm>
              <a:off x="6947473" y="3776288"/>
              <a:ext cx="564045" cy="158766"/>
            </a:xfrm>
            <a:custGeom>
              <a:avLst/>
              <a:gdLst/>
              <a:ahLst/>
              <a:cxnLst/>
              <a:rect l="l" t="t" r="r" b="b"/>
              <a:pathLst>
                <a:path w="31903" h="8980" extrusionOk="0">
                  <a:moveTo>
                    <a:pt x="31903" y="1"/>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3"/>
            <p:cNvSpPr/>
            <p:nvPr/>
          </p:nvSpPr>
          <p:spPr>
            <a:xfrm>
              <a:off x="6946041" y="3771267"/>
              <a:ext cx="566874" cy="168826"/>
            </a:xfrm>
            <a:custGeom>
              <a:avLst/>
              <a:gdLst/>
              <a:ahLst/>
              <a:cxnLst/>
              <a:rect l="l" t="t" r="r" b="b"/>
              <a:pathLst>
                <a:path w="32063" h="9549" extrusionOk="0">
                  <a:moveTo>
                    <a:pt x="31903" y="0"/>
                  </a:moveTo>
                  <a:lnTo>
                    <a:pt x="1" y="8979"/>
                  </a:lnTo>
                  <a:lnTo>
                    <a:pt x="161" y="9548"/>
                  </a:lnTo>
                  <a:lnTo>
                    <a:pt x="32063" y="569"/>
                  </a:lnTo>
                  <a:lnTo>
                    <a:pt x="319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3"/>
            <p:cNvSpPr/>
            <p:nvPr/>
          </p:nvSpPr>
          <p:spPr>
            <a:xfrm>
              <a:off x="7635579" y="3674699"/>
              <a:ext cx="236930" cy="66689"/>
            </a:xfrm>
            <a:custGeom>
              <a:avLst/>
              <a:gdLst/>
              <a:ahLst/>
              <a:cxnLst/>
              <a:rect l="l" t="t" r="r" b="b"/>
              <a:pathLst>
                <a:path w="13401" h="3772" extrusionOk="0">
                  <a:moveTo>
                    <a:pt x="13400" y="0"/>
                  </a:moveTo>
                  <a:lnTo>
                    <a:pt x="0" y="377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3"/>
            <p:cNvSpPr/>
            <p:nvPr/>
          </p:nvSpPr>
          <p:spPr>
            <a:xfrm>
              <a:off x="7634288" y="3669377"/>
              <a:ext cx="239723" cy="76873"/>
            </a:xfrm>
            <a:custGeom>
              <a:avLst/>
              <a:gdLst/>
              <a:ahLst/>
              <a:cxnLst/>
              <a:rect l="l" t="t" r="r" b="b"/>
              <a:pathLst>
                <a:path w="13559" h="4348" extrusionOk="0">
                  <a:moveTo>
                    <a:pt x="13397" y="0"/>
                  </a:moveTo>
                  <a:lnTo>
                    <a:pt x="0" y="3779"/>
                  </a:lnTo>
                  <a:lnTo>
                    <a:pt x="161" y="4348"/>
                  </a:lnTo>
                  <a:lnTo>
                    <a:pt x="13559" y="570"/>
                  </a:lnTo>
                  <a:lnTo>
                    <a:pt x="13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3"/>
            <p:cNvSpPr/>
            <p:nvPr/>
          </p:nvSpPr>
          <p:spPr>
            <a:xfrm>
              <a:off x="7965841" y="3419453"/>
              <a:ext cx="249518" cy="184349"/>
            </a:xfrm>
            <a:custGeom>
              <a:avLst/>
              <a:gdLst/>
              <a:ahLst/>
              <a:cxnLst/>
              <a:rect l="l" t="t" r="r" b="b"/>
              <a:pathLst>
                <a:path w="14113" h="10427" extrusionOk="0">
                  <a:moveTo>
                    <a:pt x="6072" y="0"/>
                  </a:moveTo>
                  <a:cubicBezTo>
                    <a:pt x="5468" y="0"/>
                    <a:pt x="4869" y="77"/>
                    <a:pt x="4292" y="239"/>
                  </a:cubicBezTo>
                  <a:cubicBezTo>
                    <a:pt x="1238" y="1098"/>
                    <a:pt x="0" y="4023"/>
                    <a:pt x="1526" y="6770"/>
                  </a:cubicBezTo>
                  <a:cubicBezTo>
                    <a:pt x="2764" y="8998"/>
                    <a:pt x="5443" y="10426"/>
                    <a:pt x="8041" y="10426"/>
                  </a:cubicBezTo>
                  <a:cubicBezTo>
                    <a:pt x="8644" y="10426"/>
                    <a:pt x="9244" y="10349"/>
                    <a:pt x="9819" y="10187"/>
                  </a:cubicBezTo>
                  <a:cubicBezTo>
                    <a:pt x="12874" y="9327"/>
                    <a:pt x="14113" y="6404"/>
                    <a:pt x="12585" y="3656"/>
                  </a:cubicBezTo>
                  <a:cubicBezTo>
                    <a:pt x="11347" y="1427"/>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3"/>
            <p:cNvSpPr/>
            <p:nvPr/>
          </p:nvSpPr>
          <p:spPr>
            <a:xfrm>
              <a:off x="7972224" y="3414255"/>
              <a:ext cx="236735" cy="194728"/>
            </a:xfrm>
            <a:custGeom>
              <a:avLst/>
              <a:gdLst/>
              <a:ahLst/>
              <a:cxnLst/>
              <a:rect l="l" t="t" r="r" b="b"/>
              <a:pathLst>
                <a:path w="13390" h="11014" extrusionOk="0">
                  <a:moveTo>
                    <a:pt x="5685" y="589"/>
                  </a:moveTo>
                  <a:cubicBezTo>
                    <a:pt x="5695" y="589"/>
                    <a:pt x="5704" y="589"/>
                    <a:pt x="5713" y="589"/>
                  </a:cubicBezTo>
                  <a:cubicBezTo>
                    <a:pt x="8206" y="589"/>
                    <a:pt x="10780" y="1959"/>
                    <a:pt x="11966" y="4094"/>
                  </a:cubicBezTo>
                  <a:cubicBezTo>
                    <a:pt x="12656" y="5333"/>
                    <a:pt x="12773" y="6645"/>
                    <a:pt x="12297" y="7787"/>
                  </a:cubicBezTo>
                  <a:cubicBezTo>
                    <a:pt x="11814" y="8947"/>
                    <a:pt x="10778" y="9802"/>
                    <a:pt x="9380" y="10196"/>
                  </a:cubicBezTo>
                  <a:cubicBezTo>
                    <a:pt x="8829" y="10352"/>
                    <a:pt x="8255" y="10426"/>
                    <a:pt x="7677" y="10426"/>
                  </a:cubicBezTo>
                  <a:cubicBezTo>
                    <a:pt x="5185" y="10426"/>
                    <a:pt x="2610" y="9054"/>
                    <a:pt x="1425" y="6919"/>
                  </a:cubicBezTo>
                  <a:cubicBezTo>
                    <a:pt x="736" y="5680"/>
                    <a:pt x="619" y="4368"/>
                    <a:pt x="1095" y="3226"/>
                  </a:cubicBezTo>
                  <a:cubicBezTo>
                    <a:pt x="1577" y="2067"/>
                    <a:pt x="2613" y="1211"/>
                    <a:pt x="4012" y="818"/>
                  </a:cubicBezTo>
                  <a:cubicBezTo>
                    <a:pt x="4557" y="666"/>
                    <a:pt x="5121" y="589"/>
                    <a:pt x="5685" y="589"/>
                  </a:cubicBezTo>
                  <a:close/>
                  <a:moveTo>
                    <a:pt x="5697" y="0"/>
                  </a:moveTo>
                  <a:cubicBezTo>
                    <a:pt x="5070" y="0"/>
                    <a:pt x="4448" y="81"/>
                    <a:pt x="3851" y="249"/>
                  </a:cubicBezTo>
                  <a:cubicBezTo>
                    <a:pt x="2276" y="692"/>
                    <a:pt x="1102" y="1669"/>
                    <a:pt x="548" y="2999"/>
                  </a:cubicBezTo>
                  <a:cubicBezTo>
                    <a:pt x="1" y="4312"/>
                    <a:pt x="129" y="5806"/>
                    <a:pt x="906" y="7207"/>
                  </a:cubicBezTo>
                  <a:cubicBezTo>
                    <a:pt x="2195" y="9525"/>
                    <a:pt x="4989" y="11013"/>
                    <a:pt x="7693" y="11013"/>
                  </a:cubicBezTo>
                  <a:cubicBezTo>
                    <a:pt x="7698" y="11013"/>
                    <a:pt x="7703" y="11014"/>
                    <a:pt x="7707" y="11014"/>
                  </a:cubicBezTo>
                  <a:cubicBezTo>
                    <a:pt x="8326" y="11014"/>
                    <a:pt x="8943" y="10930"/>
                    <a:pt x="9539" y="10765"/>
                  </a:cubicBezTo>
                  <a:cubicBezTo>
                    <a:pt x="11114" y="10322"/>
                    <a:pt x="12287" y="9345"/>
                    <a:pt x="12841" y="8015"/>
                  </a:cubicBezTo>
                  <a:cubicBezTo>
                    <a:pt x="13389" y="6701"/>
                    <a:pt x="13261" y="5207"/>
                    <a:pt x="12483" y="3807"/>
                  </a:cubicBezTo>
                  <a:cubicBezTo>
                    <a:pt x="11194" y="1488"/>
                    <a:pt x="8399"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3"/>
            <p:cNvSpPr/>
            <p:nvPr/>
          </p:nvSpPr>
          <p:spPr>
            <a:xfrm>
              <a:off x="7866780" y="3874235"/>
              <a:ext cx="116600" cy="32832"/>
            </a:xfrm>
            <a:custGeom>
              <a:avLst/>
              <a:gdLst/>
              <a:ahLst/>
              <a:cxnLst/>
              <a:rect l="l" t="t" r="r" b="b"/>
              <a:pathLst>
                <a:path w="6595" h="1857" extrusionOk="0">
                  <a:moveTo>
                    <a:pt x="1" y="1856"/>
                  </a:moveTo>
                  <a:lnTo>
                    <a:pt x="659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3"/>
            <p:cNvSpPr/>
            <p:nvPr/>
          </p:nvSpPr>
          <p:spPr>
            <a:xfrm>
              <a:off x="7865490" y="3868949"/>
              <a:ext cx="119428" cy="42962"/>
            </a:xfrm>
            <a:custGeom>
              <a:avLst/>
              <a:gdLst/>
              <a:ahLst/>
              <a:cxnLst/>
              <a:rect l="l" t="t" r="r" b="b"/>
              <a:pathLst>
                <a:path w="6755" h="2430" extrusionOk="0">
                  <a:moveTo>
                    <a:pt x="6593" y="1"/>
                  </a:moveTo>
                  <a:lnTo>
                    <a:pt x="1" y="1859"/>
                  </a:lnTo>
                  <a:lnTo>
                    <a:pt x="162" y="2429"/>
                  </a:lnTo>
                  <a:lnTo>
                    <a:pt x="6754" y="570"/>
                  </a:lnTo>
                  <a:lnTo>
                    <a:pt x="65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3"/>
            <p:cNvSpPr/>
            <p:nvPr/>
          </p:nvSpPr>
          <p:spPr>
            <a:xfrm>
              <a:off x="7058345" y="3932456"/>
              <a:ext cx="718215" cy="202153"/>
            </a:xfrm>
            <a:custGeom>
              <a:avLst/>
              <a:gdLst/>
              <a:ahLst/>
              <a:cxnLst/>
              <a:rect l="l" t="t" r="r" b="b"/>
              <a:pathLst>
                <a:path w="40623" h="11434"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3"/>
            <p:cNvSpPr/>
            <p:nvPr/>
          </p:nvSpPr>
          <p:spPr>
            <a:xfrm>
              <a:off x="7056948" y="3927435"/>
              <a:ext cx="721043" cy="212213"/>
            </a:xfrm>
            <a:custGeom>
              <a:avLst/>
              <a:gdLst/>
              <a:ahLst/>
              <a:cxnLst/>
              <a:rect l="l" t="t" r="r" b="b"/>
              <a:pathLst>
                <a:path w="40783" h="12003" extrusionOk="0">
                  <a:moveTo>
                    <a:pt x="40621" y="0"/>
                  </a:moveTo>
                  <a:lnTo>
                    <a:pt x="0" y="11433"/>
                  </a:lnTo>
                  <a:lnTo>
                    <a:pt x="160" y="12003"/>
                  </a:lnTo>
                  <a:lnTo>
                    <a:pt x="40782" y="569"/>
                  </a:lnTo>
                  <a:lnTo>
                    <a:pt x="40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3"/>
            <p:cNvSpPr/>
            <p:nvPr/>
          </p:nvSpPr>
          <p:spPr>
            <a:xfrm>
              <a:off x="7738919" y="3955404"/>
              <a:ext cx="289581" cy="81522"/>
            </a:xfrm>
            <a:custGeom>
              <a:avLst/>
              <a:gdLst/>
              <a:ahLst/>
              <a:cxnLst/>
              <a:rect l="l" t="t" r="r" b="b"/>
              <a:pathLst>
                <a:path w="16379" h="4611"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3"/>
            <p:cNvSpPr/>
            <p:nvPr/>
          </p:nvSpPr>
          <p:spPr>
            <a:xfrm>
              <a:off x="7728417" y="3947784"/>
              <a:ext cx="291579" cy="91246"/>
            </a:xfrm>
            <a:custGeom>
              <a:avLst/>
              <a:gdLst/>
              <a:ahLst/>
              <a:cxnLst/>
              <a:rect l="l" t="t" r="r" b="b"/>
              <a:pathLst>
                <a:path w="16492" h="5161" extrusionOk="0">
                  <a:moveTo>
                    <a:pt x="16333" y="0"/>
                  </a:moveTo>
                  <a:lnTo>
                    <a:pt x="1" y="4593"/>
                  </a:lnTo>
                  <a:lnTo>
                    <a:pt x="159" y="5161"/>
                  </a:lnTo>
                  <a:lnTo>
                    <a:pt x="16491" y="568"/>
                  </a:lnTo>
                  <a:lnTo>
                    <a:pt x="16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3"/>
            <p:cNvSpPr/>
            <p:nvPr/>
          </p:nvSpPr>
          <p:spPr>
            <a:xfrm>
              <a:off x="7295221" y="4059133"/>
              <a:ext cx="364774" cy="102685"/>
            </a:xfrm>
            <a:custGeom>
              <a:avLst/>
              <a:gdLst/>
              <a:ahLst/>
              <a:cxnLst/>
              <a:rect l="l" t="t" r="r" b="b"/>
              <a:pathLst>
                <a:path w="20632" h="5808" extrusionOk="0">
                  <a:moveTo>
                    <a:pt x="1" y="5808"/>
                  </a:moveTo>
                  <a:lnTo>
                    <a:pt x="2063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3"/>
            <p:cNvSpPr/>
            <p:nvPr/>
          </p:nvSpPr>
          <p:spPr>
            <a:xfrm>
              <a:off x="7293807" y="4054112"/>
              <a:ext cx="367603" cy="112745"/>
            </a:xfrm>
            <a:custGeom>
              <a:avLst/>
              <a:gdLst/>
              <a:ahLst/>
              <a:cxnLst/>
              <a:rect l="l" t="t" r="r" b="b"/>
              <a:pathLst>
                <a:path w="20792" h="6377" extrusionOk="0">
                  <a:moveTo>
                    <a:pt x="20631" y="0"/>
                  </a:moveTo>
                  <a:lnTo>
                    <a:pt x="0" y="5807"/>
                  </a:lnTo>
                  <a:lnTo>
                    <a:pt x="160" y="6376"/>
                  </a:lnTo>
                  <a:lnTo>
                    <a:pt x="20792" y="569"/>
                  </a:lnTo>
                  <a:lnTo>
                    <a:pt x="20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3"/>
            <p:cNvSpPr/>
            <p:nvPr/>
          </p:nvSpPr>
          <p:spPr>
            <a:xfrm>
              <a:off x="7103464" y="4180860"/>
              <a:ext cx="124096" cy="34936"/>
            </a:xfrm>
            <a:custGeom>
              <a:avLst/>
              <a:gdLst/>
              <a:ahLst/>
              <a:cxnLst/>
              <a:rect l="l" t="t" r="r" b="b"/>
              <a:pathLst>
                <a:path w="7019" h="1976" extrusionOk="0">
                  <a:moveTo>
                    <a:pt x="1" y="1976"/>
                  </a:moveTo>
                  <a:lnTo>
                    <a:pt x="7018"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3"/>
            <p:cNvSpPr/>
            <p:nvPr/>
          </p:nvSpPr>
          <p:spPr>
            <a:xfrm>
              <a:off x="7101979" y="4175927"/>
              <a:ext cx="126942" cy="44943"/>
            </a:xfrm>
            <a:custGeom>
              <a:avLst/>
              <a:gdLst/>
              <a:ahLst/>
              <a:cxnLst/>
              <a:rect l="l" t="t" r="r" b="b"/>
              <a:pathLst>
                <a:path w="7180" h="2542" extrusionOk="0">
                  <a:moveTo>
                    <a:pt x="7019" y="1"/>
                  </a:moveTo>
                  <a:lnTo>
                    <a:pt x="0" y="1973"/>
                  </a:lnTo>
                  <a:lnTo>
                    <a:pt x="160" y="2542"/>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3"/>
            <p:cNvSpPr/>
            <p:nvPr/>
          </p:nvSpPr>
          <p:spPr>
            <a:xfrm>
              <a:off x="7509538" y="4036591"/>
              <a:ext cx="564045" cy="158766"/>
            </a:xfrm>
            <a:custGeom>
              <a:avLst/>
              <a:gdLst/>
              <a:ahLst/>
              <a:cxnLst/>
              <a:rect l="l" t="t" r="r" b="b"/>
              <a:pathLst>
                <a:path w="31903" h="8980" extrusionOk="0">
                  <a:moveTo>
                    <a:pt x="1" y="8980"/>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3"/>
            <p:cNvSpPr/>
            <p:nvPr/>
          </p:nvSpPr>
          <p:spPr>
            <a:xfrm>
              <a:off x="7499461" y="4028670"/>
              <a:ext cx="565336" cy="168243"/>
            </a:xfrm>
            <a:custGeom>
              <a:avLst/>
              <a:gdLst/>
              <a:ahLst/>
              <a:cxnLst/>
              <a:rect l="l" t="t" r="r" b="b"/>
              <a:pathLst>
                <a:path w="31976" h="9516" extrusionOk="0">
                  <a:moveTo>
                    <a:pt x="31816" y="0"/>
                  </a:moveTo>
                  <a:lnTo>
                    <a:pt x="0" y="8948"/>
                  </a:lnTo>
                  <a:lnTo>
                    <a:pt x="160" y="9516"/>
                  </a:lnTo>
                  <a:lnTo>
                    <a:pt x="31976" y="568"/>
                  </a:lnTo>
                  <a:lnTo>
                    <a:pt x="3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3"/>
            <p:cNvSpPr/>
            <p:nvPr/>
          </p:nvSpPr>
          <p:spPr>
            <a:xfrm>
              <a:off x="7148566" y="4230275"/>
              <a:ext cx="236894" cy="66707"/>
            </a:xfrm>
            <a:custGeom>
              <a:avLst/>
              <a:gdLst/>
              <a:ahLst/>
              <a:cxnLst/>
              <a:rect l="l" t="t" r="r" b="b"/>
              <a:pathLst>
                <a:path w="13399" h="3773" extrusionOk="0">
                  <a:moveTo>
                    <a:pt x="0" y="3772"/>
                  </a:moveTo>
                  <a:lnTo>
                    <a:pt x="1339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3"/>
            <p:cNvSpPr/>
            <p:nvPr/>
          </p:nvSpPr>
          <p:spPr>
            <a:xfrm>
              <a:off x="7147063" y="4225396"/>
              <a:ext cx="239776" cy="76607"/>
            </a:xfrm>
            <a:custGeom>
              <a:avLst/>
              <a:gdLst/>
              <a:ahLst/>
              <a:cxnLst/>
              <a:rect l="l" t="t" r="r" b="b"/>
              <a:pathLst>
                <a:path w="13562" h="4333" extrusionOk="0">
                  <a:moveTo>
                    <a:pt x="13402" y="1"/>
                  </a:moveTo>
                  <a:lnTo>
                    <a:pt x="1" y="3764"/>
                  </a:lnTo>
                  <a:lnTo>
                    <a:pt x="161" y="4333"/>
                  </a:lnTo>
                  <a:lnTo>
                    <a:pt x="13562" y="570"/>
                  </a:lnTo>
                  <a:lnTo>
                    <a:pt x="134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3"/>
            <p:cNvSpPr/>
            <p:nvPr/>
          </p:nvSpPr>
          <p:spPr>
            <a:xfrm>
              <a:off x="8178638" y="3781239"/>
              <a:ext cx="225968" cy="184314"/>
            </a:xfrm>
            <a:custGeom>
              <a:avLst/>
              <a:gdLst/>
              <a:ahLst/>
              <a:cxnLst/>
              <a:rect l="l" t="t" r="r" b="b"/>
              <a:pathLst>
                <a:path w="12781" h="10425" extrusionOk="0">
                  <a:moveTo>
                    <a:pt x="5404" y="1"/>
                  </a:moveTo>
                  <a:cubicBezTo>
                    <a:pt x="4750" y="1"/>
                    <a:pt x="4111" y="91"/>
                    <a:pt x="3513" y="272"/>
                  </a:cubicBezTo>
                  <a:cubicBezTo>
                    <a:pt x="2062" y="711"/>
                    <a:pt x="974" y="1654"/>
                    <a:pt x="487" y="2892"/>
                  </a:cubicBezTo>
                  <a:cubicBezTo>
                    <a:pt x="1" y="4130"/>
                    <a:pt x="155" y="5561"/>
                    <a:pt x="920" y="6871"/>
                  </a:cubicBezTo>
                  <a:cubicBezTo>
                    <a:pt x="1683" y="8181"/>
                    <a:pt x="2991" y="9263"/>
                    <a:pt x="4556" y="9878"/>
                  </a:cubicBezTo>
                  <a:cubicBezTo>
                    <a:pt x="5477" y="10241"/>
                    <a:pt x="6443" y="10424"/>
                    <a:pt x="7378" y="10424"/>
                  </a:cubicBezTo>
                  <a:cubicBezTo>
                    <a:pt x="8032" y="10424"/>
                    <a:pt x="8671" y="10334"/>
                    <a:pt x="9268" y="10153"/>
                  </a:cubicBezTo>
                  <a:cubicBezTo>
                    <a:pt x="10719" y="9713"/>
                    <a:pt x="11808" y="8770"/>
                    <a:pt x="12294" y="7533"/>
                  </a:cubicBezTo>
                  <a:cubicBezTo>
                    <a:pt x="12781" y="6295"/>
                    <a:pt x="12625" y="4864"/>
                    <a:pt x="11862" y="3553"/>
                  </a:cubicBezTo>
                  <a:cubicBezTo>
                    <a:pt x="11099" y="2244"/>
                    <a:pt x="9791" y="1161"/>
                    <a:pt x="8224" y="546"/>
                  </a:cubicBezTo>
                  <a:cubicBezTo>
                    <a:pt x="7304" y="184"/>
                    <a:pt x="6338" y="1"/>
                    <a:pt x="5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3"/>
            <p:cNvSpPr/>
            <p:nvPr/>
          </p:nvSpPr>
          <p:spPr>
            <a:xfrm>
              <a:off x="8173334" y="3776164"/>
              <a:ext cx="236700" cy="194710"/>
            </a:xfrm>
            <a:custGeom>
              <a:avLst/>
              <a:gdLst/>
              <a:ahLst/>
              <a:cxnLst/>
              <a:rect l="l" t="t" r="r" b="b"/>
              <a:pathLst>
                <a:path w="13388" h="11013" extrusionOk="0">
                  <a:moveTo>
                    <a:pt x="5686" y="589"/>
                  </a:moveTo>
                  <a:cubicBezTo>
                    <a:pt x="5695" y="589"/>
                    <a:pt x="5704" y="589"/>
                    <a:pt x="5713" y="589"/>
                  </a:cubicBezTo>
                  <a:cubicBezTo>
                    <a:pt x="8205" y="589"/>
                    <a:pt x="10779" y="1959"/>
                    <a:pt x="11965" y="4093"/>
                  </a:cubicBezTo>
                  <a:cubicBezTo>
                    <a:pt x="12654" y="5332"/>
                    <a:pt x="12771" y="6644"/>
                    <a:pt x="12295" y="7787"/>
                  </a:cubicBezTo>
                  <a:cubicBezTo>
                    <a:pt x="11812" y="8947"/>
                    <a:pt x="10777" y="9801"/>
                    <a:pt x="9378" y="10194"/>
                  </a:cubicBezTo>
                  <a:cubicBezTo>
                    <a:pt x="8826" y="10350"/>
                    <a:pt x="8252" y="10424"/>
                    <a:pt x="7673" y="10424"/>
                  </a:cubicBezTo>
                  <a:cubicBezTo>
                    <a:pt x="5182" y="10424"/>
                    <a:pt x="2610" y="9053"/>
                    <a:pt x="1424" y="6918"/>
                  </a:cubicBezTo>
                  <a:cubicBezTo>
                    <a:pt x="735" y="5681"/>
                    <a:pt x="618" y="4368"/>
                    <a:pt x="1094" y="3226"/>
                  </a:cubicBezTo>
                  <a:cubicBezTo>
                    <a:pt x="1577" y="2066"/>
                    <a:pt x="2612" y="1211"/>
                    <a:pt x="4011" y="817"/>
                  </a:cubicBezTo>
                  <a:cubicBezTo>
                    <a:pt x="4556" y="666"/>
                    <a:pt x="5119" y="589"/>
                    <a:pt x="5686" y="589"/>
                  </a:cubicBezTo>
                  <a:close/>
                  <a:moveTo>
                    <a:pt x="5694" y="0"/>
                  </a:moveTo>
                  <a:cubicBezTo>
                    <a:pt x="5068" y="0"/>
                    <a:pt x="4446" y="80"/>
                    <a:pt x="3850" y="248"/>
                  </a:cubicBezTo>
                  <a:cubicBezTo>
                    <a:pt x="2275" y="692"/>
                    <a:pt x="1101" y="1668"/>
                    <a:pt x="547" y="2999"/>
                  </a:cubicBezTo>
                  <a:cubicBezTo>
                    <a:pt x="1" y="4312"/>
                    <a:pt x="128" y="5807"/>
                    <a:pt x="906" y="7207"/>
                  </a:cubicBezTo>
                  <a:cubicBezTo>
                    <a:pt x="2195" y="9524"/>
                    <a:pt x="4989" y="11013"/>
                    <a:pt x="7693" y="11013"/>
                  </a:cubicBezTo>
                  <a:cubicBezTo>
                    <a:pt x="7703" y="11013"/>
                    <a:pt x="7712" y="11013"/>
                    <a:pt x="7721" y="11013"/>
                  </a:cubicBezTo>
                  <a:cubicBezTo>
                    <a:pt x="8335" y="11013"/>
                    <a:pt x="8946" y="10930"/>
                    <a:pt x="9539" y="10765"/>
                  </a:cubicBezTo>
                  <a:cubicBezTo>
                    <a:pt x="11114" y="10321"/>
                    <a:pt x="12286" y="9344"/>
                    <a:pt x="12842" y="8015"/>
                  </a:cubicBezTo>
                  <a:cubicBezTo>
                    <a:pt x="13388" y="6702"/>
                    <a:pt x="13261" y="5207"/>
                    <a:pt x="12483" y="3806"/>
                  </a:cubicBezTo>
                  <a:cubicBezTo>
                    <a:pt x="11194" y="1488"/>
                    <a:pt x="8397" y="0"/>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3"/>
            <p:cNvSpPr/>
            <p:nvPr/>
          </p:nvSpPr>
          <p:spPr>
            <a:xfrm>
              <a:off x="6387795" y="1919216"/>
              <a:ext cx="737256" cy="419387"/>
            </a:xfrm>
            <a:custGeom>
              <a:avLst/>
              <a:gdLst/>
              <a:ahLst/>
              <a:cxnLst/>
              <a:rect l="l" t="t" r="r" b="b"/>
              <a:pathLst>
                <a:path w="41700" h="23721" extrusionOk="0">
                  <a:moveTo>
                    <a:pt x="15263" y="3635"/>
                  </a:moveTo>
                  <a:cubicBezTo>
                    <a:pt x="16116" y="3635"/>
                    <a:pt x="16995" y="4104"/>
                    <a:pt x="17402" y="4836"/>
                  </a:cubicBezTo>
                  <a:cubicBezTo>
                    <a:pt x="17903" y="5737"/>
                    <a:pt x="17496" y="6696"/>
                    <a:pt x="16494" y="6979"/>
                  </a:cubicBezTo>
                  <a:cubicBezTo>
                    <a:pt x="16305" y="7032"/>
                    <a:pt x="16108" y="7057"/>
                    <a:pt x="15910" y="7057"/>
                  </a:cubicBezTo>
                  <a:cubicBezTo>
                    <a:pt x="15058" y="7057"/>
                    <a:pt x="14179" y="6588"/>
                    <a:pt x="13772" y="5857"/>
                  </a:cubicBezTo>
                  <a:cubicBezTo>
                    <a:pt x="13271" y="4957"/>
                    <a:pt x="13678" y="3996"/>
                    <a:pt x="14680" y="3714"/>
                  </a:cubicBezTo>
                  <a:cubicBezTo>
                    <a:pt x="14869" y="3661"/>
                    <a:pt x="15065" y="3635"/>
                    <a:pt x="15263" y="3635"/>
                  </a:cubicBezTo>
                  <a:close/>
                  <a:moveTo>
                    <a:pt x="14577" y="0"/>
                  </a:moveTo>
                  <a:cubicBezTo>
                    <a:pt x="13958" y="0"/>
                    <a:pt x="13343" y="79"/>
                    <a:pt x="12752" y="245"/>
                  </a:cubicBezTo>
                  <a:cubicBezTo>
                    <a:pt x="9620" y="1127"/>
                    <a:pt x="8351" y="4126"/>
                    <a:pt x="9916" y="6943"/>
                  </a:cubicBezTo>
                  <a:cubicBezTo>
                    <a:pt x="10633" y="8235"/>
                    <a:pt x="11826" y="9260"/>
                    <a:pt x="13199" y="9912"/>
                  </a:cubicBezTo>
                  <a:cubicBezTo>
                    <a:pt x="13199" y="9912"/>
                    <a:pt x="15468" y="10926"/>
                    <a:pt x="15921" y="11741"/>
                  </a:cubicBezTo>
                  <a:cubicBezTo>
                    <a:pt x="16160" y="12172"/>
                    <a:pt x="15531" y="12682"/>
                    <a:pt x="14884" y="13068"/>
                  </a:cubicBezTo>
                  <a:lnTo>
                    <a:pt x="2855" y="16454"/>
                  </a:lnTo>
                  <a:cubicBezTo>
                    <a:pt x="824" y="17025"/>
                    <a:pt x="1" y="18971"/>
                    <a:pt x="1016" y="20798"/>
                  </a:cubicBezTo>
                  <a:lnTo>
                    <a:pt x="2641" y="23721"/>
                  </a:lnTo>
                  <a:lnTo>
                    <a:pt x="41700" y="12727"/>
                  </a:lnTo>
                  <a:lnTo>
                    <a:pt x="40075" y="9803"/>
                  </a:lnTo>
                  <a:cubicBezTo>
                    <a:pt x="39251" y="8320"/>
                    <a:pt x="37469" y="7371"/>
                    <a:pt x="35742" y="7371"/>
                  </a:cubicBezTo>
                  <a:cubicBezTo>
                    <a:pt x="35340" y="7371"/>
                    <a:pt x="34941" y="7422"/>
                    <a:pt x="34558" y="7530"/>
                  </a:cubicBezTo>
                  <a:lnTo>
                    <a:pt x="23398" y="10671"/>
                  </a:lnTo>
                  <a:cubicBezTo>
                    <a:pt x="23277" y="10676"/>
                    <a:pt x="23154" y="10679"/>
                    <a:pt x="23031" y="10679"/>
                  </a:cubicBezTo>
                  <a:cubicBezTo>
                    <a:pt x="22296" y="10679"/>
                    <a:pt x="21570" y="10578"/>
                    <a:pt x="21365" y="10208"/>
                  </a:cubicBezTo>
                  <a:cubicBezTo>
                    <a:pt x="20752" y="9101"/>
                    <a:pt x="21529" y="8056"/>
                    <a:pt x="21764" y="7075"/>
                  </a:cubicBezTo>
                  <a:cubicBezTo>
                    <a:pt x="22029" y="5979"/>
                    <a:pt x="21888" y="4884"/>
                    <a:pt x="21258" y="3750"/>
                  </a:cubicBezTo>
                  <a:cubicBezTo>
                    <a:pt x="19987" y="1464"/>
                    <a:pt x="17241" y="0"/>
                    <a:pt x="14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3"/>
            <p:cNvSpPr/>
            <p:nvPr/>
          </p:nvSpPr>
          <p:spPr>
            <a:xfrm>
              <a:off x="6390235" y="1914018"/>
              <a:ext cx="742631" cy="430756"/>
            </a:xfrm>
            <a:custGeom>
              <a:avLst/>
              <a:gdLst/>
              <a:ahLst/>
              <a:cxnLst/>
              <a:rect l="l" t="t" r="r" b="b"/>
              <a:pathLst>
                <a:path w="42004" h="24364" extrusionOk="0">
                  <a:moveTo>
                    <a:pt x="15130" y="4226"/>
                  </a:moveTo>
                  <a:cubicBezTo>
                    <a:pt x="15877" y="4226"/>
                    <a:pt x="16650" y="4635"/>
                    <a:pt x="17006" y="5274"/>
                  </a:cubicBezTo>
                  <a:cubicBezTo>
                    <a:pt x="17201" y="5626"/>
                    <a:pt x="17236" y="5995"/>
                    <a:pt x="17104" y="6313"/>
                  </a:cubicBezTo>
                  <a:cubicBezTo>
                    <a:pt x="16969" y="6637"/>
                    <a:pt x="16675" y="6876"/>
                    <a:pt x="16275" y="6989"/>
                  </a:cubicBezTo>
                  <a:cubicBezTo>
                    <a:pt x="16110" y="7036"/>
                    <a:pt x="15938" y="7058"/>
                    <a:pt x="15765" y="7058"/>
                  </a:cubicBezTo>
                  <a:cubicBezTo>
                    <a:pt x="15018" y="7058"/>
                    <a:pt x="14248" y="6647"/>
                    <a:pt x="13892" y="6008"/>
                  </a:cubicBezTo>
                  <a:cubicBezTo>
                    <a:pt x="13696" y="5656"/>
                    <a:pt x="13662" y="5287"/>
                    <a:pt x="13794" y="4969"/>
                  </a:cubicBezTo>
                  <a:cubicBezTo>
                    <a:pt x="13929" y="4645"/>
                    <a:pt x="14222" y="4406"/>
                    <a:pt x="14621" y="4292"/>
                  </a:cubicBezTo>
                  <a:lnTo>
                    <a:pt x="14621" y="4294"/>
                  </a:lnTo>
                  <a:cubicBezTo>
                    <a:pt x="14786" y="4248"/>
                    <a:pt x="14957" y="4226"/>
                    <a:pt x="15130" y="4226"/>
                  </a:cubicBezTo>
                  <a:close/>
                  <a:moveTo>
                    <a:pt x="15113" y="3636"/>
                  </a:moveTo>
                  <a:cubicBezTo>
                    <a:pt x="14891" y="3636"/>
                    <a:pt x="14672" y="3664"/>
                    <a:pt x="14461" y="3723"/>
                  </a:cubicBezTo>
                  <a:cubicBezTo>
                    <a:pt x="13885" y="3886"/>
                    <a:pt x="13454" y="4247"/>
                    <a:pt x="13249" y="4741"/>
                  </a:cubicBezTo>
                  <a:cubicBezTo>
                    <a:pt x="13045" y="5229"/>
                    <a:pt x="13090" y="5781"/>
                    <a:pt x="13376" y="6296"/>
                  </a:cubicBezTo>
                  <a:cubicBezTo>
                    <a:pt x="13833" y="7118"/>
                    <a:pt x="14824" y="7645"/>
                    <a:pt x="15782" y="7645"/>
                  </a:cubicBezTo>
                  <a:cubicBezTo>
                    <a:pt x="15786" y="7645"/>
                    <a:pt x="15791" y="7645"/>
                    <a:pt x="15795" y="7645"/>
                  </a:cubicBezTo>
                  <a:cubicBezTo>
                    <a:pt x="16012" y="7645"/>
                    <a:pt x="16227" y="7615"/>
                    <a:pt x="16435" y="7557"/>
                  </a:cubicBezTo>
                  <a:cubicBezTo>
                    <a:pt x="17012" y="7395"/>
                    <a:pt x="17444" y="7033"/>
                    <a:pt x="17649" y="6540"/>
                  </a:cubicBezTo>
                  <a:cubicBezTo>
                    <a:pt x="17852" y="6051"/>
                    <a:pt x="17808" y="5500"/>
                    <a:pt x="17522" y="4986"/>
                  </a:cubicBezTo>
                  <a:cubicBezTo>
                    <a:pt x="17065" y="4164"/>
                    <a:pt x="16072" y="3636"/>
                    <a:pt x="15113" y="3636"/>
                  </a:cubicBezTo>
                  <a:close/>
                  <a:moveTo>
                    <a:pt x="14428" y="588"/>
                  </a:moveTo>
                  <a:cubicBezTo>
                    <a:pt x="14433" y="588"/>
                    <a:pt x="14438" y="588"/>
                    <a:pt x="14442" y="588"/>
                  </a:cubicBezTo>
                  <a:cubicBezTo>
                    <a:pt x="17001" y="590"/>
                    <a:pt x="19643" y="1996"/>
                    <a:pt x="20861" y="4188"/>
                  </a:cubicBezTo>
                  <a:cubicBezTo>
                    <a:pt x="21436" y="5225"/>
                    <a:pt x="21592" y="6243"/>
                    <a:pt x="21338" y="7300"/>
                  </a:cubicBezTo>
                  <a:cubicBezTo>
                    <a:pt x="21279" y="7544"/>
                    <a:pt x="21183" y="7799"/>
                    <a:pt x="21080" y="8066"/>
                  </a:cubicBezTo>
                  <a:cubicBezTo>
                    <a:pt x="20785" y="8839"/>
                    <a:pt x="20450" y="9715"/>
                    <a:pt x="20968" y="10645"/>
                  </a:cubicBezTo>
                  <a:cubicBezTo>
                    <a:pt x="21199" y="11063"/>
                    <a:pt x="21827" y="11269"/>
                    <a:pt x="22887" y="11269"/>
                  </a:cubicBezTo>
                  <a:cubicBezTo>
                    <a:pt x="23009" y="11269"/>
                    <a:pt x="23137" y="11267"/>
                    <a:pt x="23271" y="11261"/>
                  </a:cubicBezTo>
                  <a:lnTo>
                    <a:pt x="34498" y="8110"/>
                  </a:lnTo>
                  <a:cubicBezTo>
                    <a:pt x="34857" y="8009"/>
                    <a:pt x="35231" y="7961"/>
                    <a:pt x="35607" y="7961"/>
                  </a:cubicBezTo>
                  <a:cubicBezTo>
                    <a:pt x="37230" y="7961"/>
                    <a:pt x="38905" y="8853"/>
                    <a:pt x="39677" y="10241"/>
                  </a:cubicBezTo>
                  <a:lnTo>
                    <a:pt x="41121" y="12839"/>
                  </a:lnTo>
                  <a:lnTo>
                    <a:pt x="2647" y="23669"/>
                  </a:lnTo>
                  <a:lnTo>
                    <a:pt x="1136" y="20948"/>
                  </a:lnTo>
                  <a:cubicBezTo>
                    <a:pt x="693" y="20151"/>
                    <a:pt x="617" y="19309"/>
                    <a:pt x="922" y="18577"/>
                  </a:cubicBezTo>
                  <a:cubicBezTo>
                    <a:pt x="1230" y="17836"/>
                    <a:pt x="1896" y="17286"/>
                    <a:pt x="2796" y="17032"/>
                  </a:cubicBezTo>
                  <a:lnTo>
                    <a:pt x="14825" y="13647"/>
                  </a:lnTo>
                  <a:lnTo>
                    <a:pt x="14897" y="13615"/>
                  </a:lnTo>
                  <a:cubicBezTo>
                    <a:pt x="15944" y="12990"/>
                    <a:pt x="16330" y="12409"/>
                    <a:pt x="16041" y="11892"/>
                  </a:cubicBezTo>
                  <a:cubicBezTo>
                    <a:pt x="15554" y="11014"/>
                    <a:pt x="13424" y="10044"/>
                    <a:pt x="13187" y="9938"/>
                  </a:cubicBezTo>
                  <a:cubicBezTo>
                    <a:pt x="11812" y="9286"/>
                    <a:pt x="10692" y="8276"/>
                    <a:pt x="10036" y="7094"/>
                  </a:cubicBezTo>
                  <a:cubicBezTo>
                    <a:pt x="9328" y="5821"/>
                    <a:pt x="9207" y="4472"/>
                    <a:pt x="9697" y="3298"/>
                  </a:cubicBezTo>
                  <a:cubicBezTo>
                    <a:pt x="10193" y="2107"/>
                    <a:pt x="11257" y="1228"/>
                    <a:pt x="12694" y="824"/>
                  </a:cubicBezTo>
                  <a:cubicBezTo>
                    <a:pt x="13258" y="666"/>
                    <a:pt x="13841" y="588"/>
                    <a:pt x="14428" y="588"/>
                  </a:cubicBezTo>
                  <a:close/>
                  <a:moveTo>
                    <a:pt x="14426" y="1"/>
                  </a:moveTo>
                  <a:cubicBezTo>
                    <a:pt x="13784" y="1"/>
                    <a:pt x="13147" y="83"/>
                    <a:pt x="12535" y="255"/>
                  </a:cubicBezTo>
                  <a:cubicBezTo>
                    <a:pt x="10921" y="709"/>
                    <a:pt x="9720" y="1709"/>
                    <a:pt x="9152" y="3071"/>
                  </a:cubicBezTo>
                  <a:cubicBezTo>
                    <a:pt x="8592" y="4416"/>
                    <a:pt x="8723" y="5946"/>
                    <a:pt x="9520" y="7381"/>
                  </a:cubicBezTo>
                  <a:cubicBezTo>
                    <a:pt x="10236" y="8670"/>
                    <a:pt x="11448" y="9767"/>
                    <a:pt x="12942" y="10475"/>
                  </a:cubicBezTo>
                  <a:cubicBezTo>
                    <a:pt x="13547" y="10746"/>
                    <a:pt x="15193" y="11581"/>
                    <a:pt x="15525" y="12179"/>
                  </a:cubicBezTo>
                  <a:cubicBezTo>
                    <a:pt x="15599" y="12312"/>
                    <a:pt x="15349" y="12652"/>
                    <a:pt x="14627" y="13088"/>
                  </a:cubicBezTo>
                  <a:lnTo>
                    <a:pt x="2638" y="16462"/>
                  </a:lnTo>
                  <a:cubicBezTo>
                    <a:pt x="1559" y="16766"/>
                    <a:pt x="757" y="17437"/>
                    <a:pt x="377" y="18349"/>
                  </a:cubicBezTo>
                  <a:cubicBezTo>
                    <a:pt x="0" y="19252"/>
                    <a:pt x="87" y="20276"/>
                    <a:pt x="620" y="21235"/>
                  </a:cubicBezTo>
                  <a:lnTo>
                    <a:pt x="2358" y="24364"/>
                  </a:lnTo>
                  <a:lnTo>
                    <a:pt x="42003" y="13204"/>
                  </a:lnTo>
                  <a:lnTo>
                    <a:pt x="40197" y="9953"/>
                  </a:lnTo>
                  <a:cubicBezTo>
                    <a:pt x="39323" y="8381"/>
                    <a:pt x="37428" y="7371"/>
                    <a:pt x="35594" y="7371"/>
                  </a:cubicBezTo>
                  <a:cubicBezTo>
                    <a:pt x="35168" y="7371"/>
                    <a:pt x="34746" y="7425"/>
                    <a:pt x="34341" y="7539"/>
                  </a:cubicBezTo>
                  <a:lnTo>
                    <a:pt x="23215" y="10671"/>
                  </a:lnTo>
                  <a:cubicBezTo>
                    <a:pt x="23102" y="10675"/>
                    <a:pt x="22996" y="10677"/>
                    <a:pt x="22897" y="10677"/>
                  </a:cubicBezTo>
                  <a:cubicBezTo>
                    <a:pt x="21727" y="10677"/>
                    <a:pt x="21518" y="10415"/>
                    <a:pt x="21486" y="10358"/>
                  </a:cubicBezTo>
                  <a:cubicBezTo>
                    <a:pt x="21104" y="9667"/>
                    <a:pt x="21362" y="8992"/>
                    <a:pt x="21634" y="8276"/>
                  </a:cubicBezTo>
                  <a:cubicBezTo>
                    <a:pt x="21740" y="8003"/>
                    <a:pt x="21847" y="7719"/>
                    <a:pt x="21915" y="7437"/>
                  </a:cubicBezTo>
                  <a:cubicBezTo>
                    <a:pt x="22205" y="6229"/>
                    <a:pt x="22030" y="5073"/>
                    <a:pt x="21379" y="3900"/>
                  </a:cubicBezTo>
                  <a:cubicBezTo>
                    <a:pt x="20059" y="1525"/>
                    <a:pt x="17196" y="1"/>
                    <a:pt x="14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3"/>
            <p:cNvSpPr/>
            <p:nvPr/>
          </p:nvSpPr>
          <p:spPr>
            <a:xfrm>
              <a:off x="7388978" y="2235971"/>
              <a:ext cx="244161" cy="259295"/>
            </a:xfrm>
            <a:custGeom>
              <a:avLst/>
              <a:gdLst/>
              <a:ahLst/>
              <a:cxnLst/>
              <a:rect l="l" t="t" r="r" b="b"/>
              <a:pathLst>
                <a:path w="13810" h="14666" extrusionOk="0">
                  <a:moveTo>
                    <a:pt x="11797" y="1"/>
                  </a:moveTo>
                  <a:cubicBezTo>
                    <a:pt x="11123" y="1"/>
                    <a:pt x="10479" y="386"/>
                    <a:pt x="10181" y="1038"/>
                  </a:cubicBezTo>
                  <a:lnTo>
                    <a:pt x="6092" y="10209"/>
                  </a:lnTo>
                  <a:lnTo>
                    <a:pt x="3031" y="8075"/>
                  </a:lnTo>
                  <a:cubicBezTo>
                    <a:pt x="2722" y="7859"/>
                    <a:pt x="2368" y="7755"/>
                    <a:pt x="2018" y="7755"/>
                  </a:cubicBezTo>
                  <a:cubicBezTo>
                    <a:pt x="1458" y="7755"/>
                    <a:pt x="907" y="8020"/>
                    <a:pt x="562" y="8514"/>
                  </a:cubicBezTo>
                  <a:cubicBezTo>
                    <a:pt x="1" y="9318"/>
                    <a:pt x="199" y="10423"/>
                    <a:pt x="1002" y="10983"/>
                  </a:cubicBezTo>
                  <a:lnTo>
                    <a:pt x="5821" y="14346"/>
                  </a:lnTo>
                  <a:cubicBezTo>
                    <a:pt x="6120" y="14554"/>
                    <a:pt x="6474" y="14666"/>
                    <a:pt x="6836" y="14666"/>
                  </a:cubicBezTo>
                  <a:lnTo>
                    <a:pt x="6837" y="14666"/>
                  </a:lnTo>
                  <a:cubicBezTo>
                    <a:pt x="7537" y="14666"/>
                    <a:pt x="8172" y="14254"/>
                    <a:pt x="8456" y="13615"/>
                  </a:cubicBezTo>
                  <a:lnTo>
                    <a:pt x="13421" y="2482"/>
                  </a:lnTo>
                  <a:cubicBezTo>
                    <a:pt x="13810" y="1590"/>
                    <a:pt x="13406" y="551"/>
                    <a:pt x="12517" y="154"/>
                  </a:cubicBezTo>
                  <a:cubicBezTo>
                    <a:pt x="12283" y="50"/>
                    <a:pt x="12038" y="1"/>
                    <a:pt x="1179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3"/>
            <p:cNvSpPr/>
            <p:nvPr/>
          </p:nvSpPr>
          <p:spPr>
            <a:xfrm>
              <a:off x="7586959" y="2592241"/>
              <a:ext cx="244143" cy="259295"/>
            </a:xfrm>
            <a:custGeom>
              <a:avLst/>
              <a:gdLst/>
              <a:ahLst/>
              <a:cxnLst/>
              <a:rect l="l" t="t" r="r" b="b"/>
              <a:pathLst>
                <a:path w="13809" h="14666" extrusionOk="0">
                  <a:moveTo>
                    <a:pt x="11795" y="0"/>
                  </a:moveTo>
                  <a:cubicBezTo>
                    <a:pt x="11121" y="0"/>
                    <a:pt x="10477" y="386"/>
                    <a:pt x="10180" y="1038"/>
                  </a:cubicBezTo>
                  <a:lnTo>
                    <a:pt x="6090" y="10209"/>
                  </a:lnTo>
                  <a:lnTo>
                    <a:pt x="3031" y="8075"/>
                  </a:lnTo>
                  <a:cubicBezTo>
                    <a:pt x="2721" y="7859"/>
                    <a:pt x="2367" y="7755"/>
                    <a:pt x="2017" y="7755"/>
                  </a:cubicBezTo>
                  <a:cubicBezTo>
                    <a:pt x="1457" y="7755"/>
                    <a:pt x="906" y="8020"/>
                    <a:pt x="561" y="8514"/>
                  </a:cubicBezTo>
                  <a:cubicBezTo>
                    <a:pt x="1" y="9317"/>
                    <a:pt x="197" y="10423"/>
                    <a:pt x="1000" y="10983"/>
                  </a:cubicBezTo>
                  <a:lnTo>
                    <a:pt x="5821" y="14346"/>
                  </a:lnTo>
                  <a:cubicBezTo>
                    <a:pt x="6118" y="14553"/>
                    <a:pt x="6472" y="14665"/>
                    <a:pt x="6835" y="14666"/>
                  </a:cubicBezTo>
                  <a:lnTo>
                    <a:pt x="6835" y="14666"/>
                  </a:lnTo>
                  <a:cubicBezTo>
                    <a:pt x="7536" y="14665"/>
                    <a:pt x="8170" y="14254"/>
                    <a:pt x="8455" y="13614"/>
                  </a:cubicBezTo>
                  <a:lnTo>
                    <a:pt x="13419" y="2482"/>
                  </a:lnTo>
                  <a:cubicBezTo>
                    <a:pt x="13808" y="1589"/>
                    <a:pt x="13404" y="551"/>
                    <a:pt x="12515" y="154"/>
                  </a:cubicBezTo>
                  <a:cubicBezTo>
                    <a:pt x="12281" y="50"/>
                    <a:pt x="12036" y="0"/>
                    <a:pt x="11795" y="0"/>
                  </a:cubicBezTo>
                  <a:close/>
                  <a:moveTo>
                    <a:pt x="6835" y="14666"/>
                  </a:moveTo>
                  <a:lnTo>
                    <a:pt x="6835" y="14666"/>
                  </a:lnTo>
                  <a:cubicBezTo>
                    <a:pt x="6835" y="14666"/>
                    <a:pt x="6835" y="14666"/>
                    <a:pt x="6835" y="14666"/>
                  </a:cubicBezTo>
                  <a:lnTo>
                    <a:pt x="6836" y="14666"/>
                  </a:lnTo>
                  <a:cubicBezTo>
                    <a:pt x="6836" y="14666"/>
                    <a:pt x="6835" y="14666"/>
                    <a:pt x="6835" y="14666"/>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3"/>
            <p:cNvSpPr/>
            <p:nvPr/>
          </p:nvSpPr>
          <p:spPr>
            <a:xfrm>
              <a:off x="8692737" y="2530078"/>
              <a:ext cx="349763" cy="225013"/>
            </a:xfrm>
            <a:custGeom>
              <a:avLst/>
              <a:gdLst/>
              <a:ahLst/>
              <a:cxnLst/>
              <a:rect l="l" t="t" r="r" b="b"/>
              <a:pathLst>
                <a:path w="19783" h="12727" extrusionOk="0">
                  <a:moveTo>
                    <a:pt x="3379" y="0"/>
                  </a:moveTo>
                  <a:cubicBezTo>
                    <a:pt x="3379" y="0"/>
                    <a:pt x="1" y="0"/>
                    <a:pt x="162" y="1930"/>
                  </a:cubicBezTo>
                  <a:cubicBezTo>
                    <a:pt x="323" y="3860"/>
                    <a:pt x="12546" y="11258"/>
                    <a:pt x="13511" y="11902"/>
                  </a:cubicBezTo>
                  <a:cubicBezTo>
                    <a:pt x="13984" y="12217"/>
                    <a:pt x="15116" y="12727"/>
                    <a:pt x="16184" y="12727"/>
                  </a:cubicBezTo>
                  <a:cubicBezTo>
                    <a:pt x="17293" y="12727"/>
                    <a:pt x="18333" y="12178"/>
                    <a:pt x="18497" y="10294"/>
                  </a:cubicBezTo>
                  <a:cubicBezTo>
                    <a:pt x="18497" y="10294"/>
                    <a:pt x="19782" y="7559"/>
                    <a:pt x="18979" y="5469"/>
                  </a:cubicBezTo>
                  <a:cubicBezTo>
                    <a:pt x="18175" y="3378"/>
                    <a:pt x="3379" y="0"/>
                    <a:pt x="3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3"/>
            <p:cNvSpPr/>
            <p:nvPr/>
          </p:nvSpPr>
          <p:spPr>
            <a:xfrm>
              <a:off x="8689678" y="2524862"/>
              <a:ext cx="357454" cy="235409"/>
            </a:xfrm>
            <a:custGeom>
              <a:avLst/>
              <a:gdLst/>
              <a:ahLst/>
              <a:cxnLst/>
              <a:rect l="l" t="t" r="r" b="b"/>
              <a:pathLst>
                <a:path w="20218" h="13315" extrusionOk="0">
                  <a:moveTo>
                    <a:pt x="3520" y="592"/>
                  </a:moveTo>
                  <a:cubicBezTo>
                    <a:pt x="9185" y="1886"/>
                    <a:pt x="18333" y="4456"/>
                    <a:pt x="18876" y="5870"/>
                  </a:cubicBezTo>
                  <a:cubicBezTo>
                    <a:pt x="19624" y="7815"/>
                    <a:pt x="18414" y="10436"/>
                    <a:pt x="18402" y="10463"/>
                  </a:cubicBezTo>
                  <a:cubicBezTo>
                    <a:pt x="18387" y="10494"/>
                    <a:pt x="18378" y="10528"/>
                    <a:pt x="18375" y="10562"/>
                  </a:cubicBezTo>
                  <a:cubicBezTo>
                    <a:pt x="18287" y="11572"/>
                    <a:pt x="17927" y="12234"/>
                    <a:pt x="17306" y="12533"/>
                  </a:cubicBezTo>
                  <a:cubicBezTo>
                    <a:pt x="17018" y="12671"/>
                    <a:pt x="16691" y="12727"/>
                    <a:pt x="16352" y="12727"/>
                  </a:cubicBezTo>
                  <a:cubicBezTo>
                    <a:pt x="15372" y="12727"/>
                    <a:pt x="14303" y="12255"/>
                    <a:pt x="13848" y="11951"/>
                  </a:cubicBezTo>
                  <a:cubicBezTo>
                    <a:pt x="13726" y="11869"/>
                    <a:pt x="13422" y="11679"/>
                    <a:pt x="12986" y="11406"/>
                  </a:cubicBezTo>
                  <a:cubicBezTo>
                    <a:pt x="2881" y="5071"/>
                    <a:pt x="687" y="2904"/>
                    <a:pt x="630" y="2201"/>
                  </a:cubicBezTo>
                  <a:cubicBezTo>
                    <a:pt x="603" y="1886"/>
                    <a:pt x="690" y="1625"/>
                    <a:pt x="895" y="1402"/>
                  </a:cubicBezTo>
                  <a:cubicBezTo>
                    <a:pt x="1578" y="659"/>
                    <a:pt x="3268" y="597"/>
                    <a:pt x="3520" y="592"/>
                  </a:cubicBezTo>
                  <a:close/>
                  <a:moveTo>
                    <a:pt x="3552" y="0"/>
                  </a:moveTo>
                  <a:cubicBezTo>
                    <a:pt x="3464" y="0"/>
                    <a:pt x="1371" y="11"/>
                    <a:pt x="461" y="1001"/>
                  </a:cubicBezTo>
                  <a:cubicBezTo>
                    <a:pt x="142" y="1348"/>
                    <a:pt x="0" y="1768"/>
                    <a:pt x="40" y="2250"/>
                  </a:cubicBezTo>
                  <a:cubicBezTo>
                    <a:pt x="146" y="3518"/>
                    <a:pt x="4041" y="6497"/>
                    <a:pt x="12672" y="11907"/>
                  </a:cubicBezTo>
                  <a:cubicBezTo>
                    <a:pt x="13101" y="12175"/>
                    <a:pt x="13400" y="12363"/>
                    <a:pt x="13519" y="12443"/>
                  </a:cubicBezTo>
                  <a:cubicBezTo>
                    <a:pt x="14052" y="12797"/>
                    <a:pt x="15232" y="13315"/>
                    <a:pt x="16361" y="13315"/>
                  </a:cubicBezTo>
                  <a:cubicBezTo>
                    <a:pt x="16780" y="13315"/>
                    <a:pt x="17192" y="13244"/>
                    <a:pt x="17562" y="13065"/>
                  </a:cubicBezTo>
                  <a:cubicBezTo>
                    <a:pt x="18374" y="12675"/>
                    <a:pt x="18844" y="11868"/>
                    <a:pt x="18960" y="10666"/>
                  </a:cubicBezTo>
                  <a:cubicBezTo>
                    <a:pt x="19137" y="10268"/>
                    <a:pt x="20217" y="7709"/>
                    <a:pt x="19428" y="5657"/>
                  </a:cubicBezTo>
                  <a:cubicBezTo>
                    <a:pt x="18592" y="3483"/>
                    <a:pt x="5147" y="357"/>
                    <a:pt x="3617" y="7"/>
                  </a:cubicBezTo>
                  <a:cubicBezTo>
                    <a:pt x="3596" y="2"/>
                    <a:pt x="3573" y="0"/>
                    <a:pt x="3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3"/>
            <p:cNvSpPr/>
            <p:nvPr/>
          </p:nvSpPr>
          <p:spPr>
            <a:xfrm>
              <a:off x="8708808" y="2460401"/>
              <a:ext cx="65310" cy="51307"/>
            </a:xfrm>
            <a:custGeom>
              <a:avLst/>
              <a:gdLst/>
              <a:ahLst/>
              <a:cxnLst/>
              <a:rect l="l" t="t" r="r" b="b"/>
              <a:pathLst>
                <a:path w="3694" h="2902" extrusionOk="0">
                  <a:moveTo>
                    <a:pt x="710" y="0"/>
                  </a:moveTo>
                  <a:cubicBezTo>
                    <a:pt x="0" y="0"/>
                    <a:pt x="1189" y="2402"/>
                    <a:pt x="1649" y="2517"/>
                  </a:cubicBezTo>
                  <a:cubicBezTo>
                    <a:pt x="2160" y="2646"/>
                    <a:pt x="3438" y="2901"/>
                    <a:pt x="3438" y="2901"/>
                  </a:cubicBezTo>
                  <a:lnTo>
                    <a:pt x="3693" y="1239"/>
                  </a:lnTo>
                  <a:cubicBezTo>
                    <a:pt x="3693" y="1239"/>
                    <a:pt x="2288" y="729"/>
                    <a:pt x="1011" y="91"/>
                  </a:cubicBezTo>
                  <a:cubicBezTo>
                    <a:pt x="886" y="29"/>
                    <a:pt x="786" y="0"/>
                    <a:pt x="7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3"/>
            <p:cNvSpPr/>
            <p:nvPr/>
          </p:nvSpPr>
          <p:spPr>
            <a:xfrm>
              <a:off x="8711425" y="2455150"/>
              <a:ext cx="68227" cy="61756"/>
            </a:xfrm>
            <a:custGeom>
              <a:avLst/>
              <a:gdLst/>
              <a:ahLst/>
              <a:cxnLst/>
              <a:rect l="l" t="t" r="r" b="b"/>
              <a:pathLst>
                <a:path w="3859" h="3493" extrusionOk="0">
                  <a:moveTo>
                    <a:pt x="630" y="608"/>
                  </a:moveTo>
                  <a:cubicBezTo>
                    <a:pt x="664" y="620"/>
                    <a:pt x="698" y="635"/>
                    <a:pt x="729" y="651"/>
                  </a:cubicBezTo>
                  <a:cubicBezTo>
                    <a:pt x="1704" y="1138"/>
                    <a:pt x="2761" y="1555"/>
                    <a:pt x="3216" y="1729"/>
                  </a:cubicBezTo>
                  <a:lnTo>
                    <a:pt x="3044" y="2846"/>
                  </a:lnTo>
                  <a:cubicBezTo>
                    <a:pt x="2636" y="2762"/>
                    <a:pt x="1924" y="2615"/>
                    <a:pt x="1589" y="2532"/>
                  </a:cubicBezTo>
                  <a:cubicBezTo>
                    <a:pt x="1311" y="2392"/>
                    <a:pt x="613" y="1048"/>
                    <a:pt x="630" y="608"/>
                  </a:cubicBezTo>
                  <a:close/>
                  <a:moveTo>
                    <a:pt x="557" y="0"/>
                  </a:moveTo>
                  <a:cubicBezTo>
                    <a:pt x="440" y="0"/>
                    <a:pt x="338" y="34"/>
                    <a:pt x="251" y="101"/>
                  </a:cubicBezTo>
                  <a:cubicBezTo>
                    <a:pt x="58" y="251"/>
                    <a:pt x="0" y="524"/>
                    <a:pt x="82" y="913"/>
                  </a:cubicBezTo>
                  <a:cubicBezTo>
                    <a:pt x="218" y="1565"/>
                    <a:pt x="897" y="2968"/>
                    <a:pt x="1429" y="3100"/>
                  </a:cubicBezTo>
                  <a:cubicBezTo>
                    <a:pt x="1941" y="3228"/>
                    <a:pt x="3179" y="3476"/>
                    <a:pt x="3232" y="3486"/>
                  </a:cubicBezTo>
                  <a:cubicBezTo>
                    <a:pt x="3251" y="3490"/>
                    <a:pt x="3270" y="3493"/>
                    <a:pt x="3289" y="3493"/>
                  </a:cubicBezTo>
                  <a:cubicBezTo>
                    <a:pt x="3435" y="3491"/>
                    <a:pt x="3559" y="3386"/>
                    <a:pt x="3581" y="3242"/>
                  </a:cubicBezTo>
                  <a:lnTo>
                    <a:pt x="3836" y="1582"/>
                  </a:lnTo>
                  <a:cubicBezTo>
                    <a:pt x="3859" y="1442"/>
                    <a:pt x="3778" y="1307"/>
                    <a:pt x="3646" y="1258"/>
                  </a:cubicBezTo>
                  <a:cubicBezTo>
                    <a:pt x="3632" y="1253"/>
                    <a:pt x="2242" y="746"/>
                    <a:pt x="995" y="122"/>
                  </a:cubicBezTo>
                  <a:cubicBezTo>
                    <a:pt x="832" y="41"/>
                    <a:pt x="685"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3"/>
            <p:cNvSpPr/>
            <p:nvPr/>
          </p:nvSpPr>
          <p:spPr>
            <a:xfrm>
              <a:off x="7862466" y="2156570"/>
              <a:ext cx="1570214" cy="1013294"/>
            </a:xfrm>
            <a:custGeom>
              <a:avLst/>
              <a:gdLst/>
              <a:ahLst/>
              <a:cxnLst/>
              <a:rect l="l" t="t" r="r" b="b"/>
              <a:pathLst>
                <a:path w="88813" h="57313" extrusionOk="0">
                  <a:moveTo>
                    <a:pt x="81493" y="1"/>
                  </a:moveTo>
                  <a:cubicBezTo>
                    <a:pt x="80301" y="1"/>
                    <a:pt x="79094" y="335"/>
                    <a:pt x="78019" y="1035"/>
                  </a:cubicBezTo>
                  <a:lnTo>
                    <a:pt x="7398" y="47020"/>
                  </a:lnTo>
                  <a:lnTo>
                    <a:pt x="0" y="56026"/>
                  </a:lnTo>
                  <a:lnTo>
                    <a:pt x="644" y="57313"/>
                  </a:lnTo>
                  <a:lnTo>
                    <a:pt x="11097" y="54739"/>
                  </a:lnTo>
                  <a:lnTo>
                    <a:pt x="84707" y="11887"/>
                  </a:lnTo>
                  <a:cubicBezTo>
                    <a:pt x="87814" y="10078"/>
                    <a:pt x="88813" y="6058"/>
                    <a:pt x="86910" y="3005"/>
                  </a:cubicBezTo>
                  <a:cubicBezTo>
                    <a:pt x="85700" y="1063"/>
                    <a:pt x="83619" y="1"/>
                    <a:pt x="81493"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3"/>
            <p:cNvSpPr/>
            <p:nvPr/>
          </p:nvSpPr>
          <p:spPr>
            <a:xfrm>
              <a:off x="7856879" y="2151302"/>
              <a:ext cx="1568729" cy="1023796"/>
            </a:xfrm>
            <a:custGeom>
              <a:avLst/>
              <a:gdLst/>
              <a:ahLst/>
              <a:cxnLst/>
              <a:rect l="l" t="t" r="r" b="b"/>
              <a:pathLst>
                <a:path w="88729" h="57907" extrusionOk="0">
                  <a:moveTo>
                    <a:pt x="81801" y="592"/>
                  </a:moveTo>
                  <a:cubicBezTo>
                    <a:pt x="82243" y="592"/>
                    <a:pt x="82688" y="640"/>
                    <a:pt x="83131" y="738"/>
                  </a:cubicBezTo>
                  <a:cubicBezTo>
                    <a:pt x="84739" y="1095"/>
                    <a:pt x="86105" y="2062"/>
                    <a:pt x="86975" y="3459"/>
                  </a:cubicBezTo>
                  <a:cubicBezTo>
                    <a:pt x="87852" y="4867"/>
                    <a:pt x="88115" y="6529"/>
                    <a:pt x="87716" y="8139"/>
                  </a:cubicBezTo>
                  <a:cubicBezTo>
                    <a:pt x="87317" y="9749"/>
                    <a:pt x="86307" y="11095"/>
                    <a:pt x="84875" y="11930"/>
                  </a:cubicBezTo>
                  <a:lnTo>
                    <a:pt x="11301" y="54760"/>
                  </a:lnTo>
                  <a:lnTo>
                    <a:pt x="1118" y="57268"/>
                  </a:lnTo>
                  <a:lnTo>
                    <a:pt x="666" y="56364"/>
                  </a:lnTo>
                  <a:lnTo>
                    <a:pt x="7915" y="47541"/>
                  </a:lnTo>
                  <a:lnTo>
                    <a:pt x="78496" y="1579"/>
                  </a:lnTo>
                  <a:cubicBezTo>
                    <a:pt x="79496" y="928"/>
                    <a:pt x="80637" y="592"/>
                    <a:pt x="81801" y="592"/>
                  </a:cubicBezTo>
                  <a:close/>
                  <a:moveTo>
                    <a:pt x="81799" y="1"/>
                  </a:moveTo>
                  <a:cubicBezTo>
                    <a:pt x="80522" y="1"/>
                    <a:pt x="79271" y="369"/>
                    <a:pt x="78174" y="1085"/>
                  </a:cubicBezTo>
                  <a:lnTo>
                    <a:pt x="7553" y="47070"/>
                  </a:lnTo>
                  <a:cubicBezTo>
                    <a:pt x="7528" y="47087"/>
                    <a:pt x="7505" y="47107"/>
                    <a:pt x="7485" y="47131"/>
                  </a:cubicBezTo>
                  <a:lnTo>
                    <a:pt x="87" y="56136"/>
                  </a:lnTo>
                  <a:cubicBezTo>
                    <a:pt x="14" y="56227"/>
                    <a:pt x="0" y="56352"/>
                    <a:pt x="52" y="56456"/>
                  </a:cubicBezTo>
                  <a:lnTo>
                    <a:pt x="695" y="57743"/>
                  </a:lnTo>
                  <a:cubicBezTo>
                    <a:pt x="745" y="57844"/>
                    <a:pt x="848" y="57907"/>
                    <a:pt x="960" y="57907"/>
                  </a:cubicBezTo>
                  <a:cubicBezTo>
                    <a:pt x="984" y="57907"/>
                    <a:pt x="1008" y="57904"/>
                    <a:pt x="1030" y="57898"/>
                  </a:cubicBezTo>
                  <a:lnTo>
                    <a:pt x="11484" y="55324"/>
                  </a:lnTo>
                  <a:cubicBezTo>
                    <a:pt x="11512" y="55318"/>
                    <a:pt x="11538" y="55307"/>
                    <a:pt x="11562" y="55293"/>
                  </a:cubicBezTo>
                  <a:lnTo>
                    <a:pt x="85172" y="12441"/>
                  </a:lnTo>
                  <a:cubicBezTo>
                    <a:pt x="86744" y="11526"/>
                    <a:pt x="87852" y="10049"/>
                    <a:pt x="88290" y="8281"/>
                  </a:cubicBezTo>
                  <a:cubicBezTo>
                    <a:pt x="88728" y="6515"/>
                    <a:pt x="88439" y="4692"/>
                    <a:pt x="87477" y="3147"/>
                  </a:cubicBezTo>
                  <a:cubicBezTo>
                    <a:pt x="86521" y="1613"/>
                    <a:pt x="85023" y="553"/>
                    <a:pt x="83259" y="162"/>
                  </a:cubicBezTo>
                  <a:cubicBezTo>
                    <a:pt x="82773" y="54"/>
                    <a:pt x="82284" y="1"/>
                    <a:pt x="81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3"/>
            <p:cNvSpPr/>
            <p:nvPr/>
          </p:nvSpPr>
          <p:spPr>
            <a:xfrm>
              <a:off x="8604779" y="2692858"/>
              <a:ext cx="42414" cy="27298"/>
            </a:xfrm>
            <a:custGeom>
              <a:avLst/>
              <a:gdLst/>
              <a:ahLst/>
              <a:cxnLst/>
              <a:rect l="l" t="t" r="r" b="b"/>
              <a:pathLst>
                <a:path w="2399" h="1544" extrusionOk="0">
                  <a:moveTo>
                    <a:pt x="2399" y="0"/>
                  </a:moveTo>
                  <a:lnTo>
                    <a:pt x="0" y="154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3"/>
            <p:cNvSpPr/>
            <p:nvPr/>
          </p:nvSpPr>
          <p:spPr>
            <a:xfrm>
              <a:off x="8599104" y="2687625"/>
              <a:ext cx="54048" cy="37764"/>
            </a:xfrm>
            <a:custGeom>
              <a:avLst/>
              <a:gdLst/>
              <a:ahLst/>
              <a:cxnLst/>
              <a:rect l="l" t="t" r="r" b="b"/>
              <a:pathLst>
                <a:path w="3057" h="2136" extrusionOk="0">
                  <a:moveTo>
                    <a:pt x="2719" y="0"/>
                  </a:moveTo>
                  <a:cubicBezTo>
                    <a:pt x="2664" y="0"/>
                    <a:pt x="2609" y="15"/>
                    <a:pt x="2560" y="47"/>
                  </a:cubicBezTo>
                  <a:lnTo>
                    <a:pt x="160" y="1592"/>
                  </a:lnTo>
                  <a:cubicBezTo>
                    <a:pt x="50" y="1662"/>
                    <a:pt x="0" y="1797"/>
                    <a:pt x="37" y="1923"/>
                  </a:cubicBezTo>
                  <a:cubicBezTo>
                    <a:pt x="73" y="2049"/>
                    <a:pt x="189" y="2136"/>
                    <a:pt x="320" y="2136"/>
                  </a:cubicBezTo>
                  <a:cubicBezTo>
                    <a:pt x="377" y="2136"/>
                    <a:pt x="432" y="2119"/>
                    <a:pt x="480" y="2088"/>
                  </a:cubicBezTo>
                  <a:lnTo>
                    <a:pt x="2879" y="544"/>
                  </a:lnTo>
                  <a:cubicBezTo>
                    <a:pt x="3017" y="456"/>
                    <a:pt x="3057" y="274"/>
                    <a:pt x="2969" y="136"/>
                  </a:cubicBezTo>
                  <a:cubicBezTo>
                    <a:pt x="2912" y="48"/>
                    <a:pt x="2816" y="0"/>
                    <a:pt x="2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3"/>
            <p:cNvSpPr/>
            <p:nvPr/>
          </p:nvSpPr>
          <p:spPr>
            <a:xfrm>
              <a:off x="8698978" y="2457767"/>
              <a:ext cx="313502" cy="201764"/>
            </a:xfrm>
            <a:custGeom>
              <a:avLst/>
              <a:gdLst/>
              <a:ahLst/>
              <a:cxnLst/>
              <a:rect l="l" t="t" r="r" b="b"/>
              <a:pathLst>
                <a:path w="17732" h="11412" extrusionOk="0">
                  <a:moveTo>
                    <a:pt x="17731" y="1"/>
                  </a:moveTo>
                  <a:lnTo>
                    <a:pt x="0" y="1141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3"/>
            <p:cNvSpPr/>
            <p:nvPr/>
          </p:nvSpPr>
          <p:spPr>
            <a:xfrm>
              <a:off x="8693320" y="2452516"/>
              <a:ext cx="325153" cy="212248"/>
            </a:xfrm>
            <a:custGeom>
              <a:avLst/>
              <a:gdLst/>
              <a:ahLst/>
              <a:cxnLst/>
              <a:rect l="l" t="t" r="r" b="b"/>
              <a:pathLst>
                <a:path w="18391" h="12005" extrusionOk="0">
                  <a:moveTo>
                    <a:pt x="18054" y="1"/>
                  </a:moveTo>
                  <a:cubicBezTo>
                    <a:pt x="17998" y="1"/>
                    <a:pt x="17941" y="17"/>
                    <a:pt x="17891" y="50"/>
                  </a:cubicBezTo>
                  <a:lnTo>
                    <a:pt x="160" y="11459"/>
                  </a:lnTo>
                  <a:cubicBezTo>
                    <a:pt x="51" y="11531"/>
                    <a:pt x="1" y="11665"/>
                    <a:pt x="37" y="11791"/>
                  </a:cubicBezTo>
                  <a:cubicBezTo>
                    <a:pt x="74" y="11917"/>
                    <a:pt x="189" y="12004"/>
                    <a:pt x="320" y="12004"/>
                  </a:cubicBezTo>
                  <a:cubicBezTo>
                    <a:pt x="377" y="12004"/>
                    <a:pt x="434" y="11988"/>
                    <a:pt x="480" y="11956"/>
                  </a:cubicBezTo>
                  <a:lnTo>
                    <a:pt x="18211" y="547"/>
                  </a:lnTo>
                  <a:cubicBezTo>
                    <a:pt x="18351" y="459"/>
                    <a:pt x="18391" y="275"/>
                    <a:pt x="18302" y="137"/>
                  </a:cubicBezTo>
                  <a:cubicBezTo>
                    <a:pt x="18246" y="49"/>
                    <a:pt x="18151" y="1"/>
                    <a:pt x="18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3"/>
            <p:cNvSpPr/>
            <p:nvPr/>
          </p:nvSpPr>
          <p:spPr>
            <a:xfrm>
              <a:off x="7842134" y="3143769"/>
              <a:ext cx="56682" cy="30498"/>
            </a:xfrm>
            <a:custGeom>
              <a:avLst/>
              <a:gdLst/>
              <a:ahLst/>
              <a:cxnLst/>
              <a:rect l="l" t="t" r="r" b="b"/>
              <a:pathLst>
                <a:path w="3206" h="1725" extrusionOk="0">
                  <a:moveTo>
                    <a:pt x="1837" y="0"/>
                  </a:moveTo>
                  <a:cubicBezTo>
                    <a:pt x="1837" y="0"/>
                    <a:pt x="1" y="767"/>
                    <a:pt x="282" y="1537"/>
                  </a:cubicBezTo>
                  <a:cubicBezTo>
                    <a:pt x="330" y="1670"/>
                    <a:pt x="447" y="1724"/>
                    <a:pt x="608" y="1724"/>
                  </a:cubicBezTo>
                  <a:cubicBezTo>
                    <a:pt x="1389" y="1724"/>
                    <a:pt x="3205" y="442"/>
                    <a:pt x="3205" y="442"/>
                  </a:cubicBezTo>
                  <a:lnTo>
                    <a:pt x="1837"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3"/>
            <p:cNvSpPr/>
            <p:nvPr/>
          </p:nvSpPr>
          <p:spPr>
            <a:xfrm>
              <a:off x="7835858" y="3138518"/>
              <a:ext cx="69500" cy="40929"/>
            </a:xfrm>
            <a:custGeom>
              <a:avLst/>
              <a:gdLst/>
              <a:ahLst/>
              <a:cxnLst/>
              <a:rect l="l" t="t" r="r" b="b"/>
              <a:pathLst>
                <a:path w="3931" h="2315" extrusionOk="0">
                  <a:moveTo>
                    <a:pt x="2207" y="613"/>
                  </a:moveTo>
                  <a:lnTo>
                    <a:pt x="2889" y="834"/>
                  </a:lnTo>
                  <a:cubicBezTo>
                    <a:pt x="2062" y="1362"/>
                    <a:pt x="1268" y="1746"/>
                    <a:pt x="984" y="1746"/>
                  </a:cubicBezTo>
                  <a:cubicBezTo>
                    <a:pt x="955" y="1746"/>
                    <a:pt x="932" y="1742"/>
                    <a:pt x="914" y="1734"/>
                  </a:cubicBezTo>
                  <a:cubicBezTo>
                    <a:pt x="802" y="1427"/>
                    <a:pt x="1577" y="897"/>
                    <a:pt x="2207" y="613"/>
                  </a:cubicBezTo>
                  <a:close/>
                  <a:moveTo>
                    <a:pt x="2191" y="1"/>
                  </a:moveTo>
                  <a:cubicBezTo>
                    <a:pt x="2153" y="1"/>
                    <a:pt x="2114" y="9"/>
                    <a:pt x="2078" y="24"/>
                  </a:cubicBezTo>
                  <a:cubicBezTo>
                    <a:pt x="1728" y="170"/>
                    <a:pt x="1" y="949"/>
                    <a:pt x="359" y="1935"/>
                  </a:cubicBezTo>
                  <a:cubicBezTo>
                    <a:pt x="418" y="2103"/>
                    <a:pt x="555" y="2232"/>
                    <a:pt x="725" y="2283"/>
                  </a:cubicBezTo>
                  <a:cubicBezTo>
                    <a:pt x="793" y="2303"/>
                    <a:pt x="865" y="2314"/>
                    <a:pt x="936" y="2314"/>
                  </a:cubicBezTo>
                  <a:cubicBezTo>
                    <a:pt x="940" y="2314"/>
                    <a:pt x="944" y="2314"/>
                    <a:pt x="948" y="2314"/>
                  </a:cubicBezTo>
                  <a:cubicBezTo>
                    <a:pt x="1772" y="2314"/>
                    <a:pt x="3261" y="1313"/>
                    <a:pt x="3731" y="981"/>
                  </a:cubicBezTo>
                  <a:cubicBezTo>
                    <a:pt x="3930" y="840"/>
                    <a:pt x="3884" y="533"/>
                    <a:pt x="3652" y="458"/>
                  </a:cubicBezTo>
                  <a:lnTo>
                    <a:pt x="2282" y="15"/>
                  </a:lnTo>
                  <a:cubicBezTo>
                    <a:pt x="2253" y="6"/>
                    <a:pt x="2222" y="1"/>
                    <a:pt x="2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3"/>
            <p:cNvSpPr/>
            <p:nvPr/>
          </p:nvSpPr>
          <p:spPr>
            <a:xfrm>
              <a:off x="7862466" y="2987884"/>
              <a:ext cx="196213" cy="181980"/>
            </a:xfrm>
            <a:custGeom>
              <a:avLst/>
              <a:gdLst/>
              <a:ahLst/>
              <a:cxnLst/>
              <a:rect l="l" t="t" r="r" b="b"/>
              <a:pathLst>
                <a:path w="11098" h="10293" extrusionOk="0">
                  <a:moveTo>
                    <a:pt x="7398" y="0"/>
                  </a:moveTo>
                  <a:lnTo>
                    <a:pt x="0" y="9006"/>
                  </a:lnTo>
                  <a:lnTo>
                    <a:pt x="644" y="10293"/>
                  </a:lnTo>
                  <a:lnTo>
                    <a:pt x="11097" y="7719"/>
                  </a:lnTo>
                  <a:cubicBezTo>
                    <a:pt x="5308" y="5468"/>
                    <a:pt x="7398" y="1"/>
                    <a:pt x="7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3"/>
            <p:cNvSpPr/>
            <p:nvPr/>
          </p:nvSpPr>
          <p:spPr>
            <a:xfrm>
              <a:off x="7856879" y="2982651"/>
              <a:ext cx="207157" cy="192447"/>
            </a:xfrm>
            <a:custGeom>
              <a:avLst/>
              <a:gdLst/>
              <a:ahLst/>
              <a:cxnLst/>
              <a:rect l="l" t="t" r="r" b="b"/>
              <a:pathLst>
                <a:path w="11717" h="10885" extrusionOk="0">
                  <a:moveTo>
                    <a:pt x="7140" y="1461"/>
                  </a:moveTo>
                  <a:lnTo>
                    <a:pt x="7140" y="1461"/>
                  </a:lnTo>
                  <a:cubicBezTo>
                    <a:pt x="6896" y="3171"/>
                    <a:pt x="7040" y="6197"/>
                    <a:pt x="10502" y="7936"/>
                  </a:cubicBezTo>
                  <a:lnTo>
                    <a:pt x="1118" y="10246"/>
                  </a:lnTo>
                  <a:lnTo>
                    <a:pt x="666" y="9342"/>
                  </a:lnTo>
                  <a:lnTo>
                    <a:pt x="7140" y="1461"/>
                  </a:lnTo>
                  <a:close/>
                  <a:moveTo>
                    <a:pt x="7714" y="1"/>
                  </a:moveTo>
                  <a:cubicBezTo>
                    <a:pt x="7628" y="1"/>
                    <a:pt x="7543" y="38"/>
                    <a:pt x="7485" y="109"/>
                  </a:cubicBezTo>
                  <a:lnTo>
                    <a:pt x="87" y="9114"/>
                  </a:lnTo>
                  <a:cubicBezTo>
                    <a:pt x="14" y="9205"/>
                    <a:pt x="0" y="9330"/>
                    <a:pt x="52" y="9434"/>
                  </a:cubicBezTo>
                  <a:lnTo>
                    <a:pt x="695" y="10721"/>
                  </a:lnTo>
                  <a:cubicBezTo>
                    <a:pt x="745" y="10822"/>
                    <a:pt x="848" y="10885"/>
                    <a:pt x="960" y="10885"/>
                  </a:cubicBezTo>
                  <a:cubicBezTo>
                    <a:pt x="984" y="10885"/>
                    <a:pt x="1008" y="10882"/>
                    <a:pt x="1030" y="10876"/>
                  </a:cubicBezTo>
                  <a:lnTo>
                    <a:pt x="11484" y="8302"/>
                  </a:lnTo>
                  <a:cubicBezTo>
                    <a:pt x="11610" y="8272"/>
                    <a:pt x="11700" y="8164"/>
                    <a:pt x="11708" y="8036"/>
                  </a:cubicBezTo>
                  <a:cubicBezTo>
                    <a:pt x="11717" y="7906"/>
                    <a:pt x="11641" y="7787"/>
                    <a:pt x="11520" y="7741"/>
                  </a:cubicBezTo>
                  <a:cubicBezTo>
                    <a:pt x="6080" y="5624"/>
                    <a:pt x="7911" y="614"/>
                    <a:pt x="7990" y="401"/>
                  </a:cubicBezTo>
                  <a:cubicBezTo>
                    <a:pt x="8042" y="266"/>
                    <a:pt x="7988" y="112"/>
                    <a:pt x="7863" y="41"/>
                  </a:cubicBezTo>
                  <a:cubicBezTo>
                    <a:pt x="7816" y="14"/>
                    <a:pt x="7765" y="1"/>
                    <a:pt x="7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3"/>
            <p:cNvSpPr/>
            <p:nvPr/>
          </p:nvSpPr>
          <p:spPr>
            <a:xfrm>
              <a:off x="9005531" y="2156570"/>
              <a:ext cx="427149" cy="344442"/>
            </a:xfrm>
            <a:custGeom>
              <a:avLst/>
              <a:gdLst/>
              <a:ahLst/>
              <a:cxnLst/>
              <a:rect l="l" t="t" r="r" b="b"/>
              <a:pathLst>
                <a:path w="24160" h="19482" extrusionOk="0">
                  <a:moveTo>
                    <a:pt x="16840" y="1"/>
                  </a:moveTo>
                  <a:cubicBezTo>
                    <a:pt x="15648" y="1"/>
                    <a:pt x="14441" y="335"/>
                    <a:pt x="13366" y="1035"/>
                  </a:cubicBezTo>
                  <a:lnTo>
                    <a:pt x="524" y="9397"/>
                  </a:lnTo>
                  <a:cubicBezTo>
                    <a:pt x="178" y="10277"/>
                    <a:pt x="0" y="11215"/>
                    <a:pt x="0" y="12162"/>
                  </a:cubicBezTo>
                  <a:cubicBezTo>
                    <a:pt x="0" y="16194"/>
                    <a:pt x="3137" y="19465"/>
                    <a:pt x="7011" y="19482"/>
                  </a:cubicBezTo>
                  <a:lnTo>
                    <a:pt x="20054" y="11887"/>
                  </a:lnTo>
                  <a:cubicBezTo>
                    <a:pt x="23163" y="10078"/>
                    <a:pt x="24160" y="6058"/>
                    <a:pt x="22257" y="3005"/>
                  </a:cubicBezTo>
                  <a:cubicBezTo>
                    <a:pt x="21047" y="1063"/>
                    <a:pt x="18966" y="1"/>
                    <a:pt x="16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3"/>
            <p:cNvSpPr/>
            <p:nvPr/>
          </p:nvSpPr>
          <p:spPr>
            <a:xfrm>
              <a:off x="9000280" y="2151302"/>
              <a:ext cx="425328" cy="354944"/>
            </a:xfrm>
            <a:custGeom>
              <a:avLst/>
              <a:gdLst/>
              <a:ahLst/>
              <a:cxnLst/>
              <a:rect l="l" t="t" r="r" b="b"/>
              <a:pathLst>
                <a:path w="24057" h="20076" extrusionOk="0">
                  <a:moveTo>
                    <a:pt x="17130" y="592"/>
                  </a:moveTo>
                  <a:cubicBezTo>
                    <a:pt x="17572" y="592"/>
                    <a:pt x="18017" y="640"/>
                    <a:pt x="18459" y="738"/>
                  </a:cubicBezTo>
                  <a:cubicBezTo>
                    <a:pt x="20067" y="1096"/>
                    <a:pt x="21433" y="2062"/>
                    <a:pt x="22303" y="3459"/>
                  </a:cubicBezTo>
                  <a:cubicBezTo>
                    <a:pt x="23180" y="4867"/>
                    <a:pt x="23443" y="6529"/>
                    <a:pt x="23044" y="8139"/>
                  </a:cubicBezTo>
                  <a:cubicBezTo>
                    <a:pt x="22645" y="9749"/>
                    <a:pt x="21635" y="11096"/>
                    <a:pt x="20203" y="11931"/>
                  </a:cubicBezTo>
                  <a:lnTo>
                    <a:pt x="7228" y="19483"/>
                  </a:lnTo>
                  <a:cubicBezTo>
                    <a:pt x="3562" y="19422"/>
                    <a:pt x="592" y="16290"/>
                    <a:pt x="592" y="12460"/>
                  </a:cubicBezTo>
                  <a:cubicBezTo>
                    <a:pt x="592" y="11581"/>
                    <a:pt x="751" y="10711"/>
                    <a:pt x="1062" y="9890"/>
                  </a:cubicBezTo>
                  <a:lnTo>
                    <a:pt x="13824" y="1579"/>
                  </a:lnTo>
                  <a:cubicBezTo>
                    <a:pt x="14825" y="929"/>
                    <a:pt x="15966" y="592"/>
                    <a:pt x="17130" y="592"/>
                  </a:cubicBezTo>
                  <a:close/>
                  <a:moveTo>
                    <a:pt x="17127" y="1"/>
                  </a:moveTo>
                  <a:cubicBezTo>
                    <a:pt x="15850" y="1"/>
                    <a:pt x="14599" y="369"/>
                    <a:pt x="13502" y="1085"/>
                  </a:cubicBezTo>
                  <a:lnTo>
                    <a:pt x="660" y="9447"/>
                  </a:lnTo>
                  <a:cubicBezTo>
                    <a:pt x="607" y="9481"/>
                    <a:pt x="568" y="9529"/>
                    <a:pt x="546" y="9587"/>
                  </a:cubicBezTo>
                  <a:cubicBezTo>
                    <a:pt x="185" y="10501"/>
                    <a:pt x="0" y="11477"/>
                    <a:pt x="2" y="12460"/>
                  </a:cubicBezTo>
                  <a:cubicBezTo>
                    <a:pt x="2" y="16642"/>
                    <a:pt x="3278" y="20058"/>
                    <a:pt x="7305" y="20076"/>
                  </a:cubicBezTo>
                  <a:lnTo>
                    <a:pt x="7306" y="20076"/>
                  </a:lnTo>
                  <a:cubicBezTo>
                    <a:pt x="7358" y="20074"/>
                    <a:pt x="7410" y="20062"/>
                    <a:pt x="7455" y="20035"/>
                  </a:cubicBezTo>
                  <a:lnTo>
                    <a:pt x="20500" y="12441"/>
                  </a:lnTo>
                  <a:cubicBezTo>
                    <a:pt x="22072" y="11526"/>
                    <a:pt x="23179" y="10049"/>
                    <a:pt x="23618" y="8281"/>
                  </a:cubicBezTo>
                  <a:cubicBezTo>
                    <a:pt x="24056" y="6515"/>
                    <a:pt x="23767" y="4692"/>
                    <a:pt x="22805" y="3147"/>
                  </a:cubicBezTo>
                  <a:cubicBezTo>
                    <a:pt x="21849" y="1613"/>
                    <a:pt x="20351" y="553"/>
                    <a:pt x="18587" y="162"/>
                  </a:cubicBezTo>
                  <a:cubicBezTo>
                    <a:pt x="18101" y="54"/>
                    <a:pt x="17612" y="1"/>
                    <a:pt x="17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3"/>
            <p:cNvSpPr/>
            <p:nvPr/>
          </p:nvSpPr>
          <p:spPr>
            <a:xfrm>
              <a:off x="9056680" y="2156570"/>
              <a:ext cx="376001" cy="310974"/>
            </a:xfrm>
            <a:custGeom>
              <a:avLst/>
              <a:gdLst/>
              <a:ahLst/>
              <a:cxnLst/>
              <a:rect l="l" t="t" r="r" b="b"/>
              <a:pathLst>
                <a:path w="21267" h="17589" extrusionOk="0">
                  <a:moveTo>
                    <a:pt x="13947" y="1"/>
                  </a:moveTo>
                  <a:cubicBezTo>
                    <a:pt x="12755" y="1"/>
                    <a:pt x="11548" y="335"/>
                    <a:pt x="10473" y="1035"/>
                  </a:cubicBezTo>
                  <a:lnTo>
                    <a:pt x="715" y="7389"/>
                  </a:lnTo>
                  <a:cubicBezTo>
                    <a:pt x="245" y="8362"/>
                    <a:pt x="1" y="9430"/>
                    <a:pt x="2" y="10513"/>
                  </a:cubicBezTo>
                  <a:cubicBezTo>
                    <a:pt x="2" y="14421"/>
                    <a:pt x="3098" y="17588"/>
                    <a:pt x="6918" y="17588"/>
                  </a:cubicBezTo>
                  <a:cubicBezTo>
                    <a:pt x="7080" y="17588"/>
                    <a:pt x="7240" y="17582"/>
                    <a:pt x="7400" y="17571"/>
                  </a:cubicBezTo>
                  <a:lnTo>
                    <a:pt x="17161" y="11887"/>
                  </a:lnTo>
                  <a:cubicBezTo>
                    <a:pt x="20270" y="10078"/>
                    <a:pt x="21267" y="6058"/>
                    <a:pt x="19364" y="3005"/>
                  </a:cubicBezTo>
                  <a:cubicBezTo>
                    <a:pt x="18154" y="1063"/>
                    <a:pt x="16073" y="1"/>
                    <a:pt x="13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3"/>
            <p:cNvSpPr/>
            <p:nvPr/>
          </p:nvSpPr>
          <p:spPr>
            <a:xfrm>
              <a:off x="9051429" y="2151302"/>
              <a:ext cx="374180" cy="321475"/>
            </a:xfrm>
            <a:custGeom>
              <a:avLst/>
              <a:gdLst/>
              <a:ahLst/>
              <a:cxnLst/>
              <a:rect l="l" t="t" r="r" b="b"/>
              <a:pathLst>
                <a:path w="21164" h="18183" extrusionOk="0">
                  <a:moveTo>
                    <a:pt x="14238" y="592"/>
                  </a:moveTo>
                  <a:cubicBezTo>
                    <a:pt x="14680" y="592"/>
                    <a:pt x="15125" y="640"/>
                    <a:pt x="15567" y="738"/>
                  </a:cubicBezTo>
                  <a:cubicBezTo>
                    <a:pt x="17175" y="1096"/>
                    <a:pt x="18540" y="2062"/>
                    <a:pt x="19411" y="3459"/>
                  </a:cubicBezTo>
                  <a:cubicBezTo>
                    <a:pt x="20288" y="4867"/>
                    <a:pt x="20552" y="6529"/>
                    <a:pt x="20152" y="8139"/>
                  </a:cubicBezTo>
                  <a:cubicBezTo>
                    <a:pt x="19753" y="9749"/>
                    <a:pt x="18744" y="11095"/>
                    <a:pt x="17310" y="11931"/>
                  </a:cubicBezTo>
                  <a:lnTo>
                    <a:pt x="7609" y="17578"/>
                  </a:lnTo>
                  <a:cubicBezTo>
                    <a:pt x="7478" y="17587"/>
                    <a:pt x="7347" y="17590"/>
                    <a:pt x="7215" y="17590"/>
                  </a:cubicBezTo>
                  <a:cubicBezTo>
                    <a:pt x="3565" y="17590"/>
                    <a:pt x="595" y="14549"/>
                    <a:pt x="595" y="10811"/>
                  </a:cubicBezTo>
                  <a:cubicBezTo>
                    <a:pt x="592" y="9801"/>
                    <a:pt x="814" y="8802"/>
                    <a:pt x="1243" y="7888"/>
                  </a:cubicBezTo>
                  <a:lnTo>
                    <a:pt x="10933" y="1579"/>
                  </a:lnTo>
                  <a:cubicBezTo>
                    <a:pt x="11933" y="929"/>
                    <a:pt x="13074" y="592"/>
                    <a:pt x="14238" y="592"/>
                  </a:cubicBezTo>
                  <a:close/>
                  <a:moveTo>
                    <a:pt x="14234" y="1"/>
                  </a:moveTo>
                  <a:cubicBezTo>
                    <a:pt x="12957" y="1"/>
                    <a:pt x="11706" y="369"/>
                    <a:pt x="10609" y="1085"/>
                  </a:cubicBezTo>
                  <a:lnTo>
                    <a:pt x="850" y="7439"/>
                  </a:lnTo>
                  <a:cubicBezTo>
                    <a:pt x="805" y="7468"/>
                    <a:pt x="769" y="7509"/>
                    <a:pt x="746" y="7558"/>
                  </a:cubicBezTo>
                  <a:cubicBezTo>
                    <a:pt x="255" y="8572"/>
                    <a:pt x="1" y="9684"/>
                    <a:pt x="4" y="10811"/>
                  </a:cubicBezTo>
                  <a:cubicBezTo>
                    <a:pt x="4" y="14875"/>
                    <a:pt x="3239" y="18182"/>
                    <a:pt x="7215" y="18182"/>
                  </a:cubicBezTo>
                  <a:cubicBezTo>
                    <a:pt x="7383" y="18182"/>
                    <a:pt x="7551" y="18176"/>
                    <a:pt x="7717" y="18163"/>
                  </a:cubicBezTo>
                  <a:cubicBezTo>
                    <a:pt x="7762" y="18161"/>
                    <a:pt x="7805" y="18147"/>
                    <a:pt x="7846" y="18124"/>
                  </a:cubicBezTo>
                  <a:lnTo>
                    <a:pt x="17607" y="12441"/>
                  </a:lnTo>
                  <a:cubicBezTo>
                    <a:pt x="19179" y="11526"/>
                    <a:pt x="20286" y="10049"/>
                    <a:pt x="20725" y="8281"/>
                  </a:cubicBezTo>
                  <a:cubicBezTo>
                    <a:pt x="21163" y="6515"/>
                    <a:pt x="20874" y="4692"/>
                    <a:pt x="19912" y="3147"/>
                  </a:cubicBezTo>
                  <a:cubicBezTo>
                    <a:pt x="18956" y="1612"/>
                    <a:pt x="17458" y="553"/>
                    <a:pt x="15694" y="162"/>
                  </a:cubicBezTo>
                  <a:cubicBezTo>
                    <a:pt x="15208" y="54"/>
                    <a:pt x="14719" y="1"/>
                    <a:pt x="14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3"/>
            <p:cNvSpPr/>
            <p:nvPr/>
          </p:nvSpPr>
          <p:spPr>
            <a:xfrm>
              <a:off x="8597990" y="2534251"/>
              <a:ext cx="31700" cy="62676"/>
            </a:xfrm>
            <a:custGeom>
              <a:avLst/>
              <a:gdLst/>
              <a:ahLst/>
              <a:cxnLst/>
              <a:rect l="l" t="t" r="r" b="b"/>
              <a:pathLst>
                <a:path w="1793" h="3545" extrusionOk="0">
                  <a:moveTo>
                    <a:pt x="1793" y="1"/>
                  </a:moveTo>
                  <a:cubicBezTo>
                    <a:pt x="1793" y="1"/>
                    <a:pt x="364" y="1"/>
                    <a:pt x="364" y="652"/>
                  </a:cubicBezTo>
                  <a:cubicBezTo>
                    <a:pt x="364" y="1291"/>
                    <a:pt x="0" y="3544"/>
                    <a:pt x="778" y="3544"/>
                  </a:cubicBezTo>
                  <a:cubicBezTo>
                    <a:pt x="791" y="3544"/>
                    <a:pt x="803" y="3544"/>
                    <a:pt x="816" y="3542"/>
                  </a:cubicBezTo>
                  <a:cubicBezTo>
                    <a:pt x="1642" y="3471"/>
                    <a:pt x="1568" y="2025"/>
                    <a:pt x="1643" y="1519"/>
                  </a:cubicBezTo>
                  <a:cubicBezTo>
                    <a:pt x="1717" y="1012"/>
                    <a:pt x="1793" y="1"/>
                    <a:pt x="1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3"/>
            <p:cNvSpPr/>
            <p:nvPr/>
          </p:nvSpPr>
          <p:spPr>
            <a:xfrm>
              <a:off x="8596487" y="2529017"/>
              <a:ext cx="38648" cy="73142"/>
            </a:xfrm>
            <a:custGeom>
              <a:avLst/>
              <a:gdLst/>
              <a:ahLst/>
              <a:cxnLst/>
              <a:rect l="l" t="t" r="r" b="b"/>
              <a:pathLst>
                <a:path w="2186" h="4137" extrusionOk="0">
                  <a:moveTo>
                    <a:pt x="1556" y="612"/>
                  </a:moveTo>
                  <a:cubicBezTo>
                    <a:pt x="1527" y="949"/>
                    <a:pt x="1480" y="1462"/>
                    <a:pt x="1436" y="1771"/>
                  </a:cubicBezTo>
                  <a:cubicBezTo>
                    <a:pt x="1421" y="1868"/>
                    <a:pt x="1411" y="1995"/>
                    <a:pt x="1401" y="2141"/>
                  </a:cubicBezTo>
                  <a:cubicBezTo>
                    <a:pt x="1364" y="2652"/>
                    <a:pt x="1304" y="3507"/>
                    <a:pt x="828" y="3530"/>
                  </a:cubicBezTo>
                  <a:cubicBezTo>
                    <a:pt x="579" y="3284"/>
                    <a:pt x="673" y="2044"/>
                    <a:pt x="713" y="1515"/>
                  </a:cubicBezTo>
                  <a:cubicBezTo>
                    <a:pt x="730" y="1281"/>
                    <a:pt x="745" y="1081"/>
                    <a:pt x="745" y="948"/>
                  </a:cubicBezTo>
                  <a:cubicBezTo>
                    <a:pt x="745" y="789"/>
                    <a:pt x="1133" y="658"/>
                    <a:pt x="1556" y="612"/>
                  </a:cubicBezTo>
                  <a:close/>
                  <a:moveTo>
                    <a:pt x="1878" y="1"/>
                  </a:moveTo>
                  <a:cubicBezTo>
                    <a:pt x="1700" y="1"/>
                    <a:pt x="153" y="27"/>
                    <a:pt x="153" y="946"/>
                  </a:cubicBezTo>
                  <a:cubicBezTo>
                    <a:pt x="153" y="1070"/>
                    <a:pt x="138" y="1254"/>
                    <a:pt x="123" y="1470"/>
                  </a:cubicBezTo>
                  <a:cubicBezTo>
                    <a:pt x="39" y="2587"/>
                    <a:pt x="1" y="3545"/>
                    <a:pt x="411" y="3950"/>
                  </a:cubicBezTo>
                  <a:cubicBezTo>
                    <a:pt x="530" y="4070"/>
                    <a:pt x="690" y="4137"/>
                    <a:pt x="858" y="4137"/>
                  </a:cubicBezTo>
                  <a:cubicBezTo>
                    <a:pt x="860" y="4137"/>
                    <a:pt x="862" y="4137"/>
                    <a:pt x="863" y="4137"/>
                  </a:cubicBezTo>
                  <a:cubicBezTo>
                    <a:pt x="883" y="4137"/>
                    <a:pt x="905" y="4136"/>
                    <a:pt x="926" y="4133"/>
                  </a:cubicBezTo>
                  <a:cubicBezTo>
                    <a:pt x="1857" y="4052"/>
                    <a:pt x="1940" y="2883"/>
                    <a:pt x="1990" y="2184"/>
                  </a:cubicBezTo>
                  <a:cubicBezTo>
                    <a:pt x="1999" y="2056"/>
                    <a:pt x="2006" y="1942"/>
                    <a:pt x="2019" y="1858"/>
                  </a:cubicBezTo>
                  <a:cubicBezTo>
                    <a:pt x="2096" y="1347"/>
                    <a:pt x="2169" y="360"/>
                    <a:pt x="2173" y="318"/>
                  </a:cubicBezTo>
                  <a:cubicBezTo>
                    <a:pt x="2185" y="147"/>
                    <a:pt x="2049" y="1"/>
                    <a:pt x="18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3"/>
            <p:cNvSpPr/>
            <p:nvPr/>
          </p:nvSpPr>
          <p:spPr>
            <a:xfrm>
              <a:off x="8619241" y="2490882"/>
              <a:ext cx="38100" cy="86950"/>
            </a:xfrm>
            <a:custGeom>
              <a:avLst/>
              <a:gdLst/>
              <a:ahLst/>
              <a:cxnLst/>
              <a:rect l="l" t="t" r="r" b="b"/>
              <a:pathLst>
                <a:path w="2155" h="4918" extrusionOk="0">
                  <a:moveTo>
                    <a:pt x="1479" y="1"/>
                  </a:moveTo>
                  <a:cubicBezTo>
                    <a:pt x="1123" y="1"/>
                    <a:pt x="731" y="99"/>
                    <a:pt x="583" y="492"/>
                  </a:cubicBezTo>
                  <a:cubicBezTo>
                    <a:pt x="291" y="1269"/>
                    <a:pt x="1" y="4917"/>
                    <a:pt x="844" y="4917"/>
                  </a:cubicBezTo>
                  <a:cubicBezTo>
                    <a:pt x="855" y="4917"/>
                    <a:pt x="867" y="4916"/>
                    <a:pt x="878" y="4915"/>
                  </a:cubicBezTo>
                  <a:cubicBezTo>
                    <a:pt x="1762" y="4817"/>
                    <a:pt x="1958" y="1475"/>
                    <a:pt x="2155" y="99"/>
                  </a:cubicBezTo>
                  <a:cubicBezTo>
                    <a:pt x="2155" y="99"/>
                    <a:pt x="1835" y="1"/>
                    <a:pt x="14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3"/>
            <p:cNvSpPr/>
            <p:nvPr/>
          </p:nvSpPr>
          <p:spPr>
            <a:xfrm>
              <a:off x="8614450" y="2485613"/>
              <a:ext cx="48408" cy="97434"/>
            </a:xfrm>
            <a:custGeom>
              <a:avLst/>
              <a:gdLst/>
              <a:ahLst/>
              <a:cxnLst/>
              <a:rect l="l" t="t" r="r" b="b"/>
              <a:pathLst>
                <a:path w="2738" h="5511" extrusionOk="0">
                  <a:moveTo>
                    <a:pt x="1745" y="594"/>
                  </a:moveTo>
                  <a:cubicBezTo>
                    <a:pt x="1863" y="595"/>
                    <a:pt x="1981" y="606"/>
                    <a:pt x="2097" y="627"/>
                  </a:cubicBezTo>
                  <a:cubicBezTo>
                    <a:pt x="2074" y="812"/>
                    <a:pt x="2050" y="1019"/>
                    <a:pt x="2024" y="1241"/>
                  </a:cubicBezTo>
                  <a:cubicBezTo>
                    <a:pt x="1922" y="2136"/>
                    <a:pt x="1611" y="4863"/>
                    <a:pt x="1124" y="4920"/>
                  </a:cubicBezTo>
                  <a:cubicBezTo>
                    <a:pt x="731" y="4707"/>
                    <a:pt x="799" y="1776"/>
                    <a:pt x="1130" y="893"/>
                  </a:cubicBezTo>
                  <a:cubicBezTo>
                    <a:pt x="1218" y="657"/>
                    <a:pt x="1484" y="594"/>
                    <a:pt x="1743" y="594"/>
                  </a:cubicBezTo>
                  <a:close/>
                  <a:moveTo>
                    <a:pt x="1760" y="0"/>
                  </a:moveTo>
                  <a:cubicBezTo>
                    <a:pt x="1275" y="0"/>
                    <a:pt x="774" y="159"/>
                    <a:pt x="576" y="687"/>
                  </a:cubicBezTo>
                  <a:cubicBezTo>
                    <a:pt x="314" y="1388"/>
                    <a:pt x="1" y="4450"/>
                    <a:pt x="630" y="5257"/>
                  </a:cubicBezTo>
                  <a:cubicBezTo>
                    <a:pt x="759" y="5422"/>
                    <a:pt x="927" y="5510"/>
                    <a:pt x="1114" y="5510"/>
                  </a:cubicBezTo>
                  <a:cubicBezTo>
                    <a:pt x="1135" y="5510"/>
                    <a:pt x="1158" y="5509"/>
                    <a:pt x="1179" y="5506"/>
                  </a:cubicBezTo>
                  <a:cubicBezTo>
                    <a:pt x="2073" y="5407"/>
                    <a:pt x="2346" y="3626"/>
                    <a:pt x="2612" y="1308"/>
                  </a:cubicBezTo>
                  <a:cubicBezTo>
                    <a:pt x="2649" y="977"/>
                    <a:pt x="2684" y="678"/>
                    <a:pt x="2718" y="439"/>
                  </a:cubicBezTo>
                  <a:cubicBezTo>
                    <a:pt x="2738" y="295"/>
                    <a:pt x="2651" y="157"/>
                    <a:pt x="2513" y="114"/>
                  </a:cubicBezTo>
                  <a:cubicBezTo>
                    <a:pt x="2305" y="51"/>
                    <a:pt x="2035" y="0"/>
                    <a:pt x="1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3"/>
            <p:cNvSpPr/>
            <p:nvPr/>
          </p:nvSpPr>
          <p:spPr>
            <a:xfrm>
              <a:off x="8646910" y="2484941"/>
              <a:ext cx="45172" cy="80674"/>
            </a:xfrm>
            <a:custGeom>
              <a:avLst/>
              <a:gdLst/>
              <a:ahLst/>
              <a:cxnLst/>
              <a:rect l="l" t="t" r="r" b="b"/>
              <a:pathLst>
                <a:path w="2555" h="4563" extrusionOk="0">
                  <a:moveTo>
                    <a:pt x="1224" y="1"/>
                  </a:moveTo>
                  <a:cubicBezTo>
                    <a:pt x="969" y="1"/>
                    <a:pt x="736" y="114"/>
                    <a:pt x="590" y="435"/>
                  </a:cubicBezTo>
                  <a:cubicBezTo>
                    <a:pt x="99" y="1516"/>
                    <a:pt x="0" y="4562"/>
                    <a:pt x="590" y="4562"/>
                  </a:cubicBezTo>
                  <a:cubicBezTo>
                    <a:pt x="1180" y="4562"/>
                    <a:pt x="2064" y="3285"/>
                    <a:pt x="2260" y="2597"/>
                  </a:cubicBezTo>
                  <a:cubicBezTo>
                    <a:pt x="2457" y="1908"/>
                    <a:pt x="2555" y="632"/>
                    <a:pt x="2555" y="632"/>
                  </a:cubicBezTo>
                  <a:cubicBezTo>
                    <a:pt x="2555" y="632"/>
                    <a:pt x="1828" y="1"/>
                    <a:pt x="1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3"/>
            <p:cNvSpPr/>
            <p:nvPr/>
          </p:nvSpPr>
          <p:spPr>
            <a:xfrm>
              <a:off x="8641695" y="2479725"/>
              <a:ext cx="55745" cy="91123"/>
            </a:xfrm>
            <a:custGeom>
              <a:avLst/>
              <a:gdLst/>
              <a:ahLst/>
              <a:cxnLst/>
              <a:rect l="l" t="t" r="r" b="b"/>
              <a:pathLst>
                <a:path w="3153" h="5154" extrusionOk="0">
                  <a:moveTo>
                    <a:pt x="1522" y="591"/>
                  </a:moveTo>
                  <a:cubicBezTo>
                    <a:pt x="1829" y="591"/>
                    <a:pt x="2261" y="841"/>
                    <a:pt x="2542" y="1058"/>
                  </a:cubicBezTo>
                  <a:cubicBezTo>
                    <a:pt x="2510" y="1412"/>
                    <a:pt x="2418" y="2297"/>
                    <a:pt x="2271" y="2812"/>
                  </a:cubicBezTo>
                  <a:cubicBezTo>
                    <a:pt x="2078" y="3484"/>
                    <a:pt x="1314" y="4470"/>
                    <a:pt x="935" y="4557"/>
                  </a:cubicBezTo>
                  <a:cubicBezTo>
                    <a:pt x="682" y="4161"/>
                    <a:pt x="702" y="1846"/>
                    <a:pt x="1154" y="854"/>
                  </a:cubicBezTo>
                  <a:cubicBezTo>
                    <a:pt x="1241" y="661"/>
                    <a:pt x="1348" y="617"/>
                    <a:pt x="1421" y="602"/>
                  </a:cubicBezTo>
                  <a:cubicBezTo>
                    <a:pt x="1454" y="594"/>
                    <a:pt x="1488" y="591"/>
                    <a:pt x="1522" y="591"/>
                  </a:cubicBezTo>
                  <a:close/>
                  <a:moveTo>
                    <a:pt x="1519" y="0"/>
                  </a:moveTo>
                  <a:cubicBezTo>
                    <a:pt x="1444" y="0"/>
                    <a:pt x="1369" y="8"/>
                    <a:pt x="1296" y="24"/>
                  </a:cubicBezTo>
                  <a:cubicBezTo>
                    <a:pt x="1086" y="69"/>
                    <a:pt x="798" y="208"/>
                    <a:pt x="617" y="607"/>
                  </a:cubicBezTo>
                  <a:cubicBezTo>
                    <a:pt x="167" y="1595"/>
                    <a:pt x="1" y="4191"/>
                    <a:pt x="453" y="4893"/>
                  </a:cubicBezTo>
                  <a:cubicBezTo>
                    <a:pt x="599" y="5119"/>
                    <a:pt x="786" y="5153"/>
                    <a:pt x="885" y="5153"/>
                  </a:cubicBezTo>
                  <a:cubicBezTo>
                    <a:pt x="1714" y="5153"/>
                    <a:pt x="2650" y="3639"/>
                    <a:pt x="2840" y="2974"/>
                  </a:cubicBezTo>
                  <a:cubicBezTo>
                    <a:pt x="3043" y="2265"/>
                    <a:pt x="3141" y="1002"/>
                    <a:pt x="3145" y="949"/>
                  </a:cubicBezTo>
                  <a:cubicBezTo>
                    <a:pt x="3152" y="855"/>
                    <a:pt x="3114" y="764"/>
                    <a:pt x="3044" y="703"/>
                  </a:cubicBezTo>
                  <a:cubicBezTo>
                    <a:pt x="2954" y="624"/>
                    <a:pt x="2210"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3"/>
            <p:cNvSpPr/>
            <p:nvPr/>
          </p:nvSpPr>
          <p:spPr>
            <a:xfrm>
              <a:off x="8664254" y="2483297"/>
              <a:ext cx="64338" cy="71728"/>
            </a:xfrm>
            <a:custGeom>
              <a:avLst/>
              <a:gdLst/>
              <a:ahLst/>
              <a:cxnLst/>
              <a:rect l="l" t="t" r="r" b="b"/>
              <a:pathLst>
                <a:path w="3639" h="4057" extrusionOk="0">
                  <a:moveTo>
                    <a:pt x="1585" y="0"/>
                  </a:moveTo>
                  <a:cubicBezTo>
                    <a:pt x="1538" y="0"/>
                    <a:pt x="1501" y="12"/>
                    <a:pt x="1476" y="37"/>
                  </a:cubicBezTo>
                  <a:cubicBezTo>
                    <a:pt x="1181" y="332"/>
                    <a:pt x="0" y="3359"/>
                    <a:pt x="887" y="3968"/>
                  </a:cubicBezTo>
                  <a:cubicBezTo>
                    <a:pt x="976" y="4029"/>
                    <a:pt x="1067" y="4057"/>
                    <a:pt x="1160" y="4057"/>
                  </a:cubicBezTo>
                  <a:cubicBezTo>
                    <a:pt x="1987" y="4057"/>
                    <a:pt x="2892" y="1860"/>
                    <a:pt x="2892" y="1860"/>
                  </a:cubicBezTo>
                  <a:lnTo>
                    <a:pt x="3639" y="1314"/>
                  </a:lnTo>
                  <a:cubicBezTo>
                    <a:pt x="3639" y="1314"/>
                    <a:pt x="2079" y="0"/>
                    <a:pt x="1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3"/>
            <p:cNvSpPr/>
            <p:nvPr/>
          </p:nvSpPr>
          <p:spPr>
            <a:xfrm>
              <a:off x="8667278" y="2477993"/>
              <a:ext cx="67255" cy="82265"/>
            </a:xfrm>
            <a:custGeom>
              <a:avLst/>
              <a:gdLst/>
              <a:ahLst/>
              <a:cxnLst/>
              <a:rect l="l" t="t" r="r" b="b"/>
              <a:pathLst>
                <a:path w="3804" h="4653" extrusionOk="0">
                  <a:moveTo>
                    <a:pt x="1472" y="606"/>
                  </a:moveTo>
                  <a:cubicBezTo>
                    <a:pt x="1718" y="676"/>
                    <a:pt x="2342" y="1088"/>
                    <a:pt x="2984" y="1601"/>
                  </a:cubicBezTo>
                  <a:lnTo>
                    <a:pt x="2546" y="1922"/>
                  </a:lnTo>
                  <a:cubicBezTo>
                    <a:pt x="2502" y="1954"/>
                    <a:pt x="2468" y="1998"/>
                    <a:pt x="2448" y="2048"/>
                  </a:cubicBezTo>
                  <a:cubicBezTo>
                    <a:pt x="2138" y="2799"/>
                    <a:pt x="1501" y="3918"/>
                    <a:pt x="1054" y="4050"/>
                  </a:cubicBezTo>
                  <a:cubicBezTo>
                    <a:pt x="1031" y="4057"/>
                    <a:pt x="1010" y="4061"/>
                    <a:pt x="989" y="4061"/>
                  </a:cubicBezTo>
                  <a:cubicBezTo>
                    <a:pt x="952" y="4061"/>
                    <a:pt x="919" y="4049"/>
                    <a:pt x="883" y="4024"/>
                  </a:cubicBezTo>
                  <a:cubicBezTo>
                    <a:pt x="763" y="3942"/>
                    <a:pt x="718" y="3751"/>
                    <a:pt x="699" y="3605"/>
                  </a:cubicBezTo>
                  <a:cubicBezTo>
                    <a:pt x="587" y="2678"/>
                    <a:pt x="1233" y="993"/>
                    <a:pt x="1472" y="606"/>
                  </a:cubicBezTo>
                  <a:close/>
                  <a:moveTo>
                    <a:pt x="1390" y="0"/>
                  </a:moveTo>
                  <a:cubicBezTo>
                    <a:pt x="1223" y="0"/>
                    <a:pt x="1148" y="76"/>
                    <a:pt x="1097" y="127"/>
                  </a:cubicBezTo>
                  <a:cubicBezTo>
                    <a:pt x="780" y="444"/>
                    <a:pt x="0" y="2463"/>
                    <a:pt x="106" y="3611"/>
                  </a:cubicBezTo>
                  <a:cubicBezTo>
                    <a:pt x="145" y="4033"/>
                    <a:pt x="294" y="4336"/>
                    <a:pt x="548" y="4511"/>
                  </a:cubicBezTo>
                  <a:cubicBezTo>
                    <a:pt x="678" y="4602"/>
                    <a:pt x="831" y="4651"/>
                    <a:pt x="989" y="4652"/>
                  </a:cubicBezTo>
                  <a:cubicBezTo>
                    <a:pt x="1068" y="4652"/>
                    <a:pt x="1147" y="4639"/>
                    <a:pt x="1223" y="4617"/>
                  </a:cubicBezTo>
                  <a:cubicBezTo>
                    <a:pt x="2045" y="4373"/>
                    <a:pt x="2760" y="2823"/>
                    <a:pt x="2962" y="2351"/>
                  </a:cubicBezTo>
                  <a:lnTo>
                    <a:pt x="3643" y="1852"/>
                  </a:lnTo>
                  <a:cubicBezTo>
                    <a:pt x="3796" y="1739"/>
                    <a:pt x="3804" y="1511"/>
                    <a:pt x="3658" y="1387"/>
                  </a:cubicBezTo>
                  <a:cubicBezTo>
                    <a:pt x="2313" y="255"/>
                    <a:pt x="1697" y="0"/>
                    <a:pt x="1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3"/>
            <p:cNvSpPr/>
            <p:nvPr/>
          </p:nvSpPr>
          <p:spPr>
            <a:xfrm>
              <a:off x="8247890" y="2513494"/>
              <a:ext cx="358727" cy="423772"/>
            </a:xfrm>
            <a:custGeom>
              <a:avLst/>
              <a:gdLst/>
              <a:ahLst/>
              <a:cxnLst/>
              <a:rect l="l" t="t" r="r" b="b"/>
              <a:pathLst>
                <a:path w="20290" h="23969" extrusionOk="0">
                  <a:moveTo>
                    <a:pt x="7449" y="0"/>
                  </a:moveTo>
                  <a:cubicBezTo>
                    <a:pt x="6618" y="0"/>
                    <a:pt x="5715" y="135"/>
                    <a:pt x="4730" y="419"/>
                  </a:cubicBezTo>
                  <a:cubicBezTo>
                    <a:pt x="0" y="1785"/>
                    <a:pt x="209" y="8934"/>
                    <a:pt x="209" y="8934"/>
                  </a:cubicBezTo>
                  <a:cubicBezTo>
                    <a:pt x="209" y="8934"/>
                    <a:pt x="420" y="12088"/>
                    <a:pt x="1261" y="12824"/>
                  </a:cubicBezTo>
                  <a:cubicBezTo>
                    <a:pt x="2102" y="13560"/>
                    <a:pt x="2628" y="14296"/>
                    <a:pt x="2628" y="14296"/>
                  </a:cubicBezTo>
                  <a:cubicBezTo>
                    <a:pt x="2628" y="14296"/>
                    <a:pt x="2838" y="15768"/>
                    <a:pt x="2838" y="16714"/>
                  </a:cubicBezTo>
                  <a:cubicBezTo>
                    <a:pt x="2838" y="17487"/>
                    <a:pt x="3260" y="17558"/>
                    <a:pt x="3700" y="17558"/>
                  </a:cubicBezTo>
                  <a:cubicBezTo>
                    <a:pt x="3799" y="17558"/>
                    <a:pt x="3898" y="17555"/>
                    <a:pt x="3994" y="17555"/>
                  </a:cubicBezTo>
                  <a:cubicBezTo>
                    <a:pt x="4520" y="17555"/>
                    <a:pt x="5466" y="19342"/>
                    <a:pt x="5992" y="20183"/>
                  </a:cubicBezTo>
                  <a:cubicBezTo>
                    <a:pt x="6517" y="21024"/>
                    <a:pt x="8620" y="22811"/>
                    <a:pt x="9566" y="23337"/>
                  </a:cubicBezTo>
                  <a:cubicBezTo>
                    <a:pt x="9676" y="23398"/>
                    <a:pt x="9795" y="23425"/>
                    <a:pt x="9918" y="23425"/>
                  </a:cubicBezTo>
                  <a:cubicBezTo>
                    <a:pt x="10857" y="23425"/>
                    <a:pt x="12089" y="21865"/>
                    <a:pt x="12089" y="21865"/>
                  </a:cubicBezTo>
                  <a:lnTo>
                    <a:pt x="12825" y="23968"/>
                  </a:lnTo>
                  <a:lnTo>
                    <a:pt x="20289" y="19132"/>
                  </a:lnTo>
                  <a:lnTo>
                    <a:pt x="16609" y="11983"/>
                  </a:lnTo>
                  <a:cubicBezTo>
                    <a:pt x="16609" y="11983"/>
                    <a:pt x="16505" y="8724"/>
                    <a:pt x="14402" y="4939"/>
                  </a:cubicBezTo>
                  <a:cubicBezTo>
                    <a:pt x="12737" y="1943"/>
                    <a:pt x="10611" y="0"/>
                    <a:pt x="7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3"/>
            <p:cNvSpPr/>
            <p:nvPr/>
          </p:nvSpPr>
          <p:spPr>
            <a:xfrm>
              <a:off x="8243541" y="2508243"/>
              <a:ext cx="368982" cy="434221"/>
            </a:xfrm>
            <a:custGeom>
              <a:avLst/>
              <a:gdLst/>
              <a:ahLst/>
              <a:cxnLst/>
              <a:rect l="l" t="t" r="r" b="b"/>
              <a:pathLst>
                <a:path w="20870" h="24560" extrusionOk="0">
                  <a:moveTo>
                    <a:pt x="7714" y="587"/>
                  </a:moveTo>
                  <a:cubicBezTo>
                    <a:pt x="10467" y="587"/>
                    <a:pt x="12587" y="2135"/>
                    <a:pt x="14390" y="5380"/>
                  </a:cubicBezTo>
                  <a:cubicBezTo>
                    <a:pt x="16430" y="9051"/>
                    <a:pt x="16561" y="12258"/>
                    <a:pt x="16561" y="12289"/>
                  </a:cubicBezTo>
                  <a:cubicBezTo>
                    <a:pt x="16563" y="12333"/>
                    <a:pt x="16575" y="12376"/>
                    <a:pt x="16595" y="12415"/>
                  </a:cubicBezTo>
                  <a:lnTo>
                    <a:pt x="20151" y="19326"/>
                  </a:lnTo>
                  <a:lnTo>
                    <a:pt x="13227" y="23812"/>
                  </a:lnTo>
                  <a:lnTo>
                    <a:pt x="12615" y="22064"/>
                  </a:lnTo>
                  <a:cubicBezTo>
                    <a:pt x="12578" y="21962"/>
                    <a:pt x="12490" y="21888"/>
                    <a:pt x="12385" y="21870"/>
                  </a:cubicBezTo>
                  <a:cubicBezTo>
                    <a:pt x="12368" y="21868"/>
                    <a:pt x="12352" y="21867"/>
                    <a:pt x="12335" y="21867"/>
                  </a:cubicBezTo>
                  <a:cubicBezTo>
                    <a:pt x="12245" y="21867"/>
                    <a:pt x="12160" y="21908"/>
                    <a:pt x="12104" y="21979"/>
                  </a:cubicBezTo>
                  <a:cubicBezTo>
                    <a:pt x="11695" y="22497"/>
                    <a:pt x="10762" y="23427"/>
                    <a:pt x="10172" y="23427"/>
                  </a:cubicBezTo>
                  <a:cubicBezTo>
                    <a:pt x="10094" y="23427"/>
                    <a:pt x="10021" y="23411"/>
                    <a:pt x="9957" y="23375"/>
                  </a:cubicBezTo>
                  <a:cubicBezTo>
                    <a:pt x="9036" y="22862"/>
                    <a:pt x="6978" y="21106"/>
                    <a:pt x="6490" y="20323"/>
                  </a:cubicBezTo>
                  <a:cubicBezTo>
                    <a:pt x="6395" y="20172"/>
                    <a:pt x="6287" y="19991"/>
                    <a:pt x="6170" y="19794"/>
                  </a:cubicBezTo>
                  <a:cubicBezTo>
                    <a:pt x="5367" y="18442"/>
                    <a:pt x="4798" y="17556"/>
                    <a:pt x="4241" y="17556"/>
                  </a:cubicBezTo>
                  <a:lnTo>
                    <a:pt x="4091" y="17557"/>
                  </a:lnTo>
                  <a:cubicBezTo>
                    <a:pt x="4045" y="17558"/>
                    <a:pt x="3998" y="17559"/>
                    <a:pt x="3951" y="17559"/>
                  </a:cubicBezTo>
                  <a:cubicBezTo>
                    <a:pt x="3761" y="17559"/>
                    <a:pt x="3583" y="17545"/>
                    <a:pt x="3496" y="17460"/>
                  </a:cubicBezTo>
                  <a:cubicBezTo>
                    <a:pt x="3400" y="17366"/>
                    <a:pt x="3380" y="17164"/>
                    <a:pt x="3380" y="17011"/>
                  </a:cubicBezTo>
                  <a:cubicBezTo>
                    <a:pt x="3380" y="16054"/>
                    <a:pt x="3176" y="14612"/>
                    <a:pt x="3167" y="14550"/>
                  </a:cubicBezTo>
                  <a:cubicBezTo>
                    <a:pt x="3161" y="14504"/>
                    <a:pt x="3142" y="14460"/>
                    <a:pt x="3116" y="14421"/>
                  </a:cubicBezTo>
                  <a:cubicBezTo>
                    <a:pt x="3093" y="14389"/>
                    <a:pt x="2559" y="13648"/>
                    <a:pt x="1703" y="12899"/>
                  </a:cubicBezTo>
                  <a:cubicBezTo>
                    <a:pt x="1159" y="12421"/>
                    <a:pt x="831" y="10391"/>
                    <a:pt x="752" y="9217"/>
                  </a:cubicBezTo>
                  <a:cubicBezTo>
                    <a:pt x="747" y="8999"/>
                    <a:pt x="656" y="2271"/>
                    <a:pt x="5060" y="1000"/>
                  </a:cubicBezTo>
                  <a:cubicBezTo>
                    <a:pt x="6007" y="726"/>
                    <a:pt x="6889" y="587"/>
                    <a:pt x="7714" y="587"/>
                  </a:cubicBezTo>
                  <a:close/>
                  <a:moveTo>
                    <a:pt x="7699" y="0"/>
                  </a:moveTo>
                  <a:cubicBezTo>
                    <a:pt x="6822" y="0"/>
                    <a:pt x="5890" y="145"/>
                    <a:pt x="4896" y="432"/>
                  </a:cubicBezTo>
                  <a:cubicBezTo>
                    <a:pt x="1" y="1847"/>
                    <a:pt x="153" y="8939"/>
                    <a:pt x="161" y="9240"/>
                  </a:cubicBezTo>
                  <a:lnTo>
                    <a:pt x="161" y="9251"/>
                  </a:lnTo>
                  <a:cubicBezTo>
                    <a:pt x="183" y="9586"/>
                    <a:pt x="406" y="12550"/>
                    <a:pt x="1313" y="13343"/>
                  </a:cubicBezTo>
                  <a:cubicBezTo>
                    <a:pt x="1782" y="13756"/>
                    <a:pt x="2210" y="14213"/>
                    <a:pt x="2592" y="14708"/>
                  </a:cubicBezTo>
                  <a:cubicBezTo>
                    <a:pt x="2633" y="15015"/>
                    <a:pt x="2788" y="16215"/>
                    <a:pt x="2788" y="17011"/>
                  </a:cubicBezTo>
                  <a:cubicBezTo>
                    <a:pt x="2788" y="17403"/>
                    <a:pt x="2884" y="17688"/>
                    <a:pt x="3080" y="17882"/>
                  </a:cubicBezTo>
                  <a:cubicBezTo>
                    <a:pt x="3326" y="18122"/>
                    <a:pt x="3662" y="18150"/>
                    <a:pt x="3959" y="18150"/>
                  </a:cubicBezTo>
                  <a:cubicBezTo>
                    <a:pt x="4008" y="18150"/>
                    <a:pt x="4055" y="18149"/>
                    <a:pt x="4101" y="18149"/>
                  </a:cubicBezTo>
                  <a:lnTo>
                    <a:pt x="4234" y="18146"/>
                  </a:lnTo>
                  <a:cubicBezTo>
                    <a:pt x="4537" y="18207"/>
                    <a:pt x="5325" y="19531"/>
                    <a:pt x="5661" y="20096"/>
                  </a:cubicBezTo>
                  <a:cubicBezTo>
                    <a:pt x="5781" y="20297"/>
                    <a:pt x="5892" y="20483"/>
                    <a:pt x="5987" y="20637"/>
                  </a:cubicBezTo>
                  <a:cubicBezTo>
                    <a:pt x="6535" y="21514"/>
                    <a:pt x="8650" y="23326"/>
                    <a:pt x="9669" y="23892"/>
                  </a:cubicBezTo>
                  <a:cubicBezTo>
                    <a:pt x="9825" y="23979"/>
                    <a:pt x="9990" y="24017"/>
                    <a:pt x="10159" y="24017"/>
                  </a:cubicBezTo>
                  <a:cubicBezTo>
                    <a:pt x="10923" y="24017"/>
                    <a:pt x="11762" y="23243"/>
                    <a:pt x="12226" y="22742"/>
                  </a:cubicBezTo>
                  <a:lnTo>
                    <a:pt x="12792" y="24362"/>
                  </a:lnTo>
                  <a:cubicBezTo>
                    <a:pt x="12834" y="24479"/>
                    <a:pt x="12944" y="24560"/>
                    <a:pt x="13069" y="24560"/>
                  </a:cubicBezTo>
                  <a:cubicBezTo>
                    <a:pt x="13070" y="24560"/>
                    <a:pt x="13071" y="24560"/>
                    <a:pt x="13072" y="24560"/>
                  </a:cubicBezTo>
                  <a:cubicBezTo>
                    <a:pt x="13129" y="24560"/>
                    <a:pt x="13184" y="24543"/>
                    <a:pt x="13233" y="24513"/>
                  </a:cubicBezTo>
                  <a:lnTo>
                    <a:pt x="20697" y="19677"/>
                  </a:lnTo>
                  <a:cubicBezTo>
                    <a:pt x="20825" y="19595"/>
                    <a:pt x="20869" y="19429"/>
                    <a:pt x="20799" y="19294"/>
                  </a:cubicBezTo>
                  <a:lnTo>
                    <a:pt x="17149" y="12202"/>
                  </a:lnTo>
                  <a:cubicBezTo>
                    <a:pt x="17122" y="11699"/>
                    <a:pt x="16879" y="8642"/>
                    <a:pt x="14908" y="5094"/>
                  </a:cubicBezTo>
                  <a:cubicBezTo>
                    <a:pt x="13002" y="1664"/>
                    <a:pt x="10671" y="0"/>
                    <a:pt x="76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3"/>
            <p:cNvSpPr/>
            <p:nvPr/>
          </p:nvSpPr>
          <p:spPr>
            <a:xfrm>
              <a:off x="8121478" y="2423786"/>
              <a:ext cx="450204" cy="397217"/>
            </a:xfrm>
            <a:custGeom>
              <a:avLst/>
              <a:gdLst/>
              <a:ahLst/>
              <a:cxnLst/>
              <a:rect l="l" t="t" r="r" b="b"/>
              <a:pathLst>
                <a:path w="25464" h="22467" extrusionOk="0">
                  <a:moveTo>
                    <a:pt x="16101" y="0"/>
                  </a:moveTo>
                  <a:cubicBezTo>
                    <a:pt x="16036" y="0"/>
                    <a:pt x="16001" y="1"/>
                    <a:pt x="16001" y="1"/>
                  </a:cubicBezTo>
                  <a:cubicBezTo>
                    <a:pt x="16001" y="1"/>
                    <a:pt x="13765" y="1"/>
                    <a:pt x="10839" y="1034"/>
                  </a:cubicBezTo>
                  <a:cubicBezTo>
                    <a:pt x="8077" y="2010"/>
                    <a:pt x="7398" y="5851"/>
                    <a:pt x="4990" y="7227"/>
                  </a:cubicBezTo>
                  <a:cubicBezTo>
                    <a:pt x="4467" y="7526"/>
                    <a:pt x="4107" y="7638"/>
                    <a:pt x="3850" y="7638"/>
                  </a:cubicBezTo>
                  <a:cubicBezTo>
                    <a:pt x="3068" y="7638"/>
                    <a:pt x="3252" y="6592"/>
                    <a:pt x="2759" y="6592"/>
                  </a:cubicBezTo>
                  <a:cubicBezTo>
                    <a:pt x="2669" y="6592"/>
                    <a:pt x="2555" y="6627"/>
                    <a:pt x="2409" y="6711"/>
                  </a:cubicBezTo>
                  <a:cubicBezTo>
                    <a:pt x="1204" y="7399"/>
                    <a:pt x="0" y="13421"/>
                    <a:pt x="2580" y="15141"/>
                  </a:cubicBezTo>
                  <a:cubicBezTo>
                    <a:pt x="3297" y="15619"/>
                    <a:pt x="4107" y="15792"/>
                    <a:pt x="4903" y="15792"/>
                  </a:cubicBezTo>
                  <a:cubicBezTo>
                    <a:pt x="6972" y="15792"/>
                    <a:pt x="8947" y="14625"/>
                    <a:pt x="8947" y="14625"/>
                  </a:cubicBezTo>
                  <a:lnTo>
                    <a:pt x="8947" y="14625"/>
                  </a:lnTo>
                  <a:cubicBezTo>
                    <a:pt x="8947" y="14625"/>
                    <a:pt x="8602" y="15830"/>
                    <a:pt x="9634" y="16174"/>
                  </a:cubicBezTo>
                  <a:cubicBezTo>
                    <a:pt x="10255" y="16381"/>
                    <a:pt x="10887" y="16554"/>
                    <a:pt x="11528" y="16690"/>
                  </a:cubicBezTo>
                  <a:cubicBezTo>
                    <a:pt x="11528" y="16690"/>
                    <a:pt x="11369" y="18592"/>
                    <a:pt x="12726" y="18592"/>
                  </a:cubicBezTo>
                  <a:cubicBezTo>
                    <a:pt x="12783" y="18592"/>
                    <a:pt x="12842" y="18589"/>
                    <a:pt x="12904" y="18582"/>
                  </a:cubicBezTo>
                  <a:cubicBezTo>
                    <a:pt x="14189" y="18440"/>
                    <a:pt x="13459" y="16756"/>
                    <a:pt x="13174" y="16187"/>
                  </a:cubicBezTo>
                  <a:lnTo>
                    <a:pt x="13174" y="16187"/>
                  </a:lnTo>
                  <a:cubicBezTo>
                    <a:pt x="13701" y="17172"/>
                    <a:pt x="16243" y="21754"/>
                    <a:pt x="18237" y="22368"/>
                  </a:cubicBezTo>
                  <a:cubicBezTo>
                    <a:pt x="18456" y="22435"/>
                    <a:pt x="18685" y="22466"/>
                    <a:pt x="18920" y="22466"/>
                  </a:cubicBezTo>
                  <a:cubicBezTo>
                    <a:pt x="21091" y="22466"/>
                    <a:pt x="23827" y="19824"/>
                    <a:pt x="24604" y="18582"/>
                  </a:cubicBezTo>
                  <a:cubicBezTo>
                    <a:pt x="25464" y="17206"/>
                    <a:pt x="24775" y="7399"/>
                    <a:pt x="22883" y="3614"/>
                  </a:cubicBezTo>
                  <a:cubicBezTo>
                    <a:pt x="21149" y="145"/>
                    <a:pt x="16813" y="0"/>
                    <a:pt x="16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3"/>
            <p:cNvSpPr/>
            <p:nvPr/>
          </p:nvSpPr>
          <p:spPr>
            <a:xfrm>
              <a:off x="8134173" y="2418553"/>
              <a:ext cx="443167" cy="407701"/>
            </a:xfrm>
            <a:custGeom>
              <a:avLst/>
              <a:gdLst/>
              <a:ahLst/>
              <a:cxnLst/>
              <a:rect l="l" t="t" r="r" b="b"/>
              <a:pathLst>
                <a:path w="25066" h="23060" extrusionOk="0">
                  <a:moveTo>
                    <a:pt x="15368" y="591"/>
                  </a:moveTo>
                  <a:cubicBezTo>
                    <a:pt x="15984" y="591"/>
                    <a:pt x="20239" y="720"/>
                    <a:pt x="21901" y="4043"/>
                  </a:cubicBezTo>
                  <a:cubicBezTo>
                    <a:pt x="23803" y="7848"/>
                    <a:pt x="24361" y="17560"/>
                    <a:pt x="23634" y="18722"/>
                  </a:cubicBezTo>
                  <a:cubicBezTo>
                    <a:pt x="22875" y="19938"/>
                    <a:pt x="20213" y="22468"/>
                    <a:pt x="18208" y="22468"/>
                  </a:cubicBezTo>
                  <a:cubicBezTo>
                    <a:pt x="18000" y="22468"/>
                    <a:pt x="17799" y="22441"/>
                    <a:pt x="17607" y="22382"/>
                  </a:cubicBezTo>
                  <a:cubicBezTo>
                    <a:pt x="15753" y="21810"/>
                    <a:pt x="13291" y="17409"/>
                    <a:pt x="12736" y="16378"/>
                  </a:cubicBezTo>
                  <a:cubicBezTo>
                    <a:pt x="12678" y="16263"/>
                    <a:pt x="12633" y="16183"/>
                    <a:pt x="12614" y="16150"/>
                  </a:cubicBezTo>
                  <a:cubicBezTo>
                    <a:pt x="12560" y="16054"/>
                    <a:pt x="12461" y="16001"/>
                    <a:pt x="12358" y="16001"/>
                  </a:cubicBezTo>
                  <a:cubicBezTo>
                    <a:pt x="12310" y="16001"/>
                    <a:pt x="12261" y="16012"/>
                    <a:pt x="12216" y="16037"/>
                  </a:cubicBezTo>
                  <a:cubicBezTo>
                    <a:pt x="12075" y="16113"/>
                    <a:pt x="12021" y="16288"/>
                    <a:pt x="12095" y="16432"/>
                  </a:cubicBezTo>
                  <a:cubicBezTo>
                    <a:pt x="12108" y="16457"/>
                    <a:pt x="12155" y="16548"/>
                    <a:pt x="12230" y="16687"/>
                  </a:cubicBezTo>
                  <a:cubicBezTo>
                    <a:pt x="12492" y="17222"/>
                    <a:pt x="12750" y="17992"/>
                    <a:pt x="12565" y="18356"/>
                  </a:cubicBezTo>
                  <a:cubicBezTo>
                    <a:pt x="12522" y="18439"/>
                    <a:pt x="12434" y="18551"/>
                    <a:pt x="12153" y="18582"/>
                  </a:cubicBezTo>
                  <a:cubicBezTo>
                    <a:pt x="12101" y="18588"/>
                    <a:pt x="12052" y="18591"/>
                    <a:pt x="12004" y="18591"/>
                  </a:cubicBezTo>
                  <a:cubicBezTo>
                    <a:pt x="11782" y="18591"/>
                    <a:pt x="11607" y="18526"/>
                    <a:pt x="11471" y="18393"/>
                  </a:cubicBezTo>
                  <a:cubicBezTo>
                    <a:pt x="11107" y="18042"/>
                    <a:pt x="11082" y="17275"/>
                    <a:pt x="11103" y="17008"/>
                  </a:cubicBezTo>
                  <a:cubicBezTo>
                    <a:pt x="11116" y="16860"/>
                    <a:pt x="11015" y="16725"/>
                    <a:pt x="10868" y="16695"/>
                  </a:cubicBezTo>
                  <a:cubicBezTo>
                    <a:pt x="10240" y="16560"/>
                    <a:pt x="9620" y="16392"/>
                    <a:pt x="9011" y="16189"/>
                  </a:cubicBezTo>
                  <a:cubicBezTo>
                    <a:pt x="8276" y="15943"/>
                    <a:pt x="8487" y="15096"/>
                    <a:pt x="8513" y="15002"/>
                  </a:cubicBezTo>
                  <a:cubicBezTo>
                    <a:pt x="8571" y="14799"/>
                    <a:pt x="8411" y="14624"/>
                    <a:pt x="8228" y="14624"/>
                  </a:cubicBezTo>
                  <a:cubicBezTo>
                    <a:pt x="8179" y="14624"/>
                    <a:pt x="8128" y="14637"/>
                    <a:pt x="8079" y="14665"/>
                  </a:cubicBezTo>
                  <a:cubicBezTo>
                    <a:pt x="8052" y="14681"/>
                    <a:pt x="6140" y="15788"/>
                    <a:pt x="4179" y="15788"/>
                  </a:cubicBezTo>
                  <a:cubicBezTo>
                    <a:pt x="3436" y="15788"/>
                    <a:pt x="2685" y="15629"/>
                    <a:pt x="2027" y="15190"/>
                  </a:cubicBezTo>
                  <a:cubicBezTo>
                    <a:pt x="1075" y="14557"/>
                    <a:pt x="568" y="13108"/>
                    <a:pt x="633" y="11213"/>
                  </a:cubicBezTo>
                  <a:cubicBezTo>
                    <a:pt x="704" y="9152"/>
                    <a:pt x="1382" y="7524"/>
                    <a:pt x="1837" y="7264"/>
                  </a:cubicBezTo>
                  <a:cubicBezTo>
                    <a:pt x="1978" y="7183"/>
                    <a:pt x="2036" y="7183"/>
                    <a:pt x="2036" y="7181"/>
                  </a:cubicBezTo>
                  <a:cubicBezTo>
                    <a:pt x="2072" y="7208"/>
                    <a:pt x="2132" y="7349"/>
                    <a:pt x="2167" y="7435"/>
                  </a:cubicBezTo>
                  <a:cubicBezTo>
                    <a:pt x="2274" y="7692"/>
                    <a:pt x="2421" y="8047"/>
                    <a:pt x="2815" y="8180"/>
                  </a:cubicBezTo>
                  <a:cubicBezTo>
                    <a:pt x="2912" y="8213"/>
                    <a:pt x="3016" y="8229"/>
                    <a:pt x="3129" y="8229"/>
                  </a:cubicBezTo>
                  <a:cubicBezTo>
                    <a:pt x="3468" y="8229"/>
                    <a:pt x="3888" y="8083"/>
                    <a:pt x="4418" y="7780"/>
                  </a:cubicBezTo>
                  <a:cubicBezTo>
                    <a:pt x="5582" y="7114"/>
                    <a:pt x="6357" y="5914"/>
                    <a:pt x="7106" y="4754"/>
                  </a:cubicBezTo>
                  <a:cubicBezTo>
                    <a:pt x="7985" y="3391"/>
                    <a:pt x="8817" y="2103"/>
                    <a:pt x="10219" y="1608"/>
                  </a:cubicBezTo>
                  <a:cubicBezTo>
                    <a:pt x="13057" y="606"/>
                    <a:pt x="15261" y="592"/>
                    <a:pt x="15283" y="592"/>
                  </a:cubicBezTo>
                  <a:lnTo>
                    <a:pt x="15293" y="592"/>
                  </a:lnTo>
                  <a:cubicBezTo>
                    <a:pt x="15297" y="592"/>
                    <a:pt x="15322" y="591"/>
                    <a:pt x="15368" y="591"/>
                  </a:cubicBezTo>
                  <a:close/>
                  <a:moveTo>
                    <a:pt x="15405" y="0"/>
                  </a:moveTo>
                  <a:cubicBezTo>
                    <a:pt x="15342" y="0"/>
                    <a:pt x="15299" y="1"/>
                    <a:pt x="15279" y="2"/>
                  </a:cubicBezTo>
                  <a:cubicBezTo>
                    <a:pt x="15130" y="3"/>
                    <a:pt x="12923" y="28"/>
                    <a:pt x="10024" y="1052"/>
                  </a:cubicBezTo>
                  <a:cubicBezTo>
                    <a:pt x="8430" y="1613"/>
                    <a:pt x="7505" y="3047"/>
                    <a:pt x="6610" y="4435"/>
                  </a:cubicBezTo>
                  <a:cubicBezTo>
                    <a:pt x="5867" y="5587"/>
                    <a:pt x="5166" y="6673"/>
                    <a:pt x="4126" y="7267"/>
                  </a:cubicBezTo>
                  <a:cubicBezTo>
                    <a:pt x="3600" y="7568"/>
                    <a:pt x="3299" y="7639"/>
                    <a:pt x="3132" y="7639"/>
                  </a:cubicBezTo>
                  <a:cubicBezTo>
                    <a:pt x="3076" y="7639"/>
                    <a:pt x="3036" y="7631"/>
                    <a:pt x="3007" y="7621"/>
                  </a:cubicBezTo>
                  <a:cubicBezTo>
                    <a:pt x="2876" y="7577"/>
                    <a:pt x="2810" y="7437"/>
                    <a:pt x="2714" y="7208"/>
                  </a:cubicBezTo>
                  <a:cubicBezTo>
                    <a:pt x="2618" y="6979"/>
                    <a:pt x="2509" y="6718"/>
                    <a:pt x="2234" y="6624"/>
                  </a:cubicBezTo>
                  <a:cubicBezTo>
                    <a:pt x="2172" y="6604"/>
                    <a:pt x="2109" y="6593"/>
                    <a:pt x="2043" y="6593"/>
                  </a:cubicBezTo>
                  <a:cubicBezTo>
                    <a:pt x="1894" y="6593"/>
                    <a:pt x="1730" y="6646"/>
                    <a:pt x="1545" y="6751"/>
                  </a:cubicBezTo>
                  <a:cubicBezTo>
                    <a:pt x="787" y="7186"/>
                    <a:pt x="113" y="9179"/>
                    <a:pt x="44" y="11196"/>
                  </a:cubicBezTo>
                  <a:cubicBezTo>
                    <a:pt x="0" y="12431"/>
                    <a:pt x="160" y="14658"/>
                    <a:pt x="1700" y="15684"/>
                  </a:cubicBezTo>
                  <a:cubicBezTo>
                    <a:pt x="2477" y="16202"/>
                    <a:pt x="3346" y="16389"/>
                    <a:pt x="4194" y="16389"/>
                  </a:cubicBezTo>
                  <a:cubicBezTo>
                    <a:pt x="5702" y="16389"/>
                    <a:pt x="7142" y="15800"/>
                    <a:pt x="7878" y="15442"/>
                  </a:cubicBezTo>
                  <a:cubicBezTo>
                    <a:pt x="7899" y="15943"/>
                    <a:pt x="8118" y="16515"/>
                    <a:pt x="8824" y="16752"/>
                  </a:cubicBezTo>
                  <a:cubicBezTo>
                    <a:pt x="9547" y="16991"/>
                    <a:pt x="10179" y="17147"/>
                    <a:pt x="10510" y="17224"/>
                  </a:cubicBezTo>
                  <a:cubicBezTo>
                    <a:pt x="10518" y="17619"/>
                    <a:pt x="10596" y="18368"/>
                    <a:pt x="11059" y="18819"/>
                  </a:cubicBezTo>
                  <a:cubicBezTo>
                    <a:pt x="11310" y="19062"/>
                    <a:pt x="11628" y="19184"/>
                    <a:pt x="12009" y="19184"/>
                  </a:cubicBezTo>
                  <a:cubicBezTo>
                    <a:pt x="12077" y="19184"/>
                    <a:pt x="12148" y="19181"/>
                    <a:pt x="12220" y="19173"/>
                  </a:cubicBezTo>
                  <a:cubicBezTo>
                    <a:pt x="12741" y="19115"/>
                    <a:pt x="12983" y="18844"/>
                    <a:pt x="13093" y="18626"/>
                  </a:cubicBezTo>
                  <a:cubicBezTo>
                    <a:pt x="13137" y="18538"/>
                    <a:pt x="13168" y="18445"/>
                    <a:pt x="13187" y="18349"/>
                  </a:cubicBezTo>
                  <a:cubicBezTo>
                    <a:pt x="14266" y="20104"/>
                    <a:pt x="15961" y="22494"/>
                    <a:pt x="17434" y="22947"/>
                  </a:cubicBezTo>
                  <a:cubicBezTo>
                    <a:pt x="17681" y="23022"/>
                    <a:pt x="17939" y="23059"/>
                    <a:pt x="18198" y="23059"/>
                  </a:cubicBezTo>
                  <a:cubicBezTo>
                    <a:pt x="18202" y="23059"/>
                    <a:pt x="18206" y="23059"/>
                    <a:pt x="18210" y="23059"/>
                  </a:cubicBezTo>
                  <a:cubicBezTo>
                    <a:pt x="20565" y="23059"/>
                    <a:pt x="23362" y="20276"/>
                    <a:pt x="24138" y="19037"/>
                  </a:cubicBezTo>
                  <a:cubicBezTo>
                    <a:pt x="25066" y="17550"/>
                    <a:pt x="24362" y="7643"/>
                    <a:pt x="22431" y="3779"/>
                  </a:cubicBezTo>
                  <a:cubicBezTo>
                    <a:pt x="20626" y="170"/>
                    <a:pt x="16237" y="0"/>
                    <a:pt x="154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3"/>
            <p:cNvSpPr/>
            <p:nvPr/>
          </p:nvSpPr>
          <p:spPr>
            <a:xfrm>
              <a:off x="8337457" y="2709636"/>
              <a:ext cx="73991" cy="90557"/>
            </a:xfrm>
            <a:custGeom>
              <a:avLst/>
              <a:gdLst/>
              <a:ahLst/>
              <a:cxnLst/>
              <a:rect l="l" t="t" r="r" b="b"/>
              <a:pathLst>
                <a:path w="4185" h="5122" extrusionOk="0">
                  <a:moveTo>
                    <a:pt x="1275" y="1"/>
                  </a:moveTo>
                  <a:cubicBezTo>
                    <a:pt x="1" y="1"/>
                    <a:pt x="926" y="3517"/>
                    <a:pt x="926" y="3517"/>
                  </a:cubicBezTo>
                  <a:lnTo>
                    <a:pt x="2713" y="5095"/>
                  </a:lnTo>
                  <a:cubicBezTo>
                    <a:pt x="2784" y="5112"/>
                    <a:pt x="2868" y="5121"/>
                    <a:pt x="2959" y="5121"/>
                  </a:cubicBezTo>
                  <a:cubicBezTo>
                    <a:pt x="3399" y="5121"/>
                    <a:pt x="3992" y="4917"/>
                    <a:pt x="4080" y="4568"/>
                  </a:cubicBezTo>
                  <a:cubicBezTo>
                    <a:pt x="4184" y="4148"/>
                    <a:pt x="3239" y="573"/>
                    <a:pt x="1557" y="48"/>
                  </a:cubicBezTo>
                  <a:cubicBezTo>
                    <a:pt x="1453" y="16"/>
                    <a:pt x="1359" y="1"/>
                    <a:pt x="1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3"/>
            <p:cNvSpPr/>
            <p:nvPr/>
          </p:nvSpPr>
          <p:spPr>
            <a:xfrm>
              <a:off x="8336043" y="2704403"/>
              <a:ext cx="80886" cy="100988"/>
            </a:xfrm>
            <a:custGeom>
              <a:avLst/>
              <a:gdLst/>
              <a:ahLst/>
              <a:cxnLst/>
              <a:rect l="l" t="t" r="r" b="b"/>
              <a:pathLst>
                <a:path w="4575" h="5712" extrusionOk="0">
                  <a:moveTo>
                    <a:pt x="1353" y="0"/>
                  </a:moveTo>
                  <a:cubicBezTo>
                    <a:pt x="1081" y="0"/>
                    <a:pt x="895" y="113"/>
                    <a:pt x="777" y="226"/>
                  </a:cubicBezTo>
                  <a:cubicBezTo>
                    <a:pt x="0" y="969"/>
                    <a:pt x="593" y="3406"/>
                    <a:pt x="720" y="3889"/>
                  </a:cubicBezTo>
                  <a:cubicBezTo>
                    <a:pt x="757" y="4019"/>
                    <a:pt x="876" y="4103"/>
                    <a:pt x="1005" y="4103"/>
                  </a:cubicBezTo>
                  <a:cubicBezTo>
                    <a:pt x="1029" y="4103"/>
                    <a:pt x="1054" y="4100"/>
                    <a:pt x="1079" y="4094"/>
                  </a:cubicBezTo>
                  <a:cubicBezTo>
                    <a:pt x="1235" y="4052"/>
                    <a:pt x="1330" y="3894"/>
                    <a:pt x="1291" y="3737"/>
                  </a:cubicBezTo>
                  <a:cubicBezTo>
                    <a:pt x="1014" y="2681"/>
                    <a:pt x="797" y="1026"/>
                    <a:pt x="1186" y="653"/>
                  </a:cubicBezTo>
                  <a:cubicBezTo>
                    <a:pt x="1207" y="633"/>
                    <a:pt x="1250" y="592"/>
                    <a:pt x="1354" y="592"/>
                  </a:cubicBezTo>
                  <a:cubicBezTo>
                    <a:pt x="1404" y="592"/>
                    <a:pt x="1467" y="601"/>
                    <a:pt x="1549" y="626"/>
                  </a:cubicBezTo>
                  <a:cubicBezTo>
                    <a:pt x="2985" y="1075"/>
                    <a:pt x="3932" y="4333"/>
                    <a:pt x="3873" y="4793"/>
                  </a:cubicBezTo>
                  <a:cubicBezTo>
                    <a:pt x="3830" y="4959"/>
                    <a:pt x="3377" y="5122"/>
                    <a:pt x="3040" y="5122"/>
                  </a:cubicBezTo>
                  <a:cubicBezTo>
                    <a:pt x="2976" y="5122"/>
                    <a:pt x="2916" y="5116"/>
                    <a:pt x="2864" y="5104"/>
                  </a:cubicBezTo>
                  <a:cubicBezTo>
                    <a:pt x="2839" y="5097"/>
                    <a:pt x="2814" y="5094"/>
                    <a:pt x="2790" y="5094"/>
                  </a:cubicBezTo>
                  <a:cubicBezTo>
                    <a:pt x="2658" y="5094"/>
                    <a:pt x="2537" y="5184"/>
                    <a:pt x="2503" y="5318"/>
                  </a:cubicBezTo>
                  <a:cubicBezTo>
                    <a:pt x="2464" y="5477"/>
                    <a:pt x="2561" y="5639"/>
                    <a:pt x="2721" y="5678"/>
                  </a:cubicBezTo>
                  <a:cubicBezTo>
                    <a:pt x="2820" y="5700"/>
                    <a:pt x="2922" y="5712"/>
                    <a:pt x="3023" y="5712"/>
                  </a:cubicBezTo>
                  <a:cubicBezTo>
                    <a:pt x="3029" y="5712"/>
                    <a:pt x="3034" y="5712"/>
                    <a:pt x="3039" y="5712"/>
                  </a:cubicBezTo>
                  <a:cubicBezTo>
                    <a:pt x="3579" y="5712"/>
                    <a:pt x="4313" y="5467"/>
                    <a:pt x="4446" y="4936"/>
                  </a:cubicBezTo>
                  <a:cubicBezTo>
                    <a:pt x="4574" y="4422"/>
                    <a:pt x="3578" y="642"/>
                    <a:pt x="1724" y="62"/>
                  </a:cubicBezTo>
                  <a:cubicBezTo>
                    <a:pt x="1585" y="19"/>
                    <a:pt x="1462" y="0"/>
                    <a:pt x="1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3"/>
            <p:cNvSpPr/>
            <p:nvPr/>
          </p:nvSpPr>
          <p:spPr>
            <a:xfrm>
              <a:off x="8410087" y="2793563"/>
              <a:ext cx="265819" cy="181485"/>
            </a:xfrm>
            <a:custGeom>
              <a:avLst/>
              <a:gdLst/>
              <a:ahLst/>
              <a:cxnLst/>
              <a:rect l="l" t="t" r="r" b="b"/>
              <a:pathLst>
                <a:path w="15035" h="10265" extrusionOk="0">
                  <a:moveTo>
                    <a:pt x="11296" y="1"/>
                  </a:moveTo>
                  <a:cubicBezTo>
                    <a:pt x="10457" y="1"/>
                    <a:pt x="9624" y="57"/>
                    <a:pt x="8970" y="220"/>
                  </a:cubicBezTo>
                  <a:cubicBezTo>
                    <a:pt x="8970" y="220"/>
                    <a:pt x="5153" y="2380"/>
                    <a:pt x="3365" y="3957"/>
                  </a:cubicBezTo>
                  <a:cubicBezTo>
                    <a:pt x="1578" y="5533"/>
                    <a:pt x="1" y="10265"/>
                    <a:pt x="1" y="10265"/>
                  </a:cubicBezTo>
                  <a:cubicBezTo>
                    <a:pt x="1" y="10265"/>
                    <a:pt x="10828" y="2906"/>
                    <a:pt x="12722" y="1855"/>
                  </a:cubicBezTo>
                  <a:cubicBezTo>
                    <a:pt x="14614" y="803"/>
                    <a:pt x="15035" y="277"/>
                    <a:pt x="15035" y="277"/>
                  </a:cubicBezTo>
                  <a:cubicBezTo>
                    <a:pt x="15035" y="277"/>
                    <a:pt x="13154" y="1"/>
                    <a:pt x="11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3"/>
            <p:cNvSpPr/>
            <p:nvPr/>
          </p:nvSpPr>
          <p:spPr>
            <a:xfrm>
              <a:off x="8404022" y="2788330"/>
              <a:ext cx="278478" cy="191934"/>
            </a:xfrm>
            <a:custGeom>
              <a:avLst/>
              <a:gdLst/>
              <a:ahLst/>
              <a:cxnLst/>
              <a:rect l="l" t="t" r="r" b="b"/>
              <a:pathLst>
                <a:path w="15751" h="10856" extrusionOk="0">
                  <a:moveTo>
                    <a:pt x="11631" y="592"/>
                  </a:moveTo>
                  <a:cubicBezTo>
                    <a:pt x="12794" y="592"/>
                    <a:pt x="13976" y="703"/>
                    <a:pt x="14683" y="783"/>
                  </a:cubicBezTo>
                  <a:cubicBezTo>
                    <a:pt x="14348" y="1035"/>
                    <a:pt x="13795" y="1407"/>
                    <a:pt x="12920" y="1893"/>
                  </a:cubicBezTo>
                  <a:cubicBezTo>
                    <a:pt x="11310" y="2788"/>
                    <a:pt x="3440" y="8105"/>
                    <a:pt x="932" y="9804"/>
                  </a:cubicBezTo>
                  <a:cubicBezTo>
                    <a:pt x="1471" y="8387"/>
                    <a:pt x="2647" y="5584"/>
                    <a:pt x="3904" y="4475"/>
                  </a:cubicBezTo>
                  <a:cubicBezTo>
                    <a:pt x="5556" y="3016"/>
                    <a:pt x="9035" y="1015"/>
                    <a:pt x="9423" y="793"/>
                  </a:cubicBezTo>
                  <a:cubicBezTo>
                    <a:pt x="10044" y="644"/>
                    <a:pt x="10833" y="592"/>
                    <a:pt x="11631" y="592"/>
                  </a:cubicBezTo>
                  <a:close/>
                  <a:moveTo>
                    <a:pt x="11648" y="0"/>
                  </a:moveTo>
                  <a:cubicBezTo>
                    <a:pt x="10786" y="0"/>
                    <a:pt x="9925" y="59"/>
                    <a:pt x="9241" y="229"/>
                  </a:cubicBezTo>
                  <a:cubicBezTo>
                    <a:pt x="9216" y="236"/>
                    <a:pt x="9191" y="246"/>
                    <a:pt x="9168" y="260"/>
                  </a:cubicBezTo>
                  <a:cubicBezTo>
                    <a:pt x="9011" y="348"/>
                    <a:pt x="5303" y="2452"/>
                    <a:pt x="3513" y="4032"/>
                  </a:cubicBezTo>
                  <a:cubicBezTo>
                    <a:pt x="1687" y="5642"/>
                    <a:pt x="130" y="10271"/>
                    <a:pt x="64" y="10468"/>
                  </a:cubicBezTo>
                  <a:cubicBezTo>
                    <a:pt x="0" y="10658"/>
                    <a:pt x="142" y="10855"/>
                    <a:pt x="344" y="10855"/>
                  </a:cubicBezTo>
                  <a:cubicBezTo>
                    <a:pt x="403" y="10855"/>
                    <a:pt x="461" y="10838"/>
                    <a:pt x="511" y="10805"/>
                  </a:cubicBezTo>
                  <a:cubicBezTo>
                    <a:pt x="618" y="10732"/>
                    <a:pt x="11349" y="3441"/>
                    <a:pt x="13208" y="2409"/>
                  </a:cubicBezTo>
                  <a:cubicBezTo>
                    <a:pt x="15097" y="1360"/>
                    <a:pt x="15562" y="816"/>
                    <a:pt x="15608" y="758"/>
                  </a:cubicBezTo>
                  <a:cubicBezTo>
                    <a:pt x="15750" y="579"/>
                    <a:pt x="15646" y="314"/>
                    <a:pt x="15421" y="281"/>
                  </a:cubicBezTo>
                  <a:cubicBezTo>
                    <a:pt x="15309" y="265"/>
                    <a:pt x="13479" y="0"/>
                    <a:pt x="116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3"/>
            <p:cNvSpPr/>
            <p:nvPr/>
          </p:nvSpPr>
          <p:spPr>
            <a:xfrm>
              <a:off x="8826415" y="2624719"/>
              <a:ext cx="218931" cy="175509"/>
            </a:xfrm>
            <a:custGeom>
              <a:avLst/>
              <a:gdLst/>
              <a:ahLst/>
              <a:cxnLst/>
              <a:rect l="l" t="t" r="r" b="b"/>
              <a:pathLst>
                <a:path w="12383" h="9927" extrusionOk="0">
                  <a:moveTo>
                    <a:pt x="5491" y="0"/>
                  </a:moveTo>
                  <a:cubicBezTo>
                    <a:pt x="5100" y="0"/>
                    <a:pt x="4714" y="38"/>
                    <a:pt x="4343" y="116"/>
                  </a:cubicBezTo>
                  <a:cubicBezTo>
                    <a:pt x="1286" y="760"/>
                    <a:pt x="0" y="3332"/>
                    <a:pt x="0" y="3332"/>
                  </a:cubicBezTo>
                  <a:cubicBezTo>
                    <a:pt x="0" y="5744"/>
                    <a:pt x="5146" y="7674"/>
                    <a:pt x="5146" y="7674"/>
                  </a:cubicBezTo>
                  <a:cubicBezTo>
                    <a:pt x="5146" y="7674"/>
                    <a:pt x="6595" y="9927"/>
                    <a:pt x="8203" y="9927"/>
                  </a:cubicBezTo>
                  <a:cubicBezTo>
                    <a:pt x="9810" y="9927"/>
                    <a:pt x="12383" y="8317"/>
                    <a:pt x="11900" y="4941"/>
                  </a:cubicBezTo>
                  <a:cubicBezTo>
                    <a:pt x="11477" y="1975"/>
                    <a:pt x="8323" y="0"/>
                    <a:pt x="5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3"/>
            <p:cNvSpPr/>
            <p:nvPr/>
          </p:nvSpPr>
          <p:spPr>
            <a:xfrm>
              <a:off x="8821164" y="2619504"/>
              <a:ext cx="225650" cy="185941"/>
            </a:xfrm>
            <a:custGeom>
              <a:avLst/>
              <a:gdLst/>
              <a:ahLst/>
              <a:cxnLst/>
              <a:rect l="l" t="t" r="r" b="b"/>
              <a:pathLst>
                <a:path w="12763" h="10517" extrusionOk="0">
                  <a:moveTo>
                    <a:pt x="5788" y="591"/>
                  </a:moveTo>
                  <a:cubicBezTo>
                    <a:pt x="7095" y="591"/>
                    <a:pt x="8493" y="1032"/>
                    <a:pt x="9639" y="1834"/>
                  </a:cubicBezTo>
                  <a:cubicBezTo>
                    <a:pt x="10909" y="2723"/>
                    <a:pt x="11714" y="3945"/>
                    <a:pt x="11904" y="5277"/>
                  </a:cubicBezTo>
                  <a:cubicBezTo>
                    <a:pt x="12146" y="6967"/>
                    <a:pt x="11563" y="8052"/>
                    <a:pt x="11032" y="8664"/>
                  </a:cubicBezTo>
                  <a:cubicBezTo>
                    <a:pt x="10226" y="9595"/>
                    <a:pt x="9163" y="9926"/>
                    <a:pt x="8498" y="9926"/>
                  </a:cubicBezTo>
                  <a:cubicBezTo>
                    <a:pt x="7071" y="9926"/>
                    <a:pt x="5705" y="7831"/>
                    <a:pt x="5691" y="7809"/>
                  </a:cubicBezTo>
                  <a:cubicBezTo>
                    <a:pt x="5657" y="7756"/>
                    <a:pt x="5606" y="7715"/>
                    <a:pt x="5546" y="7692"/>
                  </a:cubicBezTo>
                  <a:cubicBezTo>
                    <a:pt x="4186" y="7182"/>
                    <a:pt x="685" y="5481"/>
                    <a:pt x="593" y="3699"/>
                  </a:cubicBezTo>
                  <a:cubicBezTo>
                    <a:pt x="808" y="3316"/>
                    <a:pt x="2074" y="1252"/>
                    <a:pt x="4697" y="701"/>
                  </a:cubicBezTo>
                  <a:cubicBezTo>
                    <a:pt x="5048" y="627"/>
                    <a:pt x="5414" y="591"/>
                    <a:pt x="5788" y="591"/>
                  </a:cubicBezTo>
                  <a:close/>
                  <a:moveTo>
                    <a:pt x="5780" y="1"/>
                  </a:moveTo>
                  <a:cubicBezTo>
                    <a:pt x="5368" y="1"/>
                    <a:pt x="4964" y="40"/>
                    <a:pt x="4578" y="122"/>
                  </a:cubicBezTo>
                  <a:cubicBezTo>
                    <a:pt x="1419" y="786"/>
                    <a:pt x="88" y="3385"/>
                    <a:pt x="32" y="3495"/>
                  </a:cubicBezTo>
                  <a:cubicBezTo>
                    <a:pt x="11" y="3536"/>
                    <a:pt x="0" y="3581"/>
                    <a:pt x="0" y="3627"/>
                  </a:cubicBezTo>
                  <a:cubicBezTo>
                    <a:pt x="0" y="6059"/>
                    <a:pt x="4525" y="7929"/>
                    <a:pt x="5249" y="8212"/>
                  </a:cubicBezTo>
                  <a:cubicBezTo>
                    <a:pt x="5540" y="8639"/>
                    <a:pt x="6913" y="10516"/>
                    <a:pt x="8498" y="10516"/>
                  </a:cubicBezTo>
                  <a:cubicBezTo>
                    <a:pt x="9537" y="10516"/>
                    <a:pt x="10708" y="9942"/>
                    <a:pt x="11480" y="9052"/>
                  </a:cubicBezTo>
                  <a:cubicBezTo>
                    <a:pt x="12092" y="8347"/>
                    <a:pt x="12763" y="7104"/>
                    <a:pt x="12491" y="5194"/>
                  </a:cubicBezTo>
                  <a:cubicBezTo>
                    <a:pt x="12277" y="3699"/>
                    <a:pt x="11385" y="2333"/>
                    <a:pt x="9979" y="1349"/>
                  </a:cubicBezTo>
                  <a:cubicBezTo>
                    <a:pt x="8736" y="478"/>
                    <a:pt x="7209" y="1"/>
                    <a:pt x="5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3"/>
            <p:cNvSpPr/>
            <p:nvPr/>
          </p:nvSpPr>
          <p:spPr>
            <a:xfrm>
              <a:off x="8041582" y="2970805"/>
              <a:ext cx="199059" cy="388925"/>
            </a:xfrm>
            <a:custGeom>
              <a:avLst/>
              <a:gdLst/>
              <a:ahLst/>
              <a:cxnLst/>
              <a:rect l="l" t="t" r="r" b="b"/>
              <a:pathLst>
                <a:path w="11259" h="21998" extrusionOk="0">
                  <a:moveTo>
                    <a:pt x="8526" y="1"/>
                  </a:moveTo>
                  <a:cubicBezTo>
                    <a:pt x="7078" y="1"/>
                    <a:pt x="6273" y="644"/>
                    <a:pt x="4504" y="1287"/>
                  </a:cubicBezTo>
                  <a:cubicBezTo>
                    <a:pt x="2735" y="1931"/>
                    <a:pt x="1771" y="1770"/>
                    <a:pt x="1287" y="1931"/>
                  </a:cubicBezTo>
                  <a:cubicBezTo>
                    <a:pt x="805" y="2092"/>
                    <a:pt x="1128" y="2735"/>
                    <a:pt x="1771" y="3217"/>
                  </a:cubicBezTo>
                  <a:cubicBezTo>
                    <a:pt x="1985" y="3378"/>
                    <a:pt x="2378" y="3432"/>
                    <a:pt x="2807" y="3432"/>
                  </a:cubicBezTo>
                  <a:cubicBezTo>
                    <a:pt x="3665" y="3432"/>
                    <a:pt x="4665" y="3217"/>
                    <a:pt x="4665" y="3217"/>
                  </a:cubicBezTo>
                  <a:lnTo>
                    <a:pt x="4665" y="3217"/>
                  </a:lnTo>
                  <a:cubicBezTo>
                    <a:pt x="4665" y="3218"/>
                    <a:pt x="1610" y="5309"/>
                    <a:pt x="805" y="5791"/>
                  </a:cubicBezTo>
                  <a:cubicBezTo>
                    <a:pt x="1" y="6273"/>
                    <a:pt x="3056" y="6755"/>
                    <a:pt x="4343" y="6755"/>
                  </a:cubicBezTo>
                  <a:cubicBezTo>
                    <a:pt x="5630" y="6755"/>
                    <a:pt x="6434" y="5952"/>
                    <a:pt x="6434" y="5952"/>
                  </a:cubicBezTo>
                  <a:lnTo>
                    <a:pt x="6434" y="5952"/>
                  </a:lnTo>
                  <a:lnTo>
                    <a:pt x="1289" y="19622"/>
                  </a:lnTo>
                  <a:cubicBezTo>
                    <a:pt x="1156" y="21085"/>
                    <a:pt x="1572" y="21997"/>
                    <a:pt x="4083" y="21997"/>
                  </a:cubicBezTo>
                  <a:cubicBezTo>
                    <a:pt x="4609" y="21997"/>
                    <a:pt x="5227" y="21957"/>
                    <a:pt x="5952" y="21874"/>
                  </a:cubicBezTo>
                  <a:cubicBezTo>
                    <a:pt x="10133" y="21391"/>
                    <a:pt x="10133" y="20748"/>
                    <a:pt x="10133" y="20105"/>
                  </a:cubicBezTo>
                  <a:cubicBezTo>
                    <a:pt x="10133" y="19461"/>
                    <a:pt x="11259" y="4182"/>
                    <a:pt x="11259" y="3379"/>
                  </a:cubicBezTo>
                  <a:cubicBezTo>
                    <a:pt x="11259" y="2574"/>
                    <a:pt x="9972" y="1"/>
                    <a:pt x="85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3"/>
            <p:cNvSpPr/>
            <p:nvPr/>
          </p:nvSpPr>
          <p:spPr>
            <a:xfrm>
              <a:off x="8047576" y="2965607"/>
              <a:ext cx="198299" cy="399338"/>
            </a:xfrm>
            <a:custGeom>
              <a:avLst/>
              <a:gdLst/>
              <a:ahLst/>
              <a:cxnLst/>
              <a:rect l="l" t="t" r="r" b="b"/>
              <a:pathLst>
                <a:path w="11216" h="22587" extrusionOk="0">
                  <a:moveTo>
                    <a:pt x="8187" y="591"/>
                  </a:moveTo>
                  <a:cubicBezTo>
                    <a:pt x="9414" y="591"/>
                    <a:pt x="10625" y="3002"/>
                    <a:pt x="10625" y="3673"/>
                  </a:cubicBezTo>
                  <a:cubicBezTo>
                    <a:pt x="10625" y="4087"/>
                    <a:pt x="10300" y="8685"/>
                    <a:pt x="10016" y="12743"/>
                  </a:cubicBezTo>
                  <a:cubicBezTo>
                    <a:pt x="9739" y="16682"/>
                    <a:pt x="9498" y="20084"/>
                    <a:pt x="9498" y="20399"/>
                  </a:cubicBezTo>
                  <a:cubicBezTo>
                    <a:pt x="9498" y="20878"/>
                    <a:pt x="9498" y="21421"/>
                    <a:pt x="5579" y="21874"/>
                  </a:cubicBezTo>
                  <a:cubicBezTo>
                    <a:pt x="4885" y="21954"/>
                    <a:pt x="4278" y="21995"/>
                    <a:pt x="3757" y="21995"/>
                  </a:cubicBezTo>
                  <a:cubicBezTo>
                    <a:pt x="2665" y="21995"/>
                    <a:pt x="1948" y="21818"/>
                    <a:pt x="1584" y="21464"/>
                  </a:cubicBezTo>
                  <a:cubicBezTo>
                    <a:pt x="1282" y="21168"/>
                    <a:pt x="1178" y="20724"/>
                    <a:pt x="1241" y="19982"/>
                  </a:cubicBezTo>
                  <a:lnTo>
                    <a:pt x="6371" y="6351"/>
                  </a:lnTo>
                  <a:cubicBezTo>
                    <a:pt x="6420" y="6220"/>
                    <a:pt x="6372" y="6074"/>
                    <a:pt x="6255" y="5998"/>
                  </a:cubicBezTo>
                  <a:cubicBezTo>
                    <a:pt x="6206" y="5966"/>
                    <a:pt x="6150" y="5951"/>
                    <a:pt x="6095" y="5951"/>
                  </a:cubicBezTo>
                  <a:cubicBezTo>
                    <a:pt x="6019" y="5951"/>
                    <a:pt x="5943" y="5980"/>
                    <a:pt x="5886" y="6037"/>
                  </a:cubicBezTo>
                  <a:cubicBezTo>
                    <a:pt x="5879" y="6045"/>
                    <a:pt x="5156" y="6755"/>
                    <a:pt x="4004" y="6755"/>
                  </a:cubicBezTo>
                  <a:cubicBezTo>
                    <a:pt x="2987" y="6755"/>
                    <a:pt x="1327" y="6483"/>
                    <a:pt x="767" y="6247"/>
                  </a:cubicBezTo>
                  <a:cubicBezTo>
                    <a:pt x="1730" y="5644"/>
                    <a:pt x="4374" y="3838"/>
                    <a:pt x="4493" y="3756"/>
                  </a:cubicBezTo>
                  <a:cubicBezTo>
                    <a:pt x="4610" y="3676"/>
                    <a:pt x="4654" y="3525"/>
                    <a:pt x="4597" y="3396"/>
                  </a:cubicBezTo>
                  <a:cubicBezTo>
                    <a:pt x="4550" y="3285"/>
                    <a:pt x="4442" y="3217"/>
                    <a:pt x="4326" y="3217"/>
                  </a:cubicBezTo>
                  <a:cubicBezTo>
                    <a:pt x="4306" y="3217"/>
                    <a:pt x="4285" y="3219"/>
                    <a:pt x="4265" y="3223"/>
                  </a:cubicBezTo>
                  <a:cubicBezTo>
                    <a:pt x="3739" y="3336"/>
                    <a:pt x="3027" y="3431"/>
                    <a:pt x="2459" y="3431"/>
                  </a:cubicBezTo>
                  <a:cubicBezTo>
                    <a:pt x="2075" y="3431"/>
                    <a:pt x="1758" y="3388"/>
                    <a:pt x="1608" y="3276"/>
                  </a:cubicBezTo>
                  <a:cubicBezTo>
                    <a:pt x="1141" y="2925"/>
                    <a:pt x="993" y="2587"/>
                    <a:pt x="1042" y="2505"/>
                  </a:cubicBezTo>
                  <a:cubicBezTo>
                    <a:pt x="1168" y="2464"/>
                    <a:pt x="1368" y="2446"/>
                    <a:pt x="1621" y="2425"/>
                  </a:cubicBezTo>
                  <a:cubicBezTo>
                    <a:pt x="2189" y="2377"/>
                    <a:pt x="3045" y="2304"/>
                    <a:pt x="4266" y="1860"/>
                  </a:cubicBezTo>
                  <a:cubicBezTo>
                    <a:pt x="4831" y="1654"/>
                    <a:pt x="5301" y="1449"/>
                    <a:pt x="5714" y="1267"/>
                  </a:cubicBezTo>
                  <a:cubicBezTo>
                    <a:pt x="6609" y="874"/>
                    <a:pt x="7255" y="591"/>
                    <a:pt x="8187" y="591"/>
                  </a:cubicBezTo>
                  <a:close/>
                  <a:moveTo>
                    <a:pt x="8187" y="0"/>
                  </a:moveTo>
                  <a:cubicBezTo>
                    <a:pt x="7132" y="0"/>
                    <a:pt x="6401" y="320"/>
                    <a:pt x="5477" y="725"/>
                  </a:cubicBezTo>
                  <a:cubicBezTo>
                    <a:pt x="5072" y="903"/>
                    <a:pt x="4611" y="1105"/>
                    <a:pt x="4065" y="1304"/>
                  </a:cubicBezTo>
                  <a:cubicBezTo>
                    <a:pt x="2916" y="1721"/>
                    <a:pt x="2107" y="1790"/>
                    <a:pt x="1572" y="1836"/>
                  </a:cubicBezTo>
                  <a:cubicBezTo>
                    <a:pt x="1280" y="1861"/>
                    <a:pt x="1048" y="1880"/>
                    <a:pt x="855" y="1944"/>
                  </a:cubicBezTo>
                  <a:cubicBezTo>
                    <a:pt x="621" y="2023"/>
                    <a:pt x="466" y="2196"/>
                    <a:pt x="430" y="2419"/>
                  </a:cubicBezTo>
                  <a:cubicBezTo>
                    <a:pt x="354" y="2886"/>
                    <a:pt x="806" y="3412"/>
                    <a:pt x="1254" y="3748"/>
                  </a:cubicBezTo>
                  <a:cubicBezTo>
                    <a:pt x="1530" y="3955"/>
                    <a:pt x="2004" y="4023"/>
                    <a:pt x="2502" y="4023"/>
                  </a:cubicBezTo>
                  <a:cubicBezTo>
                    <a:pt x="2697" y="4023"/>
                    <a:pt x="2896" y="4012"/>
                    <a:pt x="3089" y="3996"/>
                  </a:cubicBezTo>
                  <a:lnTo>
                    <a:pt x="3089" y="3996"/>
                  </a:lnTo>
                  <a:cubicBezTo>
                    <a:pt x="2128" y="4647"/>
                    <a:pt x="799" y="5541"/>
                    <a:pt x="315" y="5831"/>
                  </a:cubicBezTo>
                  <a:cubicBezTo>
                    <a:pt x="0" y="6021"/>
                    <a:pt x="27" y="6262"/>
                    <a:pt x="53" y="6357"/>
                  </a:cubicBezTo>
                  <a:cubicBezTo>
                    <a:pt x="285" y="7194"/>
                    <a:pt x="3968" y="7345"/>
                    <a:pt x="4005" y="7345"/>
                  </a:cubicBezTo>
                  <a:cubicBezTo>
                    <a:pt x="4522" y="7344"/>
                    <a:pt x="5031" y="7227"/>
                    <a:pt x="5496" y="7000"/>
                  </a:cubicBezTo>
                  <a:lnTo>
                    <a:pt x="5496" y="7000"/>
                  </a:lnTo>
                  <a:lnTo>
                    <a:pt x="673" y="19812"/>
                  </a:lnTo>
                  <a:cubicBezTo>
                    <a:pt x="663" y="19837"/>
                    <a:pt x="658" y="19862"/>
                    <a:pt x="655" y="19889"/>
                  </a:cubicBezTo>
                  <a:cubicBezTo>
                    <a:pt x="597" y="20528"/>
                    <a:pt x="604" y="21332"/>
                    <a:pt x="1173" y="21887"/>
                  </a:cubicBezTo>
                  <a:cubicBezTo>
                    <a:pt x="1655" y="22359"/>
                    <a:pt x="2476" y="22587"/>
                    <a:pt x="3746" y="22587"/>
                  </a:cubicBezTo>
                  <a:cubicBezTo>
                    <a:pt x="4294" y="22587"/>
                    <a:pt x="4924" y="22544"/>
                    <a:pt x="5647" y="22461"/>
                  </a:cubicBezTo>
                  <a:cubicBezTo>
                    <a:pt x="9780" y="21984"/>
                    <a:pt x="10090" y="21335"/>
                    <a:pt x="10090" y="20399"/>
                  </a:cubicBezTo>
                  <a:cubicBezTo>
                    <a:pt x="10090" y="20105"/>
                    <a:pt x="10352" y="16384"/>
                    <a:pt x="10605" y="12784"/>
                  </a:cubicBezTo>
                  <a:cubicBezTo>
                    <a:pt x="10905" y="8519"/>
                    <a:pt x="11216" y="4107"/>
                    <a:pt x="11216" y="3673"/>
                  </a:cubicBezTo>
                  <a:cubicBezTo>
                    <a:pt x="11216" y="2772"/>
                    <a:pt x="9852" y="0"/>
                    <a:pt x="8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3"/>
            <p:cNvSpPr/>
            <p:nvPr/>
          </p:nvSpPr>
          <p:spPr>
            <a:xfrm>
              <a:off x="8155336" y="3022873"/>
              <a:ext cx="13508" cy="53146"/>
            </a:xfrm>
            <a:custGeom>
              <a:avLst/>
              <a:gdLst/>
              <a:ahLst/>
              <a:cxnLst/>
              <a:rect l="l" t="t" r="r" b="b"/>
              <a:pathLst>
                <a:path w="764" h="3006" extrusionOk="0">
                  <a:moveTo>
                    <a:pt x="0" y="3006"/>
                  </a:moveTo>
                  <a:lnTo>
                    <a:pt x="76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3"/>
            <p:cNvSpPr/>
            <p:nvPr/>
          </p:nvSpPr>
          <p:spPr>
            <a:xfrm>
              <a:off x="8149430" y="3017551"/>
              <a:ext cx="25247" cy="63701"/>
            </a:xfrm>
            <a:custGeom>
              <a:avLst/>
              <a:gdLst/>
              <a:ahLst/>
              <a:cxnLst/>
              <a:rect l="l" t="t" r="r" b="b"/>
              <a:pathLst>
                <a:path w="1428" h="3603" extrusionOk="0">
                  <a:moveTo>
                    <a:pt x="1099" y="0"/>
                  </a:moveTo>
                  <a:cubicBezTo>
                    <a:pt x="964" y="0"/>
                    <a:pt x="842" y="92"/>
                    <a:pt x="810" y="228"/>
                  </a:cubicBezTo>
                  <a:lnTo>
                    <a:pt x="49" y="3235"/>
                  </a:lnTo>
                  <a:cubicBezTo>
                    <a:pt x="1" y="3421"/>
                    <a:pt x="142" y="3603"/>
                    <a:pt x="334" y="3603"/>
                  </a:cubicBezTo>
                  <a:cubicBezTo>
                    <a:pt x="470" y="3603"/>
                    <a:pt x="587" y="3511"/>
                    <a:pt x="621" y="3380"/>
                  </a:cubicBezTo>
                  <a:lnTo>
                    <a:pt x="1383" y="375"/>
                  </a:lnTo>
                  <a:cubicBezTo>
                    <a:pt x="1427" y="215"/>
                    <a:pt x="1331" y="51"/>
                    <a:pt x="1172" y="9"/>
                  </a:cubicBezTo>
                  <a:cubicBezTo>
                    <a:pt x="1147" y="3"/>
                    <a:pt x="1123" y="0"/>
                    <a:pt x="10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3"/>
            <p:cNvSpPr/>
            <p:nvPr/>
          </p:nvSpPr>
          <p:spPr>
            <a:xfrm>
              <a:off x="8027385" y="3257999"/>
              <a:ext cx="193366" cy="234066"/>
            </a:xfrm>
            <a:custGeom>
              <a:avLst/>
              <a:gdLst/>
              <a:ahLst/>
              <a:cxnLst/>
              <a:rect l="l" t="t" r="r" b="b"/>
              <a:pathLst>
                <a:path w="10937" h="13239" extrusionOk="0">
                  <a:moveTo>
                    <a:pt x="7077" y="1"/>
                  </a:moveTo>
                  <a:cubicBezTo>
                    <a:pt x="7077" y="1"/>
                    <a:pt x="1931" y="1448"/>
                    <a:pt x="965" y="3700"/>
                  </a:cubicBezTo>
                  <a:cubicBezTo>
                    <a:pt x="1" y="5949"/>
                    <a:pt x="162" y="9329"/>
                    <a:pt x="2092" y="11257"/>
                  </a:cubicBezTo>
                  <a:cubicBezTo>
                    <a:pt x="3430" y="12596"/>
                    <a:pt x="4227" y="13239"/>
                    <a:pt x="5287" y="13239"/>
                  </a:cubicBezTo>
                  <a:cubicBezTo>
                    <a:pt x="5755" y="13239"/>
                    <a:pt x="6275" y="13113"/>
                    <a:pt x="6916" y="12866"/>
                  </a:cubicBezTo>
                  <a:cubicBezTo>
                    <a:pt x="9006" y="12062"/>
                    <a:pt x="9490" y="10775"/>
                    <a:pt x="9650" y="9488"/>
                  </a:cubicBezTo>
                  <a:cubicBezTo>
                    <a:pt x="9811" y="8202"/>
                    <a:pt x="10936" y="3861"/>
                    <a:pt x="7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3"/>
            <p:cNvSpPr/>
            <p:nvPr/>
          </p:nvSpPr>
          <p:spPr>
            <a:xfrm>
              <a:off x="8022417" y="3252748"/>
              <a:ext cx="197804" cy="244497"/>
            </a:xfrm>
            <a:custGeom>
              <a:avLst/>
              <a:gdLst/>
              <a:ahLst/>
              <a:cxnLst/>
              <a:rect l="l" t="t" r="r" b="b"/>
              <a:pathLst>
                <a:path w="11188" h="13829" extrusionOk="0">
                  <a:moveTo>
                    <a:pt x="7272" y="631"/>
                  </a:moveTo>
                  <a:cubicBezTo>
                    <a:pt x="10543" y="4008"/>
                    <a:pt x="9955" y="7726"/>
                    <a:pt x="9700" y="9325"/>
                  </a:cubicBezTo>
                  <a:cubicBezTo>
                    <a:pt x="9675" y="9490"/>
                    <a:pt x="9652" y="9632"/>
                    <a:pt x="9637" y="9749"/>
                  </a:cubicBezTo>
                  <a:cubicBezTo>
                    <a:pt x="9490" y="10927"/>
                    <a:pt x="9080" y="12122"/>
                    <a:pt x="7090" y="12888"/>
                  </a:cubicBezTo>
                  <a:cubicBezTo>
                    <a:pt x="6489" y="13119"/>
                    <a:pt x="6008" y="13240"/>
                    <a:pt x="5574" y="13240"/>
                  </a:cubicBezTo>
                  <a:cubicBezTo>
                    <a:pt x="4613" y="13240"/>
                    <a:pt x="3881" y="12647"/>
                    <a:pt x="2580" y="11347"/>
                  </a:cubicBezTo>
                  <a:cubicBezTo>
                    <a:pt x="688" y="9453"/>
                    <a:pt x="620" y="6207"/>
                    <a:pt x="1518" y="4114"/>
                  </a:cubicBezTo>
                  <a:cubicBezTo>
                    <a:pt x="2322" y="2236"/>
                    <a:pt x="6394" y="901"/>
                    <a:pt x="7272" y="631"/>
                  </a:cubicBezTo>
                  <a:close/>
                  <a:moveTo>
                    <a:pt x="7357" y="1"/>
                  </a:moveTo>
                  <a:cubicBezTo>
                    <a:pt x="7330" y="1"/>
                    <a:pt x="7303" y="4"/>
                    <a:pt x="7277" y="12"/>
                  </a:cubicBezTo>
                  <a:cubicBezTo>
                    <a:pt x="7061" y="73"/>
                    <a:pt x="1984" y="1525"/>
                    <a:pt x="974" y="3879"/>
                  </a:cubicBezTo>
                  <a:cubicBezTo>
                    <a:pt x="1" y="6152"/>
                    <a:pt x="85" y="9689"/>
                    <a:pt x="2162" y="11765"/>
                  </a:cubicBezTo>
                  <a:cubicBezTo>
                    <a:pt x="3510" y="13111"/>
                    <a:pt x="4373" y="13828"/>
                    <a:pt x="5564" y="13828"/>
                  </a:cubicBezTo>
                  <a:cubicBezTo>
                    <a:pt x="6065" y="13828"/>
                    <a:pt x="6626" y="13700"/>
                    <a:pt x="7303" y="13439"/>
                  </a:cubicBezTo>
                  <a:cubicBezTo>
                    <a:pt x="9588" y="12560"/>
                    <a:pt x="10062" y="11118"/>
                    <a:pt x="10224" y="9822"/>
                  </a:cubicBezTo>
                  <a:cubicBezTo>
                    <a:pt x="10238" y="9710"/>
                    <a:pt x="10259" y="9574"/>
                    <a:pt x="10284" y="9417"/>
                  </a:cubicBezTo>
                  <a:cubicBezTo>
                    <a:pt x="10555" y="7708"/>
                    <a:pt x="11187" y="3709"/>
                    <a:pt x="7566" y="89"/>
                  </a:cubicBezTo>
                  <a:cubicBezTo>
                    <a:pt x="7510" y="31"/>
                    <a:pt x="7434" y="1"/>
                    <a:pt x="7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3"/>
            <p:cNvSpPr/>
            <p:nvPr/>
          </p:nvSpPr>
          <p:spPr>
            <a:xfrm>
              <a:off x="7973355" y="4437609"/>
              <a:ext cx="264457" cy="218949"/>
            </a:xfrm>
            <a:custGeom>
              <a:avLst/>
              <a:gdLst/>
              <a:ahLst/>
              <a:cxnLst/>
              <a:rect l="l" t="t" r="r" b="b"/>
              <a:pathLst>
                <a:path w="14958" h="12384" extrusionOk="0">
                  <a:moveTo>
                    <a:pt x="2809" y="1"/>
                  </a:moveTo>
                  <a:cubicBezTo>
                    <a:pt x="2412" y="1"/>
                    <a:pt x="2055" y="55"/>
                    <a:pt x="1770" y="185"/>
                  </a:cubicBezTo>
                  <a:cubicBezTo>
                    <a:pt x="1" y="989"/>
                    <a:pt x="1" y="1794"/>
                    <a:pt x="2252" y="5332"/>
                  </a:cubicBezTo>
                  <a:cubicBezTo>
                    <a:pt x="4288" y="8529"/>
                    <a:pt x="9607" y="12384"/>
                    <a:pt x="12155" y="12384"/>
                  </a:cubicBezTo>
                  <a:cubicBezTo>
                    <a:pt x="12426" y="12384"/>
                    <a:pt x="12666" y="12340"/>
                    <a:pt x="12867" y="12248"/>
                  </a:cubicBezTo>
                  <a:cubicBezTo>
                    <a:pt x="14958" y="11282"/>
                    <a:pt x="13028" y="4848"/>
                    <a:pt x="13028" y="4848"/>
                  </a:cubicBezTo>
                  <a:lnTo>
                    <a:pt x="8042" y="1472"/>
                  </a:lnTo>
                  <a:cubicBezTo>
                    <a:pt x="8042" y="1472"/>
                    <a:pt x="4875" y="1"/>
                    <a:pt x="2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3"/>
            <p:cNvSpPr/>
            <p:nvPr/>
          </p:nvSpPr>
          <p:spPr>
            <a:xfrm>
              <a:off x="7973744" y="4432464"/>
              <a:ext cx="269249" cy="229221"/>
            </a:xfrm>
            <a:custGeom>
              <a:avLst/>
              <a:gdLst/>
              <a:ahLst/>
              <a:cxnLst/>
              <a:rect l="l" t="t" r="r" b="b"/>
              <a:pathLst>
                <a:path w="15229" h="12965" extrusionOk="0">
                  <a:moveTo>
                    <a:pt x="2779" y="588"/>
                  </a:moveTo>
                  <a:cubicBezTo>
                    <a:pt x="4380" y="588"/>
                    <a:pt x="6861" y="1554"/>
                    <a:pt x="7873" y="2021"/>
                  </a:cubicBezTo>
                  <a:lnTo>
                    <a:pt x="12752" y="5326"/>
                  </a:lnTo>
                  <a:cubicBezTo>
                    <a:pt x="13275" y="7120"/>
                    <a:pt x="14216" y="11580"/>
                    <a:pt x="12720" y="12270"/>
                  </a:cubicBezTo>
                  <a:cubicBezTo>
                    <a:pt x="12554" y="12347"/>
                    <a:pt x="12353" y="12383"/>
                    <a:pt x="12122" y="12383"/>
                  </a:cubicBezTo>
                  <a:cubicBezTo>
                    <a:pt x="9808" y="12383"/>
                    <a:pt x="4553" y="8722"/>
                    <a:pt x="2479" y="5464"/>
                  </a:cubicBezTo>
                  <a:cubicBezTo>
                    <a:pt x="1296" y="3605"/>
                    <a:pt x="603" y="2313"/>
                    <a:pt x="807" y="1627"/>
                  </a:cubicBezTo>
                  <a:cubicBezTo>
                    <a:pt x="904" y="1299"/>
                    <a:pt x="1213" y="1044"/>
                    <a:pt x="1870" y="745"/>
                  </a:cubicBezTo>
                  <a:cubicBezTo>
                    <a:pt x="2113" y="634"/>
                    <a:pt x="2424" y="588"/>
                    <a:pt x="2779" y="588"/>
                  </a:cubicBezTo>
                  <a:close/>
                  <a:moveTo>
                    <a:pt x="2779" y="0"/>
                  </a:moveTo>
                  <a:cubicBezTo>
                    <a:pt x="2342" y="0"/>
                    <a:pt x="1946" y="61"/>
                    <a:pt x="1626" y="206"/>
                  </a:cubicBezTo>
                  <a:cubicBezTo>
                    <a:pt x="1016" y="483"/>
                    <a:pt x="428" y="826"/>
                    <a:pt x="241" y="1458"/>
                  </a:cubicBezTo>
                  <a:cubicBezTo>
                    <a:pt x="0" y="2269"/>
                    <a:pt x="438" y="3359"/>
                    <a:pt x="1981" y="5781"/>
                  </a:cubicBezTo>
                  <a:cubicBezTo>
                    <a:pt x="4044" y="9023"/>
                    <a:pt x="9425" y="12964"/>
                    <a:pt x="12155" y="12964"/>
                  </a:cubicBezTo>
                  <a:cubicBezTo>
                    <a:pt x="12462" y="12964"/>
                    <a:pt x="12736" y="12914"/>
                    <a:pt x="12969" y="12807"/>
                  </a:cubicBezTo>
                  <a:cubicBezTo>
                    <a:pt x="15228" y="11764"/>
                    <a:pt x="13494" y="5739"/>
                    <a:pt x="13289" y="5055"/>
                  </a:cubicBezTo>
                  <a:cubicBezTo>
                    <a:pt x="13270" y="4989"/>
                    <a:pt x="13229" y="4934"/>
                    <a:pt x="13172" y="4895"/>
                  </a:cubicBezTo>
                  <a:lnTo>
                    <a:pt x="8186" y="1518"/>
                  </a:lnTo>
                  <a:cubicBezTo>
                    <a:pt x="8173" y="1509"/>
                    <a:pt x="8159" y="1502"/>
                    <a:pt x="8145" y="1496"/>
                  </a:cubicBezTo>
                  <a:cubicBezTo>
                    <a:pt x="7987" y="1423"/>
                    <a:pt x="4897" y="0"/>
                    <a:pt x="27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3"/>
            <p:cNvSpPr/>
            <p:nvPr/>
          </p:nvSpPr>
          <p:spPr>
            <a:xfrm>
              <a:off x="7975035" y="4449843"/>
              <a:ext cx="241951" cy="206715"/>
            </a:xfrm>
            <a:custGeom>
              <a:avLst/>
              <a:gdLst/>
              <a:ahLst/>
              <a:cxnLst/>
              <a:rect l="l" t="t" r="r" b="b"/>
              <a:pathLst>
                <a:path w="13685" h="11692" extrusionOk="0">
                  <a:moveTo>
                    <a:pt x="831" y="0"/>
                  </a:moveTo>
                  <a:lnTo>
                    <a:pt x="831" y="0"/>
                  </a:lnTo>
                  <a:cubicBezTo>
                    <a:pt x="0" y="732"/>
                    <a:pt x="359" y="1812"/>
                    <a:pt x="2157" y="4640"/>
                  </a:cubicBezTo>
                  <a:cubicBezTo>
                    <a:pt x="4193" y="7837"/>
                    <a:pt x="9512" y="11692"/>
                    <a:pt x="12060" y="11692"/>
                  </a:cubicBezTo>
                  <a:cubicBezTo>
                    <a:pt x="12331" y="11692"/>
                    <a:pt x="12571" y="11648"/>
                    <a:pt x="12772" y="11556"/>
                  </a:cubicBezTo>
                  <a:cubicBezTo>
                    <a:pt x="13303" y="11310"/>
                    <a:pt x="13575" y="10711"/>
                    <a:pt x="13685" y="9954"/>
                  </a:cubicBezTo>
                  <a:lnTo>
                    <a:pt x="13685" y="9954"/>
                  </a:lnTo>
                  <a:cubicBezTo>
                    <a:pt x="13113" y="10196"/>
                    <a:pt x="12537" y="10308"/>
                    <a:pt x="11957" y="10308"/>
                  </a:cubicBezTo>
                  <a:cubicBezTo>
                    <a:pt x="9551" y="10308"/>
                    <a:pt x="7092" y="8376"/>
                    <a:pt x="4730" y="5765"/>
                  </a:cubicBezTo>
                  <a:cubicBezTo>
                    <a:pt x="2685" y="3504"/>
                    <a:pt x="1436" y="1249"/>
                    <a:pt x="8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3"/>
            <p:cNvSpPr/>
            <p:nvPr/>
          </p:nvSpPr>
          <p:spPr>
            <a:xfrm>
              <a:off x="7967627" y="4444610"/>
              <a:ext cx="254999" cy="217075"/>
            </a:xfrm>
            <a:custGeom>
              <a:avLst/>
              <a:gdLst/>
              <a:ahLst/>
              <a:cxnLst/>
              <a:rect l="l" t="t" r="r" b="b"/>
              <a:pathLst>
                <a:path w="14423" h="12278" extrusionOk="0">
                  <a:moveTo>
                    <a:pt x="1192" y="843"/>
                  </a:moveTo>
                  <a:lnTo>
                    <a:pt x="1192" y="843"/>
                  </a:lnTo>
                  <a:cubicBezTo>
                    <a:pt x="1841" y="2108"/>
                    <a:pt x="3058" y="4190"/>
                    <a:pt x="4930" y="6260"/>
                  </a:cubicBezTo>
                  <a:cubicBezTo>
                    <a:pt x="7761" y="9388"/>
                    <a:pt x="10168" y="10908"/>
                    <a:pt x="12354" y="10908"/>
                  </a:cubicBezTo>
                  <a:cubicBezTo>
                    <a:pt x="12813" y="10908"/>
                    <a:pt x="13262" y="10841"/>
                    <a:pt x="13703" y="10708"/>
                  </a:cubicBezTo>
                  <a:lnTo>
                    <a:pt x="13703" y="10708"/>
                  </a:lnTo>
                  <a:cubicBezTo>
                    <a:pt x="13570" y="11157"/>
                    <a:pt x="13357" y="11450"/>
                    <a:pt x="13066" y="11583"/>
                  </a:cubicBezTo>
                  <a:cubicBezTo>
                    <a:pt x="12900" y="11660"/>
                    <a:pt x="12699" y="11696"/>
                    <a:pt x="12469" y="11696"/>
                  </a:cubicBezTo>
                  <a:cubicBezTo>
                    <a:pt x="10154" y="11696"/>
                    <a:pt x="4899" y="8035"/>
                    <a:pt x="2825" y="4777"/>
                  </a:cubicBezTo>
                  <a:cubicBezTo>
                    <a:pt x="1270" y="2332"/>
                    <a:pt x="942" y="1389"/>
                    <a:pt x="1192" y="843"/>
                  </a:cubicBezTo>
                  <a:close/>
                  <a:moveTo>
                    <a:pt x="1249" y="1"/>
                  </a:moveTo>
                  <a:cubicBezTo>
                    <a:pt x="1177" y="1"/>
                    <a:pt x="1108" y="26"/>
                    <a:pt x="1054" y="75"/>
                  </a:cubicBezTo>
                  <a:cubicBezTo>
                    <a:pt x="0" y="1003"/>
                    <a:pt x="596" y="2374"/>
                    <a:pt x="2327" y="5094"/>
                  </a:cubicBezTo>
                  <a:cubicBezTo>
                    <a:pt x="4390" y="8336"/>
                    <a:pt x="9770" y="12277"/>
                    <a:pt x="12501" y="12277"/>
                  </a:cubicBezTo>
                  <a:cubicBezTo>
                    <a:pt x="12808" y="12276"/>
                    <a:pt x="13082" y="12227"/>
                    <a:pt x="13314" y="12118"/>
                  </a:cubicBezTo>
                  <a:cubicBezTo>
                    <a:pt x="13895" y="11852"/>
                    <a:pt x="14258" y="11237"/>
                    <a:pt x="14396" y="10290"/>
                  </a:cubicBezTo>
                  <a:cubicBezTo>
                    <a:pt x="14422" y="10104"/>
                    <a:pt x="14274" y="9952"/>
                    <a:pt x="14103" y="9952"/>
                  </a:cubicBezTo>
                  <a:cubicBezTo>
                    <a:pt x="14065" y="9952"/>
                    <a:pt x="14026" y="9959"/>
                    <a:pt x="13988" y="9976"/>
                  </a:cubicBezTo>
                  <a:cubicBezTo>
                    <a:pt x="13462" y="10199"/>
                    <a:pt x="12921" y="10311"/>
                    <a:pt x="12360" y="10311"/>
                  </a:cubicBezTo>
                  <a:cubicBezTo>
                    <a:pt x="10346" y="10311"/>
                    <a:pt x="8079" y="8858"/>
                    <a:pt x="5369" y="5862"/>
                  </a:cubicBezTo>
                  <a:cubicBezTo>
                    <a:pt x="3323" y="3601"/>
                    <a:pt x="2076" y="1324"/>
                    <a:pt x="1516" y="168"/>
                  </a:cubicBezTo>
                  <a:cubicBezTo>
                    <a:pt x="1476" y="85"/>
                    <a:pt x="1399" y="26"/>
                    <a:pt x="1308" y="7"/>
                  </a:cubicBezTo>
                  <a:cubicBezTo>
                    <a:pt x="1288" y="3"/>
                    <a:pt x="1268" y="1"/>
                    <a:pt x="1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3"/>
            <p:cNvSpPr/>
            <p:nvPr/>
          </p:nvSpPr>
          <p:spPr>
            <a:xfrm>
              <a:off x="8089920" y="3466464"/>
              <a:ext cx="1188591" cy="1193365"/>
            </a:xfrm>
            <a:custGeom>
              <a:avLst/>
              <a:gdLst/>
              <a:ahLst/>
              <a:cxnLst/>
              <a:rect l="l" t="t" r="r" b="b"/>
              <a:pathLst>
                <a:path w="67228" h="67498" extrusionOk="0">
                  <a:moveTo>
                    <a:pt x="45468" y="1"/>
                  </a:moveTo>
                  <a:cubicBezTo>
                    <a:pt x="42438" y="1"/>
                    <a:pt x="35390" y="859"/>
                    <a:pt x="24609" y="7187"/>
                  </a:cubicBezTo>
                  <a:lnTo>
                    <a:pt x="24769" y="12013"/>
                  </a:lnTo>
                  <a:cubicBezTo>
                    <a:pt x="24769" y="12013"/>
                    <a:pt x="14958" y="15710"/>
                    <a:pt x="10133" y="19088"/>
                  </a:cubicBezTo>
                  <a:cubicBezTo>
                    <a:pt x="5308" y="22466"/>
                    <a:pt x="2091" y="25040"/>
                    <a:pt x="1609" y="28255"/>
                  </a:cubicBezTo>
                  <a:cubicBezTo>
                    <a:pt x="1127" y="31472"/>
                    <a:pt x="1448" y="56401"/>
                    <a:pt x="1448" y="56401"/>
                  </a:cubicBezTo>
                  <a:cubicBezTo>
                    <a:pt x="1448" y="56401"/>
                    <a:pt x="0" y="56723"/>
                    <a:pt x="484" y="57687"/>
                  </a:cubicBezTo>
                  <a:cubicBezTo>
                    <a:pt x="967" y="58653"/>
                    <a:pt x="1931" y="62191"/>
                    <a:pt x="3218" y="62512"/>
                  </a:cubicBezTo>
                  <a:cubicBezTo>
                    <a:pt x="4048" y="62720"/>
                    <a:pt x="5012" y="63062"/>
                    <a:pt x="5678" y="63062"/>
                  </a:cubicBezTo>
                  <a:cubicBezTo>
                    <a:pt x="6044" y="63062"/>
                    <a:pt x="6320" y="62958"/>
                    <a:pt x="6434" y="62673"/>
                  </a:cubicBezTo>
                  <a:cubicBezTo>
                    <a:pt x="6756" y="61868"/>
                    <a:pt x="7720" y="57044"/>
                    <a:pt x="8364" y="55436"/>
                  </a:cubicBezTo>
                  <a:cubicBezTo>
                    <a:pt x="9007" y="53827"/>
                    <a:pt x="10133" y="46268"/>
                    <a:pt x="11098" y="40961"/>
                  </a:cubicBezTo>
                  <a:cubicBezTo>
                    <a:pt x="12063" y="35653"/>
                    <a:pt x="12063" y="31955"/>
                    <a:pt x="12063" y="31955"/>
                  </a:cubicBezTo>
                  <a:cubicBezTo>
                    <a:pt x="12063" y="31955"/>
                    <a:pt x="16405" y="31472"/>
                    <a:pt x="22034" y="29542"/>
                  </a:cubicBezTo>
                  <a:cubicBezTo>
                    <a:pt x="27663" y="27612"/>
                    <a:pt x="35866" y="24074"/>
                    <a:pt x="35866" y="24074"/>
                  </a:cubicBezTo>
                  <a:cubicBezTo>
                    <a:pt x="35866" y="24074"/>
                    <a:pt x="42459" y="40639"/>
                    <a:pt x="43907" y="43857"/>
                  </a:cubicBezTo>
                  <a:cubicBezTo>
                    <a:pt x="45355" y="47074"/>
                    <a:pt x="50984" y="54311"/>
                    <a:pt x="52110" y="56401"/>
                  </a:cubicBezTo>
                  <a:cubicBezTo>
                    <a:pt x="53235" y="58492"/>
                    <a:pt x="60312" y="67498"/>
                    <a:pt x="60312" y="67498"/>
                  </a:cubicBezTo>
                  <a:cubicBezTo>
                    <a:pt x="60312" y="67498"/>
                    <a:pt x="63047" y="65085"/>
                    <a:pt x="64816" y="65085"/>
                  </a:cubicBezTo>
                  <a:lnTo>
                    <a:pt x="67228" y="65085"/>
                  </a:lnTo>
                  <a:cubicBezTo>
                    <a:pt x="67228" y="65085"/>
                    <a:pt x="64332" y="57043"/>
                    <a:pt x="61921" y="52219"/>
                  </a:cubicBezTo>
                  <a:cubicBezTo>
                    <a:pt x="59509" y="47395"/>
                    <a:pt x="54522" y="39513"/>
                    <a:pt x="54522" y="39513"/>
                  </a:cubicBezTo>
                  <a:cubicBezTo>
                    <a:pt x="54522" y="39513"/>
                    <a:pt x="50021" y="11374"/>
                    <a:pt x="49858" y="9439"/>
                  </a:cubicBezTo>
                  <a:cubicBezTo>
                    <a:pt x="49547" y="5726"/>
                    <a:pt x="47168" y="120"/>
                    <a:pt x="47168" y="120"/>
                  </a:cubicBezTo>
                  <a:cubicBezTo>
                    <a:pt x="47168" y="120"/>
                    <a:pt x="46596" y="1"/>
                    <a:pt x="4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3"/>
            <p:cNvSpPr/>
            <p:nvPr/>
          </p:nvSpPr>
          <p:spPr>
            <a:xfrm>
              <a:off x="8090291" y="3461072"/>
              <a:ext cx="1194372" cy="1203990"/>
            </a:xfrm>
            <a:custGeom>
              <a:avLst/>
              <a:gdLst/>
              <a:ahLst/>
              <a:cxnLst/>
              <a:rect l="l" t="t" r="r" b="b"/>
              <a:pathLst>
                <a:path w="67555" h="68099" extrusionOk="0">
                  <a:moveTo>
                    <a:pt x="45500" y="609"/>
                  </a:moveTo>
                  <a:cubicBezTo>
                    <a:pt x="46230" y="609"/>
                    <a:pt x="46711" y="659"/>
                    <a:pt x="46938" y="691"/>
                  </a:cubicBezTo>
                  <a:cubicBezTo>
                    <a:pt x="47314" y="1606"/>
                    <a:pt x="49268" y="6482"/>
                    <a:pt x="49543" y="9769"/>
                  </a:cubicBezTo>
                  <a:cubicBezTo>
                    <a:pt x="49704" y="11694"/>
                    <a:pt x="54026" y="38717"/>
                    <a:pt x="54210" y="39865"/>
                  </a:cubicBezTo>
                  <a:cubicBezTo>
                    <a:pt x="54216" y="39905"/>
                    <a:pt x="54230" y="39943"/>
                    <a:pt x="54252" y="39977"/>
                  </a:cubicBezTo>
                  <a:cubicBezTo>
                    <a:pt x="54302" y="40055"/>
                    <a:pt x="59257" y="47900"/>
                    <a:pt x="61636" y="52657"/>
                  </a:cubicBezTo>
                  <a:cubicBezTo>
                    <a:pt x="63708" y="56803"/>
                    <a:pt x="66169" y="63417"/>
                    <a:pt x="66785" y="65094"/>
                  </a:cubicBezTo>
                  <a:lnTo>
                    <a:pt x="64795" y="65094"/>
                  </a:lnTo>
                  <a:cubicBezTo>
                    <a:pt x="63230" y="65094"/>
                    <a:pt x="61055" y="66781"/>
                    <a:pt x="60334" y="67378"/>
                  </a:cubicBezTo>
                  <a:cubicBezTo>
                    <a:pt x="59201" y="65930"/>
                    <a:pt x="53348" y="58420"/>
                    <a:pt x="52349" y="56566"/>
                  </a:cubicBezTo>
                  <a:cubicBezTo>
                    <a:pt x="51897" y="55725"/>
                    <a:pt x="50754" y="54102"/>
                    <a:pt x="49429" y="52222"/>
                  </a:cubicBezTo>
                  <a:cubicBezTo>
                    <a:pt x="47465" y="49432"/>
                    <a:pt x="45022" y="45961"/>
                    <a:pt x="44157" y="44040"/>
                  </a:cubicBezTo>
                  <a:cubicBezTo>
                    <a:pt x="42728" y="40866"/>
                    <a:pt x="36186" y="24434"/>
                    <a:pt x="36119" y="24269"/>
                  </a:cubicBezTo>
                  <a:cubicBezTo>
                    <a:pt x="36075" y="24157"/>
                    <a:pt x="35966" y="24083"/>
                    <a:pt x="35845" y="24083"/>
                  </a:cubicBezTo>
                  <a:cubicBezTo>
                    <a:pt x="35804" y="24083"/>
                    <a:pt x="35765" y="24092"/>
                    <a:pt x="35728" y="24107"/>
                  </a:cubicBezTo>
                  <a:cubicBezTo>
                    <a:pt x="35646" y="24142"/>
                    <a:pt x="27472" y="27662"/>
                    <a:pt x="21919" y="29567"/>
                  </a:cubicBezTo>
                  <a:cubicBezTo>
                    <a:pt x="16388" y="31463"/>
                    <a:pt x="12053" y="31961"/>
                    <a:pt x="12010" y="31966"/>
                  </a:cubicBezTo>
                  <a:cubicBezTo>
                    <a:pt x="11860" y="31982"/>
                    <a:pt x="11747" y="32109"/>
                    <a:pt x="11747" y="32259"/>
                  </a:cubicBezTo>
                  <a:cubicBezTo>
                    <a:pt x="11747" y="32297"/>
                    <a:pt x="11736" y="35997"/>
                    <a:pt x="10788" y="41212"/>
                  </a:cubicBezTo>
                  <a:cubicBezTo>
                    <a:pt x="10502" y="42782"/>
                    <a:pt x="10202" y="44547"/>
                    <a:pt x="9906" y="46298"/>
                  </a:cubicBezTo>
                  <a:cubicBezTo>
                    <a:pt x="9220" y="50344"/>
                    <a:pt x="8510" y="54527"/>
                    <a:pt x="8070" y="55630"/>
                  </a:cubicBezTo>
                  <a:cubicBezTo>
                    <a:pt x="7686" y="56594"/>
                    <a:pt x="7188" y="58680"/>
                    <a:pt x="6789" y="60355"/>
                  </a:cubicBezTo>
                  <a:cubicBezTo>
                    <a:pt x="6520" y="61487"/>
                    <a:pt x="6264" y="62555"/>
                    <a:pt x="6139" y="62868"/>
                  </a:cubicBezTo>
                  <a:cubicBezTo>
                    <a:pt x="6081" y="63015"/>
                    <a:pt x="5904" y="63071"/>
                    <a:pt x="5662" y="63071"/>
                  </a:cubicBezTo>
                  <a:cubicBezTo>
                    <a:pt x="5218" y="63071"/>
                    <a:pt x="4552" y="62884"/>
                    <a:pt x="3976" y="62721"/>
                  </a:cubicBezTo>
                  <a:cubicBezTo>
                    <a:pt x="3736" y="62654"/>
                    <a:pt x="3498" y="62588"/>
                    <a:pt x="3269" y="62530"/>
                  </a:cubicBezTo>
                  <a:cubicBezTo>
                    <a:pt x="2444" y="62323"/>
                    <a:pt x="1647" y="60214"/>
                    <a:pt x="1171" y="58955"/>
                  </a:cubicBezTo>
                  <a:cubicBezTo>
                    <a:pt x="1000" y="58500"/>
                    <a:pt x="852" y="58107"/>
                    <a:pt x="728" y="57860"/>
                  </a:cubicBezTo>
                  <a:cubicBezTo>
                    <a:pt x="629" y="57661"/>
                    <a:pt x="659" y="57547"/>
                    <a:pt x="692" y="57479"/>
                  </a:cubicBezTo>
                  <a:cubicBezTo>
                    <a:pt x="823" y="57202"/>
                    <a:pt x="1326" y="57032"/>
                    <a:pt x="1492" y="56994"/>
                  </a:cubicBezTo>
                  <a:cubicBezTo>
                    <a:pt x="1630" y="56964"/>
                    <a:pt x="1725" y="56842"/>
                    <a:pt x="1724" y="56702"/>
                  </a:cubicBezTo>
                  <a:cubicBezTo>
                    <a:pt x="1720" y="56452"/>
                    <a:pt x="1408" y="31761"/>
                    <a:pt x="1881" y="28604"/>
                  </a:cubicBezTo>
                  <a:cubicBezTo>
                    <a:pt x="2361" y="25408"/>
                    <a:pt x="5816" y="22762"/>
                    <a:pt x="10283" y="19636"/>
                  </a:cubicBezTo>
                  <a:cubicBezTo>
                    <a:pt x="15022" y="16319"/>
                    <a:pt x="24754" y="12631"/>
                    <a:pt x="24852" y="12593"/>
                  </a:cubicBezTo>
                  <a:cubicBezTo>
                    <a:pt x="24971" y="12549"/>
                    <a:pt x="25047" y="12433"/>
                    <a:pt x="25044" y="12307"/>
                  </a:cubicBezTo>
                  <a:lnTo>
                    <a:pt x="24889" y="7659"/>
                  </a:lnTo>
                  <a:cubicBezTo>
                    <a:pt x="35552" y="1431"/>
                    <a:pt x="42553" y="609"/>
                    <a:pt x="45500" y="609"/>
                  </a:cubicBezTo>
                  <a:close/>
                  <a:moveTo>
                    <a:pt x="45389" y="0"/>
                  </a:moveTo>
                  <a:cubicBezTo>
                    <a:pt x="42284" y="0"/>
                    <a:pt x="35248" y="893"/>
                    <a:pt x="24438" y="7237"/>
                  </a:cubicBezTo>
                  <a:cubicBezTo>
                    <a:pt x="24345" y="7293"/>
                    <a:pt x="24288" y="7395"/>
                    <a:pt x="24292" y="7503"/>
                  </a:cubicBezTo>
                  <a:lnTo>
                    <a:pt x="24446" y="12117"/>
                  </a:lnTo>
                  <a:cubicBezTo>
                    <a:pt x="23025" y="12663"/>
                    <a:pt x="14363" y="16057"/>
                    <a:pt x="9943" y="19152"/>
                  </a:cubicBezTo>
                  <a:cubicBezTo>
                    <a:pt x="5359" y="22359"/>
                    <a:pt x="1811" y="25087"/>
                    <a:pt x="1297" y="28517"/>
                  </a:cubicBezTo>
                  <a:cubicBezTo>
                    <a:pt x="835" y="31594"/>
                    <a:pt x="1097" y="53832"/>
                    <a:pt x="1130" y="56485"/>
                  </a:cubicBezTo>
                  <a:cubicBezTo>
                    <a:pt x="835" y="56586"/>
                    <a:pt x="357" y="56808"/>
                    <a:pt x="158" y="57224"/>
                  </a:cubicBezTo>
                  <a:cubicBezTo>
                    <a:pt x="67" y="57416"/>
                    <a:pt x="0" y="57727"/>
                    <a:pt x="198" y="58124"/>
                  </a:cubicBezTo>
                  <a:cubicBezTo>
                    <a:pt x="309" y="58344"/>
                    <a:pt x="452" y="58724"/>
                    <a:pt x="619" y="59164"/>
                  </a:cubicBezTo>
                  <a:cubicBezTo>
                    <a:pt x="1202" y="60709"/>
                    <a:pt x="2000" y="62822"/>
                    <a:pt x="3125" y="63104"/>
                  </a:cubicBezTo>
                  <a:cubicBezTo>
                    <a:pt x="3348" y="63159"/>
                    <a:pt x="3582" y="63225"/>
                    <a:pt x="3815" y="63291"/>
                  </a:cubicBezTo>
                  <a:cubicBezTo>
                    <a:pt x="4469" y="63476"/>
                    <a:pt x="5135" y="63663"/>
                    <a:pt x="5670" y="63663"/>
                  </a:cubicBezTo>
                  <a:cubicBezTo>
                    <a:pt x="6145" y="63663"/>
                    <a:pt x="6517" y="63515"/>
                    <a:pt x="6688" y="63088"/>
                  </a:cubicBezTo>
                  <a:cubicBezTo>
                    <a:pt x="6829" y="62735"/>
                    <a:pt x="7065" y="61745"/>
                    <a:pt x="7363" y="60493"/>
                  </a:cubicBezTo>
                  <a:cubicBezTo>
                    <a:pt x="7759" y="58835"/>
                    <a:pt x="8250" y="56772"/>
                    <a:pt x="8618" y="55851"/>
                  </a:cubicBezTo>
                  <a:cubicBezTo>
                    <a:pt x="9083" y="54687"/>
                    <a:pt x="9765" y="50661"/>
                    <a:pt x="10489" y="46397"/>
                  </a:cubicBezTo>
                  <a:cubicBezTo>
                    <a:pt x="10785" y="44649"/>
                    <a:pt x="11084" y="42885"/>
                    <a:pt x="11368" y="41319"/>
                  </a:cubicBezTo>
                  <a:cubicBezTo>
                    <a:pt x="12183" y="36839"/>
                    <a:pt x="12314" y="33459"/>
                    <a:pt x="12335" y="32521"/>
                  </a:cubicBezTo>
                  <a:cubicBezTo>
                    <a:pt x="13357" y="32383"/>
                    <a:pt x="17288" y="31781"/>
                    <a:pt x="22110" y="30126"/>
                  </a:cubicBezTo>
                  <a:cubicBezTo>
                    <a:pt x="27102" y="28415"/>
                    <a:pt x="34195" y="25406"/>
                    <a:pt x="35682" y="24771"/>
                  </a:cubicBezTo>
                  <a:cubicBezTo>
                    <a:pt x="36560" y="26971"/>
                    <a:pt x="42287" y="41328"/>
                    <a:pt x="43618" y="44283"/>
                  </a:cubicBezTo>
                  <a:cubicBezTo>
                    <a:pt x="44505" y="46257"/>
                    <a:pt x="46865" y="49607"/>
                    <a:pt x="48947" y="52563"/>
                  </a:cubicBezTo>
                  <a:cubicBezTo>
                    <a:pt x="50259" y="54427"/>
                    <a:pt x="51394" y="56037"/>
                    <a:pt x="51829" y="56847"/>
                  </a:cubicBezTo>
                  <a:cubicBezTo>
                    <a:pt x="52953" y="58935"/>
                    <a:pt x="59769" y="67617"/>
                    <a:pt x="60058" y="67985"/>
                  </a:cubicBezTo>
                  <a:cubicBezTo>
                    <a:pt x="60108" y="68049"/>
                    <a:pt x="60183" y="68090"/>
                    <a:pt x="60263" y="68097"/>
                  </a:cubicBezTo>
                  <a:cubicBezTo>
                    <a:pt x="60273" y="68098"/>
                    <a:pt x="60282" y="68098"/>
                    <a:pt x="60291" y="68098"/>
                  </a:cubicBezTo>
                  <a:cubicBezTo>
                    <a:pt x="60363" y="68098"/>
                    <a:pt x="60432" y="68073"/>
                    <a:pt x="60486" y="68025"/>
                  </a:cubicBezTo>
                  <a:cubicBezTo>
                    <a:pt x="60514" y="68001"/>
                    <a:pt x="63158" y="65686"/>
                    <a:pt x="64795" y="65686"/>
                  </a:cubicBezTo>
                  <a:lnTo>
                    <a:pt x="67207" y="65686"/>
                  </a:lnTo>
                  <a:cubicBezTo>
                    <a:pt x="67411" y="65686"/>
                    <a:pt x="67554" y="65483"/>
                    <a:pt x="67485" y="65291"/>
                  </a:cubicBezTo>
                  <a:cubicBezTo>
                    <a:pt x="67456" y="65210"/>
                    <a:pt x="64557" y="57176"/>
                    <a:pt x="62164" y="52392"/>
                  </a:cubicBezTo>
                  <a:cubicBezTo>
                    <a:pt x="59874" y="47813"/>
                    <a:pt x="55220" y="40404"/>
                    <a:pt x="54784" y="39713"/>
                  </a:cubicBezTo>
                  <a:cubicBezTo>
                    <a:pt x="54551" y="38256"/>
                    <a:pt x="50288" y="11581"/>
                    <a:pt x="50132" y="9720"/>
                  </a:cubicBezTo>
                  <a:cubicBezTo>
                    <a:pt x="49821" y="6004"/>
                    <a:pt x="47517" y="541"/>
                    <a:pt x="47419" y="310"/>
                  </a:cubicBezTo>
                  <a:cubicBezTo>
                    <a:pt x="47381" y="221"/>
                    <a:pt x="47302" y="155"/>
                    <a:pt x="47207" y="135"/>
                  </a:cubicBezTo>
                  <a:cubicBezTo>
                    <a:pt x="47122" y="118"/>
                    <a:pt x="46513" y="0"/>
                    <a:pt x="45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3"/>
            <p:cNvSpPr/>
            <p:nvPr/>
          </p:nvSpPr>
          <p:spPr>
            <a:xfrm>
              <a:off x="9070930" y="4590488"/>
              <a:ext cx="235727" cy="205972"/>
            </a:xfrm>
            <a:custGeom>
              <a:avLst/>
              <a:gdLst/>
              <a:ahLst/>
              <a:cxnLst/>
              <a:rect l="l" t="t" r="r" b="b"/>
              <a:pathLst>
                <a:path w="13333" h="11650" extrusionOk="0">
                  <a:moveTo>
                    <a:pt x="9191" y="1"/>
                  </a:moveTo>
                  <a:cubicBezTo>
                    <a:pt x="8006" y="1"/>
                    <a:pt x="6490" y="869"/>
                    <a:pt x="4825" y="3922"/>
                  </a:cubicBezTo>
                  <a:cubicBezTo>
                    <a:pt x="4825" y="3922"/>
                    <a:pt x="3861" y="5529"/>
                    <a:pt x="3699" y="6013"/>
                  </a:cubicBezTo>
                  <a:cubicBezTo>
                    <a:pt x="3538" y="6495"/>
                    <a:pt x="0" y="6977"/>
                    <a:pt x="483" y="8586"/>
                  </a:cubicBezTo>
                  <a:cubicBezTo>
                    <a:pt x="965" y="10194"/>
                    <a:pt x="4664" y="11481"/>
                    <a:pt x="6434" y="11642"/>
                  </a:cubicBezTo>
                  <a:cubicBezTo>
                    <a:pt x="6491" y="11647"/>
                    <a:pt x="6549" y="11649"/>
                    <a:pt x="6609" y="11649"/>
                  </a:cubicBezTo>
                  <a:cubicBezTo>
                    <a:pt x="8426" y="11649"/>
                    <a:pt x="11761" y="9369"/>
                    <a:pt x="12384" y="8746"/>
                  </a:cubicBezTo>
                  <a:cubicBezTo>
                    <a:pt x="12764" y="8366"/>
                    <a:pt x="13332" y="5869"/>
                    <a:pt x="13028" y="3920"/>
                  </a:cubicBezTo>
                  <a:cubicBezTo>
                    <a:pt x="12817" y="2576"/>
                    <a:pt x="11741" y="1508"/>
                    <a:pt x="11741" y="1508"/>
                  </a:cubicBezTo>
                  <a:cubicBezTo>
                    <a:pt x="11741" y="1508"/>
                    <a:pt x="10753" y="1"/>
                    <a:pt x="9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3"/>
            <p:cNvSpPr/>
            <p:nvPr/>
          </p:nvSpPr>
          <p:spPr>
            <a:xfrm>
              <a:off x="9067305" y="4585254"/>
              <a:ext cx="244497" cy="216421"/>
            </a:xfrm>
            <a:custGeom>
              <a:avLst/>
              <a:gdLst/>
              <a:ahLst/>
              <a:cxnLst/>
              <a:rect l="l" t="t" r="r" b="b"/>
              <a:pathLst>
                <a:path w="13829" h="12241" extrusionOk="0">
                  <a:moveTo>
                    <a:pt x="9394" y="593"/>
                  </a:moveTo>
                  <a:cubicBezTo>
                    <a:pt x="10775" y="593"/>
                    <a:pt x="11689" y="1954"/>
                    <a:pt x="11699" y="1968"/>
                  </a:cubicBezTo>
                  <a:cubicBezTo>
                    <a:pt x="11710" y="1984"/>
                    <a:pt x="11723" y="2000"/>
                    <a:pt x="11738" y="2014"/>
                  </a:cubicBezTo>
                  <a:cubicBezTo>
                    <a:pt x="11748" y="2024"/>
                    <a:pt x="12748" y="3028"/>
                    <a:pt x="12940" y="4263"/>
                  </a:cubicBezTo>
                  <a:cubicBezTo>
                    <a:pt x="13238" y="6172"/>
                    <a:pt x="12651" y="8564"/>
                    <a:pt x="12380" y="8833"/>
                  </a:cubicBezTo>
                  <a:cubicBezTo>
                    <a:pt x="11788" y="9425"/>
                    <a:pt x="8535" y="11650"/>
                    <a:pt x="6824" y="11650"/>
                  </a:cubicBezTo>
                  <a:cubicBezTo>
                    <a:pt x="6769" y="11650"/>
                    <a:pt x="6717" y="11648"/>
                    <a:pt x="6665" y="11643"/>
                  </a:cubicBezTo>
                  <a:cubicBezTo>
                    <a:pt x="4917" y="11483"/>
                    <a:pt x="1393" y="10203"/>
                    <a:pt x="971" y="8797"/>
                  </a:cubicBezTo>
                  <a:cubicBezTo>
                    <a:pt x="744" y="8040"/>
                    <a:pt x="1814" y="7560"/>
                    <a:pt x="3029" y="7097"/>
                  </a:cubicBezTo>
                  <a:cubicBezTo>
                    <a:pt x="3689" y="6844"/>
                    <a:pt x="4088" y="6693"/>
                    <a:pt x="4185" y="6402"/>
                  </a:cubicBezTo>
                  <a:cubicBezTo>
                    <a:pt x="4307" y="6032"/>
                    <a:pt x="5020" y="4811"/>
                    <a:pt x="5283" y="4370"/>
                  </a:cubicBezTo>
                  <a:cubicBezTo>
                    <a:pt x="5286" y="4366"/>
                    <a:pt x="5287" y="4362"/>
                    <a:pt x="5289" y="4360"/>
                  </a:cubicBezTo>
                  <a:cubicBezTo>
                    <a:pt x="6603" y="1953"/>
                    <a:pt x="7991" y="651"/>
                    <a:pt x="9306" y="595"/>
                  </a:cubicBezTo>
                  <a:cubicBezTo>
                    <a:pt x="9335" y="593"/>
                    <a:pt x="9365" y="593"/>
                    <a:pt x="9394" y="593"/>
                  </a:cubicBezTo>
                  <a:close/>
                  <a:moveTo>
                    <a:pt x="9421" y="0"/>
                  </a:moveTo>
                  <a:cubicBezTo>
                    <a:pt x="9376" y="0"/>
                    <a:pt x="9331" y="1"/>
                    <a:pt x="9285" y="4"/>
                  </a:cubicBezTo>
                  <a:cubicBezTo>
                    <a:pt x="7731" y="67"/>
                    <a:pt x="6212" y="1435"/>
                    <a:pt x="4773" y="4070"/>
                  </a:cubicBezTo>
                  <a:cubicBezTo>
                    <a:pt x="4659" y="4262"/>
                    <a:pt x="3789" y="5721"/>
                    <a:pt x="3646" y="6173"/>
                  </a:cubicBezTo>
                  <a:cubicBezTo>
                    <a:pt x="3567" y="6258"/>
                    <a:pt x="3134" y="6423"/>
                    <a:pt x="2819" y="6544"/>
                  </a:cubicBezTo>
                  <a:cubicBezTo>
                    <a:pt x="1696" y="6972"/>
                    <a:pt x="0" y="7621"/>
                    <a:pt x="404" y="8967"/>
                  </a:cubicBezTo>
                  <a:cubicBezTo>
                    <a:pt x="943" y="10763"/>
                    <a:pt x="4787" y="12066"/>
                    <a:pt x="6611" y="12232"/>
                  </a:cubicBezTo>
                  <a:cubicBezTo>
                    <a:pt x="6673" y="12238"/>
                    <a:pt x="6737" y="12240"/>
                    <a:pt x="6804" y="12240"/>
                  </a:cubicBezTo>
                  <a:cubicBezTo>
                    <a:pt x="8719" y="12240"/>
                    <a:pt x="12126" y="9923"/>
                    <a:pt x="12798" y="9252"/>
                  </a:cubicBezTo>
                  <a:cubicBezTo>
                    <a:pt x="13292" y="8758"/>
                    <a:pt x="13828" y="6114"/>
                    <a:pt x="13525" y="4172"/>
                  </a:cubicBezTo>
                  <a:cubicBezTo>
                    <a:pt x="13316" y="2839"/>
                    <a:pt x="12339" y="1785"/>
                    <a:pt x="12175" y="1618"/>
                  </a:cubicBezTo>
                  <a:cubicBezTo>
                    <a:pt x="12026" y="1401"/>
                    <a:pt x="11011" y="0"/>
                    <a:pt x="9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3"/>
            <p:cNvSpPr/>
            <p:nvPr/>
          </p:nvSpPr>
          <p:spPr>
            <a:xfrm>
              <a:off x="9078355" y="4620950"/>
              <a:ext cx="228302" cy="175509"/>
            </a:xfrm>
            <a:custGeom>
              <a:avLst/>
              <a:gdLst/>
              <a:ahLst/>
              <a:cxnLst/>
              <a:rect l="l" t="t" r="r" b="b"/>
              <a:pathLst>
                <a:path w="12913" h="9927" extrusionOk="0">
                  <a:moveTo>
                    <a:pt x="11513" y="0"/>
                  </a:moveTo>
                  <a:cubicBezTo>
                    <a:pt x="10297" y="76"/>
                    <a:pt x="8877" y="435"/>
                    <a:pt x="7943" y="1555"/>
                  </a:cubicBezTo>
                  <a:cubicBezTo>
                    <a:pt x="6335" y="3485"/>
                    <a:pt x="7140" y="7828"/>
                    <a:pt x="5210" y="8471"/>
                  </a:cubicBezTo>
                  <a:cubicBezTo>
                    <a:pt x="5042" y="8527"/>
                    <a:pt x="4859" y="8552"/>
                    <a:pt x="4666" y="8552"/>
                  </a:cubicBezTo>
                  <a:cubicBezTo>
                    <a:pt x="3202" y="8552"/>
                    <a:pt x="1121" y="7087"/>
                    <a:pt x="74" y="6270"/>
                  </a:cubicBezTo>
                  <a:cubicBezTo>
                    <a:pt x="6" y="6462"/>
                    <a:pt x="1" y="6669"/>
                    <a:pt x="63" y="6863"/>
                  </a:cubicBezTo>
                  <a:cubicBezTo>
                    <a:pt x="545" y="8471"/>
                    <a:pt x="4244" y="9758"/>
                    <a:pt x="6014" y="9919"/>
                  </a:cubicBezTo>
                  <a:cubicBezTo>
                    <a:pt x="6071" y="9924"/>
                    <a:pt x="6129" y="9926"/>
                    <a:pt x="6189" y="9926"/>
                  </a:cubicBezTo>
                  <a:cubicBezTo>
                    <a:pt x="8006" y="9926"/>
                    <a:pt x="11341" y="7646"/>
                    <a:pt x="11964" y="7023"/>
                  </a:cubicBezTo>
                  <a:cubicBezTo>
                    <a:pt x="12344" y="6643"/>
                    <a:pt x="12912" y="4148"/>
                    <a:pt x="12608" y="2199"/>
                  </a:cubicBezTo>
                  <a:cubicBezTo>
                    <a:pt x="12453" y="1210"/>
                    <a:pt x="11833" y="375"/>
                    <a:pt x="11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3"/>
            <p:cNvSpPr/>
            <p:nvPr/>
          </p:nvSpPr>
          <p:spPr>
            <a:xfrm>
              <a:off x="9073069" y="4615717"/>
              <a:ext cx="238733" cy="185958"/>
            </a:xfrm>
            <a:custGeom>
              <a:avLst/>
              <a:gdLst/>
              <a:ahLst/>
              <a:cxnLst/>
              <a:rect l="l" t="t" r="r" b="b"/>
              <a:pathLst>
                <a:path w="13503" h="10518" extrusionOk="0">
                  <a:moveTo>
                    <a:pt x="11683" y="602"/>
                  </a:moveTo>
                  <a:cubicBezTo>
                    <a:pt x="12011" y="1010"/>
                    <a:pt x="12486" y="1722"/>
                    <a:pt x="12614" y="2540"/>
                  </a:cubicBezTo>
                  <a:cubicBezTo>
                    <a:pt x="12912" y="4449"/>
                    <a:pt x="12325" y="6841"/>
                    <a:pt x="12054" y="7110"/>
                  </a:cubicBezTo>
                  <a:cubicBezTo>
                    <a:pt x="11462" y="7702"/>
                    <a:pt x="8209" y="9927"/>
                    <a:pt x="6498" y="9927"/>
                  </a:cubicBezTo>
                  <a:cubicBezTo>
                    <a:pt x="6443" y="9927"/>
                    <a:pt x="6391" y="9925"/>
                    <a:pt x="6339" y="9920"/>
                  </a:cubicBezTo>
                  <a:cubicBezTo>
                    <a:pt x="4631" y="9764"/>
                    <a:pt x="1225" y="8537"/>
                    <a:pt x="678" y="7169"/>
                  </a:cubicBezTo>
                  <a:lnTo>
                    <a:pt x="678" y="7169"/>
                  </a:lnTo>
                  <a:cubicBezTo>
                    <a:pt x="1890" y="8061"/>
                    <a:pt x="3638" y="9142"/>
                    <a:pt x="4977" y="9142"/>
                  </a:cubicBezTo>
                  <a:cubicBezTo>
                    <a:pt x="5198" y="9142"/>
                    <a:pt x="5407" y="9112"/>
                    <a:pt x="5602" y="9048"/>
                  </a:cubicBezTo>
                  <a:cubicBezTo>
                    <a:pt x="6819" y="8641"/>
                    <a:pt x="7077" y="7100"/>
                    <a:pt x="7350" y="5470"/>
                  </a:cubicBezTo>
                  <a:cubicBezTo>
                    <a:pt x="7565" y="4187"/>
                    <a:pt x="7786" y="2860"/>
                    <a:pt x="8470" y="2040"/>
                  </a:cubicBezTo>
                  <a:cubicBezTo>
                    <a:pt x="9170" y="1200"/>
                    <a:pt x="10250" y="717"/>
                    <a:pt x="11683" y="602"/>
                  </a:cubicBezTo>
                  <a:close/>
                  <a:moveTo>
                    <a:pt x="11822" y="0"/>
                  </a:moveTo>
                  <a:cubicBezTo>
                    <a:pt x="11814" y="0"/>
                    <a:pt x="11805" y="1"/>
                    <a:pt x="11796" y="2"/>
                  </a:cubicBezTo>
                  <a:cubicBezTo>
                    <a:pt x="10120" y="105"/>
                    <a:pt x="8849" y="663"/>
                    <a:pt x="8016" y="1662"/>
                  </a:cubicBezTo>
                  <a:cubicBezTo>
                    <a:pt x="7231" y="2604"/>
                    <a:pt x="6995" y="4012"/>
                    <a:pt x="6768" y="5373"/>
                  </a:cubicBezTo>
                  <a:cubicBezTo>
                    <a:pt x="6525" y="6823"/>
                    <a:pt x="6295" y="8193"/>
                    <a:pt x="5415" y="8486"/>
                  </a:cubicBezTo>
                  <a:cubicBezTo>
                    <a:pt x="5281" y="8531"/>
                    <a:pt x="5129" y="8553"/>
                    <a:pt x="4961" y="8553"/>
                  </a:cubicBezTo>
                  <a:cubicBezTo>
                    <a:pt x="3963" y="8553"/>
                    <a:pt x="2399" y="7772"/>
                    <a:pt x="556" y="6333"/>
                  </a:cubicBezTo>
                  <a:cubicBezTo>
                    <a:pt x="501" y="6291"/>
                    <a:pt x="437" y="6271"/>
                    <a:pt x="374" y="6271"/>
                  </a:cubicBezTo>
                  <a:cubicBezTo>
                    <a:pt x="254" y="6271"/>
                    <a:pt x="139" y="6343"/>
                    <a:pt x="95" y="6468"/>
                  </a:cubicBezTo>
                  <a:cubicBezTo>
                    <a:pt x="5" y="6719"/>
                    <a:pt x="0" y="6991"/>
                    <a:pt x="78" y="7244"/>
                  </a:cubicBezTo>
                  <a:cubicBezTo>
                    <a:pt x="617" y="9040"/>
                    <a:pt x="4461" y="10343"/>
                    <a:pt x="6285" y="10509"/>
                  </a:cubicBezTo>
                  <a:cubicBezTo>
                    <a:pt x="6347" y="10515"/>
                    <a:pt x="6411" y="10517"/>
                    <a:pt x="6478" y="10517"/>
                  </a:cubicBezTo>
                  <a:cubicBezTo>
                    <a:pt x="8393" y="10517"/>
                    <a:pt x="11800" y="8200"/>
                    <a:pt x="12472" y="7529"/>
                  </a:cubicBezTo>
                  <a:cubicBezTo>
                    <a:pt x="12967" y="7035"/>
                    <a:pt x="13502" y="4391"/>
                    <a:pt x="13199" y="2449"/>
                  </a:cubicBezTo>
                  <a:cubicBezTo>
                    <a:pt x="13036" y="1404"/>
                    <a:pt x="12402" y="533"/>
                    <a:pt x="12039" y="105"/>
                  </a:cubicBezTo>
                  <a:cubicBezTo>
                    <a:pt x="11984" y="42"/>
                    <a:pt x="11905" y="0"/>
                    <a:pt x="1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3"/>
            <p:cNvSpPr/>
            <p:nvPr/>
          </p:nvSpPr>
          <p:spPr>
            <a:xfrm>
              <a:off x="9184647" y="4638825"/>
              <a:ext cx="121974" cy="157635"/>
            </a:xfrm>
            <a:custGeom>
              <a:avLst/>
              <a:gdLst/>
              <a:ahLst/>
              <a:cxnLst/>
              <a:rect l="l" t="t" r="r" b="b"/>
              <a:pathLst>
                <a:path w="6899" h="8916" extrusionOk="0">
                  <a:moveTo>
                    <a:pt x="5281" y="0"/>
                  </a:moveTo>
                  <a:cubicBezTo>
                    <a:pt x="4386" y="0"/>
                    <a:pt x="2860" y="308"/>
                    <a:pt x="2414" y="2313"/>
                  </a:cubicBezTo>
                  <a:cubicBezTo>
                    <a:pt x="1771" y="5209"/>
                    <a:pt x="2574" y="7139"/>
                    <a:pt x="1" y="8908"/>
                  </a:cubicBezTo>
                  <a:cubicBezTo>
                    <a:pt x="58" y="8913"/>
                    <a:pt x="117" y="8916"/>
                    <a:pt x="177" y="8916"/>
                  </a:cubicBezTo>
                  <a:cubicBezTo>
                    <a:pt x="1996" y="8916"/>
                    <a:pt x="5330" y="6636"/>
                    <a:pt x="5952" y="6012"/>
                  </a:cubicBezTo>
                  <a:cubicBezTo>
                    <a:pt x="6332" y="5632"/>
                    <a:pt x="6899" y="3135"/>
                    <a:pt x="6596" y="1188"/>
                  </a:cubicBezTo>
                  <a:cubicBezTo>
                    <a:pt x="6530" y="766"/>
                    <a:pt x="6376" y="378"/>
                    <a:pt x="6200" y="36"/>
                  </a:cubicBezTo>
                  <a:lnTo>
                    <a:pt x="5952" y="61"/>
                  </a:lnTo>
                  <a:cubicBezTo>
                    <a:pt x="5952" y="61"/>
                    <a:pt x="5679" y="0"/>
                    <a:pt x="5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3"/>
            <p:cNvSpPr/>
            <p:nvPr/>
          </p:nvSpPr>
          <p:spPr>
            <a:xfrm>
              <a:off x="9177664" y="4633609"/>
              <a:ext cx="134138" cy="168066"/>
            </a:xfrm>
            <a:custGeom>
              <a:avLst/>
              <a:gdLst/>
              <a:ahLst/>
              <a:cxnLst/>
              <a:rect l="l" t="t" r="r" b="b"/>
              <a:pathLst>
                <a:path w="7587" h="9506" extrusionOk="0">
                  <a:moveTo>
                    <a:pt x="5664" y="589"/>
                  </a:moveTo>
                  <a:cubicBezTo>
                    <a:pt x="6007" y="589"/>
                    <a:pt x="6251" y="639"/>
                    <a:pt x="6283" y="647"/>
                  </a:cubicBezTo>
                  <a:cubicBezTo>
                    <a:pt x="6303" y="651"/>
                    <a:pt x="6325" y="653"/>
                    <a:pt x="6347" y="653"/>
                  </a:cubicBezTo>
                  <a:cubicBezTo>
                    <a:pt x="6357" y="653"/>
                    <a:pt x="6367" y="653"/>
                    <a:pt x="6377" y="652"/>
                  </a:cubicBezTo>
                  <a:lnTo>
                    <a:pt x="6420" y="648"/>
                  </a:lnTo>
                  <a:cubicBezTo>
                    <a:pt x="6562" y="955"/>
                    <a:pt x="6654" y="1246"/>
                    <a:pt x="6698" y="1529"/>
                  </a:cubicBezTo>
                  <a:cubicBezTo>
                    <a:pt x="6996" y="3437"/>
                    <a:pt x="6409" y="5829"/>
                    <a:pt x="6138" y="6099"/>
                  </a:cubicBezTo>
                  <a:cubicBezTo>
                    <a:pt x="5628" y="6609"/>
                    <a:pt x="3125" y="8328"/>
                    <a:pt x="1363" y="8796"/>
                  </a:cubicBezTo>
                  <a:cubicBezTo>
                    <a:pt x="2556" y="7628"/>
                    <a:pt x="2667" y="6350"/>
                    <a:pt x="2793" y="4906"/>
                  </a:cubicBezTo>
                  <a:cubicBezTo>
                    <a:pt x="2855" y="4207"/>
                    <a:pt x="2918" y="3484"/>
                    <a:pt x="3098" y="2672"/>
                  </a:cubicBezTo>
                  <a:lnTo>
                    <a:pt x="3098" y="2672"/>
                  </a:lnTo>
                  <a:lnTo>
                    <a:pt x="3096" y="2674"/>
                  </a:lnTo>
                  <a:cubicBezTo>
                    <a:pt x="3497" y="871"/>
                    <a:pt x="4855" y="589"/>
                    <a:pt x="5664" y="589"/>
                  </a:cubicBezTo>
                  <a:close/>
                  <a:moveTo>
                    <a:pt x="5671" y="0"/>
                  </a:moveTo>
                  <a:cubicBezTo>
                    <a:pt x="5402" y="0"/>
                    <a:pt x="5082" y="26"/>
                    <a:pt x="4747" y="110"/>
                  </a:cubicBezTo>
                  <a:cubicBezTo>
                    <a:pt x="3932" y="314"/>
                    <a:pt x="2885" y="902"/>
                    <a:pt x="2520" y="2545"/>
                  </a:cubicBezTo>
                  <a:cubicBezTo>
                    <a:pt x="2331" y="3394"/>
                    <a:pt x="2263" y="4169"/>
                    <a:pt x="2204" y="4854"/>
                  </a:cubicBezTo>
                  <a:cubicBezTo>
                    <a:pt x="2055" y="6551"/>
                    <a:pt x="1949" y="7776"/>
                    <a:pt x="228" y="8959"/>
                  </a:cubicBezTo>
                  <a:cubicBezTo>
                    <a:pt x="0" y="9116"/>
                    <a:pt x="94" y="9472"/>
                    <a:pt x="369" y="9497"/>
                  </a:cubicBezTo>
                  <a:cubicBezTo>
                    <a:pt x="431" y="9503"/>
                    <a:pt x="495" y="9505"/>
                    <a:pt x="562" y="9505"/>
                  </a:cubicBezTo>
                  <a:cubicBezTo>
                    <a:pt x="2477" y="9505"/>
                    <a:pt x="5884" y="7188"/>
                    <a:pt x="6556" y="6517"/>
                  </a:cubicBezTo>
                  <a:cubicBezTo>
                    <a:pt x="7051" y="6023"/>
                    <a:pt x="7586" y="3379"/>
                    <a:pt x="7283" y="1437"/>
                  </a:cubicBezTo>
                  <a:cubicBezTo>
                    <a:pt x="7220" y="1036"/>
                    <a:pt x="7081" y="630"/>
                    <a:pt x="6857" y="197"/>
                  </a:cubicBezTo>
                  <a:cubicBezTo>
                    <a:pt x="6807" y="99"/>
                    <a:pt x="6706" y="37"/>
                    <a:pt x="6598" y="37"/>
                  </a:cubicBezTo>
                  <a:cubicBezTo>
                    <a:pt x="6587" y="37"/>
                    <a:pt x="6576" y="37"/>
                    <a:pt x="6565" y="38"/>
                  </a:cubicBezTo>
                  <a:lnTo>
                    <a:pt x="6360" y="59"/>
                  </a:lnTo>
                  <a:cubicBezTo>
                    <a:pt x="6256" y="40"/>
                    <a:pt x="6003" y="0"/>
                    <a:pt x="5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3"/>
            <p:cNvSpPr/>
            <p:nvPr/>
          </p:nvSpPr>
          <p:spPr>
            <a:xfrm>
              <a:off x="8746838" y="3798671"/>
              <a:ext cx="179487" cy="92979"/>
            </a:xfrm>
            <a:custGeom>
              <a:avLst/>
              <a:gdLst/>
              <a:ahLst/>
              <a:cxnLst/>
              <a:rect l="l" t="t" r="r" b="b"/>
              <a:pathLst>
                <a:path w="10152" h="5259" extrusionOk="0">
                  <a:moveTo>
                    <a:pt x="9814" y="0"/>
                  </a:moveTo>
                  <a:cubicBezTo>
                    <a:pt x="9768" y="0"/>
                    <a:pt x="9721" y="11"/>
                    <a:pt x="9677" y="34"/>
                  </a:cubicBezTo>
                  <a:lnTo>
                    <a:pt x="188" y="4697"/>
                  </a:lnTo>
                  <a:cubicBezTo>
                    <a:pt x="64" y="4759"/>
                    <a:pt x="0" y="4896"/>
                    <a:pt x="30" y="5030"/>
                  </a:cubicBezTo>
                  <a:cubicBezTo>
                    <a:pt x="62" y="5163"/>
                    <a:pt x="181" y="5258"/>
                    <a:pt x="319" y="5259"/>
                  </a:cubicBezTo>
                  <a:cubicBezTo>
                    <a:pt x="364" y="5259"/>
                    <a:pt x="408" y="5247"/>
                    <a:pt x="448" y="5227"/>
                  </a:cubicBezTo>
                  <a:lnTo>
                    <a:pt x="9938" y="564"/>
                  </a:lnTo>
                  <a:cubicBezTo>
                    <a:pt x="10087" y="493"/>
                    <a:pt x="10152" y="315"/>
                    <a:pt x="10079" y="165"/>
                  </a:cubicBezTo>
                  <a:cubicBezTo>
                    <a:pt x="10026" y="60"/>
                    <a:pt x="9922" y="0"/>
                    <a:pt x="9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3"/>
            <p:cNvSpPr/>
            <p:nvPr/>
          </p:nvSpPr>
          <p:spPr>
            <a:xfrm>
              <a:off x="8823852" y="3824325"/>
              <a:ext cx="155991" cy="30357"/>
            </a:xfrm>
            <a:custGeom>
              <a:avLst/>
              <a:gdLst/>
              <a:ahLst/>
              <a:cxnLst/>
              <a:rect l="l" t="t" r="r" b="b"/>
              <a:pathLst>
                <a:path w="8823" h="1717" extrusionOk="0">
                  <a:moveTo>
                    <a:pt x="8505" y="0"/>
                  </a:moveTo>
                  <a:cubicBezTo>
                    <a:pt x="8492" y="0"/>
                    <a:pt x="8479" y="1"/>
                    <a:pt x="8466" y="3"/>
                  </a:cubicBezTo>
                  <a:lnTo>
                    <a:pt x="265" y="1127"/>
                  </a:lnTo>
                  <a:cubicBezTo>
                    <a:pt x="111" y="1149"/>
                    <a:pt x="0" y="1286"/>
                    <a:pt x="10" y="1441"/>
                  </a:cubicBezTo>
                  <a:cubicBezTo>
                    <a:pt x="21" y="1596"/>
                    <a:pt x="149" y="1715"/>
                    <a:pt x="304" y="1717"/>
                  </a:cubicBezTo>
                  <a:cubicBezTo>
                    <a:pt x="318" y="1715"/>
                    <a:pt x="332" y="1714"/>
                    <a:pt x="345" y="1713"/>
                  </a:cubicBezTo>
                  <a:lnTo>
                    <a:pt x="8548" y="587"/>
                  </a:lnTo>
                  <a:cubicBezTo>
                    <a:pt x="8709" y="566"/>
                    <a:pt x="8822" y="416"/>
                    <a:pt x="8800" y="255"/>
                  </a:cubicBezTo>
                  <a:cubicBezTo>
                    <a:pt x="8778" y="107"/>
                    <a:pt x="8651" y="0"/>
                    <a:pt x="8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3"/>
            <p:cNvSpPr/>
            <p:nvPr/>
          </p:nvSpPr>
          <p:spPr>
            <a:xfrm>
              <a:off x="8058661" y="2663173"/>
              <a:ext cx="943670" cy="967644"/>
            </a:xfrm>
            <a:custGeom>
              <a:avLst/>
              <a:gdLst/>
              <a:ahLst/>
              <a:cxnLst/>
              <a:rect l="l" t="t" r="r" b="b"/>
              <a:pathLst>
                <a:path w="53375" h="54731" extrusionOk="0">
                  <a:moveTo>
                    <a:pt x="47339" y="1"/>
                  </a:moveTo>
                  <a:cubicBezTo>
                    <a:pt x="47156" y="1"/>
                    <a:pt x="46977" y="11"/>
                    <a:pt x="46802" y="31"/>
                  </a:cubicBezTo>
                  <a:cubicBezTo>
                    <a:pt x="44067" y="354"/>
                    <a:pt x="36992" y="5178"/>
                    <a:pt x="36509" y="5660"/>
                  </a:cubicBezTo>
                  <a:cubicBezTo>
                    <a:pt x="36027" y="6144"/>
                    <a:pt x="34097" y="7269"/>
                    <a:pt x="33293" y="7913"/>
                  </a:cubicBezTo>
                  <a:cubicBezTo>
                    <a:pt x="33293" y="7913"/>
                    <a:pt x="16728" y="18205"/>
                    <a:pt x="15280" y="19170"/>
                  </a:cubicBezTo>
                  <a:cubicBezTo>
                    <a:pt x="13832" y="20135"/>
                    <a:pt x="10938" y="22065"/>
                    <a:pt x="11099" y="22709"/>
                  </a:cubicBezTo>
                  <a:cubicBezTo>
                    <a:pt x="11259" y="23352"/>
                    <a:pt x="2574" y="37505"/>
                    <a:pt x="2574" y="37505"/>
                  </a:cubicBezTo>
                  <a:cubicBezTo>
                    <a:pt x="2574" y="37505"/>
                    <a:pt x="0" y="40881"/>
                    <a:pt x="2414" y="43937"/>
                  </a:cubicBezTo>
                  <a:cubicBezTo>
                    <a:pt x="3376" y="45156"/>
                    <a:pt x="4312" y="45556"/>
                    <a:pt x="5162" y="45556"/>
                  </a:cubicBezTo>
                  <a:cubicBezTo>
                    <a:pt x="6443" y="45556"/>
                    <a:pt x="7526" y="44646"/>
                    <a:pt x="8203" y="44259"/>
                  </a:cubicBezTo>
                  <a:cubicBezTo>
                    <a:pt x="9328" y="43616"/>
                    <a:pt x="18174" y="35252"/>
                    <a:pt x="18174" y="35252"/>
                  </a:cubicBezTo>
                  <a:lnTo>
                    <a:pt x="26337" y="54731"/>
                  </a:lnTo>
                  <a:cubicBezTo>
                    <a:pt x="26337" y="54731"/>
                    <a:pt x="36949" y="47614"/>
                    <a:pt x="48583" y="47614"/>
                  </a:cubicBezTo>
                  <a:cubicBezTo>
                    <a:pt x="48953" y="47614"/>
                    <a:pt x="49324" y="47621"/>
                    <a:pt x="49696" y="47636"/>
                  </a:cubicBezTo>
                  <a:lnTo>
                    <a:pt x="41655" y="16114"/>
                  </a:lnTo>
                  <a:cubicBezTo>
                    <a:pt x="41655" y="16114"/>
                    <a:pt x="52752" y="7750"/>
                    <a:pt x="53073" y="4856"/>
                  </a:cubicBezTo>
                  <a:cubicBezTo>
                    <a:pt x="53375" y="2146"/>
                    <a:pt x="50012" y="1"/>
                    <a:pt x="47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3"/>
            <p:cNvSpPr/>
            <p:nvPr/>
          </p:nvSpPr>
          <p:spPr>
            <a:xfrm>
              <a:off x="8052579" y="2657975"/>
              <a:ext cx="951874" cy="978075"/>
            </a:xfrm>
            <a:custGeom>
              <a:avLst/>
              <a:gdLst/>
              <a:ahLst/>
              <a:cxnLst/>
              <a:rect l="l" t="t" r="r" b="b"/>
              <a:pathLst>
                <a:path w="53839" h="55321" extrusionOk="0">
                  <a:moveTo>
                    <a:pt x="47695" y="590"/>
                  </a:moveTo>
                  <a:cubicBezTo>
                    <a:pt x="49186" y="590"/>
                    <a:pt x="50898" y="1292"/>
                    <a:pt x="52011" y="2399"/>
                  </a:cubicBezTo>
                  <a:cubicBezTo>
                    <a:pt x="52592" y="2977"/>
                    <a:pt x="53257" y="3917"/>
                    <a:pt x="53124" y="5118"/>
                  </a:cubicBezTo>
                  <a:cubicBezTo>
                    <a:pt x="52872" y="7388"/>
                    <a:pt x="44880" y="13868"/>
                    <a:pt x="41821" y="16172"/>
                  </a:cubicBezTo>
                  <a:cubicBezTo>
                    <a:pt x="41726" y="16244"/>
                    <a:pt x="41683" y="16366"/>
                    <a:pt x="41713" y="16482"/>
                  </a:cubicBezTo>
                  <a:lnTo>
                    <a:pt x="49656" y="47623"/>
                  </a:lnTo>
                  <a:cubicBezTo>
                    <a:pt x="49418" y="47617"/>
                    <a:pt x="49179" y="47614"/>
                    <a:pt x="48941" y="47614"/>
                  </a:cubicBezTo>
                  <a:cubicBezTo>
                    <a:pt x="38425" y="47614"/>
                    <a:pt x="28637" y="53441"/>
                    <a:pt x="26817" y="54585"/>
                  </a:cubicBezTo>
                  <a:lnTo>
                    <a:pt x="18790" y="35433"/>
                  </a:lnTo>
                  <a:cubicBezTo>
                    <a:pt x="18753" y="35344"/>
                    <a:pt x="18674" y="35278"/>
                    <a:pt x="18579" y="35258"/>
                  </a:cubicBezTo>
                  <a:cubicBezTo>
                    <a:pt x="18562" y="35254"/>
                    <a:pt x="18545" y="35251"/>
                    <a:pt x="18529" y="35251"/>
                  </a:cubicBezTo>
                  <a:cubicBezTo>
                    <a:pt x="18525" y="35251"/>
                    <a:pt x="18522" y="35251"/>
                    <a:pt x="18518" y="35252"/>
                  </a:cubicBezTo>
                  <a:cubicBezTo>
                    <a:pt x="18443" y="35252"/>
                    <a:pt x="18370" y="35281"/>
                    <a:pt x="18314" y="35332"/>
                  </a:cubicBezTo>
                  <a:cubicBezTo>
                    <a:pt x="15264" y="38217"/>
                    <a:pt x="9266" y="43802"/>
                    <a:pt x="8400" y="44296"/>
                  </a:cubicBezTo>
                  <a:cubicBezTo>
                    <a:pt x="8260" y="44377"/>
                    <a:pt x="8104" y="44478"/>
                    <a:pt x="7933" y="44590"/>
                  </a:cubicBezTo>
                  <a:cubicBezTo>
                    <a:pt x="7249" y="45032"/>
                    <a:pt x="6429" y="45563"/>
                    <a:pt x="5510" y="45563"/>
                  </a:cubicBezTo>
                  <a:cubicBezTo>
                    <a:pt x="4733" y="45563"/>
                    <a:pt x="3885" y="45183"/>
                    <a:pt x="2990" y="44048"/>
                  </a:cubicBezTo>
                  <a:cubicBezTo>
                    <a:pt x="750" y="41213"/>
                    <a:pt x="3054" y="38108"/>
                    <a:pt x="3170" y="37954"/>
                  </a:cubicBezTo>
                  <a:cubicBezTo>
                    <a:pt x="7161" y="31448"/>
                    <a:pt x="11886" y="23562"/>
                    <a:pt x="11731" y="22950"/>
                  </a:cubicBezTo>
                  <a:cubicBezTo>
                    <a:pt x="11762" y="22573"/>
                    <a:pt x="13127" y="21484"/>
                    <a:pt x="15788" y="19710"/>
                  </a:cubicBezTo>
                  <a:cubicBezTo>
                    <a:pt x="17214" y="18759"/>
                    <a:pt x="33625" y="8560"/>
                    <a:pt x="33820" y="8437"/>
                  </a:cubicBezTo>
                  <a:cubicBezTo>
                    <a:pt x="34175" y="8153"/>
                    <a:pt x="34775" y="7761"/>
                    <a:pt x="35354" y="7381"/>
                  </a:cubicBezTo>
                  <a:cubicBezTo>
                    <a:pt x="36085" y="6901"/>
                    <a:pt x="36778" y="6448"/>
                    <a:pt x="37061" y="6165"/>
                  </a:cubicBezTo>
                  <a:cubicBezTo>
                    <a:pt x="37445" y="5781"/>
                    <a:pt x="44533" y="931"/>
                    <a:pt x="47180" y="620"/>
                  </a:cubicBezTo>
                  <a:cubicBezTo>
                    <a:pt x="47348" y="600"/>
                    <a:pt x="47520" y="590"/>
                    <a:pt x="47695" y="590"/>
                  </a:cubicBezTo>
                  <a:close/>
                  <a:moveTo>
                    <a:pt x="47681" y="1"/>
                  </a:moveTo>
                  <a:cubicBezTo>
                    <a:pt x="47488" y="1"/>
                    <a:pt x="47297" y="11"/>
                    <a:pt x="47112" y="33"/>
                  </a:cubicBezTo>
                  <a:cubicBezTo>
                    <a:pt x="44277" y="365"/>
                    <a:pt x="37183" y="5206"/>
                    <a:pt x="36644" y="5745"/>
                  </a:cubicBezTo>
                  <a:cubicBezTo>
                    <a:pt x="36403" y="5987"/>
                    <a:pt x="35705" y="6444"/>
                    <a:pt x="35030" y="6886"/>
                  </a:cubicBezTo>
                  <a:cubicBezTo>
                    <a:pt x="34440" y="7274"/>
                    <a:pt x="33829" y="7674"/>
                    <a:pt x="33480" y="7955"/>
                  </a:cubicBezTo>
                  <a:cubicBezTo>
                    <a:pt x="33316" y="8058"/>
                    <a:pt x="16895" y="18262"/>
                    <a:pt x="15459" y="19219"/>
                  </a:cubicBezTo>
                  <a:cubicBezTo>
                    <a:pt x="12164" y="21416"/>
                    <a:pt x="11050" y="22395"/>
                    <a:pt x="11147" y="23028"/>
                  </a:cubicBezTo>
                  <a:cubicBezTo>
                    <a:pt x="10965" y="23902"/>
                    <a:pt x="5865" y="32430"/>
                    <a:pt x="2682" y="37619"/>
                  </a:cubicBezTo>
                  <a:cubicBezTo>
                    <a:pt x="2656" y="37655"/>
                    <a:pt x="1" y="41216"/>
                    <a:pt x="2525" y="44415"/>
                  </a:cubicBezTo>
                  <a:cubicBezTo>
                    <a:pt x="3556" y="45721"/>
                    <a:pt x="4576" y="46145"/>
                    <a:pt x="5496" y="46145"/>
                  </a:cubicBezTo>
                  <a:cubicBezTo>
                    <a:pt x="6619" y="46145"/>
                    <a:pt x="7593" y="45513"/>
                    <a:pt x="8254" y="45085"/>
                  </a:cubicBezTo>
                  <a:cubicBezTo>
                    <a:pt x="8415" y="44980"/>
                    <a:pt x="8562" y="44884"/>
                    <a:pt x="8693" y="44810"/>
                  </a:cubicBezTo>
                  <a:cubicBezTo>
                    <a:pt x="9728" y="44218"/>
                    <a:pt x="16807" y="37567"/>
                    <a:pt x="18411" y="36055"/>
                  </a:cubicBezTo>
                  <a:lnTo>
                    <a:pt x="26407" y="55139"/>
                  </a:lnTo>
                  <a:cubicBezTo>
                    <a:pt x="26441" y="55220"/>
                    <a:pt x="26511" y="55281"/>
                    <a:pt x="26595" y="55308"/>
                  </a:cubicBezTo>
                  <a:cubicBezTo>
                    <a:pt x="26623" y="55315"/>
                    <a:pt x="26652" y="55320"/>
                    <a:pt x="26681" y="55320"/>
                  </a:cubicBezTo>
                  <a:cubicBezTo>
                    <a:pt x="26738" y="55320"/>
                    <a:pt x="26795" y="55303"/>
                    <a:pt x="26844" y="55271"/>
                  </a:cubicBezTo>
                  <a:cubicBezTo>
                    <a:pt x="26954" y="55198"/>
                    <a:pt x="37514" y="48204"/>
                    <a:pt x="48915" y="48204"/>
                  </a:cubicBezTo>
                  <a:cubicBezTo>
                    <a:pt x="49285" y="48204"/>
                    <a:pt x="49657" y="48212"/>
                    <a:pt x="50029" y="48227"/>
                  </a:cubicBezTo>
                  <a:cubicBezTo>
                    <a:pt x="50030" y="48227"/>
                    <a:pt x="50032" y="48227"/>
                    <a:pt x="50033" y="48227"/>
                  </a:cubicBezTo>
                  <a:cubicBezTo>
                    <a:pt x="50125" y="48227"/>
                    <a:pt x="50211" y="48187"/>
                    <a:pt x="50271" y="48118"/>
                  </a:cubicBezTo>
                  <a:cubicBezTo>
                    <a:pt x="50329" y="48045"/>
                    <a:pt x="50350" y="47949"/>
                    <a:pt x="50327" y="47858"/>
                  </a:cubicBezTo>
                  <a:lnTo>
                    <a:pt x="42334" y="16526"/>
                  </a:lnTo>
                  <a:cubicBezTo>
                    <a:pt x="43748" y="15451"/>
                    <a:pt x="53398" y="8013"/>
                    <a:pt x="53713" y="5184"/>
                  </a:cubicBezTo>
                  <a:cubicBezTo>
                    <a:pt x="53839" y="4048"/>
                    <a:pt x="53394" y="2940"/>
                    <a:pt x="52427" y="1981"/>
                  </a:cubicBezTo>
                  <a:cubicBezTo>
                    <a:pt x="51208" y="768"/>
                    <a:pt x="49328" y="1"/>
                    <a:pt x="47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3"/>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3"/>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3"/>
            <p:cNvSpPr/>
            <p:nvPr/>
          </p:nvSpPr>
          <p:spPr>
            <a:xfrm>
              <a:off x="8509254" y="3396469"/>
              <a:ext cx="27068" cy="234348"/>
            </a:xfrm>
            <a:custGeom>
              <a:avLst/>
              <a:gdLst/>
              <a:ahLst/>
              <a:cxnLst/>
              <a:rect l="l" t="t" r="r" b="b"/>
              <a:pathLst>
                <a:path w="1531" h="13255" extrusionOk="0">
                  <a:moveTo>
                    <a:pt x="1530" y="1"/>
                  </a:moveTo>
                  <a:lnTo>
                    <a:pt x="1530" y="1"/>
                  </a:lnTo>
                  <a:cubicBezTo>
                    <a:pt x="1" y="7647"/>
                    <a:pt x="851" y="13255"/>
                    <a:pt x="851" y="13255"/>
                  </a:cubicBezTo>
                  <a:lnTo>
                    <a:pt x="15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3"/>
            <p:cNvSpPr/>
            <p:nvPr/>
          </p:nvSpPr>
          <p:spPr>
            <a:xfrm>
              <a:off x="8504250" y="3391236"/>
              <a:ext cx="37747" cy="244815"/>
            </a:xfrm>
            <a:custGeom>
              <a:avLst/>
              <a:gdLst/>
              <a:ahLst/>
              <a:cxnLst/>
              <a:rect l="l" t="t" r="r" b="b"/>
              <a:pathLst>
                <a:path w="2135" h="13847" extrusionOk="0">
                  <a:moveTo>
                    <a:pt x="1814" y="1"/>
                  </a:moveTo>
                  <a:cubicBezTo>
                    <a:pt x="1676" y="1"/>
                    <a:pt x="1551" y="98"/>
                    <a:pt x="1523" y="238"/>
                  </a:cubicBezTo>
                  <a:cubicBezTo>
                    <a:pt x="0" y="7847"/>
                    <a:pt x="833" y="13538"/>
                    <a:pt x="840" y="13595"/>
                  </a:cubicBezTo>
                  <a:cubicBezTo>
                    <a:pt x="863" y="13738"/>
                    <a:pt x="986" y="13845"/>
                    <a:pt x="1132" y="13846"/>
                  </a:cubicBezTo>
                  <a:cubicBezTo>
                    <a:pt x="1147" y="13845"/>
                    <a:pt x="1162" y="13844"/>
                    <a:pt x="1178" y="13841"/>
                  </a:cubicBezTo>
                  <a:cubicBezTo>
                    <a:pt x="1339" y="13817"/>
                    <a:pt x="1450" y="13666"/>
                    <a:pt x="1426" y="13505"/>
                  </a:cubicBezTo>
                  <a:cubicBezTo>
                    <a:pt x="1417" y="13450"/>
                    <a:pt x="602" y="7855"/>
                    <a:pt x="2102" y="354"/>
                  </a:cubicBezTo>
                  <a:cubicBezTo>
                    <a:pt x="2134" y="194"/>
                    <a:pt x="2030" y="38"/>
                    <a:pt x="1870" y="6"/>
                  </a:cubicBezTo>
                  <a:cubicBezTo>
                    <a:pt x="1851" y="3"/>
                    <a:pt x="1833" y="1"/>
                    <a:pt x="1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3"/>
            <p:cNvSpPr/>
            <p:nvPr/>
          </p:nvSpPr>
          <p:spPr>
            <a:xfrm>
              <a:off x="8497231" y="3258264"/>
              <a:ext cx="54083" cy="198299"/>
            </a:xfrm>
            <a:custGeom>
              <a:avLst/>
              <a:gdLst/>
              <a:ahLst/>
              <a:cxnLst/>
              <a:rect l="l" t="t" r="r" b="b"/>
              <a:pathLst>
                <a:path w="3059" h="11216" extrusionOk="0">
                  <a:moveTo>
                    <a:pt x="3059" y="1"/>
                  </a:moveTo>
                  <a:lnTo>
                    <a:pt x="3059" y="1"/>
                  </a:lnTo>
                  <a:cubicBezTo>
                    <a:pt x="1" y="8496"/>
                    <a:pt x="1" y="11216"/>
                    <a:pt x="1" y="11216"/>
                  </a:cubicBezTo>
                  <a:lnTo>
                    <a:pt x="30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3"/>
            <p:cNvSpPr/>
            <p:nvPr/>
          </p:nvSpPr>
          <p:spPr>
            <a:xfrm>
              <a:off x="8492033" y="3253137"/>
              <a:ext cx="65151" cy="208642"/>
            </a:xfrm>
            <a:custGeom>
              <a:avLst/>
              <a:gdLst/>
              <a:ahLst/>
              <a:cxnLst/>
              <a:rect l="l" t="t" r="r" b="b"/>
              <a:pathLst>
                <a:path w="3685" h="11801" extrusionOk="0">
                  <a:moveTo>
                    <a:pt x="3352" y="1"/>
                  </a:moveTo>
                  <a:cubicBezTo>
                    <a:pt x="3233" y="1"/>
                    <a:pt x="3121" y="73"/>
                    <a:pt x="3076" y="191"/>
                  </a:cubicBezTo>
                  <a:cubicBezTo>
                    <a:pt x="35" y="8638"/>
                    <a:pt x="0" y="11393"/>
                    <a:pt x="0" y="11506"/>
                  </a:cubicBezTo>
                  <a:cubicBezTo>
                    <a:pt x="0" y="11668"/>
                    <a:pt x="132" y="11801"/>
                    <a:pt x="295" y="11801"/>
                  </a:cubicBezTo>
                  <a:cubicBezTo>
                    <a:pt x="457" y="11801"/>
                    <a:pt x="589" y="11670"/>
                    <a:pt x="591" y="11507"/>
                  </a:cubicBezTo>
                  <a:cubicBezTo>
                    <a:pt x="591" y="11480"/>
                    <a:pt x="641" y="8701"/>
                    <a:pt x="3632" y="391"/>
                  </a:cubicBezTo>
                  <a:cubicBezTo>
                    <a:pt x="3684" y="238"/>
                    <a:pt x="3604" y="73"/>
                    <a:pt x="3452" y="19"/>
                  </a:cubicBezTo>
                  <a:cubicBezTo>
                    <a:pt x="3419" y="6"/>
                    <a:pt x="3385" y="1"/>
                    <a:pt x="3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3"/>
            <p:cNvSpPr/>
            <p:nvPr/>
          </p:nvSpPr>
          <p:spPr>
            <a:xfrm>
              <a:off x="8266225" y="3161325"/>
              <a:ext cx="113771" cy="125121"/>
            </a:xfrm>
            <a:custGeom>
              <a:avLst/>
              <a:gdLst/>
              <a:ahLst/>
              <a:cxnLst/>
              <a:rect l="l" t="t" r="r" b="b"/>
              <a:pathLst>
                <a:path w="6435" h="7077" extrusionOk="0">
                  <a:moveTo>
                    <a:pt x="162" y="1"/>
                  </a:moveTo>
                  <a:lnTo>
                    <a:pt x="1" y="2413"/>
                  </a:lnTo>
                  <a:lnTo>
                    <a:pt x="6434" y="7076"/>
                  </a:lnTo>
                  <a:lnTo>
                    <a:pt x="1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3"/>
            <p:cNvSpPr/>
            <p:nvPr/>
          </p:nvSpPr>
          <p:spPr>
            <a:xfrm>
              <a:off x="8260302" y="3155950"/>
              <a:ext cx="126571" cy="135729"/>
            </a:xfrm>
            <a:custGeom>
              <a:avLst/>
              <a:gdLst/>
              <a:ahLst/>
              <a:cxnLst/>
              <a:rect l="l" t="t" r="r" b="b"/>
              <a:pathLst>
                <a:path w="7159" h="7677" extrusionOk="0">
                  <a:moveTo>
                    <a:pt x="489" y="0"/>
                  </a:moveTo>
                  <a:cubicBezTo>
                    <a:pt x="419" y="0"/>
                    <a:pt x="349" y="25"/>
                    <a:pt x="293" y="75"/>
                  </a:cubicBezTo>
                  <a:cubicBezTo>
                    <a:pt x="167" y="188"/>
                    <a:pt x="160" y="380"/>
                    <a:pt x="277" y="501"/>
                  </a:cubicBezTo>
                  <a:lnTo>
                    <a:pt x="4759" y="5558"/>
                  </a:lnTo>
                  <a:lnTo>
                    <a:pt x="510" y="2478"/>
                  </a:lnTo>
                  <a:cubicBezTo>
                    <a:pt x="457" y="2440"/>
                    <a:pt x="396" y="2421"/>
                    <a:pt x="336" y="2421"/>
                  </a:cubicBezTo>
                  <a:cubicBezTo>
                    <a:pt x="244" y="2421"/>
                    <a:pt x="154" y="2463"/>
                    <a:pt x="97" y="2543"/>
                  </a:cubicBezTo>
                  <a:cubicBezTo>
                    <a:pt x="1" y="2675"/>
                    <a:pt x="30" y="2860"/>
                    <a:pt x="162" y="2957"/>
                  </a:cubicBezTo>
                  <a:lnTo>
                    <a:pt x="6596" y="7620"/>
                  </a:lnTo>
                  <a:cubicBezTo>
                    <a:pt x="6646" y="7656"/>
                    <a:pt x="6706" y="7676"/>
                    <a:pt x="6769" y="7676"/>
                  </a:cubicBezTo>
                  <a:cubicBezTo>
                    <a:pt x="7024" y="7676"/>
                    <a:pt x="7158" y="7375"/>
                    <a:pt x="6990" y="7185"/>
                  </a:cubicBezTo>
                  <a:lnTo>
                    <a:pt x="717" y="108"/>
                  </a:lnTo>
                  <a:cubicBezTo>
                    <a:pt x="658" y="37"/>
                    <a:pt x="574"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3"/>
            <p:cNvSpPr/>
            <p:nvPr/>
          </p:nvSpPr>
          <p:spPr>
            <a:xfrm>
              <a:off x="8795104" y="2743334"/>
              <a:ext cx="37004" cy="204734"/>
            </a:xfrm>
            <a:custGeom>
              <a:avLst/>
              <a:gdLst/>
              <a:ahLst/>
              <a:cxnLst/>
              <a:rect l="l" t="t" r="r" b="b"/>
              <a:pathLst>
                <a:path w="2093" h="11580" extrusionOk="0">
                  <a:moveTo>
                    <a:pt x="2092" y="1"/>
                  </a:moveTo>
                  <a:lnTo>
                    <a:pt x="1" y="2574"/>
                  </a:lnTo>
                  <a:lnTo>
                    <a:pt x="1" y="11580"/>
                  </a:lnTo>
                  <a:lnTo>
                    <a:pt x="20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3"/>
            <p:cNvSpPr/>
            <p:nvPr/>
          </p:nvSpPr>
          <p:spPr>
            <a:xfrm>
              <a:off x="8789888" y="2738119"/>
              <a:ext cx="47860" cy="215183"/>
            </a:xfrm>
            <a:custGeom>
              <a:avLst/>
              <a:gdLst/>
              <a:ahLst/>
              <a:cxnLst/>
              <a:rect l="l" t="t" r="r" b="b"/>
              <a:pathLst>
                <a:path w="2707" h="12171" extrusionOk="0">
                  <a:moveTo>
                    <a:pt x="2386" y="0"/>
                  </a:moveTo>
                  <a:cubicBezTo>
                    <a:pt x="2246" y="0"/>
                    <a:pt x="2122" y="100"/>
                    <a:pt x="2095" y="243"/>
                  </a:cubicBezTo>
                  <a:lnTo>
                    <a:pt x="592" y="8574"/>
                  </a:lnTo>
                  <a:lnTo>
                    <a:pt x="592" y="2869"/>
                  </a:lnTo>
                  <a:cubicBezTo>
                    <a:pt x="592" y="2705"/>
                    <a:pt x="460" y="2573"/>
                    <a:pt x="296" y="2573"/>
                  </a:cubicBezTo>
                  <a:cubicBezTo>
                    <a:pt x="132" y="2573"/>
                    <a:pt x="0" y="2705"/>
                    <a:pt x="0" y="2869"/>
                  </a:cubicBezTo>
                  <a:lnTo>
                    <a:pt x="0" y="11875"/>
                  </a:lnTo>
                  <a:cubicBezTo>
                    <a:pt x="0" y="12029"/>
                    <a:pt x="117" y="12156"/>
                    <a:pt x="270" y="12170"/>
                  </a:cubicBezTo>
                  <a:cubicBezTo>
                    <a:pt x="278" y="12171"/>
                    <a:pt x="287" y="12171"/>
                    <a:pt x="296" y="12171"/>
                  </a:cubicBezTo>
                  <a:cubicBezTo>
                    <a:pt x="440" y="12171"/>
                    <a:pt x="562" y="12069"/>
                    <a:pt x="587" y="11928"/>
                  </a:cubicBezTo>
                  <a:lnTo>
                    <a:pt x="2678" y="349"/>
                  </a:lnTo>
                  <a:cubicBezTo>
                    <a:pt x="2707" y="187"/>
                    <a:pt x="2600" y="34"/>
                    <a:pt x="2439" y="5"/>
                  </a:cubicBezTo>
                  <a:cubicBezTo>
                    <a:pt x="2421" y="2"/>
                    <a:pt x="2403"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644" name="Google Shape;1644;p43"/>
          <p:cNvGraphicFramePr/>
          <p:nvPr>
            <p:extLst>
              <p:ext uri="{D42A27DB-BD31-4B8C-83A1-F6EECF244321}">
                <p14:modId xmlns:p14="http://schemas.microsoft.com/office/powerpoint/2010/main" val="775993666"/>
              </p:ext>
            </p:extLst>
          </p:nvPr>
        </p:nvGraphicFramePr>
        <p:xfrm>
          <a:off x="780646" y="1218674"/>
          <a:ext cx="5584416" cy="3114396"/>
        </p:xfrm>
        <a:graphic>
          <a:graphicData uri="http://schemas.openxmlformats.org/drawingml/2006/table">
            <a:tbl>
              <a:tblPr>
                <a:noFill/>
                <a:tableStyleId>{5E24CADE-3B69-4651-B23A-13F8D2FE28CC}</a:tableStyleId>
              </a:tblPr>
              <a:tblGrid>
                <a:gridCol w="5584416">
                  <a:extLst>
                    <a:ext uri="{9D8B030D-6E8A-4147-A177-3AD203B41FA5}">
                      <a16:colId xmlns:a16="http://schemas.microsoft.com/office/drawing/2014/main" val="20000"/>
                    </a:ext>
                  </a:extLst>
                </a:gridCol>
              </a:tblGrid>
              <a:tr h="778599">
                <a:tc>
                  <a:txBody>
                    <a:bodyPr/>
                    <a:lstStyle/>
                    <a:p>
                      <a:pPr marL="0" lvl="0" indent="0" algn="ctr" rtl="0">
                        <a:spcBef>
                          <a:spcPts val="0"/>
                        </a:spcBef>
                        <a:spcAft>
                          <a:spcPts val="0"/>
                        </a:spcAft>
                        <a:buNone/>
                      </a:pPr>
                      <a:r>
                        <a:rPr lang="en" sz="1800" b="1" dirty="0">
                          <a:solidFill>
                            <a:schemeClr val="lt2"/>
                          </a:solidFill>
                          <a:latin typeface="+mj-lt"/>
                          <a:ea typeface="Viga"/>
                          <a:cs typeface="Viga"/>
                          <a:sym typeface="Viga"/>
                        </a:rPr>
                        <a:t>KẾT QUẢ ĐẠT ĐƯỢC</a:t>
                      </a:r>
                      <a:endParaRPr sz="1800" b="1" dirty="0">
                        <a:solidFill>
                          <a:schemeClr val="lt2"/>
                        </a:solidFill>
                        <a:latin typeface="+mj-lt"/>
                        <a:sym typeface="Viga"/>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gradFill>
                      <a:gsLst>
                        <a:gs pos="0">
                          <a:srgbClr val="8BE3FF"/>
                        </a:gs>
                        <a:gs pos="100000">
                          <a:srgbClr val="ACFFD9"/>
                        </a:gs>
                      </a:gsLst>
                      <a:lin ang="5400700" scaled="0"/>
                    </a:gradFill>
                  </a:tcPr>
                </a:tc>
                <a:extLst>
                  <a:ext uri="{0D108BD9-81ED-4DB2-BD59-A6C34878D82A}">
                    <a16:rowId xmlns:a16="http://schemas.microsoft.com/office/drawing/2014/main" val="10000"/>
                  </a:ext>
                </a:extLst>
              </a:tr>
              <a:tr h="778599">
                <a:tc>
                  <a:txBody>
                    <a:bodyPr/>
                    <a:lstStyle/>
                    <a:p>
                      <a:pPr marL="0" lvl="0" indent="0" algn="ctr" rtl="0">
                        <a:spcBef>
                          <a:spcPts val="0"/>
                        </a:spcBef>
                        <a:spcAft>
                          <a:spcPts val="0"/>
                        </a:spcAft>
                        <a:buNone/>
                      </a:pPr>
                      <a:r>
                        <a:rPr lang="en" dirty="0">
                          <a:solidFill>
                            <a:schemeClr val="lt2"/>
                          </a:solidFill>
                          <a:latin typeface="+mj-lt"/>
                          <a:ea typeface="DM Sans"/>
                          <a:cs typeface="DM Sans"/>
                          <a:sym typeface="DM Sans"/>
                        </a:rPr>
                        <a:t>Trình bày tổng quan về RCE</a:t>
                      </a:r>
                      <a:endParaRPr dirty="0">
                        <a:solidFill>
                          <a:schemeClr val="lt2"/>
                        </a:solidFill>
                        <a:latin typeface="+mj-lt"/>
                        <a:sym typeface="DM Sans"/>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78599">
                <a:tc>
                  <a:txBody>
                    <a:bodyPr/>
                    <a:lstStyle/>
                    <a:p>
                      <a:pPr marL="0" lvl="0" indent="0" algn="ctr" rtl="0">
                        <a:spcBef>
                          <a:spcPts val="0"/>
                        </a:spcBef>
                        <a:spcAft>
                          <a:spcPts val="0"/>
                        </a:spcAft>
                        <a:buNone/>
                      </a:pPr>
                      <a:r>
                        <a:rPr lang="en" dirty="0">
                          <a:solidFill>
                            <a:schemeClr val="lt2"/>
                          </a:solidFill>
                          <a:latin typeface="+mj-lt"/>
                          <a:ea typeface="DM Sans"/>
                          <a:cs typeface="DM Sans"/>
                          <a:sym typeface="DM Sans"/>
                        </a:rPr>
                        <a:t>qdPM, W</a:t>
                      </a:r>
                      <a:r>
                        <a:rPr lang="en-US" dirty="0">
                          <a:solidFill>
                            <a:schemeClr val="lt2"/>
                          </a:solidFill>
                          <a:latin typeface="+mj-lt"/>
                          <a:ea typeface="DM Sans"/>
                          <a:cs typeface="DM Sans"/>
                          <a:sym typeface="DM Sans"/>
                        </a:rPr>
                        <a:t>p</a:t>
                      </a:r>
                      <a:r>
                        <a:rPr lang="en" dirty="0">
                          <a:solidFill>
                            <a:schemeClr val="lt2"/>
                          </a:solidFill>
                          <a:latin typeface="+mj-lt"/>
                          <a:ea typeface="DM Sans"/>
                          <a:cs typeface="DM Sans"/>
                          <a:sym typeface="DM Sans"/>
                        </a:rPr>
                        <a:t>anel và những điểm yếu của  chúng</a:t>
                      </a:r>
                      <a:endParaRPr dirty="0">
                        <a:solidFill>
                          <a:schemeClr val="lt2"/>
                        </a:solidFill>
                        <a:latin typeface="+mj-lt"/>
                        <a:sym typeface="DM Sans"/>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778599">
                <a:tc>
                  <a:txBody>
                    <a:bodyPr/>
                    <a:lstStyle/>
                    <a:p>
                      <a:pPr marL="0" lvl="0" indent="0" algn="ctr" rtl="0">
                        <a:spcBef>
                          <a:spcPts val="0"/>
                        </a:spcBef>
                        <a:spcAft>
                          <a:spcPts val="0"/>
                        </a:spcAft>
                        <a:buNone/>
                      </a:pPr>
                      <a:r>
                        <a:rPr lang="en" dirty="0">
                          <a:solidFill>
                            <a:schemeClr val="lt2"/>
                          </a:solidFill>
                          <a:latin typeface="+mj-lt"/>
                          <a:sym typeface="DM Sans"/>
                        </a:rPr>
                        <a:t>Áp dụng các kiến thức để khai thác 2 CVE</a:t>
                      </a:r>
                      <a:endParaRPr dirty="0">
                        <a:solidFill>
                          <a:schemeClr val="lt2"/>
                        </a:solidFill>
                        <a:latin typeface="+mj-lt"/>
                        <a:sym typeface="DM Sans"/>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63"/>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grpSp>
        <p:nvGrpSpPr>
          <p:cNvPr id="3014" name="Google Shape;3014;p63"/>
          <p:cNvGrpSpPr/>
          <p:nvPr/>
        </p:nvGrpSpPr>
        <p:grpSpPr>
          <a:xfrm>
            <a:off x="4145472" y="469010"/>
            <a:ext cx="4817241" cy="4537480"/>
            <a:chOff x="1029100" y="238125"/>
            <a:chExt cx="5561350" cy="5238375"/>
          </a:xfrm>
        </p:grpSpPr>
        <p:sp>
          <p:nvSpPr>
            <p:cNvPr id="3015" name="Google Shape;3015;p63"/>
            <p:cNvSpPr/>
            <p:nvPr/>
          </p:nvSpPr>
          <p:spPr>
            <a:xfrm>
              <a:off x="1203150" y="238125"/>
              <a:ext cx="5105375" cy="4600950"/>
            </a:xfrm>
            <a:custGeom>
              <a:avLst/>
              <a:gdLst/>
              <a:ahLst/>
              <a:cxnLst/>
              <a:rect l="l" t="t" r="r" b="b"/>
              <a:pathLst>
                <a:path w="204215" h="184038" extrusionOk="0">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63"/>
            <p:cNvSpPr/>
            <p:nvPr/>
          </p:nvSpPr>
          <p:spPr>
            <a:xfrm>
              <a:off x="1029100" y="5310750"/>
              <a:ext cx="5561350" cy="165750"/>
            </a:xfrm>
            <a:custGeom>
              <a:avLst/>
              <a:gdLst/>
              <a:ahLst/>
              <a:cxnLst/>
              <a:rect l="l" t="t" r="r" b="b"/>
              <a:pathLst>
                <a:path w="222454" h="6630" extrusionOk="0">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63"/>
            <p:cNvSpPr/>
            <p:nvPr/>
          </p:nvSpPr>
          <p:spPr>
            <a:xfrm>
              <a:off x="2571825" y="970075"/>
              <a:ext cx="2459525" cy="4432625"/>
            </a:xfrm>
            <a:custGeom>
              <a:avLst/>
              <a:gdLst/>
              <a:ahLst/>
              <a:cxnLst/>
              <a:rect l="l" t="t" r="r" b="b"/>
              <a:pathLst>
                <a:path w="98381" h="177305" extrusionOk="0">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63"/>
            <p:cNvSpPr/>
            <p:nvPr/>
          </p:nvSpPr>
          <p:spPr>
            <a:xfrm>
              <a:off x="2564500" y="962775"/>
              <a:ext cx="2474175" cy="4447250"/>
            </a:xfrm>
            <a:custGeom>
              <a:avLst/>
              <a:gdLst/>
              <a:ahLst/>
              <a:cxnLst/>
              <a:rect l="l" t="t" r="r" b="b"/>
              <a:pathLst>
                <a:path w="98967" h="177890" extrusionOk="0">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63"/>
            <p:cNvSpPr/>
            <p:nvPr/>
          </p:nvSpPr>
          <p:spPr>
            <a:xfrm>
              <a:off x="3634025" y="1172050"/>
              <a:ext cx="369025" cy="62825"/>
            </a:xfrm>
            <a:custGeom>
              <a:avLst/>
              <a:gdLst/>
              <a:ahLst/>
              <a:cxnLst/>
              <a:rect l="l" t="t" r="r" b="b"/>
              <a:pathLst>
                <a:path w="14761" h="2513" extrusionOk="0">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63"/>
            <p:cNvSpPr/>
            <p:nvPr/>
          </p:nvSpPr>
          <p:spPr>
            <a:xfrm>
              <a:off x="2727250" y="1238500"/>
              <a:ext cx="2148675" cy="3767975"/>
            </a:xfrm>
            <a:custGeom>
              <a:avLst/>
              <a:gdLst/>
              <a:ahLst/>
              <a:cxnLst/>
              <a:rect l="l" t="t" r="r" b="b"/>
              <a:pathLst>
                <a:path w="85947" h="150719" extrusionOk="0">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63"/>
            <p:cNvSpPr/>
            <p:nvPr/>
          </p:nvSpPr>
          <p:spPr>
            <a:xfrm>
              <a:off x="2720350" y="1231600"/>
              <a:ext cx="2162475" cy="3781750"/>
            </a:xfrm>
            <a:custGeom>
              <a:avLst/>
              <a:gdLst/>
              <a:ahLst/>
              <a:cxnLst/>
              <a:rect l="l" t="t" r="r" b="b"/>
              <a:pathLst>
                <a:path w="86499" h="151270" extrusionOk="0">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63"/>
            <p:cNvSpPr/>
            <p:nvPr/>
          </p:nvSpPr>
          <p:spPr>
            <a:xfrm>
              <a:off x="2824775" y="1417800"/>
              <a:ext cx="1960250" cy="3487125"/>
            </a:xfrm>
            <a:custGeom>
              <a:avLst/>
              <a:gdLst/>
              <a:ahLst/>
              <a:cxnLst/>
              <a:rect l="l" t="t" r="r" b="b"/>
              <a:pathLst>
                <a:path w="78410" h="139485" extrusionOk="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63"/>
            <p:cNvSpPr/>
            <p:nvPr/>
          </p:nvSpPr>
          <p:spPr>
            <a:xfrm>
              <a:off x="2893725" y="1693625"/>
              <a:ext cx="1822375" cy="3102925"/>
            </a:xfrm>
            <a:custGeom>
              <a:avLst/>
              <a:gdLst/>
              <a:ahLst/>
              <a:cxnLst/>
              <a:rect l="l" t="t" r="r" b="b"/>
              <a:pathLst>
                <a:path w="72895" h="124117" extrusionOk="0">
                  <a:moveTo>
                    <a:pt x="0" y="1"/>
                  </a:moveTo>
                  <a:lnTo>
                    <a:pt x="0" y="124117"/>
                  </a:lnTo>
                  <a:lnTo>
                    <a:pt x="72894" y="124117"/>
                  </a:lnTo>
                  <a:lnTo>
                    <a:pt x="72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63"/>
            <p:cNvSpPr/>
            <p:nvPr/>
          </p:nvSpPr>
          <p:spPr>
            <a:xfrm>
              <a:off x="3768700" y="5073775"/>
              <a:ext cx="101525" cy="97675"/>
            </a:xfrm>
            <a:custGeom>
              <a:avLst/>
              <a:gdLst/>
              <a:ahLst/>
              <a:cxnLst/>
              <a:rect l="l" t="t" r="r" b="b"/>
              <a:pathLst>
                <a:path w="4061" h="3907" extrusionOk="0">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63"/>
            <p:cNvSpPr/>
            <p:nvPr/>
          </p:nvSpPr>
          <p:spPr>
            <a:xfrm>
              <a:off x="3052200" y="2788650"/>
              <a:ext cx="1357750" cy="1284775"/>
            </a:xfrm>
            <a:custGeom>
              <a:avLst/>
              <a:gdLst/>
              <a:ahLst/>
              <a:cxnLst/>
              <a:rect l="l" t="t" r="r" b="b"/>
              <a:pathLst>
                <a:path w="54310" h="51391" extrusionOk="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63"/>
            <p:cNvSpPr/>
            <p:nvPr/>
          </p:nvSpPr>
          <p:spPr>
            <a:xfrm>
              <a:off x="3060225" y="2781350"/>
              <a:ext cx="1357125" cy="1298675"/>
            </a:xfrm>
            <a:custGeom>
              <a:avLst/>
              <a:gdLst/>
              <a:ahLst/>
              <a:cxnLst/>
              <a:rect l="l" t="t" r="r" b="b"/>
              <a:pathLst>
                <a:path w="54285" h="51947" extrusionOk="0">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63"/>
            <p:cNvSpPr/>
            <p:nvPr/>
          </p:nvSpPr>
          <p:spPr>
            <a:xfrm>
              <a:off x="3521575" y="2773025"/>
              <a:ext cx="841725" cy="937025"/>
            </a:xfrm>
            <a:custGeom>
              <a:avLst/>
              <a:gdLst/>
              <a:ahLst/>
              <a:cxnLst/>
              <a:rect l="l" t="t" r="r" b="b"/>
              <a:pathLst>
                <a:path w="33669" h="37481" extrusionOk="0">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63"/>
            <p:cNvSpPr/>
            <p:nvPr/>
          </p:nvSpPr>
          <p:spPr>
            <a:xfrm>
              <a:off x="3512125" y="2765700"/>
              <a:ext cx="860075" cy="951250"/>
            </a:xfrm>
            <a:custGeom>
              <a:avLst/>
              <a:gdLst/>
              <a:ahLst/>
              <a:cxnLst/>
              <a:rect l="l" t="t" r="r" b="b"/>
              <a:pathLst>
                <a:path w="34403" h="38050" extrusionOk="0">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63"/>
            <p:cNvSpPr/>
            <p:nvPr/>
          </p:nvSpPr>
          <p:spPr>
            <a:xfrm>
              <a:off x="3643425" y="1155050"/>
              <a:ext cx="2081200" cy="2431225"/>
            </a:xfrm>
            <a:custGeom>
              <a:avLst/>
              <a:gdLst/>
              <a:ahLst/>
              <a:cxnLst/>
              <a:rect l="l" t="t" r="r" b="b"/>
              <a:pathLst>
                <a:path w="83248" h="97249" extrusionOk="0">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63"/>
            <p:cNvSpPr/>
            <p:nvPr/>
          </p:nvSpPr>
          <p:spPr>
            <a:xfrm>
              <a:off x="3633450" y="1147700"/>
              <a:ext cx="2083350" cy="2445725"/>
            </a:xfrm>
            <a:custGeom>
              <a:avLst/>
              <a:gdLst/>
              <a:ahLst/>
              <a:cxnLst/>
              <a:rect l="l" t="t" r="r" b="b"/>
              <a:pathLst>
                <a:path w="83334" h="97829" extrusionOk="0">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63"/>
            <p:cNvSpPr/>
            <p:nvPr/>
          </p:nvSpPr>
          <p:spPr>
            <a:xfrm>
              <a:off x="5398975" y="2988325"/>
              <a:ext cx="256575" cy="113275"/>
            </a:xfrm>
            <a:custGeom>
              <a:avLst/>
              <a:gdLst/>
              <a:ahLst/>
              <a:cxnLst/>
              <a:rect l="l" t="t" r="r" b="b"/>
              <a:pathLst>
                <a:path w="10263" h="4531" extrusionOk="0">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63"/>
            <p:cNvSpPr/>
            <p:nvPr/>
          </p:nvSpPr>
          <p:spPr>
            <a:xfrm>
              <a:off x="5391650" y="2980900"/>
              <a:ext cx="269350" cy="128000"/>
            </a:xfrm>
            <a:custGeom>
              <a:avLst/>
              <a:gdLst/>
              <a:ahLst/>
              <a:cxnLst/>
              <a:rect l="l" t="t" r="r" b="b"/>
              <a:pathLst>
                <a:path w="10774" h="5120" extrusionOk="0">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63"/>
            <p:cNvSpPr/>
            <p:nvPr/>
          </p:nvSpPr>
          <p:spPr>
            <a:xfrm>
              <a:off x="4370800" y="1379225"/>
              <a:ext cx="359900" cy="212375"/>
            </a:xfrm>
            <a:custGeom>
              <a:avLst/>
              <a:gdLst/>
              <a:ahLst/>
              <a:cxnLst/>
              <a:rect l="l" t="t" r="r" b="b"/>
              <a:pathLst>
                <a:path w="14396" h="8495" extrusionOk="0">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63"/>
            <p:cNvSpPr/>
            <p:nvPr/>
          </p:nvSpPr>
          <p:spPr>
            <a:xfrm>
              <a:off x="4360775" y="1371875"/>
              <a:ext cx="377225" cy="227025"/>
            </a:xfrm>
            <a:custGeom>
              <a:avLst/>
              <a:gdLst/>
              <a:ahLst/>
              <a:cxnLst/>
              <a:rect l="l" t="t" r="r" b="b"/>
              <a:pathLst>
                <a:path w="15089" h="9081" extrusionOk="0">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63"/>
            <p:cNvSpPr/>
            <p:nvPr/>
          </p:nvSpPr>
          <p:spPr>
            <a:xfrm>
              <a:off x="4292850" y="2768775"/>
              <a:ext cx="157150" cy="113325"/>
            </a:xfrm>
            <a:custGeom>
              <a:avLst/>
              <a:gdLst/>
              <a:ahLst/>
              <a:cxnLst/>
              <a:rect l="l" t="t" r="r" b="b"/>
              <a:pathLst>
                <a:path w="6286" h="4533" extrusionOk="0">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63"/>
            <p:cNvSpPr/>
            <p:nvPr/>
          </p:nvSpPr>
          <p:spPr>
            <a:xfrm>
              <a:off x="4245575" y="2913000"/>
              <a:ext cx="32625" cy="48850"/>
            </a:xfrm>
            <a:custGeom>
              <a:avLst/>
              <a:gdLst/>
              <a:ahLst/>
              <a:cxnLst/>
              <a:rect l="l" t="t" r="r" b="b"/>
              <a:pathLst>
                <a:path w="1305" h="1954" extrusionOk="0">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63"/>
            <p:cNvSpPr/>
            <p:nvPr/>
          </p:nvSpPr>
          <p:spPr>
            <a:xfrm>
              <a:off x="4098475" y="3185000"/>
              <a:ext cx="58325" cy="55600"/>
            </a:xfrm>
            <a:custGeom>
              <a:avLst/>
              <a:gdLst/>
              <a:ahLst/>
              <a:cxnLst/>
              <a:rect l="l" t="t" r="r" b="b"/>
              <a:pathLst>
                <a:path w="2333" h="2224" extrusionOk="0">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63"/>
            <p:cNvSpPr/>
            <p:nvPr/>
          </p:nvSpPr>
          <p:spPr>
            <a:xfrm>
              <a:off x="4198225" y="3268875"/>
              <a:ext cx="255275" cy="66550"/>
            </a:xfrm>
            <a:custGeom>
              <a:avLst/>
              <a:gdLst/>
              <a:ahLst/>
              <a:cxnLst/>
              <a:rect l="l" t="t" r="r" b="b"/>
              <a:pathLst>
                <a:path w="10211" h="2662" extrusionOk="0">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63"/>
            <p:cNvSpPr/>
            <p:nvPr/>
          </p:nvSpPr>
          <p:spPr>
            <a:xfrm>
              <a:off x="3758625" y="1573875"/>
              <a:ext cx="2028525" cy="1486775"/>
            </a:xfrm>
            <a:custGeom>
              <a:avLst/>
              <a:gdLst/>
              <a:ahLst/>
              <a:cxnLst/>
              <a:rect l="l" t="t" r="r" b="b"/>
              <a:pathLst>
                <a:path w="81141" h="59471" extrusionOk="0">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63"/>
            <p:cNvSpPr/>
            <p:nvPr/>
          </p:nvSpPr>
          <p:spPr>
            <a:xfrm>
              <a:off x="3743950" y="1559225"/>
              <a:ext cx="2057850" cy="1535225"/>
            </a:xfrm>
            <a:custGeom>
              <a:avLst/>
              <a:gdLst/>
              <a:ahLst/>
              <a:cxnLst/>
              <a:rect l="l" t="t" r="r" b="b"/>
              <a:pathLst>
                <a:path w="82314" h="61409" extrusionOk="0">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63"/>
            <p:cNvSpPr/>
            <p:nvPr/>
          </p:nvSpPr>
          <p:spPr>
            <a:xfrm>
              <a:off x="3963675" y="1987825"/>
              <a:ext cx="1550575" cy="30275"/>
            </a:xfrm>
            <a:custGeom>
              <a:avLst/>
              <a:gdLst/>
              <a:ahLst/>
              <a:cxnLst/>
              <a:rect l="l" t="t" r="r" b="b"/>
              <a:pathLst>
                <a:path w="62023" h="1211" extrusionOk="0">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63"/>
            <p:cNvSpPr/>
            <p:nvPr/>
          </p:nvSpPr>
          <p:spPr>
            <a:xfrm>
              <a:off x="3963675" y="214432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63"/>
            <p:cNvSpPr/>
            <p:nvPr/>
          </p:nvSpPr>
          <p:spPr>
            <a:xfrm>
              <a:off x="3963675" y="2300800"/>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63"/>
            <p:cNvSpPr/>
            <p:nvPr/>
          </p:nvSpPr>
          <p:spPr>
            <a:xfrm>
              <a:off x="3963675" y="245727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63"/>
            <p:cNvSpPr/>
            <p:nvPr/>
          </p:nvSpPr>
          <p:spPr>
            <a:xfrm>
              <a:off x="5586250" y="1772325"/>
              <a:ext cx="377175" cy="360175"/>
            </a:xfrm>
            <a:custGeom>
              <a:avLst/>
              <a:gdLst/>
              <a:ahLst/>
              <a:cxnLst/>
              <a:rect l="l" t="t" r="r" b="b"/>
              <a:pathLst>
                <a:path w="15087" h="14407" extrusionOk="0">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63"/>
            <p:cNvSpPr/>
            <p:nvPr/>
          </p:nvSpPr>
          <p:spPr>
            <a:xfrm>
              <a:off x="5684425" y="1826600"/>
              <a:ext cx="136100" cy="266175"/>
            </a:xfrm>
            <a:custGeom>
              <a:avLst/>
              <a:gdLst/>
              <a:ahLst/>
              <a:cxnLst/>
              <a:rect l="l" t="t" r="r" b="b"/>
              <a:pathLst>
                <a:path w="5444" h="10647" extrusionOk="0">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63"/>
            <p:cNvSpPr/>
            <p:nvPr/>
          </p:nvSpPr>
          <p:spPr>
            <a:xfrm>
              <a:off x="5039800" y="1336850"/>
              <a:ext cx="371700" cy="352075"/>
            </a:xfrm>
            <a:custGeom>
              <a:avLst/>
              <a:gdLst/>
              <a:ahLst/>
              <a:cxnLst/>
              <a:rect l="l" t="t" r="r" b="b"/>
              <a:pathLst>
                <a:path w="14868" h="14083" extrusionOk="0">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63"/>
            <p:cNvSpPr/>
            <p:nvPr/>
          </p:nvSpPr>
          <p:spPr>
            <a:xfrm>
              <a:off x="5031575" y="1329525"/>
              <a:ext cx="386375" cy="366750"/>
            </a:xfrm>
            <a:custGeom>
              <a:avLst/>
              <a:gdLst/>
              <a:ahLst/>
              <a:cxnLst/>
              <a:rect l="l" t="t" r="r" b="b"/>
              <a:pathLst>
                <a:path w="15455" h="14670" extrusionOk="0">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63"/>
            <p:cNvSpPr/>
            <p:nvPr/>
          </p:nvSpPr>
          <p:spPr>
            <a:xfrm>
              <a:off x="5225650" y="1519400"/>
              <a:ext cx="184350" cy="149675"/>
            </a:xfrm>
            <a:custGeom>
              <a:avLst/>
              <a:gdLst/>
              <a:ahLst/>
              <a:cxnLst/>
              <a:rect l="l" t="t" r="r" b="b"/>
              <a:pathLst>
                <a:path w="7374" h="5987" extrusionOk="0">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63"/>
            <p:cNvSpPr/>
            <p:nvPr/>
          </p:nvSpPr>
          <p:spPr>
            <a:xfrm>
              <a:off x="5219700" y="1512100"/>
              <a:ext cx="197825" cy="164250"/>
            </a:xfrm>
            <a:custGeom>
              <a:avLst/>
              <a:gdLst/>
              <a:ahLst/>
              <a:cxnLst/>
              <a:rect l="l" t="t" r="r" b="b"/>
              <a:pathLst>
                <a:path w="7913" h="6570" extrusionOk="0">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63"/>
            <p:cNvSpPr/>
            <p:nvPr/>
          </p:nvSpPr>
          <p:spPr>
            <a:xfrm>
              <a:off x="4818575" y="1336850"/>
              <a:ext cx="371675" cy="352075"/>
            </a:xfrm>
            <a:custGeom>
              <a:avLst/>
              <a:gdLst/>
              <a:ahLst/>
              <a:cxnLst/>
              <a:rect l="l" t="t" r="r" b="b"/>
              <a:pathLst>
                <a:path w="14867" h="14083" extrusionOk="0">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63"/>
            <p:cNvSpPr/>
            <p:nvPr/>
          </p:nvSpPr>
          <p:spPr>
            <a:xfrm>
              <a:off x="4810350" y="1329550"/>
              <a:ext cx="386350" cy="366725"/>
            </a:xfrm>
            <a:custGeom>
              <a:avLst/>
              <a:gdLst/>
              <a:ahLst/>
              <a:cxnLst/>
              <a:rect l="l" t="t" r="r" b="b"/>
              <a:pathLst>
                <a:path w="15454" h="14669" extrusionOk="0">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63"/>
            <p:cNvSpPr/>
            <p:nvPr/>
          </p:nvSpPr>
          <p:spPr>
            <a:xfrm>
              <a:off x="5004400" y="1519400"/>
              <a:ext cx="184350" cy="149675"/>
            </a:xfrm>
            <a:custGeom>
              <a:avLst/>
              <a:gdLst/>
              <a:ahLst/>
              <a:cxnLst/>
              <a:rect l="l" t="t" r="r" b="b"/>
              <a:pathLst>
                <a:path w="7374" h="5987" extrusionOk="0">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63"/>
            <p:cNvSpPr/>
            <p:nvPr/>
          </p:nvSpPr>
          <p:spPr>
            <a:xfrm>
              <a:off x="4998425" y="1512100"/>
              <a:ext cx="197800" cy="164250"/>
            </a:xfrm>
            <a:custGeom>
              <a:avLst/>
              <a:gdLst/>
              <a:ahLst/>
              <a:cxnLst/>
              <a:rect l="l" t="t" r="r" b="b"/>
              <a:pathLst>
                <a:path w="7912" h="6570" extrusionOk="0">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63"/>
            <p:cNvSpPr/>
            <p:nvPr/>
          </p:nvSpPr>
          <p:spPr>
            <a:xfrm>
              <a:off x="4612675" y="1336850"/>
              <a:ext cx="371725" cy="352075"/>
            </a:xfrm>
            <a:custGeom>
              <a:avLst/>
              <a:gdLst/>
              <a:ahLst/>
              <a:cxnLst/>
              <a:rect l="l" t="t" r="r" b="b"/>
              <a:pathLst>
                <a:path w="14869" h="14083" extrusionOk="0">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63"/>
            <p:cNvSpPr/>
            <p:nvPr/>
          </p:nvSpPr>
          <p:spPr>
            <a:xfrm>
              <a:off x="4604450" y="1329525"/>
              <a:ext cx="386375" cy="366750"/>
            </a:xfrm>
            <a:custGeom>
              <a:avLst/>
              <a:gdLst/>
              <a:ahLst/>
              <a:cxnLst/>
              <a:rect l="l" t="t" r="r" b="b"/>
              <a:pathLst>
                <a:path w="15455" h="14670" extrusionOk="0">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63"/>
            <p:cNvSpPr/>
            <p:nvPr/>
          </p:nvSpPr>
          <p:spPr>
            <a:xfrm>
              <a:off x="4798500" y="1519400"/>
              <a:ext cx="184375" cy="149675"/>
            </a:xfrm>
            <a:custGeom>
              <a:avLst/>
              <a:gdLst/>
              <a:ahLst/>
              <a:cxnLst/>
              <a:rect l="l" t="t" r="r" b="b"/>
              <a:pathLst>
                <a:path w="7375" h="5987" extrusionOk="0">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63"/>
            <p:cNvSpPr/>
            <p:nvPr/>
          </p:nvSpPr>
          <p:spPr>
            <a:xfrm>
              <a:off x="4792575" y="1512100"/>
              <a:ext cx="197800" cy="164250"/>
            </a:xfrm>
            <a:custGeom>
              <a:avLst/>
              <a:gdLst/>
              <a:ahLst/>
              <a:cxnLst/>
              <a:rect l="l" t="t" r="r" b="b"/>
              <a:pathLst>
                <a:path w="7912" h="6570" extrusionOk="0">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63"/>
            <p:cNvSpPr/>
            <p:nvPr/>
          </p:nvSpPr>
          <p:spPr>
            <a:xfrm>
              <a:off x="3787450" y="2756425"/>
              <a:ext cx="125475" cy="318075"/>
            </a:xfrm>
            <a:custGeom>
              <a:avLst/>
              <a:gdLst/>
              <a:ahLst/>
              <a:cxnLst/>
              <a:rect l="l" t="t" r="r" b="b"/>
              <a:pathLst>
                <a:path w="5019" h="12723" extrusionOk="0">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63"/>
            <p:cNvSpPr/>
            <p:nvPr/>
          </p:nvSpPr>
          <p:spPr>
            <a:xfrm>
              <a:off x="3393850" y="3454500"/>
              <a:ext cx="109975" cy="133725"/>
            </a:xfrm>
            <a:custGeom>
              <a:avLst/>
              <a:gdLst/>
              <a:ahLst/>
              <a:cxnLst/>
              <a:rect l="l" t="t" r="r" b="b"/>
              <a:pathLst>
                <a:path w="4399" h="5349" extrusionOk="0">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63"/>
            <p:cNvSpPr/>
            <p:nvPr/>
          </p:nvSpPr>
          <p:spPr>
            <a:xfrm>
              <a:off x="3249875" y="3530375"/>
              <a:ext cx="124575" cy="148375"/>
            </a:xfrm>
            <a:custGeom>
              <a:avLst/>
              <a:gdLst/>
              <a:ahLst/>
              <a:cxnLst/>
              <a:rect l="l" t="t" r="r" b="b"/>
              <a:pathLst>
                <a:path w="4983" h="5935" extrusionOk="0">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3133;p64">
            <a:extLst>
              <a:ext uri="{FF2B5EF4-FFF2-40B4-BE49-F238E27FC236}">
                <a16:creationId xmlns:a16="http://schemas.microsoft.com/office/drawing/2014/main" id="{2AF28E52-E0B8-77C7-E0B7-D784E0D9C313}"/>
              </a:ext>
            </a:extLst>
          </p:cNvPr>
          <p:cNvGrpSpPr/>
          <p:nvPr/>
        </p:nvGrpSpPr>
        <p:grpSpPr>
          <a:xfrm>
            <a:off x="533486" y="2168866"/>
            <a:ext cx="3550342" cy="2900273"/>
            <a:chOff x="1252700" y="238400"/>
            <a:chExt cx="5219700" cy="5237775"/>
          </a:xfrm>
        </p:grpSpPr>
        <p:sp>
          <p:nvSpPr>
            <p:cNvPr id="56" name="Google Shape;3134;p64">
              <a:extLst>
                <a:ext uri="{FF2B5EF4-FFF2-40B4-BE49-F238E27FC236}">
                  <a16:creationId xmlns:a16="http://schemas.microsoft.com/office/drawing/2014/main" id="{59ECD7DA-6E6D-26AB-7608-1D0D8437E346}"/>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35;p64">
              <a:extLst>
                <a:ext uri="{FF2B5EF4-FFF2-40B4-BE49-F238E27FC236}">
                  <a16:creationId xmlns:a16="http://schemas.microsoft.com/office/drawing/2014/main" id="{26CBC346-1142-AC8F-DEB8-3E0F9AACB246}"/>
                </a:ext>
              </a:extLst>
            </p:cNvPr>
            <p:cNvSpPr/>
            <p:nvPr/>
          </p:nvSpPr>
          <p:spPr>
            <a:xfrm>
              <a:off x="1252700" y="693600"/>
              <a:ext cx="5219700" cy="3620175"/>
            </a:xfrm>
            <a:custGeom>
              <a:avLst/>
              <a:gdLst/>
              <a:ahLst/>
              <a:cxnLst/>
              <a:rect l="l" t="t" r="r" b="b"/>
              <a:pathLst>
                <a:path w="208788" h="144807" extrusionOk="0">
                  <a:moveTo>
                    <a:pt x="166787" y="50315"/>
                  </a:moveTo>
                  <a:cubicBezTo>
                    <a:pt x="166836" y="50315"/>
                    <a:pt x="166886" y="50317"/>
                    <a:pt x="166937" y="50322"/>
                  </a:cubicBezTo>
                  <a:cubicBezTo>
                    <a:pt x="167741" y="50397"/>
                    <a:pt x="168355" y="51073"/>
                    <a:pt x="168355" y="51882"/>
                  </a:cubicBezTo>
                  <a:cubicBezTo>
                    <a:pt x="168355" y="52690"/>
                    <a:pt x="167741" y="53366"/>
                    <a:pt x="166937" y="53441"/>
                  </a:cubicBezTo>
                  <a:cubicBezTo>
                    <a:pt x="166886" y="53446"/>
                    <a:pt x="166836" y="53449"/>
                    <a:pt x="166787" y="53449"/>
                  </a:cubicBezTo>
                  <a:cubicBezTo>
                    <a:pt x="166043" y="53449"/>
                    <a:pt x="165392" y="52920"/>
                    <a:pt x="165250" y="52176"/>
                  </a:cubicBezTo>
                  <a:lnTo>
                    <a:pt x="145519" y="52176"/>
                  </a:lnTo>
                  <a:lnTo>
                    <a:pt x="145519" y="51587"/>
                  </a:lnTo>
                  <a:lnTo>
                    <a:pt x="165250" y="51587"/>
                  </a:lnTo>
                  <a:cubicBezTo>
                    <a:pt x="165392" y="50843"/>
                    <a:pt x="166043" y="50315"/>
                    <a:pt x="166787" y="50315"/>
                  </a:cubicBezTo>
                  <a:close/>
                  <a:moveTo>
                    <a:pt x="39992" y="50314"/>
                  </a:moveTo>
                  <a:cubicBezTo>
                    <a:pt x="39997" y="50314"/>
                    <a:pt x="40002" y="50314"/>
                    <a:pt x="40006" y="50314"/>
                  </a:cubicBezTo>
                  <a:cubicBezTo>
                    <a:pt x="40814" y="50314"/>
                    <a:pt x="41471" y="50928"/>
                    <a:pt x="41557" y="51713"/>
                  </a:cubicBezTo>
                  <a:lnTo>
                    <a:pt x="70690" y="51713"/>
                  </a:lnTo>
                  <a:lnTo>
                    <a:pt x="70690" y="52302"/>
                  </a:lnTo>
                  <a:lnTo>
                    <a:pt x="41510" y="52302"/>
                  </a:lnTo>
                  <a:cubicBezTo>
                    <a:pt x="41324" y="52962"/>
                    <a:pt x="40726" y="53449"/>
                    <a:pt x="40006" y="53449"/>
                  </a:cubicBezTo>
                  <a:cubicBezTo>
                    <a:pt x="40002" y="53449"/>
                    <a:pt x="39997" y="53449"/>
                    <a:pt x="39992" y="53449"/>
                  </a:cubicBezTo>
                  <a:cubicBezTo>
                    <a:pt x="39127" y="53449"/>
                    <a:pt x="38424" y="52748"/>
                    <a:pt x="38424" y="51882"/>
                  </a:cubicBezTo>
                  <a:cubicBezTo>
                    <a:pt x="38424" y="51015"/>
                    <a:pt x="39127" y="50314"/>
                    <a:pt x="39992" y="50314"/>
                  </a:cubicBezTo>
                  <a:close/>
                  <a:moveTo>
                    <a:pt x="189267" y="65419"/>
                  </a:moveTo>
                  <a:cubicBezTo>
                    <a:pt x="190075" y="65419"/>
                    <a:pt x="190750" y="66033"/>
                    <a:pt x="190827" y="66837"/>
                  </a:cubicBezTo>
                  <a:cubicBezTo>
                    <a:pt x="190904" y="67642"/>
                    <a:pt x="190355" y="68373"/>
                    <a:pt x="189561" y="68524"/>
                  </a:cubicBezTo>
                  <a:lnTo>
                    <a:pt x="189561" y="84816"/>
                  </a:lnTo>
                  <a:lnTo>
                    <a:pt x="180120" y="84816"/>
                  </a:lnTo>
                  <a:lnTo>
                    <a:pt x="180120" y="95311"/>
                  </a:lnTo>
                  <a:lnTo>
                    <a:pt x="179530" y="95311"/>
                  </a:lnTo>
                  <a:lnTo>
                    <a:pt x="179530" y="84226"/>
                  </a:lnTo>
                  <a:lnTo>
                    <a:pt x="188972" y="84226"/>
                  </a:lnTo>
                  <a:lnTo>
                    <a:pt x="188972" y="68524"/>
                  </a:lnTo>
                  <a:cubicBezTo>
                    <a:pt x="188178" y="68373"/>
                    <a:pt x="187629" y="67642"/>
                    <a:pt x="187706" y="66837"/>
                  </a:cubicBezTo>
                  <a:cubicBezTo>
                    <a:pt x="187782" y="66033"/>
                    <a:pt x="188458" y="65419"/>
                    <a:pt x="189267" y="65419"/>
                  </a:cubicBezTo>
                  <a:close/>
                  <a:moveTo>
                    <a:pt x="15147" y="88090"/>
                  </a:moveTo>
                  <a:cubicBezTo>
                    <a:pt x="15152" y="88090"/>
                    <a:pt x="15158" y="88090"/>
                    <a:pt x="15163" y="88090"/>
                  </a:cubicBezTo>
                  <a:cubicBezTo>
                    <a:pt x="15858" y="88090"/>
                    <a:pt x="16440" y="88545"/>
                    <a:pt x="16646" y="89172"/>
                  </a:cubicBezTo>
                  <a:lnTo>
                    <a:pt x="30860" y="89172"/>
                  </a:lnTo>
                  <a:lnTo>
                    <a:pt x="30860" y="94304"/>
                  </a:lnTo>
                  <a:cubicBezTo>
                    <a:pt x="31360" y="94499"/>
                    <a:pt x="31725" y="94938"/>
                    <a:pt x="31827" y="95467"/>
                  </a:cubicBezTo>
                  <a:lnTo>
                    <a:pt x="191326" y="95467"/>
                  </a:lnTo>
                  <a:cubicBezTo>
                    <a:pt x="191468" y="94722"/>
                    <a:pt x="192120" y="94193"/>
                    <a:pt x="192864" y="94193"/>
                  </a:cubicBezTo>
                  <a:cubicBezTo>
                    <a:pt x="192913" y="94193"/>
                    <a:pt x="192963" y="94195"/>
                    <a:pt x="193012" y="94200"/>
                  </a:cubicBezTo>
                  <a:cubicBezTo>
                    <a:pt x="193817" y="94277"/>
                    <a:pt x="194431" y="94952"/>
                    <a:pt x="194431" y="95760"/>
                  </a:cubicBezTo>
                  <a:cubicBezTo>
                    <a:pt x="194431" y="96569"/>
                    <a:pt x="193817" y="97244"/>
                    <a:pt x="193012" y="97321"/>
                  </a:cubicBezTo>
                  <a:cubicBezTo>
                    <a:pt x="192962" y="97326"/>
                    <a:pt x="192912" y="97328"/>
                    <a:pt x="192862" y="97328"/>
                  </a:cubicBezTo>
                  <a:cubicBezTo>
                    <a:pt x="192119" y="97328"/>
                    <a:pt x="191468" y="96800"/>
                    <a:pt x="191326" y="96055"/>
                  </a:cubicBezTo>
                  <a:lnTo>
                    <a:pt x="31826" y="96055"/>
                  </a:lnTo>
                  <a:cubicBezTo>
                    <a:pt x="31686" y="96793"/>
                    <a:pt x="31040" y="97327"/>
                    <a:pt x="30289" y="97327"/>
                  </a:cubicBezTo>
                  <a:cubicBezTo>
                    <a:pt x="29538" y="97327"/>
                    <a:pt x="28892" y="96793"/>
                    <a:pt x="28751" y="96055"/>
                  </a:cubicBezTo>
                  <a:lnTo>
                    <a:pt x="23560" y="96055"/>
                  </a:lnTo>
                  <a:cubicBezTo>
                    <a:pt x="23418" y="96800"/>
                    <a:pt x="22767" y="97328"/>
                    <a:pt x="22023" y="97328"/>
                  </a:cubicBezTo>
                  <a:cubicBezTo>
                    <a:pt x="21973" y="97328"/>
                    <a:pt x="21923" y="97326"/>
                    <a:pt x="21873" y="97321"/>
                  </a:cubicBezTo>
                  <a:cubicBezTo>
                    <a:pt x="21069" y="97244"/>
                    <a:pt x="20455" y="96569"/>
                    <a:pt x="20455" y="95760"/>
                  </a:cubicBezTo>
                  <a:cubicBezTo>
                    <a:pt x="20455" y="94952"/>
                    <a:pt x="21069" y="94276"/>
                    <a:pt x="21873" y="94200"/>
                  </a:cubicBezTo>
                  <a:cubicBezTo>
                    <a:pt x="21923" y="94195"/>
                    <a:pt x="21973" y="94193"/>
                    <a:pt x="22023" y="94193"/>
                  </a:cubicBezTo>
                  <a:cubicBezTo>
                    <a:pt x="22767" y="94193"/>
                    <a:pt x="23418" y="94721"/>
                    <a:pt x="23560" y="95465"/>
                  </a:cubicBezTo>
                  <a:lnTo>
                    <a:pt x="28751" y="95465"/>
                  </a:lnTo>
                  <a:cubicBezTo>
                    <a:pt x="28891" y="94734"/>
                    <a:pt x="29527" y="94203"/>
                    <a:pt x="30270" y="94195"/>
                  </a:cubicBezTo>
                  <a:lnTo>
                    <a:pt x="30270" y="89761"/>
                  </a:lnTo>
                  <a:lnTo>
                    <a:pt x="16720" y="89761"/>
                  </a:lnTo>
                  <a:cubicBezTo>
                    <a:pt x="16665" y="90577"/>
                    <a:pt x="15993" y="91224"/>
                    <a:pt x="15163" y="91224"/>
                  </a:cubicBezTo>
                  <a:cubicBezTo>
                    <a:pt x="15158" y="91224"/>
                    <a:pt x="15152" y="91224"/>
                    <a:pt x="15147" y="91224"/>
                  </a:cubicBezTo>
                  <a:cubicBezTo>
                    <a:pt x="14282" y="91224"/>
                    <a:pt x="13581" y="90523"/>
                    <a:pt x="13581" y="89657"/>
                  </a:cubicBezTo>
                  <a:cubicBezTo>
                    <a:pt x="13581" y="88791"/>
                    <a:pt x="14282" y="88090"/>
                    <a:pt x="15147" y="88090"/>
                  </a:cubicBezTo>
                  <a:close/>
                  <a:moveTo>
                    <a:pt x="169604" y="115323"/>
                  </a:moveTo>
                  <a:cubicBezTo>
                    <a:pt x="170357" y="115323"/>
                    <a:pt x="171001" y="115858"/>
                    <a:pt x="171142" y="116596"/>
                  </a:cubicBezTo>
                  <a:lnTo>
                    <a:pt x="191775" y="116596"/>
                  </a:lnTo>
                  <a:cubicBezTo>
                    <a:pt x="191917" y="115852"/>
                    <a:pt x="192569" y="115323"/>
                    <a:pt x="193312" y="115323"/>
                  </a:cubicBezTo>
                  <a:cubicBezTo>
                    <a:pt x="193362" y="115323"/>
                    <a:pt x="193412" y="115326"/>
                    <a:pt x="193462" y="115330"/>
                  </a:cubicBezTo>
                  <a:cubicBezTo>
                    <a:pt x="194267" y="115407"/>
                    <a:pt x="194880" y="116083"/>
                    <a:pt x="194880" y="116891"/>
                  </a:cubicBezTo>
                  <a:cubicBezTo>
                    <a:pt x="194880" y="117699"/>
                    <a:pt x="194267" y="118374"/>
                    <a:pt x="193462" y="118450"/>
                  </a:cubicBezTo>
                  <a:cubicBezTo>
                    <a:pt x="193412" y="118455"/>
                    <a:pt x="193362" y="118457"/>
                    <a:pt x="193312" y="118457"/>
                  </a:cubicBezTo>
                  <a:cubicBezTo>
                    <a:pt x="192569" y="118457"/>
                    <a:pt x="191917" y="117929"/>
                    <a:pt x="191775" y="117186"/>
                  </a:cubicBezTo>
                  <a:lnTo>
                    <a:pt x="171143" y="117186"/>
                  </a:lnTo>
                  <a:cubicBezTo>
                    <a:pt x="171016" y="117853"/>
                    <a:pt x="170464" y="118364"/>
                    <a:pt x="169780" y="118440"/>
                  </a:cubicBezTo>
                  <a:lnTo>
                    <a:pt x="169780" y="123789"/>
                  </a:lnTo>
                  <a:lnTo>
                    <a:pt x="191767" y="123789"/>
                  </a:lnTo>
                  <a:cubicBezTo>
                    <a:pt x="191869" y="123023"/>
                    <a:pt x="192518" y="122430"/>
                    <a:pt x="193313" y="122430"/>
                  </a:cubicBezTo>
                  <a:cubicBezTo>
                    <a:pt x="194172" y="122437"/>
                    <a:pt x="194865" y="123137"/>
                    <a:pt x="194865" y="123996"/>
                  </a:cubicBezTo>
                  <a:cubicBezTo>
                    <a:pt x="194865" y="124856"/>
                    <a:pt x="194172" y="125556"/>
                    <a:pt x="193313" y="125565"/>
                  </a:cubicBezTo>
                  <a:cubicBezTo>
                    <a:pt x="192579" y="125565"/>
                    <a:pt x="191969" y="125059"/>
                    <a:pt x="191797" y="124378"/>
                  </a:cubicBezTo>
                  <a:lnTo>
                    <a:pt x="169191" y="124378"/>
                  </a:lnTo>
                  <a:lnTo>
                    <a:pt x="169191" y="118395"/>
                  </a:lnTo>
                  <a:cubicBezTo>
                    <a:pt x="168620" y="118239"/>
                    <a:pt x="168179" y="117774"/>
                    <a:pt x="168067" y="117186"/>
                  </a:cubicBezTo>
                  <a:lnTo>
                    <a:pt x="142960" y="117186"/>
                  </a:lnTo>
                  <a:lnTo>
                    <a:pt x="142960" y="116596"/>
                  </a:lnTo>
                  <a:lnTo>
                    <a:pt x="168067" y="116596"/>
                  </a:lnTo>
                  <a:cubicBezTo>
                    <a:pt x="168207" y="115858"/>
                    <a:pt x="168853" y="115323"/>
                    <a:pt x="169604" y="115323"/>
                  </a:cubicBezTo>
                  <a:close/>
                  <a:moveTo>
                    <a:pt x="14087" y="111137"/>
                  </a:moveTo>
                  <a:cubicBezTo>
                    <a:pt x="14092" y="111137"/>
                    <a:pt x="14097" y="111137"/>
                    <a:pt x="14102" y="111137"/>
                  </a:cubicBezTo>
                  <a:cubicBezTo>
                    <a:pt x="14914" y="111137"/>
                    <a:pt x="15574" y="111758"/>
                    <a:pt x="15653" y="112550"/>
                  </a:cubicBezTo>
                  <a:lnTo>
                    <a:pt x="27665" y="112550"/>
                  </a:lnTo>
                  <a:cubicBezTo>
                    <a:pt x="27744" y="111758"/>
                    <a:pt x="28404" y="111137"/>
                    <a:pt x="29216" y="111137"/>
                  </a:cubicBezTo>
                  <a:cubicBezTo>
                    <a:pt x="30029" y="111137"/>
                    <a:pt x="30689" y="111758"/>
                    <a:pt x="30768" y="112550"/>
                  </a:cubicBezTo>
                  <a:lnTo>
                    <a:pt x="39402" y="112550"/>
                  </a:lnTo>
                  <a:lnTo>
                    <a:pt x="39402" y="122440"/>
                  </a:lnTo>
                  <a:lnTo>
                    <a:pt x="57801" y="122440"/>
                  </a:lnTo>
                  <a:cubicBezTo>
                    <a:pt x="57922" y="121811"/>
                    <a:pt x="58414" y="121318"/>
                    <a:pt x="59043" y="121197"/>
                  </a:cubicBezTo>
                  <a:lnTo>
                    <a:pt x="59043" y="116486"/>
                  </a:lnTo>
                  <a:lnTo>
                    <a:pt x="69556" y="116486"/>
                  </a:lnTo>
                  <a:lnTo>
                    <a:pt x="69556" y="117075"/>
                  </a:lnTo>
                  <a:lnTo>
                    <a:pt x="59632" y="117075"/>
                  </a:lnTo>
                  <a:lnTo>
                    <a:pt x="59632" y="121198"/>
                  </a:lnTo>
                  <a:cubicBezTo>
                    <a:pt x="60202" y="121307"/>
                    <a:pt x="60665" y="121721"/>
                    <a:pt x="60836" y="122275"/>
                  </a:cubicBezTo>
                  <a:cubicBezTo>
                    <a:pt x="61006" y="122830"/>
                    <a:pt x="60857" y="123433"/>
                    <a:pt x="60447" y="123843"/>
                  </a:cubicBezTo>
                  <a:cubicBezTo>
                    <a:pt x="60149" y="124142"/>
                    <a:pt x="59749" y="124302"/>
                    <a:pt x="59339" y="124302"/>
                  </a:cubicBezTo>
                  <a:cubicBezTo>
                    <a:pt x="59185" y="124302"/>
                    <a:pt x="59030" y="124280"/>
                    <a:pt x="58879" y="124233"/>
                  </a:cubicBezTo>
                  <a:cubicBezTo>
                    <a:pt x="58324" y="124062"/>
                    <a:pt x="57910" y="123600"/>
                    <a:pt x="57801" y="123030"/>
                  </a:cubicBezTo>
                  <a:lnTo>
                    <a:pt x="38812" y="123030"/>
                  </a:lnTo>
                  <a:lnTo>
                    <a:pt x="38812" y="113140"/>
                  </a:lnTo>
                  <a:lnTo>
                    <a:pt x="30715" y="113140"/>
                  </a:lnTo>
                  <a:cubicBezTo>
                    <a:pt x="30553" y="113700"/>
                    <a:pt x="30091" y="114132"/>
                    <a:pt x="29511" y="114243"/>
                  </a:cubicBezTo>
                  <a:lnTo>
                    <a:pt x="29511" y="129324"/>
                  </a:lnTo>
                  <a:lnTo>
                    <a:pt x="20101" y="129324"/>
                  </a:lnTo>
                  <a:cubicBezTo>
                    <a:pt x="19877" y="129917"/>
                    <a:pt x="19309" y="130341"/>
                    <a:pt x="18638" y="130341"/>
                  </a:cubicBezTo>
                  <a:cubicBezTo>
                    <a:pt x="18633" y="130341"/>
                    <a:pt x="18629" y="130341"/>
                    <a:pt x="18624" y="130341"/>
                  </a:cubicBezTo>
                  <a:cubicBezTo>
                    <a:pt x="17759" y="130341"/>
                    <a:pt x="17056" y="129640"/>
                    <a:pt x="17056" y="128773"/>
                  </a:cubicBezTo>
                  <a:cubicBezTo>
                    <a:pt x="17056" y="127907"/>
                    <a:pt x="17759" y="127206"/>
                    <a:pt x="18624" y="127206"/>
                  </a:cubicBezTo>
                  <a:cubicBezTo>
                    <a:pt x="18629" y="127206"/>
                    <a:pt x="18633" y="127206"/>
                    <a:pt x="18638" y="127206"/>
                  </a:cubicBezTo>
                  <a:cubicBezTo>
                    <a:pt x="19490" y="127206"/>
                    <a:pt x="20180" y="127888"/>
                    <a:pt x="20201" y="128735"/>
                  </a:cubicBezTo>
                  <a:lnTo>
                    <a:pt x="28921" y="128735"/>
                  </a:lnTo>
                  <a:lnTo>
                    <a:pt x="28921" y="114243"/>
                  </a:lnTo>
                  <a:cubicBezTo>
                    <a:pt x="28341" y="114132"/>
                    <a:pt x="27880" y="113700"/>
                    <a:pt x="27717" y="113140"/>
                  </a:cubicBezTo>
                  <a:lnTo>
                    <a:pt x="15601" y="113140"/>
                  </a:lnTo>
                  <a:cubicBezTo>
                    <a:pt x="15411" y="113792"/>
                    <a:pt x="14815" y="114272"/>
                    <a:pt x="14102" y="114272"/>
                  </a:cubicBezTo>
                  <a:cubicBezTo>
                    <a:pt x="14097" y="114272"/>
                    <a:pt x="14092" y="114272"/>
                    <a:pt x="14087" y="114272"/>
                  </a:cubicBezTo>
                  <a:cubicBezTo>
                    <a:pt x="13223" y="114272"/>
                    <a:pt x="12519" y="113571"/>
                    <a:pt x="12519" y="112705"/>
                  </a:cubicBezTo>
                  <a:cubicBezTo>
                    <a:pt x="12519" y="111838"/>
                    <a:pt x="13223" y="111137"/>
                    <a:pt x="14087" y="111137"/>
                  </a:cubicBezTo>
                  <a:close/>
                  <a:moveTo>
                    <a:pt x="136905" y="1"/>
                  </a:moveTo>
                  <a:cubicBezTo>
                    <a:pt x="132240" y="1"/>
                    <a:pt x="127894" y="738"/>
                    <a:pt x="123858" y="1748"/>
                  </a:cubicBezTo>
                  <a:cubicBezTo>
                    <a:pt x="110020" y="5210"/>
                    <a:pt x="103470" y="13062"/>
                    <a:pt x="88405" y="20150"/>
                  </a:cubicBezTo>
                  <a:lnTo>
                    <a:pt x="88405" y="23084"/>
                  </a:lnTo>
                  <a:lnTo>
                    <a:pt x="101149" y="23084"/>
                  </a:lnTo>
                  <a:lnTo>
                    <a:pt x="101149" y="23672"/>
                  </a:lnTo>
                  <a:lnTo>
                    <a:pt x="87817" y="23672"/>
                  </a:lnTo>
                  <a:lnTo>
                    <a:pt x="87817" y="20427"/>
                  </a:lnTo>
                  <a:cubicBezTo>
                    <a:pt x="86732" y="20929"/>
                    <a:pt x="85607" y="21426"/>
                    <a:pt x="84429" y="21917"/>
                  </a:cubicBezTo>
                  <a:cubicBezTo>
                    <a:pt x="78037" y="24581"/>
                    <a:pt x="72617" y="25705"/>
                    <a:pt x="67307" y="26261"/>
                  </a:cubicBezTo>
                  <a:lnTo>
                    <a:pt x="67307" y="28418"/>
                  </a:lnTo>
                  <a:lnTo>
                    <a:pt x="48103" y="28418"/>
                  </a:lnTo>
                  <a:cubicBezTo>
                    <a:pt x="47960" y="29163"/>
                    <a:pt x="47309" y="29691"/>
                    <a:pt x="46565" y="29691"/>
                  </a:cubicBezTo>
                  <a:cubicBezTo>
                    <a:pt x="46516" y="29691"/>
                    <a:pt x="46466" y="29688"/>
                    <a:pt x="46417" y="29684"/>
                  </a:cubicBezTo>
                  <a:cubicBezTo>
                    <a:pt x="45613" y="29607"/>
                    <a:pt x="44999" y="28931"/>
                    <a:pt x="44999" y="28124"/>
                  </a:cubicBezTo>
                  <a:cubicBezTo>
                    <a:pt x="44999" y="27968"/>
                    <a:pt x="45028" y="27819"/>
                    <a:pt x="45071" y="27678"/>
                  </a:cubicBezTo>
                  <a:lnTo>
                    <a:pt x="45071" y="27678"/>
                  </a:lnTo>
                  <a:cubicBezTo>
                    <a:pt x="41448" y="28073"/>
                    <a:pt x="37848" y="28655"/>
                    <a:pt x="34286" y="29422"/>
                  </a:cubicBezTo>
                  <a:cubicBezTo>
                    <a:pt x="12428" y="34111"/>
                    <a:pt x="0" y="63661"/>
                    <a:pt x="0" y="80547"/>
                  </a:cubicBezTo>
                  <a:cubicBezTo>
                    <a:pt x="0" y="97433"/>
                    <a:pt x="1314" y="121838"/>
                    <a:pt x="20143" y="134487"/>
                  </a:cubicBezTo>
                  <a:cubicBezTo>
                    <a:pt x="24099" y="137145"/>
                    <a:pt x="29192" y="138189"/>
                    <a:pt x="34933" y="138189"/>
                  </a:cubicBezTo>
                  <a:cubicBezTo>
                    <a:pt x="55990" y="138189"/>
                    <a:pt x="85762" y="124142"/>
                    <a:pt x="100094" y="124142"/>
                  </a:cubicBezTo>
                  <a:cubicBezTo>
                    <a:pt x="100454" y="124142"/>
                    <a:pt x="100804" y="124150"/>
                    <a:pt x="101144" y="124169"/>
                  </a:cubicBezTo>
                  <a:cubicBezTo>
                    <a:pt x="118716" y="125107"/>
                    <a:pt x="138858" y="144807"/>
                    <a:pt x="164145" y="144807"/>
                  </a:cubicBezTo>
                  <a:cubicBezTo>
                    <a:pt x="199570" y="144806"/>
                    <a:pt x="208787" y="98789"/>
                    <a:pt x="202926" y="65885"/>
                  </a:cubicBezTo>
                  <a:cubicBezTo>
                    <a:pt x="200074" y="49872"/>
                    <a:pt x="192226" y="37294"/>
                    <a:pt x="182144" y="25669"/>
                  </a:cubicBezTo>
                  <a:cubicBezTo>
                    <a:pt x="180993" y="24341"/>
                    <a:pt x="179852" y="23076"/>
                    <a:pt x="178721" y="21874"/>
                  </a:cubicBezTo>
                  <a:lnTo>
                    <a:pt x="148778" y="21874"/>
                  </a:lnTo>
                  <a:cubicBezTo>
                    <a:pt x="148554" y="22468"/>
                    <a:pt x="147986" y="22893"/>
                    <a:pt x="147314" y="22893"/>
                  </a:cubicBezTo>
                  <a:cubicBezTo>
                    <a:pt x="147313" y="22893"/>
                    <a:pt x="147313" y="22893"/>
                    <a:pt x="147312" y="22893"/>
                  </a:cubicBezTo>
                  <a:cubicBezTo>
                    <a:pt x="146447" y="22893"/>
                    <a:pt x="145746" y="22190"/>
                    <a:pt x="145747" y="21326"/>
                  </a:cubicBezTo>
                  <a:cubicBezTo>
                    <a:pt x="145747" y="20512"/>
                    <a:pt x="146369" y="19852"/>
                    <a:pt x="147161" y="19773"/>
                  </a:cubicBezTo>
                  <a:lnTo>
                    <a:pt x="147161" y="12882"/>
                  </a:lnTo>
                  <a:lnTo>
                    <a:pt x="129767" y="12882"/>
                  </a:lnTo>
                  <a:lnTo>
                    <a:pt x="129767" y="21874"/>
                  </a:lnTo>
                  <a:lnTo>
                    <a:pt x="109249" y="21874"/>
                  </a:lnTo>
                  <a:lnTo>
                    <a:pt x="109249" y="38214"/>
                  </a:lnTo>
                  <a:lnTo>
                    <a:pt x="108659" y="38214"/>
                  </a:lnTo>
                  <a:lnTo>
                    <a:pt x="108659" y="21285"/>
                  </a:lnTo>
                  <a:lnTo>
                    <a:pt x="129178" y="21285"/>
                  </a:lnTo>
                  <a:lnTo>
                    <a:pt x="129178" y="12293"/>
                  </a:lnTo>
                  <a:lnTo>
                    <a:pt x="161653" y="12293"/>
                  </a:lnTo>
                  <a:cubicBezTo>
                    <a:pt x="161795" y="11549"/>
                    <a:pt x="162447" y="11021"/>
                    <a:pt x="163191" y="11021"/>
                  </a:cubicBezTo>
                  <a:cubicBezTo>
                    <a:pt x="163240" y="11021"/>
                    <a:pt x="163291" y="11023"/>
                    <a:pt x="163341" y="11028"/>
                  </a:cubicBezTo>
                  <a:cubicBezTo>
                    <a:pt x="164145" y="11104"/>
                    <a:pt x="164759" y="11779"/>
                    <a:pt x="164759" y="12588"/>
                  </a:cubicBezTo>
                  <a:cubicBezTo>
                    <a:pt x="164759" y="13397"/>
                    <a:pt x="164145" y="14072"/>
                    <a:pt x="163341" y="14149"/>
                  </a:cubicBezTo>
                  <a:cubicBezTo>
                    <a:pt x="163291" y="14154"/>
                    <a:pt x="163242" y="14156"/>
                    <a:pt x="163193" y="14156"/>
                  </a:cubicBezTo>
                  <a:cubicBezTo>
                    <a:pt x="162448" y="14156"/>
                    <a:pt x="161795" y="13627"/>
                    <a:pt x="161653" y="12882"/>
                  </a:cubicBezTo>
                  <a:lnTo>
                    <a:pt x="147750" y="12882"/>
                  </a:lnTo>
                  <a:lnTo>
                    <a:pt x="147750" y="19828"/>
                  </a:lnTo>
                  <a:cubicBezTo>
                    <a:pt x="148403" y="20016"/>
                    <a:pt x="148859" y="20605"/>
                    <a:pt x="148878" y="21285"/>
                  </a:cubicBezTo>
                  <a:lnTo>
                    <a:pt x="178162" y="21285"/>
                  </a:lnTo>
                  <a:cubicBezTo>
                    <a:pt x="162316" y="4644"/>
                    <a:pt x="148608" y="1"/>
                    <a:pt x="13690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136;p64">
              <a:extLst>
                <a:ext uri="{FF2B5EF4-FFF2-40B4-BE49-F238E27FC236}">
                  <a16:creationId xmlns:a16="http://schemas.microsoft.com/office/drawing/2014/main" id="{72AFDDF6-A244-0EE9-0B58-FB61B1EA1CA8}"/>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137;p64">
              <a:extLst>
                <a:ext uri="{FF2B5EF4-FFF2-40B4-BE49-F238E27FC236}">
                  <a16:creationId xmlns:a16="http://schemas.microsoft.com/office/drawing/2014/main" id="{45E8A847-4A80-A957-7F67-FC21528849D5}"/>
                </a:ext>
              </a:extLst>
            </p:cNvPr>
            <p:cNvSpPr/>
            <p:nvPr/>
          </p:nvSpPr>
          <p:spPr>
            <a:xfrm>
              <a:off x="3739775" y="587475"/>
              <a:ext cx="435225" cy="424425"/>
            </a:xfrm>
            <a:custGeom>
              <a:avLst/>
              <a:gdLst/>
              <a:ahLst/>
              <a:cxnLst/>
              <a:rect l="l" t="t" r="r" b="b"/>
              <a:pathLst>
                <a:path w="17409" h="16977" extrusionOk="0">
                  <a:moveTo>
                    <a:pt x="8704" y="2482"/>
                  </a:moveTo>
                  <a:cubicBezTo>
                    <a:pt x="12135" y="2482"/>
                    <a:pt x="14927" y="5273"/>
                    <a:pt x="14927" y="8705"/>
                  </a:cubicBezTo>
                  <a:lnTo>
                    <a:pt x="14927" y="14496"/>
                  </a:lnTo>
                  <a:lnTo>
                    <a:pt x="2481" y="14496"/>
                  </a:lnTo>
                  <a:lnTo>
                    <a:pt x="2481" y="8705"/>
                  </a:lnTo>
                  <a:cubicBezTo>
                    <a:pt x="2481" y="5274"/>
                    <a:pt x="5273" y="2482"/>
                    <a:pt x="8704" y="2482"/>
                  </a:cubicBezTo>
                  <a:close/>
                  <a:moveTo>
                    <a:pt x="8704" y="0"/>
                  </a:moveTo>
                  <a:cubicBezTo>
                    <a:pt x="3905" y="0"/>
                    <a:pt x="1" y="3905"/>
                    <a:pt x="1" y="8705"/>
                  </a:cubicBezTo>
                  <a:lnTo>
                    <a:pt x="1" y="15736"/>
                  </a:lnTo>
                  <a:cubicBezTo>
                    <a:pt x="1" y="16420"/>
                    <a:pt x="556" y="16976"/>
                    <a:pt x="1241" y="16976"/>
                  </a:cubicBezTo>
                  <a:lnTo>
                    <a:pt x="16167" y="16976"/>
                  </a:lnTo>
                  <a:cubicBezTo>
                    <a:pt x="16852" y="16976"/>
                    <a:pt x="17407" y="16421"/>
                    <a:pt x="17408" y="15736"/>
                  </a:cubicBezTo>
                  <a:lnTo>
                    <a:pt x="17408" y="8705"/>
                  </a:lnTo>
                  <a:cubicBezTo>
                    <a:pt x="17408" y="3905"/>
                    <a:pt x="13504" y="0"/>
                    <a:pt x="8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138;p64">
              <a:extLst>
                <a:ext uri="{FF2B5EF4-FFF2-40B4-BE49-F238E27FC236}">
                  <a16:creationId xmlns:a16="http://schemas.microsoft.com/office/drawing/2014/main" id="{63CA40FE-E49B-C72A-4CCC-50942F3BB3F7}"/>
                </a:ext>
              </a:extLst>
            </p:cNvPr>
            <p:cNvSpPr/>
            <p:nvPr/>
          </p:nvSpPr>
          <p:spPr>
            <a:xfrm>
              <a:off x="3732400" y="580100"/>
              <a:ext cx="449950" cy="439125"/>
            </a:xfrm>
            <a:custGeom>
              <a:avLst/>
              <a:gdLst/>
              <a:ahLst/>
              <a:cxnLst/>
              <a:rect l="l" t="t" r="r" b="b"/>
              <a:pathLst>
                <a:path w="17998" h="17565" extrusionOk="0">
                  <a:moveTo>
                    <a:pt x="8998" y="3070"/>
                  </a:moveTo>
                  <a:cubicBezTo>
                    <a:pt x="12268" y="3070"/>
                    <a:pt x="14927" y="5730"/>
                    <a:pt x="14927" y="8999"/>
                  </a:cubicBezTo>
                  <a:lnTo>
                    <a:pt x="14927" y="14496"/>
                  </a:lnTo>
                  <a:lnTo>
                    <a:pt x="3070" y="14496"/>
                  </a:lnTo>
                  <a:lnTo>
                    <a:pt x="3070" y="8999"/>
                  </a:lnTo>
                  <a:cubicBezTo>
                    <a:pt x="3070" y="5729"/>
                    <a:pt x="5728" y="3070"/>
                    <a:pt x="8998" y="3070"/>
                  </a:cubicBezTo>
                  <a:close/>
                  <a:moveTo>
                    <a:pt x="8999" y="2482"/>
                  </a:moveTo>
                  <a:cubicBezTo>
                    <a:pt x="5406" y="2482"/>
                    <a:pt x="2482" y="5405"/>
                    <a:pt x="2482" y="9000"/>
                  </a:cubicBezTo>
                  <a:lnTo>
                    <a:pt x="2482" y="14791"/>
                  </a:lnTo>
                  <a:cubicBezTo>
                    <a:pt x="2482" y="14953"/>
                    <a:pt x="2614" y="15085"/>
                    <a:pt x="2777" y="15085"/>
                  </a:cubicBezTo>
                  <a:lnTo>
                    <a:pt x="15223" y="15085"/>
                  </a:lnTo>
                  <a:cubicBezTo>
                    <a:pt x="15385" y="15085"/>
                    <a:pt x="15517" y="14953"/>
                    <a:pt x="15517" y="14791"/>
                  </a:cubicBezTo>
                  <a:lnTo>
                    <a:pt x="15517" y="9000"/>
                  </a:lnTo>
                  <a:cubicBezTo>
                    <a:pt x="15517" y="5405"/>
                    <a:pt x="12592" y="2482"/>
                    <a:pt x="8999" y="2482"/>
                  </a:cubicBezTo>
                  <a:close/>
                  <a:moveTo>
                    <a:pt x="8999" y="590"/>
                  </a:moveTo>
                  <a:cubicBezTo>
                    <a:pt x="13636" y="590"/>
                    <a:pt x="17408" y="4362"/>
                    <a:pt x="17407" y="9000"/>
                  </a:cubicBezTo>
                  <a:lnTo>
                    <a:pt x="17407" y="16031"/>
                  </a:lnTo>
                  <a:cubicBezTo>
                    <a:pt x="17406" y="16553"/>
                    <a:pt x="16984" y="16976"/>
                    <a:pt x="16462" y="16977"/>
                  </a:cubicBezTo>
                  <a:lnTo>
                    <a:pt x="1535" y="16977"/>
                  </a:lnTo>
                  <a:cubicBezTo>
                    <a:pt x="1013" y="16976"/>
                    <a:pt x="590" y="16553"/>
                    <a:pt x="590" y="16031"/>
                  </a:cubicBezTo>
                  <a:lnTo>
                    <a:pt x="590" y="9000"/>
                  </a:lnTo>
                  <a:cubicBezTo>
                    <a:pt x="590" y="4362"/>
                    <a:pt x="4362" y="590"/>
                    <a:pt x="8999" y="590"/>
                  </a:cubicBezTo>
                  <a:close/>
                  <a:moveTo>
                    <a:pt x="8999" y="0"/>
                  </a:moveTo>
                  <a:cubicBezTo>
                    <a:pt x="4037" y="0"/>
                    <a:pt x="1" y="4038"/>
                    <a:pt x="1" y="9000"/>
                  </a:cubicBezTo>
                  <a:lnTo>
                    <a:pt x="1" y="16030"/>
                  </a:lnTo>
                  <a:cubicBezTo>
                    <a:pt x="2" y="16877"/>
                    <a:pt x="688" y="17564"/>
                    <a:pt x="1536" y="17565"/>
                  </a:cubicBezTo>
                  <a:lnTo>
                    <a:pt x="16462" y="17565"/>
                  </a:lnTo>
                  <a:cubicBezTo>
                    <a:pt x="17310" y="17565"/>
                    <a:pt x="17996" y="16878"/>
                    <a:pt x="17997" y="16031"/>
                  </a:cubicBezTo>
                  <a:lnTo>
                    <a:pt x="17997" y="9000"/>
                  </a:lnTo>
                  <a:cubicBezTo>
                    <a:pt x="17997" y="4038"/>
                    <a:pt x="13961" y="0"/>
                    <a:pt x="89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139;p64">
              <a:extLst>
                <a:ext uri="{FF2B5EF4-FFF2-40B4-BE49-F238E27FC236}">
                  <a16:creationId xmlns:a16="http://schemas.microsoft.com/office/drawing/2014/main" id="{EAB63EEC-C320-EF8F-6314-B2BEB8762796}"/>
                </a:ext>
              </a:extLst>
            </p:cNvPr>
            <p:cNvSpPr/>
            <p:nvPr/>
          </p:nvSpPr>
          <p:spPr>
            <a:xfrm>
              <a:off x="3716725" y="927125"/>
              <a:ext cx="475125" cy="401500"/>
            </a:xfrm>
            <a:custGeom>
              <a:avLst/>
              <a:gdLst/>
              <a:ahLst/>
              <a:cxnLst/>
              <a:rect l="l" t="t" r="r" b="b"/>
              <a:pathLst>
                <a:path w="19005" h="16060" extrusionOk="0">
                  <a:moveTo>
                    <a:pt x="1" y="1"/>
                  </a:moveTo>
                  <a:lnTo>
                    <a:pt x="1" y="16060"/>
                  </a:lnTo>
                  <a:lnTo>
                    <a:pt x="19005" y="16060"/>
                  </a:lnTo>
                  <a:lnTo>
                    <a:pt x="190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140;p64">
              <a:extLst>
                <a:ext uri="{FF2B5EF4-FFF2-40B4-BE49-F238E27FC236}">
                  <a16:creationId xmlns:a16="http://schemas.microsoft.com/office/drawing/2014/main" id="{83BAED60-EA5B-C172-CAA4-40BC382C93A0}"/>
                </a:ext>
              </a:extLst>
            </p:cNvPr>
            <p:cNvSpPr/>
            <p:nvPr/>
          </p:nvSpPr>
          <p:spPr>
            <a:xfrm>
              <a:off x="3709350" y="919775"/>
              <a:ext cx="489875" cy="416200"/>
            </a:xfrm>
            <a:custGeom>
              <a:avLst/>
              <a:gdLst/>
              <a:ahLst/>
              <a:cxnLst/>
              <a:rect l="l" t="t" r="r" b="b"/>
              <a:pathLst>
                <a:path w="19595" h="16648" extrusionOk="0">
                  <a:moveTo>
                    <a:pt x="19005" y="590"/>
                  </a:moveTo>
                  <a:lnTo>
                    <a:pt x="19005" y="16059"/>
                  </a:lnTo>
                  <a:lnTo>
                    <a:pt x="589" y="16059"/>
                  </a:lnTo>
                  <a:lnTo>
                    <a:pt x="589" y="590"/>
                  </a:lnTo>
                  <a:close/>
                  <a:moveTo>
                    <a:pt x="296" y="1"/>
                  </a:moveTo>
                  <a:cubicBezTo>
                    <a:pt x="132" y="1"/>
                    <a:pt x="1" y="132"/>
                    <a:pt x="1" y="295"/>
                  </a:cubicBezTo>
                  <a:lnTo>
                    <a:pt x="1" y="16352"/>
                  </a:lnTo>
                  <a:cubicBezTo>
                    <a:pt x="1" y="16516"/>
                    <a:pt x="132" y="16647"/>
                    <a:pt x="296" y="16647"/>
                  </a:cubicBezTo>
                  <a:lnTo>
                    <a:pt x="19300" y="16647"/>
                  </a:lnTo>
                  <a:cubicBezTo>
                    <a:pt x="19462" y="16647"/>
                    <a:pt x="19595" y="16516"/>
                    <a:pt x="19594" y="16352"/>
                  </a:cubicBezTo>
                  <a:lnTo>
                    <a:pt x="19594" y="295"/>
                  </a:lnTo>
                  <a:cubicBezTo>
                    <a:pt x="19595" y="132"/>
                    <a:pt x="19462" y="1"/>
                    <a:pt x="19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141;p64">
              <a:extLst>
                <a:ext uri="{FF2B5EF4-FFF2-40B4-BE49-F238E27FC236}">
                  <a16:creationId xmlns:a16="http://schemas.microsoft.com/office/drawing/2014/main" id="{02E2066F-3E16-2134-3358-16556B5DCB7E}"/>
                </a:ext>
              </a:extLst>
            </p:cNvPr>
            <p:cNvSpPr/>
            <p:nvPr/>
          </p:nvSpPr>
          <p:spPr>
            <a:xfrm>
              <a:off x="3899800" y="1042075"/>
              <a:ext cx="103925" cy="188500"/>
            </a:xfrm>
            <a:custGeom>
              <a:avLst/>
              <a:gdLst/>
              <a:ahLst/>
              <a:cxnLst/>
              <a:rect l="l" t="t" r="r" b="b"/>
              <a:pathLst>
                <a:path w="4157" h="7540" extrusionOk="0">
                  <a:moveTo>
                    <a:pt x="2086" y="1"/>
                  </a:moveTo>
                  <a:cubicBezTo>
                    <a:pt x="1719" y="1"/>
                    <a:pt x="1352" y="98"/>
                    <a:pt x="1026" y="293"/>
                  </a:cubicBezTo>
                  <a:cubicBezTo>
                    <a:pt x="385" y="675"/>
                    <a:pt x="0" y="1371"/>
                    <a:pt x="17" y="2116"/>
                  </a:cubicBezTo>
                  <a:cubicBezTo>
                    <a:pt x="33" y="2860"/>
                    <a:pt x="449" y="3539"/>
                    <a:pt x="1105" y="3892"/>
                  </a:cubicBezTo>
                  <a:lnTo>
                    <a:pt x="757" y="7539"/>
                  </a:lnTo>
                  <a:lnTo>
                    <a:pt x="3417" y="7539"/>
                  </a:lnTo>
                  <a:lnTo>
                    <a:pt x="3070" y="3892"/>
                  </a:lnTo>
                  <a:cubicBezTo>
                    <a:pt x="3738" y="3531"/>
                    <a:pt x="4156" y="2832"/>
                    <a:pt x="4156" y="2072"/>
                  </a:cubicBezTo>
                  <a:cubicBezTo>
                    <a:pt x="4156" y="1326"/>
                    <a:pt x="3756" y="639"/>
                    <a:pt x="3108" y="271"/>
                  </a:cubicBezTo>
                  <a:cubicBezTo>
                    <a:pt x="2791" y="91"/>
                    <a:pt x="2438" y="1"/>
                    <a:pt x="20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142;p64">
              <a:extLst>
                <a:ext uri="{FF2B5EF4-FFF2-40B4-BE49-F238E27FC236}">
                  <a16:creationId xmlns:a16="http://schemas.microsoft.com/office/drawing/2014/main" id="{71505E42-C88C-82BC-C459-FBE2AF370A3A}"/>
                </a:ext>
              </a:extLst>
            </p:cNvPr>
            <p:cNvSpPr/>
            <p:nvPr/>
          </p:nvSpPr>
          <p:spPr>
            <a:xfrm>
              <a:off x="3892850" y="1034750"/>
              <a:ext cx="118250" cy="203200"/>
            </a:xfrm>
            <a:custGeom>
              <a:avLst/>
              <a:gdLst/>
              <a:ahLst/>
              <a:cxnLst/>
              <a:rect l="l" t="t" r="r" b="b"/>
              <a:pathLst>
                <a:path w="4730" h="8128" extrusionOk="0">
                  <a:moveTo>
                    <a:pt x="2364" y="589"/>
                  </a:moveTo>
                  <a:cubicBezTo>
                    <a:pt x="3343" y="589"/>
                    <a:pt x="4139" y="1386"/>
                    <a:pt x="4139" y="2364"/>
                  </a:cubicBezTo>
                  <a:cubicBezTo>
                    <a:pt x="4139" y="3016"/>
                    <a:pt x="3782" y="3617"/>
                    <a:pt x="3207" y="3926"/>
                  </a:cubicBezTo>
                  <a:lnTo>
                    <a:pt x="3035" y="4019"/>
                  </a:lnTo>
                  <a:lnTo>
                    <a:pt x="3371" y="7537"/>
                  </a:lnTo>
                  <a:lnTo>
                    <a:pt x="1358" y="7537"/>
                  </a:lnTo>
                  <a:lnTo>
                    <a:pt x="1694" y="4019"/>
                  </a:lnTo>
                  <a:lnTo>
                    <a:pt x="1522" y="3926"/>
                  </a:lnTo>
                  <a:cubicBezTo>
                    <a:pt x="947" y="3617"/>
                    <a:pt x="590" y="3016"/>
                    <a:pt x="590" y="2364"/>
                  </a:cubicBezTo>
                  <a:cubicBezTo>
                    <a:pt x="590" y="1386"/>
                    <a:pt x="1386" y="589"/>
                    <a:pt x="2364" y="589"/>
                  </a:cubicBezTo>
                  <a:close/>
                  <a:moveTo>
                    <a:pt x="2365" y="1"/>
                  </a:moveTo>
                  <a:cubicBezTo>
                    <a:pt x="1061" y="1"/>
                    <a:pt x="1" y="1061"/>
                    <a:pt x="1" y="2365"/>
                  </a:cubicBezTo>
                  <a:cubicBezTo>
                    <a:pt x="1" y="3162"/>
                    <a:pt x="403" y="3907"/>
                    <a:pt x="1072" y="4343"/>
                  </a:cubicBezTo>
                  <a:lnTo>
                    <a:pt x="711" y="8127"/>
                  </a:lnTo>
                  <a:lnTo>
                    <a:pt x="4019" y="8127"/>
                  </a:lnTo>
                  <a:lnTo>
                    <a:pt x="3658" y="4343"/>
                  </a:lnTo>
                  <a:cubicBezTo>
                    <a:pt x="4326" y="3907"/>
                    <a:pt x="4729" y="3162"/>
                    <a:pt x="4728" y="2365"/>
                  </a:cubicBezTo>
                  <a:cubicBezTo>
                    <a:pt x="4728" y="1061"/>
                    <a:pt x="3668"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143;p64">
              <a:extLst>
                <a:ext uri="{FF2B5EF4-FFF2-40B4-BE49-F238E27FC236}">
                  <a16:creationId xmlns:a16="http://schemas.microsoft.com/office/drawing/2014/main" id="{71F3CB8A-4F93-946C-08C5-ADB3560B9309}"/>
                </a:ext>
              </a:extLst>
            </p:cNvPr>
            <p:cNvSpPr/>
            <p:nvPr/>
          </p:nvSpPr>
          <p:spPr>
            <a:xfrm>
              <a:off x="5477025" y="2569425"/>
              <a:ext cx="435225" cy="424400"/>
            </a:xfrm>
            <a:custGeom>
              <a:avLst/>
              <a:gdLst/>
              <a:ahLst/>
              <a:cxnLst/>
              <a:rect l="l" t="t" r="r" b="b"/>
              <a:pathLst>
                <a:path w="17409" h="16976" extrusionOk="0">
                  <a:moveTo>
                    <a:pt x="8705" y="2481"/>
                  </a:moveTo>
                  <a:cubicBezTo>
                    <a:pt x="12136" y="2481"/>
                    <a:pt x="14928" y="5273"/>
                    <a:pt x="14928" y="8704"/>
                  </a:cubicBezTo>
                  <a:lnTo>
                    <a:pt x="14928" y="14495"/>
                  </a:lnTo>
                  <a:lnTo>
                    <a:pt x="2482" y="14495"/>
                  </a:lnTo>
                  <a:lnTo>
                    <a:pt x="2482" y="8704"/>
                  </a:lnTo>
                  <a:cubicBezTo>
                    <a:pt x="2482" y="5273"/>
                    <a:pt x="5273" y="2481"/>
                    <a:pt x="8705" y="2481"/>
                  </a:cubicBezTo>
                  <a:close/>
                  <a:moveTo>
                    <a:pt x="8705" y="0"/>
                  </a:moveTo>
                  <a:cubicBezTo>
                    <a:pt x="3906" y="0"/>
                    <a:pt x="1" y="3904"/>
                    <a:pt x="1" y="8704"/>
                  </a:cubicBezTo>
                  <a:lnTo>
                    <a:pt x="1" y="15735"/>
                  </a:lnTo>
                  <a:cubicBezTo>
                    <a:pt x="1" y="16420"/>
                    <a:pt x="557" y="16975"/>
                    <a:pt x="1242" y="16975"/>
                  </a:cubicBezTo>
                  <a:lnTo>
                    <a:pt x="16168" y="16975"/>
                  </a:lnTo>
                  <a:cubicBezTo>
                    <a:pt x="16854" y="16975"/>
                    <a:pt x="17409" y="16420"/>
                    <a:pt x="17409" y="15735"/>
                  </a:cubicBezTo>
                  <a:lnTo>
                    <a:pt x="17409" y="8704"/>
                  </a:lnTo>
                  <a:cubicBezTo>
                    <a:pt x="17409" y="3905"/>
                    <a:pt x="13505" y="0"/>
                    <a:pt x="870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144;p64">
              <a:extLst>
                <a:ext uri="{FF2B5EF4-FFF2-40B4-BE49-F238E27FC236}">
                  <a16:creationId xmlns:a16="http://schemas.microsoft.com/office/drawing/2014/main" id="{67C3D97A-5336-429D-907A-05E72438891C}"/>
                </a:ext>
              </a:extLst>
            </p:cNvPr>
            <p:cNvSpPr/>
            <p:nvPr/>
          </p:nvSpPr>
          <p:spPr>
            <a:xfrm>
              <a:off x="5469700" y="2562050"/>
              <a:ext cx="449925" cy="439125"/>
            </a:xfrm>
            <a:custGeom>
              <a:avLst/>
              <a:gdLst/>
              <a:ahLst/>
              <a:cxnLst/>
              <a:rect l="l" t="t" r="r" b="b"/>
              <a:pathLst>
                <a:path w="17997" h="17565" extrusionOk="0">
                  <a:moveTo>
                    <a:pt x="8998" y="3069"/>
                  </a:moveTo>
                  <a:cubicBezTo>
                    <a:pt x="12267" y="3069"/>
                    <a:pt x="14926" y="5729"/>
                    <a:pt x="14926" y="8999"/>
                  </a:cubicBezTo>
                  <a:lnTo>
                    <a:pt x="14926" y="14495"/>
                  </a:lnTo>
                  <a:lnTo>
                    <a:pt x="3069" y="14495"/>
                  </a:lnTo>
                  <a:lnTo>
                    <a:pt x="3069" y="8999"/>
                  </a:lnTo>
                  <a:cubicBezTo>
                    <a:pt x="3069" y="5729"/>
                    <a:pt x="5728" y="3069"/>
                    <a:pt x="8998" y="3069"/>
                  </a:cubicBezTo>
                  <a:close/>
                  <a:moveTo>
                    <a:pt x="8998" y="2481"/>
                  </a:moveTo>
                  <a:cubicBezTo>
                    <a:pt x="5405" y="2481"/>
                    <a:pt x="2480" y="5405"/>
                    <a:pt x="2480" y="8999"/>
                  </a:cubicBezTo>
                  <a:lnTo>
                    <a:pt x="2480" y="14790"/>
                  </a:lnTo>
                  <a:cubicBezTo>
                    <a:pt x="2480" y="14952"/>
                    <a:pt x="2613" y="15085"/>
                    <a:pt x="2775" y="15085"/>
                  </a:cubicBezTo>
                  <a:lnTo>
                    <a:pt x="15221" y="15085"/>
                  </a:lnTo>
                  <a:cubicBezTo>
                    <a:pt x="15383" y="15085"/>
                    <a:pt x="15516" y="14952"/>
                    <a:pt x="15516" y="14790"/>
                  </a:cubicBezTo>
                  <a:lnTo>
                    <a:pt x="15516" y="8999"/>
                  </a:lnTo>
                  <a:cubicBezTo>
                    <a:pt x="15516" y="5405"/>
                    <a:pt x="12592" y="2481"/>
                    <a:pt x="8998" y="2481"/>
                  </a:cubicBezTo>
                  <a:close/>
                  <a:moveTo>
                    <a:pt x="8998" y="589"/>
                  </a:moveTo>
                  <a:cubicBezTo>
                    <a:pt x="13634" y="589"/>
                    <a:pt x="17408" y="4361"/>
                    <a:pt x="17407" y="8999"/>
                  </a:cubicBezTo>
                  <a:lnTo>
                    <a:pt x="17407" y="16030"/>
                  </a:lnTo>
                  <a:cubicBezTo>
                    <a:pt x="17407" y="16552"/>
                    <a:pt x="16983" y="16975"/>
                    <a:pt x="16461" y="16975"/>
                  </a:cubicBezTo>
                  <a:lnTo>
                    <a:pt x="1534" y="16975"/>
                  </a:lnTo>
                  <a:cubicBezTo>
                    <a:pt x="1012" y="16974"/>
                    <a:pt x="589" y="16552"/>
                    <a:pt x="589" y="16030"/>
                  </a:cubicBezTo>
                  <a:lnTo>
                    <a:pt x="589" y="8999"/>
                  </a:lnTo>
                  <a:cubicBezTo>
                    <a:pt x="589" y="4361"/>
                    <a:pt x="4361" y="589"/>
                    <a:pt x="8998" y="589"/>
                  </a:cubicBezTo>
                  <a:close/>
                  <a:moveTo>
                    <a:pt x="8998" y="1"/>
                  </a:moveTo>
                  <a:cubicBezTo>
                    <a:pt x="4036" y="1"/>
                    <a:pt x="0" y="4037"/>
                    <a:pt x="0" y="8999"/>
                  </a:cubicBezTo>
                  <a:lnTo>
                    <a:pt x="0" y="16030"/>
                  </a:lnTo>
                  <a:cubicBezTo>
                    <a:pt x="1" y="16877"/>
                    <a:pt x="688" y="17564"/>
                    <a:pt x="1535" y="17565"/>
                  </a:cubicBezTo>
                  <a:lnTo>
                    <a:pt x="16461" y="17565"/>
                  </a:lnTo>
                  <a:cubicBezTo>
                    <a:pt x="17309" y="17564"/>
                    <a:pt x="17996" y="16877"/>
                    <a:pt x="17996" y="16030"/>
                  </a:cubicBezTo>
                  <a:lnTo>
                    <a:pt x="17996" y="8999"/>
                  </a:lnTo>
                  <a:cubicBezTo>
                    <a:pt x="17996" y="4037"/>
                    <a:pt x="13960" y="1"/>
                    <a:pt x="8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145;p64">
              <a:extLst>
                <a:ext uri="{FF2B5EF4-FFF2-40B4-BE49-F238E27FC236}">
                  <a16:creationId xmlns:a16="http://schemas.microsoft.com/office/drawing/2014/main" id="{617B7A34-BDE8-1C61-A692-6ADC69DBD471}"/>
                </a:ext>
              </a:extLst>
            </p:cNvPr>
            <p:cNvSpPr/>
            <p:nvPr/>
          </p:nvSpPr>
          <p:spPr>
            <a:xfrm>
              <a:off x="5453975" y="2909075"/>
              <a:ext cx="475150" cy="401475"/>
            </a:xfrm>
            <a:custGeom>
              <a:avLst/>
              <a:gdLst/>
              <a:ahLst/>
              <a:cxnLst/>
              <a:rect l="l" t="t" r="r" b="b"/>
              <a:pathLst>
                <a:path w="19006" h="16059" extrusionOk="0">
                  <a:moveTo>
                    <a:pt x="1" y="1"/>
                  </a:moveTo>
                  <a:lnTo>
                    <a:pt x="1"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146;p64">
              <a:extLst>
                <a:ext uri="{FF2B5EF4-FFF2-40B4-BE49-F238E27FC236}">
                  <a16:creationId xmlns:a16="http://schemas.microsoft.com/office/drawing/2014/main" id="{F38FA3B7-2E58-FEE5-DE36-B904C6B0C821}"/>
                </a:ext>
              </a:extLst>
            </p:cNvPr>
            <p:cNvSpPr/>
            <p:nvPr/>
          </p:nvSpPr>
          <p:spPr>
            <a:xfrm>
              <a:off x="5446600" y="2901700"/>
              <a:ext cx="489875" cy="416225"/>
            </a:xfrm>
            <a:custGeom>
              <a:avLst/>
              <a:gdLst/>
              <a:ahLst/>
              <a:cxnLst/>
              <a:rect l="l" t="t" r="r" b="b"/>
              <a:pathLst>
                <a:path w="19595" h="16649" extrusionOk="0">
                  <a:moveTo>
                    <a:pt x="19006" y="590"/>
                  </a:moveTo>
                  <a:lnTo>
                    <a:pt x="19006" y="16059"/>
                  </a:lnTo>
                  <a:lnTo>
                    <a:pt x="590" y="16059"/>
                  </a:lnTo>
                  <a:lnTo>
                    <a:pt x="591" y="590"/>
                  </a:lnTo>
                  <a:close/>
                  <a:moveTo>
                    <a:pt x="296" y="1"/>
                  </a:moveTo>
                  <a:cubicBezTo>
                    <a:pt x="133" y="1"/>
                    <a:pt x="1" y="132"/>
                    <a:pt x="2" y="296"/>
                  </a:cubicBezTo>
                  <a:lnTo>
                    <a:pt x="2" y="16354"/>
                  </a:lnTo>
                  <a:cubicBezTo>
                    <a:pt x="2" y="16516"/>
                    <a:pt x="133" y="16649"/>
                    <a:pt x="296" y="16649"/>
                  </a:cubicBezTo>
                  <a:lnTo>
                    <a:pt x="19301" y="16649"/>
                  </a:lnTo>
                  <a:cubicBezTo>
                    <a:pt x="19463" y="16649"/>
                    <a:pt x="19595" y="16516"/>
                    <a:pt x="19595" y="16354"/>
                  </a:cubicBezTo>
                  <a:lnTo>
                    <a:pt x="19595" y="296"/>
                  </a:lnTo>
                  <a:cubicBezTo>
                    <a:pt x="19595" y="132"/>
                    <a:pt x="19463" y="1"/>
                    <a:pt x="19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147;p64">
              <a:extLst>
                <a:ext uri="{FF2B5EF4-FFF2-40B4-BE49-F238E27FC236}">
                  <a16:creationId xmlns:a16="http://schemas.microsoft.com/office/drawing/2014/main" id="{FEC193F2-4750-3B0B-E5A8-93AFCC3106A7}"/>
                </a:ext>
              </a:extLst>
            </p:cNvPr>
            <p:cNvSpPr/>
            <p:nvPr/>
          </p:nvSpPr>
          <p:spPr>
            <a:xfrm>
              <a:off x="5637075" y="3024025"/>
              <a:ext cx="103925" cy="188500"/>
            </a:xfrm>
            <a:custGeom>
              <a:avLst/>
              <a:gdLst/>
              <a:ahLst/>
              <a:cxnLst/>
              <a:rect l="l" t="t" r="r" b="b"/>
              <a:pathLst>
                <a:path w="4157" h="7540" extrusionOk="0">
                  <a:moveTo>
                    <a:pt x="2085" y="0"/>
                  </a:moveTo>
                  <a:cubicBezTo>
                    <a:pt x="1718" y="0"/>
                    <a:pt x="1351" y="98"/>
                    <a:pt x="1025" y="292"/>
                  </a:cubicBezTo>
                  <a:cubicBezTo>
                    <a:pt x="385" y="675"/>
                    <a:pt x="1" y="1370"/>
                    <a:pt x="17" y="2116"/>
                  </a:cubicBezTo>
                  <a:cubicBezTo>
                    <a:pt x="33" y="2860"/>
                    <a:pt x="448" y="3539"/>
                    <a:pt x="1104" y="3892"/>
                  </a:cubicBezTo>
                  <a:lnTo>
                    <a:pt x="757" y="7539"/>
                  </a:lnTo>
                  <a:lnTo>
                    <a:pt x="3416" y="7539"/>
                  </a:lnTo>
                  <a:lnTo>
                    <a:pt x="3069" y="3892"/>
                  </a:lnTo>
                  <a:cubicBezTo>
                    <a:pt x="3739" y="3531"/>
                    <a:pt x="4155" y="2832"/>
                    <a:pt x="4155" y="2071"/>
                  </a:cubicBezTo>
                  <a:cubicBezTo>
                    <a:pt x="4156" y="1326"/>
                    <a:pt x="3756" y="639"/>
                    <a:pt x="3108" y="270"/>
                  </a:cubicBezTo>
                  <a:cubicBezTo>
                    <a:pt x="2790" y="90"/>
                    <a:pt x="2438" y="0"/>
                    <a:pt x="208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148;p64">
              <a:extLst>
                <a:ext uri="{FF2B5EF4-FFF2-40B4-BE49-F238E27FC236}">
                  <a16:creationId xmlns:a16="http://schemas.microsoft.com/office/drawing/2014/main" id="{2348EE70-9B00-43B3-F6C9-4C7CEFF7A771}"/>
                </a:ext>
              </a:extLst>
            </p:cNvPr>
            <p:cNvSpPr/>
            <p:nvPr/>
          </p:nvSpPr>
          <p:spPr>
            <a:xfrm>
              <a:off x="5630150" y="3016700"/>
              <a:ext cx="118200" cy="203200"/>
            </a:xfrm>
            <a:custGeom>
              <a:avLst/>
              <a:gdLst/>
              <a:ahLst/>
              <a:cxnLst/>
              <a:rect l="l" t="t" r="r" b="b"/>
              <a:pathLst>
                <a:path w="4728" h="8128" extrusionOk="0">
                  <a:moveTo>
                    <a:pt x="2364" y="590"/>
                  </a:moveTo>
                  <a:cubicBezTo>
                    <a:pt x="3342" y="590"/>
                    <a:pt x="4138" y="1386"/>
                    <a:pt x="4138" y="2364"/>
                  </a:cubicBezTo>
                  <a:cubicBezTo>
                    <a:pt x="4138" y="3016"/>
                    <a:pt x="3781" y="3616"/>
                    <a:pt x="3206" y="3926"/>
                  </a:cubicBezTo>
                  <a:lnTo>
                    <a:pt x="3034" y="4018"/>
                  </a:lnTo>
                  <a:lnTo>
                    <a:pt x="3370" y="7537"/>
                  </a:lnTo>
                  <a:lnTo>
                    <a:pt x="1358" y="7537"/>
                  </a:lnTo>
                  <a:lnTo>
                    <a:pt x="1693" y="4018"/>
                  </a:lnTo>
                  <a:lnTo>
                    <a:pt x="1521" y="3926"/>
                  </a:lnTo>
                  <a:cubicBezTo>
                    <a:pt x="947" y="3616"/>
                    <a:pt x="589" y="3016"/>
                    <a:pt x="589" y="2364"/>
                  </a:cubicBezTo>
                  <a:cubicBezTo>
                    <a:pt x="589" y="1386"/>
                    <a:pt x="1386" y="590"/>
                    <a:pt x="2364" y="590"/>
                  </a:cubicBezTo>
                  <a:close/>
                  <a:moveTo>
                    <a:pt x="2364" y="1"/>
                  </a:moveTo>
                  <a:cubicBezTo>
                    <a:pt x="1060" y="1"/>
                    <a:pt x="0" y="1060"/>
                    <a:pt x="0" y="2364"/>
                  </a:cubicBezTo>
                  <a:cubicBezTo>
                    <a:pt x="0" y="3162"/>
                    <a:pt x="403" y="3907"/>
                    <a:pt x="1070" y="4343"/>
                  </a:cubicBezTo>
                  <a:lnTo>
                    <a:pt x="710" y="8127"/>
                  </a:lnTo>
                  <a:lnTo>
                    <a:pt x="4018" y="8127"/>
                  </a:lnTo>
                  <a:lnTo>
                    <a:pt x="3657" y="4343"/>
                  </a:lnTo>
                  <a:cubicBezTo>
                    <a:pt x="4325" y="3907"/>
                    <a:pt x="4727" y="3162"/>
                    <a:pt x="4727" y="2364"/>
                  </a:cubicBezTo>
                  <a:cubicBezTo>
                    <a:pt x="4727" y="1060"/>
                    <a:pt x="3667" y="1"/>
                    <a:pt x="2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149;p64">
              <a:extLst>
                <a:ext uri="{FF2B5EF4-FFF2-40B4-BE49-F238E27FC236}">
                  <a16:creationId xmlns:a16="http://schemas.microsoft.com/office/drawing/2014/main" id="{13F385B6-9AB9-AACB-CF18-2471F2F2A3E6}"/>
                </a:ext>
              </a:extLst>
            </p:cNvPr>
            <p:cNvSpPr/>
            <p:nvPr/>
          </p:nvSpPr>
          <p:spPr>
            <a:xfrm>
              <a:off x="1981725" y="2569425"/>
              <a:ext cx="435225" cy="424400"/>
            </a:xfrm>
            <a:custGeom>
              <a:avLst/>
              <a:gdLst/>
              <a:ahLst/>
              <a:cxnLst/>
              <a:rect l="l" t="t" r="r" b="b"/>
              <a:pathLst>
                <a:path w="17409" h="16976" extrusionOk="0">
                  <a:moveTo>
                    <a:pt x="8704" y="2481"/>
                  </a:moveTo>
                  <a:cubicBezTo>
                    <a:pt x="12135" y="2481"/>
                    <a:pt x="14927" y="5273"/>
                    <a:pt x="14927" y="8704"/>
                  </a:cubicBezTo>
                  <a:lnTo>
                    <a:pt x="14927" y="14495"/>
                  </a:lnTo>
                  <a:lnTo>
                    <a:pt x="2481" y="14495"/>
                  </a:lnTo>
                  <a:lnTo>
                    <a:pt x="2481" y="8704"/>
                  </a:lnTo>
                  <a:cubicBezTo>
                    <a:pt x="2481" y="5273"/>
                    <a:pt x="5273" y="2481"/>
                    <a:pt x="8704" y="2481"/>
                  </a:cubicBezTo>
                  <a:close/>
                  <a:moveTo>
                    <a:pt x="8704" y="0"/>
                  </a:moveTo>
                  <a:cubicBezTo>
                    <a:pt x="3905" y="0"/>
                    <a:pt x="0" y="3904"/>
                    <a:pt x="0" y="8704"/>
                  </a:cubicBezTo>
                  <a:lnTo>
                    <a:pt x="0" y="15735"/>
                  </a:lnTo>
                  <a:cubicBezTo>
                    <a:pt x="0" y="16420"/>
                    <a:pt x="555" y="16975"/>
                    <a:pt x="1241" y="16975"/>
                  </a:cubicBezTo>
                  <a:lnTo>
                    <a:pt x="16168" y="16975"/>
                  </a:lnTo>
                  <a:cubicBezTo>
                    <a:pt x="16852" y="16975"/>
                    <a:pt x="17408" y="16420"/>
                    <a:pt x="17408" y="15735"/>
                  </a:cubicBezTo>
                  <a:lnTo>
                    <a:pt x="17408" y="8704"/>
                  </a:lnTo>
                  <a:cubicBezTo>
                    <a:pt x="17408" y="3905"/>
                    <a:pt x="13503" y="0"/>
                    <a:pt x="870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150;p64">
              <a:extLst>
                <a:ext uri="{FF2B5EF4-FFF2-40B4-BE49-F238E27FC236}">
                  <a16:creationId xmlns:a16="http://schemas.microsoft.com/office/drawing/2014/main" id="{43B87B0F-994E-769E-02A7-E219F51A8F14}"/>
                </a:ext>
              </a:extLst>
            </p:cNvPr>
            <p:cNvSpPr/>
            <p:nvPr/>
          </p:nvSpPr>
          <p:spPr>
            <a:xfrm>
              <a:off x="1974350" y="2562050"/>
              <a:ext cx="449975" cy="439125"/>
            </a:xfrm>
            <a:custGeom>
              <a:avLst/>
              <a:gdLst/>
              <a:ahLst/>
              <a:cxnLst/>
              <a:rect l="l" t="t" r="r" b="b"/>
              <a:pathLst>
                <a:path w="17999" h="17565" extrusionOk="0">
                  <a:moveTo>
                    <a:pt x="8999" y="3069"/>
                  </a:moveTo>
                  <a:cubicBezTo>
                    <a:pt x="12269" y="3069"/>
                    <a:pt x="14928" y="5729"/>
                    <a:pt x="14928" y="8999"/>
                  </a:cubicBezTo>
                  <a:lnTo>
                    <a:pt x="14928" y="14495"/>
                  </a:lnTo>
                  <a:lnTo>
                    <a:pt x="3070" y="14495"/>
                  </a:lnTo>
                  <a:lnTo>
                    <a:pt x="3071" y="8999"/>
                  </a:lnTo>
                  <a:cubicBezTo>
                    <a:pt x="3071" y="5730"/>
                    <a:pt x="5729" y="3069"/>
                    <a:pt x="8999" y="3069"/>
                  </a:cubicBezTo>
                  <a:close/>
                  <a:moveTo>
                    <a:pt x="9000" y="2481"/>
                  </a:moveTo>
                  <a:cubicBezTo>
                    <a:pt x="5405" y="2481"/>
                    <a:pt x="2482" y="5405"/>
                    <a:pt x="2482" y="8999"/>
                  </a:cubicBezTo>
                  <a:lnTo>
                    <a:pt x="2482" y="14790"/>
                  </a:lnTo>
                  <a:cubicBezTo>
                    <a:pt x="2481" y="14952"/>
                    <a:pt x="2614" y="15085"/>
                    <a:pt x="2776" y="15085"/>
                  </a:cubicBezTo>
                  <a:lnTo>
                    <a:pt x="15223" y="15085"/>
                  </a:lnTo>
                  <a:cubicBezTo>
                    <a:pt x="15385" y="15085"/>
                    <a:pt x="15517" y="14952"/>
                    <a:pt x="15517" y="14790"/>
                  </a:cubicBezTo>
                  <a:lnTo>
                    <a:pt x="15517" y="8999"/>
                  </a:lnTo>
                  <a:cubicBezTo>
                    <a:pt x="15517" y="5405"/>
                    <a:pt x="12593" y="2481"/>
                    <a:pt x="9000" y="2481"/>
                  </a:cubicBezTo>
                  <a:close/>
                  <a:moveTo>
                    <a:pt x="9000" y="589"/>
                  </a:moveTo>
                  <a:cubicBezTo>
                    <a:pt x="13636" y="589"/>
                    <a:pt x="17409" y="4361"/>
                    <a:pt x="17408" y="8999"/>
                  </a:cubicBezTo>
                  <a:lnTo>
                    <a:pt x="17408" y="16030"/>
                  </a:lnTo>
                  <a:cubicBezTo>
                    <a:pt x="17407" y="16552"/>
                    <a:pt x="16985" y="16974"/>
                    <a:pt x="16463" y="16975"/>
                  </a:cubicBezTo>
                  <a:lnTo>
                    <a:pt x="1536" y="16975"/>
                  </a:lnTo>
                  <a:cubicBezTo>
                    <a:pt x="1013" y="16975"/>
                    <a:pt x="590" y="16552"/>
                    <a:pt x="589" y="16030"/>
                  </a:cubicBezTo>
                  <a:lnTo>
                    <a:pt x="589" y="8999"/>
                  </a:lnTo>
                  <a:cubicBezTo>
                    <a:pt x="589" y="4361"/>
                    <a:pt x="4361" y="589"/>
                    <a:pt x="8999" y="589"/>
                  </a:cubicBezTo>
                  <a:close/>
                  <a:moveTo>
                    <a:pt x="8999" y="1"/>
                  </a:moveTo>
                  <a:cubicBezTo>
                    <a:pt x="4038" y="1"/>
                    <a:pt x="0" y="4037"/>
                    <a:pt x="0" y="8999"/>
                  </a:cubicBezTo>
                  <a:lnTo>
                    <a:pt x="0" y="16030"/>
                  </a:lnTo>
                  <a:cubicBezTo>
                    <a:pt x="2" y="16877"/>
                    <a:pt x="688" y="17564"/>
                    <a:pt x="1536" y="17565"/>
                  </a:cubicBezTo>
                  <a:lnTo>
                    <a:pt x="16463" y="17565"/>
                  </a:lnTo>
                  <a:cubicBezTo>
                    <a:pt x="17309" y="17564"/>
                    <a:pt x="17997" y="16877"/>
                    <a:pt x="17998" y="16030"/>
                  </a:cubicBezTo>
                  <a:lnTo>
                    <a:pt x="17998" y="8999"/>
                  </a:lnTo>
                  <a:cubicBezTo>
                    <a:pt x="17998" y="4037"/>
                    <a:pt x="13961" y="1"/>
                    <a:pt x="89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151;p64">
              <a:extLst>
                <a:ext uri="{FF2B5EF4-FFF2-40B4-BE49-F238E27FC236}">
                  <a16:creationId xmlns:a16="http://schemas.microsoft.com/office/drawing/2014/main" id="{6EB0722F-0728-8215-1497-40417A6D5D5B}"/>
                </a:ext>
              </a:extLst>
            </p:cNvPr>
            <p:cNvSpPr/>
            <p:nvPr/>
          </p:nvSpPr>
          <p:spPr>
            <a:xfrm>
              <a:off x="1958675" y="2909075"/>
              <a:ext cx="475150" cy="401475"/>
            </a:xfrm>
            <a:custGeom>
              <a:avLst/>
              <a:gdLst/>
              <a:ahLst/>
              <a:cxnLst/>
              <a:rect l="l" t="t" r="r" b="b"/>
              <a:pathLst>
                <a:path w="19006" h="16059" extrusionOk="0">
                  <a:moveTo>
                    <a:pt x="0" y="1"/>
                  </a:moveTo>
                  <a:lnTo>
                    <a:pt x="0"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152;p64">
              <a:extLst>
                <a:ext uri="{FF2B5EF4-FFF2-40B4-BE49-F238E27FC236}">
                  <a16:creationId xmlns:a16="http://schemas.microsoft.com/office/drawing/2014/main" id="{73C9F39E-B821-D523-0D37-94CFB8BEB5C5}"/>
                </a:ext>
              </a:extLst>
            </p:cNvPr>
            <p:cNvSpPr/>
            <p:nvPr/>
          </p:nvSpPr>
          <p:spPr>
            <a:xfrm>
              <a:off x="1951300" y="2901700"/>
              <a:ext cx="489875" cy="416225"/>
            </a:xfrm>
            <a:custGeom>
              <a:avLst/>
              <a:gdLst/>
              <a:ahLst/>
              <a:cxnLst/>
              <a:rect l="l" t="t" r="r" b="b"/>
              <a:pathLst>
                <a:path w="19595" h="16649" extrusionOk="0">
                  <a:moveTo>
                    <a:pt x="19006" y="590"/>
                  </a:moveTo>
                  <a:lnTo>
                    <a:pt x="19006" y="16059"/>
                  </a:lnTo>
                  <a:lnTo>
                    <a:pt x="590" y="16059"/>
                  </a:lnTo>
                  <a:lnTo>
                    <a:pt x="590" y="590"/>
                  </a:lnTo>
                  <a:close/>
                  <a:moveTo>
                    <a:pt x="295" y="1"/>
                  </a:moveTo>
                  <a:cubicBezTo>
                    <a:pt x="133" y="1"/>
                    <a:pt x="0" y="132"/>
                    <a:pt x="1" y="296"/>
                  </a:cubicBezTo>
                  <a:lnTo>
                    <a:pt x="1" y="16354"/>
                  </a:lnTo>
                  <a:cubicBezTo>
                    <a:pt x="0" y="16516"/>
                    <a:pt x="133" y="16649"/>
                    <a:pt x="295" y="16649"/>
                  </a:cubicBezTo>
                  <a:lnTo>
                    <a:pt x="19299" y="16649"/>
                  </a:lnTo>
                  <a:cubicBezTo>
                    <a:pt x="19463" y="16649"/>
                    <a:pt x="19594" y="16516"/>
                    <a:pt x="19594" y="16354"/>
                  </a:cubicBezTo>
                  <a:lnTo>
                    <a:pt x="19594" y="296"/>
                  </a:lnTo>
                  <a:cubicBezTo>
                    <a:pt x="19594" y="132"/>
                    <a:pt x="19463" y="1"/>
                    <a:pt x="19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153;p64">
              <a:extLst>
                <a:ext uri="{FF2B5EF4-FFF2-40B4-BE49-F238E27FC236}">
                  <a16:creationId xmlns:a16="http://schemas.microsoft.com/office/drawing/2014/main" id="{226B2053-35BE-D8E1-CF18-311FDDC34C6B}"/>
                </a:ext>
              </a:extLst>
            </p:cNvPr>
            <p:cNvSpPr/>
            <p:nvPr/>
          </p:nvSpPr>
          <p:spPr>
            <a:xfrm>
              <a:off x="2141775" y="3024025"/>
              <a:ext cx="103875" cy="188500"/>
            </a:xfrm>
            <a:custGeom>
              <a:avLst/>
              <a:gdLst/>
              <a:ahLst/>
              <a:cxnLst/>
              <a:rect l="l" t="t" r="r" b="b"/>
              <a:pathLst>
                <a:path w="4155" h="7540" extrusionOk="0">
                  <a:moveTo>
                    <a:pt x="2084" y="0"/>
                  </a:moveTo>
                  <a:cubicBezTo>
                    <a:pt x="1717" y="0"/>
                    <a:pt x="1351" y="98"/>
                    <a:pt x="1024" y="292"/>
                  </a:cubicBezTo>
                  <a:cubicBezTo>
                    <a:pt x="385" y="675"/>
                    <a:pt x="0" y="1370"/>
                    <a:pt x="15" y="2116"/>
                  </a:cubicBezTo>
                  <a:cubicBezTo>
                    <a:pt x="32" y="2860"/>
                    <a:pt x="447" y="3539"/>
                    <a:pt x="1103" y="3892"/>
                  </a:cubicBezTo>
                  <a:lnTo>
                    <a:pt x="756" y="7539"/>
                  </a:lnTo>
                  <a:lnTo>
                    <a:pt x="3416" y="7539"/>
                  </a:lnTo>
                  <a:lnTo>
                    <a:pt x="3068" y="3892"/>
                  </a:lnTo>
                  <a:cubicBezTo>
                    <a:pt x="3738" y="3531"/>
                    <a:pt x="4155" y="2832"/>
                    <a:pt x="4155" y="2071"/>
                  </a:cubicBezTo>
                  <a:cubicBezTo>
                    <a:pt x="4155" y="1326"/>
                    <a:pt x="3756" y="639"/>
                    <a:pt x="3108" y="270"/>
                  </a:cubicBezTo>
                  <a:cubicBezTo>
                    <a:pt x="2790" y="90"/>
                    <a:pt x="2437" y="0"/>
                    <a:pt x="208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154;p64">
              <a:extLst>
                <a:ext uri="{FF2B5EF4-FFF2-40B4-BE49-F238E27FC236}">
                  <a16:creationId xmlns:a16="http://schemas.microsoft.com/office/drawing/2014/main" id="{C4DC004A-4536-BFF3-60EB-94DA1578EDB3}"/>
                </a:ext>
              </a:extLst>
            </p:cNvPr>
            <p:cNvSpPr/>
            <p:nvPr/>
          </p:nvSpPr>
          <p:spPr>
            <a:xfrm>
              <a:off x="2134800" y="3016675"/>
              <a:ext cx="118225" cy="203225"/>
            </a:xfrm>
            <a:custGeom>
              <a:avLst/>
              <a:gdLst/>
              <a:ahLst/>
              <a:cxnLst/>
              <a:rect l="l" t="t" r="r" b="b"/>
              <a:pathLst>
                <a:path w="4729" h="8129" extrusionOk="0">
                  <a:moveTo>
                    <a:pt x="2365" y="591"/>
                  </a:moveTo>
                  <a:cubicBezTo>
                    <a:pt x="3344" y="591"/>
                    <a:pt x="4140" y="1387"/>
                    <a:pt x="4140" y="2365"/>
                  </a:cubicBezTo>
                  <a:cubicBezTo>
                    <a:pt x="4140" y="3017"/>
                    <a:pt x="3781" y="3617"/>
                    <a:pt x="3208" y="3927"/>
                  </a:cubicBezTo>
                  <a:lnTo>
                    <a:pt x="3036" y="4019"/>
                  </a:lnTo>
                  <a:lnTo>
                    <a:pt x="3371" y="7538"/>
                  </a:lnTo>
                  <a:lnTo>
                    <a:pt x="1358" y="7538"/>
                  </a:lnTo>
                  <a:lnTo>
                    <a:pt x="1695" y="4019"/>
                  </a:lnTo>
                  <a:lnTo>
                    <a:pt x="1523" y="3927"/>
                  </a:lnTo>
                  <a:cubicBezTo>
                    <a:pt x="948" y="3617"/>
                    <a:pt x="590" y="3017"/>
                    <a:pt x="590" y="2365"/>
                  </a:cubicBezTo>
                  <a:cubicBezTo>
                    <a:pt x="590" y="1387"/>
                    <a:pt x="1387" y="591"/>
                    <a:pt x="2365" y="591"/>
                  </a:cubicBezTo>
                  <a:close/>
                  <a:moveTo>
                    <a:pt x="2365" y="1"/>
                  </a:moveTo>
                  <a:cubicBezTo>
                    <a:pt x="1062" y="1"/>
                    <a:pt x="2" y="1061"/>
                    <a:pt x="2" y="2365"/>
                  </a:cubicBezTo>
                  <a:cubicBezTo>
                    <a:pt x="1" y="3162"/>
                    <a:pt x="403" y="3907"/>
                    <a:pt x="1072" y="4344"/>
                  </a:cubicBezTo>
                  <a:lnTo>
                    <a:pt x="711" y="8128"/>
                  </a:lnTo>
                  <a:lnTo>
                    <a:pt x="4019" y="8128"/>
                  </a:lnTo>
                  <a:lnTo>
                    <a:pt x="3659" y="4343"/>
                  </a:lnTo>
                  <a:cubicBezTo>
                    <a:pt x="4326" y="3907"/>
                    <a:pt x="4729" y="3162"/>
                    <a:pt x="4729" y="2365"/>
                  </a:cubicBezTo>
                  <a:cubicBezTo>
                    <a:pt x="4729" y="1062"/>
                    <a:pt x="3667"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155;p64">
              <a:extLst>
                <a:ext uri="{FF2B5EF4-FFF2-40B4-BE49-F238E27FC236}">
                  <a16:creationId xmlns:a16="http://schemas.microsoft.com/office/drawing/2014/main" id="{4990F14B-848A-AA82-AC22-F5F3689CA5F5}"/>
                </a:ext>
              </a:extLst>
            </p:cNvPr>
            <p:cNvSpPr/>
            <p:nvPr/>
          </p:nvSpPr>
          <p:spPr>
            <a:xfrm>
              <a:off x="6074275" y="2700300"/>
              <a:ext cx="144125" cy="518900"/>
            </a:xfrm>
            <a:custGeom>
              <a:avLst/>
              <a:gdLst/>
              <a:ahLst/>
              <a:cxnLst/>
              <a:rect l="l" t="t" r="r" b="b"/>
              <a:pathLst>
                <a:path w="5765" h="20756" extrusionOk="0">
                  <a:moveTo>
                    <a:pt x="4480" y="0"/>
                  </a:moveTo>
                  <a:cubicBezTo>
                    <a:pt x="4218" y="0"/>
                    <a:pt x="3956" y="103"/>
                    <a:pt x="3761" y="306"/>
                  </a:cubicBezTo>
                  <a:cubicBezTo>
                    <a:pt x="1396" y="2772"/>
                    <a:pt x="0" y="6537"/>
                    <a:pt x="26" y="10377"/>
                  </a:cubicBezTo>
                  <a:cubicBezTo>
                    <a:pt x="54" y="14266"/>
                    <a:pt x="1529" y="18039"/>
                    <a:pt x="3973" y="20469"/>
                  </a:cubicBezTo>
                  <a:cubicBezTo>
                    <a:pt x="4167" y="20660"/>
                    <a:pt x="4419" y="20755"/>
                    <a:pt x="4672" y="20755"/>
                  </a:cubicBezTo>
                  <a:cubicBezTo>
                    <a:pt x="4927" y="20755"/>
                    <a:pt x="5183" y="20657"/>
                    <a:pt x="5378" y="20461"/>
                  </a:cubicBezTo>
                  <a:cubicBezTo>
                    <a:pt x="5765" y="20073"/>
                    <a:pt x="5764" y="19444"/>
                    <a:pt x="5375" y="19056"/>
                  </a:cubicBezTo>
                  <a:cubicBezTo>
                    <a:pt x="3296" y="16989"/>
                    <a:pt x="2041" y="13739"/>
                    <a:pt x="2018" y="10363"/>
                  </a:cubicBezTo>
                  <a:cubicBezTo>
                    <a:pt x="1995" y="7029"/>
                    <a:pt x="3183" y="3786"/>
                    <a:pt x="5198" y="1685"/>
                  </a:cubicBezTo>
                  <a:cubicBezTo>
                    <a:pt x="5578" y="1288"/>
                    <a:pt x="5565" y="657"/>
                    <a:pt x="5168" y="277"/>
                  </a:cubicBezTo>
                  <a:cubicBezTo>
                    <a:pt x="4975" y="92"/>
                    <a:pt x="4727" y="0"/>
                    <a:pt x="4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156;p64">
              <a:extLst>
                <a:ext uri="{FF2B5EF4-FFF2-40B4-BE49-F238E27FC236}">
                  <a16:creationId xmlns:a16="http://schemas.microsoft.com/office/drawing/2014/main" id="{DDA80D2D-0E66-1FB2-4E63-23DB803F5750}"/>
                </a:ext>
              </a:extLst>
            </p:cNvPr>
            <p:cNvSpPr/>
            <p:nvPr/>
          </p:nvSpPr>
          <p:spPr>
            <a:xfrm>
              <a:off x="6177275" y="2766625"/>
              <a:ext cx="113725" cy="384825"/>
            </a:xfrm>
            <a:custGeom>
              <a:avLst/>
              <a:gdLst/>
              <a:ahLst/>
              <a:cxnLst/>
              <a:rect l="l" t="t" r="r" b="b"/>
              <a:pathLst>
                <a:path w="4549" h="15393" extrusionOk="0">
                  <a:moveTo>
                    <a:pt x="3301" y="0"/>
                  </a:moveTo>
                  <a:cubicBezTo>
                    <a:pt x="3019" y="0"/>
                    <a:pt x="2738" y="120"/>
                    <a:pt x="2542" y="353"/>
                  </a:cubicBezTo>
                  <a:cubicBezTo>
                    <a:pt x="897" y="2345"/>
                    <a:pt x="1" y="4953"/>
                    <a:pt x="21" y="7696"/>
                  </a:cubicBezTo>
                  <a:cubicBezTo>
                    <a:pt x="39" y="10459"/>
                    <a:pt x="983" y="13070"/>
                    <a:pt x="2680" y="15046"/>
                  </a:cubicBezTo>
                  <a:cubicBezTo>
                    <a:pt x="2876" y="15275"/>
                    <a:pt x="3155" y="15392"/>
                    <a:pt x="3435" y="15392"/>
                  </a:cubicBezTo>
                  <a:cubicBezTo>
                    <a:pt x="3664" y="15392"/>
                    <a:pt x="3895" y="15313"/>
                    <a:pt x="4082" y="15152"/>
                  </a:cubicBezTo>
                  <a:cubicBezTo>
                    <a:pt x="4500" y="14795"/>
                    <a:pt x="4548" y="14166"/>
                    <a:pt x="4190" y="13750"/>
                  </a:cubicBezTo>
                  <a:cubicBezTo>
                    <a:pt x="2800" y="12130"/>
                    <a:pt x="2027" y="9975"/>
                    <a:pt x="2011" y="7681"/>
                  </a:cubicBezTo>
                  <a:cubicBezTo>
                    <a:pt x="1994" y="5406"/>
                    <a:pt x="2729" y="3253"/>
                    <a:pt x="4077" y="1620"/>
                  </a:cubicBezTo>
                  <a:cubicBezTo>
                    <a:pt x="4418" y="1195"/>
                    <a:pt x="4355" y="575"/>
                    <a:pt x="3934" y="228"/>
                  </a:cubicBezTo>
                  <a:cubicBezTo>
                    <a:pt x="3749" y="75"/>
                    <a:pt x="3525" y="0"/>
                    <a:pt x="3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157;p64">
              <a:extLst>
                <a:ext uri="{FF2B5EF4-FFF2-40B4-BE49-F238E27FC236}">
                  <a16:creationId xmlns:a16="http://schemas.microsoft.com/office/drawing/2014/main" id="{2EC87403-29C7-B5C6-51C5-333F405F766C}"/>
                </a:ext>
              </a:extLst>
            </p:cNvPr>
            <p:cNvSpPr/>
            <p:nvPr/>
          </p:nvSpPr>
          <p:spPr>
            <a:xfrm>
              <a:off x="6272025" y="2833800"/>
              <a:ext cx="91725" cy="251225"/>
            </a:xfrm>
            <a:custGeom>
              <a:avLst/>
              <a:gdLst/>
              <a:ahLst/>
              <a:cxnLst/>
              <a:rect l="l" t="t" r="r" b="b"/>
              <a:pathLst>
                <a:path w="3669" h="10049" extrusionOk="0">
                  <a:moveTo>
                    <a:pt x="2402" y="1"/>
                  </a:moveTo>
                  <a:cubicBezTo>
                    <a:pt x="2106" y="1"/>
                    <a:pt x="1813" y="132"/>
                    <a:pt x="1617" y="383"/>
                  </a:cubicBezTo>
                  <a:lnTo>
                    <a:pt x="1618" y="383"/>
                  </a:lnTo>
                  <a:cubicBezTo>
                    <a:pt x="557" y="1743"/>
                    <a:pt x="1" y="3333"/>
                    <a:pt x="13" y="4982"/>
                  </a:cubicBezTo>
                  <a:cubicBezTo>
                    <a:pt x="24" y="6697"/>
                    <a:pt x="643" y="8331"/>
                    <a:pt x="1803" y="9707"/>
                  </a:cubicBezTo>
                  <a:cubicBezTo>
                    <a:pt x="2000" y="9933"/>
                    <a:pt x="2276" y="10049"/>
                    <a:pt x="2554" y="10049"/>
                  </a:cubicBezTo>
                  <a:cubicBezTo>
                    <a:pt x="2781" y="10049"/>
                    <a:pt x="3009" y="9972"/>
                    <a:pt x="3196" y="9815"/>
                  </a:cubicBezTo>
                  <a:cubicBezTo>
                    <a:pt x="3612" y="9464"/>
                    <a:pt x="3669" y="8844"/>
                    <a:pt x="3324" y="8424"/>
                  </a:cubicBezTo>
                  <a:cubicBezTo>
                    <a:pt x="2468" y="7408"/>
                    <a:pt x="2011" y="6213"/>
                    <a:pt x="2002" y="4969"/>
                  </a:cubicBezTo>
                  <a:cubicBezTo>
                    <a:pt x="1994" y="3773"/>
                    <a:pt x="2403" y="2611"/>
                    <a:pt x="3186" y="1609"/>
                  </a:cubicBezTo>
                  <a:cubicBezTo>
                    <a:pt x="3524" y="1176"/>
                    <a:pt x="3447" y="550"/>
                    <a:pt x="3014" y="212"/>
                  </a:cubicBezTo>
                  <a:cubicBezTo>
                    <a:pt x="2832" y="70"/>
                    <a:pt x="2616" y="1"/>
                    <a:pt x="2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158;p64">
              <a:extLst>
                <a:ext uri="{FF2B5EF4-FFF2-40B4-BE49-F238E27FC236}">
                  <a16:creationId xmlns:a16="http://schemas.microsoft.com/office/drawing/2014/main" id="{81BBB273-FDEF-F4EA-6448-8EB257F9F78E}"/>
                </a:ext>
              </a:extLst>
            </p:cNvPr>
            <p:cNvSpPr/>
            <p:nvPr/>
          </p:nvSpPr>
          <p:spPr>
            <a:xfrm>
              <a:off x="1692475" y="2700300"/>
              <a:ext cx="144300" cy="519000"/>
            </a:xfrm>
            <a:custGeom>
              <a:avLst/>
              <a:gdLst/>
              <a:ahLst/>
              <a:cxnLst/>
              <a:rect l="l" t="t" r="r" b="b"/>
              <a:pathLst>
                <a:path w="5772" h="20760" extrusionOk="0">
                  <a:moveTo>
                    <a:pt x="1292" y="0"/>
                  </a:moveTo>
                  <a:cubicBezTo>
                    <a:pt x="1045" y="0"/>
                    <a:pt x="797" y="92"/>
                    <a:pt x="604" y="277"/>
                  </a:cubicBezTo>
                  <a:cubicBezTo>
                    <a:pt x="207" y="657"/>
                    <a:pt x="194" y="1288"/>
                    <a:pt x="574" y="1685"/>
                  </a:cubicBezTo>
                  <a:cubicBezTo>
                    <a:pt x="2589" y="3786"/>
                    <a:pt x="3777" y="7029"/>
                    <a:pt x="3754" y="10363"/>
                  </a:cubicBezTo>
                  <a:cubicBezTo>
                    <a:pt x="3731" y="13739"/>
                    <a:pt x="2476" y="16989"/>
                    <a:pt x="396" y="19056"/>
                  </a:cubicBezTo>
                  <a:cubicBezTo>
                    <a:pt x="4" y="19443"/>
                    <a:pt x="1" y="20075"/>
                    <a:pt x="389" y="20466"/>
                  </a:cubicBezTo>
                  <a:cubicBezTo>
                    <a:pt x="584" y="20662"/>
                    <a:pt x="839" y="20760"/>
                    <a:pt x="1095" y="20760"/>
                  </a:cubicBezTo>
                  <a:cubicBezTo>
                    <a:pt x="1350" y="20760"/>
                    <a:pt x="1605" y="20663"/>
                    <a:pt x="1799" y="20469"/>
                  </a:cubicBezTo>
                  <a:cubicBezTo>
                    <a:pt x="4243" y="18039"/>
                    <a:pt x="5717" y="14266"/>
                    <a:pt x="5745" y="10377"/>
                  </a:cubicBezTo>
                  <a:cubicBezTo>
                    <a:pt x="5772" y="6537"/>
                    <a:pt x="4376" y="2772"/>
                    <a:pt x="2011" y="306"/>
                  </a:cubicBezTo>
                  <a:cubicBezTo>
                    <a:pt x="1815" y="103"/>
                    <a:pt x="1554" y="0"/>
                    <a:pt x="1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159;p64">
              <a:extLst>
                <a:ext uri="{FF2B5EF4-FFF2-40B4-BE49-F238E27FC236}">
                  <a16:creationId xmlns:a16="http://schemas.microsoft.com/office/drawing/2014/main" id="{4E2C6BF6-AC97-3096-7F89-4ABE772CDF17}"/>
                </a:ext>
              </a:extLst>
            </p:cNvPr>
            <p:cNvSpPr/>
            <p:nvPr/>
          </p:nvSpPr>
          <p:spPr>
            <a:xfrm>
              <a:off x="1619925" y="2766125"/>
              <a:ext cx="113825" cy="385475"/>
            </a:xfrm>
            <a:custGeom>
              <a:avLst/>
              <a:gdLst/>
              <a:ahLst/>
              <a:cxnLst/>
              <a:rect l="l" t="t" r="r" b="b"/>
              <a:pathLst>
                <a:path w="4553" h="15419" extrusionOk="0">
                  <a:moveTo>
                    <a:pt x="1236" y="1"/>
                  </a:moveTo>
                  <a:cubicBezTo>
                    <a:pt x="1013" y="1"/>
                    <a:pt x="789" y="75"/>
                    <a:pt x="603" y="228"/>
                  </a:cubicBezTo>
                  <a:cubicBezTo>
                    <a:pt x="176" y="581"/>
                    <a:pt x="119" y="1216"/>
                    <a:pt x="477" y="1640"/>
                  </a:cubicBezTo>
                  <a:cubicBezTo>
                    <a:pt x="1825" y="3273"/>
                    <a:pt x="2559" y="5426"/>
                    <a:pt x="2543" y="7701"/>
                  </a:cubicBezTo>
                  <a:cubicBezTo>
                    <a:pt x="2527" y="9995"/>
                    <a:pt x="1753" y="12150"/>
                    <a:pt x="364" y="13770"/>
                  </a:cubicBezTo>
                  <a:cubicBezTo>
                    <a:pt x="0" y="14186"/>
                    <a:pt x="46" y="14819"/>
                    <a:pt x="465" y="15179"/>
                  </a:cubicBezTo>
                  <a:cubicBezTo>
                    <a:pt x="653" y="15340"/>
                    <a:pt x="884" y="15419"/>
                    <a:pt x="1114" y="15419"/>
                  </a:cubicBezTo>
                  <a:cubicBezTo>
                    <a:pt x="1397" y="15419"/>
                    <a:pt x="1678" y="15299"/>
                    <a:pt x="1874" y="15066"/>
                  </a:cubicBezTo>
                  <a:cubicBezTo>
                    <a:pt x="3571" y="13090"/>
                    <a:pt x="4515" y="10479"/>
                    <a:pt x="4533" y="7716"/>
                  </a:cubicBezTo>
                  <a:cubicBezTo>
                    <a:pt x="4552" y="4973"/>
                    <a:pt x="3657" y="2365"/>
                    <a:pt x="2012" y="373"/>
                  </a:cubicBezTo>
                  <a:cubicBezTo>
                    <a:pt x="1816" y="128"/>
                    <a:pt x="152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160;p64">
              <a:extLst>
                <a:ext uri="{FF2B5EF4-FFF2-40B4-BE49-F238E27FC236}">
                  <a16:creationId xmlns:a16="http://schemas.microsoft.com/office/drawing/2014/main" id="{A9A8353A-730A-077B-E3EC-70F624C733CF}"/>
                </a:ext>
              </a:extLst>
            </p:cNvPr>
            <p:cNvSpPr/>
            <p:nvPr/>
          </p:nvSpPr>
          <p:spPr>
            <a:xfrm>
              <a:off x="1547400" y="2833800"/>
              <a:ext cx="91625" cy="251100"/>
            </a:xfrm>
            <a:custGeom>
              <a:avLst/>
              <a:gdLst/>
              <a:ahLst/>
              <a:cxnLst/>
              <a:rect l="l" t="t" r="r" b="b"/>
              <a:pathLst>
                <a:path w="3665" h="10044" extrusionOk="0">
                  <a:moveTo>
                    <a:pt x="1263" y="1"/>
                  </a:moveTo>
                  <a:cubicBezTo>
                    <a:pt x="1048" y="1"/>
                    <a:pt x="832" y="70"/>
                    <a:pt x="650" y="212"/>
                  </a:cubicBezTo>
                  <a:cubicBezTo>
                    <a:pt x="217" y="550"/>
                    <a:pt x="140" y="1176"/>
                    <a:pt x="479" y="1609"/>
                  </a:cubicBezTo>
                  <a:cubicBezTo>
                    <a:pt x="1262" y="2611"/>
                    <a:pt x="1671" y="3773"/>
                    <a:pt x="1663" y="4969"/>
                  </a:cubicBezTo>
                  <a:cubicBezTo>
                    <a:pt x="1655" y="6213"/>
                    <a:pt x="1197" y="7408"/>
                    <a:pt x="340" y="8424"/>
                  </a:cubicBezTo>
                  <a:cubicBezTo>
                    <a:pt x="1" y="8845"/>
                    <a:pt x="60" y="9460"/>
                    <a:pt x="474" y="9809"/>
                  </a:cubicBezTo>
                  <a:cubicBezTo>
                    <a:pt x="660" y="9966"/>
                    <a:pt x="888" y="10043"/>
                    <a:pt x="1114" y="10043"/>
                  </a:cubicBezTo>
                  <a:cubicBezTo>
                    <a:pt x="1390" y="10043"/>
                    <a:pt x="1665" y="9929"/>
                    <a:pt x="1862" y="9707"/>
                  </a:cubicBezTo>
                  <a:cubicBezTo>
                    <a:pt x="3022" y="8331"/>
                    <a:pt x="3640" y="6697"/>
                    <a:pt x="3652" y="4982"/>
                  </a:cubicBezTo>
                  <a:cubicBezTo>
                    <a:pt x="3664" y="3333"/>
                    <a:pt x="3109" y="1743"/>
                    <a:pt x="2047" y="383"/>
                  </a:cubicBezTo>
                  <a:cubicBezTo>
                    <a:pt x="1851" y="132"/>
                    <a:pt x="1559" y="1"/>
                    <a:pt x="1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161;p64">
              <a:extLst>
                <a:ext uri="{FF2B5EF4-FFF2-40B4-BE49-F238E27FC236}">
                  <a16:creationId xmlns:a16="http://schemas.microsoft.com/office/drawing/2014/main" id="{B7671BAC-0143-FD24-454B-38C30DD20F63}"/>
                </a:ext>
              </a:extLst>
            </p:cNvPr>
            <p:cNvSpPr/>
            <p:nvPr/>
          </p:nvSpPr>
          <p:spPr>
            <a:xfrm>
              <a:off x="3693525" y="383050"/>
              <a:ext cx="523850" cy="141150"/>
            </a:xfrm>
            <a:custGeom>
              <a:avLst/>
              <a:gdLst/>
              <a:ahLst/>
              <a:cxnLst/>
              <a:rect l="l" t="t" r="r" b="b"/>
              <a:pathLst>
                <a:path w="20954" h="5646" extrusionOk="0">
                  <a:moveTo>
                    <a:pt x="1095" y="0"/>
                  </a:moveTo>
                  <a:cubicBezTo>
                    <a:pt x="841" y="0"/>
                    <a:pt x="587" y="97"/>
                    <a:pt x="392" y="290"/>
                  </a:cubicBezTo>
                  <a:cubicBezTo>
                    <a:pt x="2" y="678"/>
                    <a:pt x="1" y="1310"/>
                    <a:pt x="391" y="1700"/>
                  </a:cubicBezTo>
                  <a:cubicBezTo>
                    <a:pt x="2820" y="4144"/>
                    <a:pt x="6592" y="5618"/>
                    <a:pt x="10482" y="5645"/>
                  </a:cubicBezTo>
                  <a:cubicBezTo>
                    <a:pt x="10517" y="5646"/>
                    <a:pt x="10553" y="5646"/>
                    <a:pt x="10588" y="5646"/>
                  </a:cubicBezTo>
                  <a:cubicBezTo>
                    <a:pt x="14391" y="5646"/>
                    <a:pt x="18109" y="4254"/>
                    <a:pt x="20552" y="1912"/>
                  </a:cubicBezTo>
                  <a:cubicBezTo>
                    <a:pt x="20944" y="1530"/>
                    <a:pt x="20954" y="904"/>
                    <a:pt x="20575" y="510"/>
                  </a:cubicBezTo>
                  <a:cubicBezTo>
                    <a:pt x="20380" y="306"/>
                    <a:pt x="20118" y="204"/>
                    <a:pt x="19857" y="204"/>
                  </a:cubicBezTo>
                  <a:cubicBezTo>
                    <a:pt x="19612" y="204"/>
                    <a:pt x="19366" y="293"/>
                    <a:pt x="19174" y="474"/>
                  </a:cubicBezTo>
                  <a:cubicBezTo>
                    <a:pt x="17093" y="2470"/>
                    <a:pt x="13888" y="3656"/>
                    <a:pt x="10587" y="3656"/>
                  </a:cubicBezTo>
                  <a:cubicBezTo>
                    <a:pt x="10556" y="3656"/>
                    <a:pt x="10526" y="3655"/>
                    <a:pt x="10496" y="3655"/>
                  </a:cubicBezTo>
                  <a:cubicBezTo>
                    <a:pt x="7120" y="3632"/>
                    <a:pt x="3870" y="2377"/>
                    <a:pt x="1803" y="297"/>
                  </a:cubicBezTo>
                  <a:cubicBezTo>
                    <a:pt x="1608" y="99"/>
                    <a:pt x="1351" y="0"/>
                    <a:pt x="109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162;p64">
              <a:extLst>
                <a:ext uri="{FF2B5EF4-FFF2-40B4-BE49-F238E27FC236}">
                  <a16:creationId xmlns:a16="http://schemas.microsoft.com/office/drawing/2014/main" id="{A69E02AF-BA55-40D6-E49E-A51E47148B05}"/>
                </a:ext>
              </a:extLst>
            </p:cNvPr>
            <p:cNvSpPr/>
            <p:nvPr/>
          </p:nvSpPr>
          <p:spPr>
            <a:xfrm>
              <a:off x="3760900" y="311100"/>
              <a:ext cx="390750" cy="110275"/>
            </a:xfrm>
            <a:custGeom>
              <a:avLst/>
              <a:gdLst/>
              <a:ahLst/>
              <a:cxnLst/>
              <a:rect l="l" t="t" r="r" b="b"/>
              <a:pathLst>
                <a:path w="15630" h="4411" extrusionOk="0">
                  <a:moveTo>
                    <a:pt x="1114" y="0"/>
                  </a:moveTo>
                  <a:cubicBezTo>
                    <a:pt x="834" y="0"/>
                    <a:pt x="555" y="118"/>
                    <a:pt x="359" y="348"/>
                  </a:cubicBezTo>
                  <a:cubicBezTo>
                    <a:pt x="0" y="764"/>
                    <a:pt x="48" y="1393"/>
                    <a:pt x="465" y="1751"/>
                  </a:cubicBezTo>
                  <a:cubicBezTo>
                    <a:pt x="2441" y="3446"/>
                    <a:pt x="5052" y="4391"/>
                    <a:pt x="7815" y="4410"/>
                  </a:cubicBezTo>
                  <a:cubicBezTo>
                    <a:pt x="7843" y="4411"/>
                    <a:pt x="7871" y="4411"/>
                    <a:pt x="7899" y="4411"/>
                  </a:cubicBezTo>
                  <a:cubicBezTo>
                    <a:pt x="10610" y="4411"/>
                    <a:pt x="13186" y="3517"/>
                    <a:pt x="15158" y="1889"/>
                  </a:cubicBezTo>
                  <a:lnTo>
                    <a:pt x="15158" y="1888"/>
                  </a:lnTo>
                  <a:cubicBezTo>
                    <a:pt x="15574" y="1536"/>
                    <a:pt x="15629" y="916"/>
                    <a:pt x="15283" y="496"/>
                  </a:cubicBezTo>
                  <a:cubicBezTo>
                    <a:pt x="15086" y="257"/>
                    <a:pt x="14801" y="134"/>
                    <a:pt x="14514" y="134"/>
                  </a:cubicBezTo>
                  <a:cubicBezTo>
                    <a:pt x="14295" y="134"/>
                    <a:pt x="14075" y="206"/>
                    <a:pt x="13891" y="353"/>
                  </a:cubicBezTo>
                  <a:cubicBezTo>
                    <a:pt x="12274" y="1688"/>
                    <a:pt x="10149" y="2420"/>
                    <a:pt x="7899" y="2420"/>
                  </a:cubicBezTo>
                  <a:cubicBezTo>
                    <a:pt x="7876" y="2420"/>
                    <a:pt x="7853" y="2420"/>
                    <a:pt x="7829" y="2420"/>
                  </a:cubicBezTo>
                  <a:cubicBezTo>
                    <a:pt x="5535" y="2404"/>
                    <a:pt x="3381" y="1629"/>
                    <a:pt x="1761" y="240"/>
                  </a:cubicBezTo>
                  <a:cubicBezTo>
                    <a:pt x="1574" y="79"/>
                    <a:pt x="1343" y="0"/>
                    <a:pt x="111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163;p64">
              <a:extLst>
                <a:ext uri="{FF2B5EF4-FFF2-40B4-BE49-F238E27FC236}">
                  <a16:creationId xmlns:a16="http://schemas.microsoft.com/office/drawing/2014/main" id="{4136697D-0D2F-E718-0860-C03E27DAE30E}"/>
                </a:ext>
              </a:extLst>
            </p:cNvPr>
            <p:cNvSpPr/>
            <p:nvPr/>
          </p:nvSpPr>
          <p:spPr>
            <a:xfrm>
              <a:off x="3827425" y="238400"/>
              <a:ext cx="257250" cy="88425"/>
            </a:xfrm>
            <a:custGeom>
              <a:avLst/>
              <a:gdLst/>
              <a:ahLst/>
              <a:cxnLst/>
              <a:rect l="l" t="t" r="r" b="b"/>
              <a:pathLst>
                <a:path w="10290" h="3537" extrusionOk="0">
                  <a:moveTo>
                    <a:pt x="1111" y="1"/>
                  </a:moveTo>
                  <a:cubicBezTo>
                    <a:pt x="828" y="1"/>
                    <a:pt x="547" y="121"/>
                    <a:pt x="350" y="354"/>
                  </a:cubicBezTo>
                  <a:cubicBezTo>
                    <a:pt x="0" y="770"/>
                    <a:pt x="48" y="1388"/>
                    <a:pt x="456" y="1746"/>
                  </a:cubicBezTo>
                  <a:cubicBezTo>
                    <a:pt x="1832" y="2906"/>
                    <a:pt x="3466" y="3524"/>
                    <a:pt x="5181" y="3536"/>
                  </a:cubicBezTo>
                  <a:cubicBezTo>
                    <a:pt x="5198" y="3536"/>
                    <a:pt x="5216" y="3537"/>
                    <a:pt x="5233" y="3537"/>
                  </a:cubicBezTo>
                  <a:cubicBezTo>
                    <a:pt x="6863" y="3537"/>
                    <a:pt x="8434" y="2981"/>
                    <a:pt x="9779" y="1931"/>
                  </a:cubicBezTo>
                  <a:cubicBezTo>
                    <a:pt x="10213" y="1592"/>
                    <a:pt x="10289" y="967"/>
                    <a:pt x="9950" y="534"/>
                  </a:cubicBezTo>
                  <a:cubicBezTo>
                    <a:pt x="9755" y="283"/>
                    <a:pt x="9461" y="151"/>
                    <a:pt x="9165" y="151"/>
                  </a:cubicBezTo>
                  <a:cubicBezTo>
                    <a:pt x="8951" y="151"/>
                    <a:pt x="8735" y="220"/>
                    <a:pt x="8553" y="362"/>
                  </a:cubicBezTo>
                  <a:cubicBezTo>
                    <a:pt x="7562" y="1137"/>
                    <a:pt x="6414" y="1546"/>
                    <a:pt x="5231" y="1546"/>
                  </a:cubicBezTo>
                  <a:cubicBezTo>
                    <a:pt x="5219" y="1546"/>
                    <a:pt x="5206" y="1546"/>
                    <a:pt x="5194" y="1546"/>
                  </a:cubicBezTo>
                  <a:cubicBezTo>
                    <a:pt x="3950" y="1537"/>
                    <a:pt x="2755" y="1080"/>
                    <a:pt x="1738" y="224"/>
                  </a:cubicBezTo>
                  <a:cubicBezTo>
                    <a:pt x="1554" y="74"/>
                    <a:pt x="1332" y="1"/>
                    <a:pt x="1111"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164;p64">
              <a:extLst>
                <a:ext uri="{FF2B5EF4-FFF2-40B4-BE49-F238E27FC236}">
                  <a16:creationId xmlns:a16="http://schemas.microsoft.com/office/drawing/2014/main" id="{4F6A63E1-F988-8CFA-78C4-37342027B345}"/>
                </a:ext>
              </a:extLst>
            </p:cNvPr>
            <p:cNvSpPr/>
            <p:nvPr/>
          </p:nvSpPr>
          <p:spPr>
            <a:xfrm>
              <a:off x="1543650" y="3991975"/>
              <a:ext cx="4747325" cy="1484200"/>
            </a:xfrm>
            <a:custGeom>
              <a:avLst/>
              <a:gdLst/>
              <a:ahLst/>
              <a:cxnLst/>
              <a:rect l="l" t="t" r="r" b="b"/>
              <a:pathLst>
                <a:path w="189893" h="59368" extrusionOk="0">
                  <a:moveTo>
                    <a:pt x="94946" y="0"/>
                  </a:moveTo>
                  <a:cubicBezTo>
                    <a:pt x="69765" y="0"/>
                    <a:pt x="45615" y="3128"/>
                    <a:pt x="27809" y="8694"/>
                  </a:cubicBezTo>
                  <a:cubicBezTo>
                    <a:pt x="10003" y="14261"/>
                    <a:pt x="1" y="21811"/>
                    <a:pt x="1" y="29684"/>
                  </a:cubicBezTo>
                  <a:cubicBezTo>
                    <a:pt x="1" y="37556"/>
                    <a:pt x="10003" y="45106"/>
                    <a:pt x="27809" y="50673"/>
                  </a:cubicBezTo>
                  <a:cubicBezTo>
                    <a:pt x="45615" y="56240"/>
                    <a:pt x="69765" y="59367"/>
                    <a:pt x="94946" y="59367"/>
                  </a:cubicBezTo>
                  <a:cubicBezTo>
                    <a:pt x="120127" y="59367"/>
                    <a:pt x="144277" y="56240"/>
                    <a:pt x="162083" y="50673"/>
                  </a:cubicBezTo>
                  <a:cubicBezTo>
                    <a:pt x="179888" y="45106"/>
                    <a:pt x="189892" y="37556"/>
                    <a:pt x="189892" y="29684"/>
                  </a:cubicBezTo>
                  <a:cubicBezTo>
                    <a:pt x="189892" y="21811"/>
                    <a:pt x="179888" y="14261"/>
                    <a:pt x="162083" y="8694"/>
                  </a:cubicBezTo>
                  <a:cubicBezTo>
                    <a:pt x="144277" y="3128"/>
                    <a:pt x="120127" y="0"/>
                    <a:pt x="94946"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165;p64">
              <a:extLst>
                <a:ext uri="{FF2B5EF4-FFF2-40B4-BE49-F238E27FC236}">
                  <a16:creationId xmlns:a16="http://schemas.microsoft.com/office/drawing/2014/main" id="{14D043FE-A413-063C-983C-9D45CEC46291}"/>
                </a:ext>
              </a:extLst>
            </p:cNvPr>
            <p:cNvSpPr/>
            <p:nvPr/>
          </p:nvSpPr>
          <p:spPr>
            <a:xfrm>
              <a:off x="1778600" y="3998425"/>
              <a:ext cx="4325100" cy="1313725"/>
            </a:xfrm>
            <a:custGeom>
              <a:avLst/>
              <a:gdLst/>
              <a:ahLst/>
              <a:cxnLst/>
              <a:rect l="l" t="t" r="r" b="b"/>
              <a:pathLst>
                <a:path w="173004" h="52549" extrusionOk="0">
                  <a:moveTo>
                    <a:pt x="86502" y="0"/>
                  </a:moveTo>
                  <a:cubicBezTo>
                    <a:pt x="63560" y="0"/>
                    <a:pt x="41558" y="2768"/>
                    <a:pt x="25336" y="7696"/>
                  </a:cubicBezTo>
                  <a:cubicBezTo>
                    <a:pt x="9113" y="12623"/>
                    <a:pt x="0" y="19306"/>
                    <a:pt x="0" y="26275"/>
                  </a:cubicBezTo>
                  <a:cubicBezTo>
                    <a:pt x="0" y="33243"/>
                    <a:pt x="9113" y="39925"/>
                    <a:pt x="25336" y="44853"/>
                  </a:cubicBezTo>
                  <a:cubicBezTo>
                    <a:pt x="41558" y="49780"/>
                    <a:pt x="63560" y="52549"/>
                    <a:pt x="86502" y="52549"/>
                  </a:cubicBezTo>
                  <a:cubicBezTo>
                    <a:pt x="109443" y="52549"/>
                    <a:pt x="131445" y="49780"/>
                    <a:pt x="147667" y="44853"/>
                  </a:cubicBezTo>
                  <a:cubicBezTo>
                    <a:pt x="163889" y="39925"/>
                    <a:pt x="173004" y="33243"/>
                    <a:pt x="173004" y="26275"/>
                  </a:cubicBezTo>
                  <a:cubicBezTo>
                    <a:pt x="173004" y="19306"/>
                    <a:pt x="163889" y="12623"/>
                    <a:pt x="147667" y="7696"/>
                  </a:cubicBezTo>
                  <a:cubicBezTo>
                    <a:pt x="131445" y="2768"/>
                    <a:pt x="109443" y="0"/>
                    <a:pt x="86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166;p64">
              <a:extLst>
                <a:ext uri="{FF2B5EF4-FFF2-40B4-BE49-F238E27FC236}">
                  <a16:creationId xmlns:a16="http://schemas.microsoft.com/office/drawing/2014/main" id="{E30EBDF3-DC7B-6F9E-E9D9-C7B6193FBEA2}"/>
                </a:ext>
              </a:extLst>
            </p:cNvPr>
            <p:cNvSpPr/>
            <p:nvPr/>
          </p:nvSpPr>
          <p:spPr>
            <a:xfrm>
              <a:off x="1771225" y="3991075"/>
              <a:ext cx="4339825" cy="1328450"/>
            </a:xfrm>
            <a:custGeom>
              <a:avLst/>
              <a:gdLst/>
              <a:ahLst/>
              <a:cxnLst/>
              <a:rect l="l" t="t" r="r" b="b"/>
              <a:pathLst>
                <a:path w="173593" h="53138" extrusionOk="0">
                  <a:moveTo>
                    <a:pt x="86797" y="589"/>
                  </a:moveTo>
                  <a:cubicBezTo>
                    <a:pt x="134332" y="589"/>
                    <a:pt x="173005" y="12243"/>
                    <a:pt x="173005" y="26569"/>
                  </a:cubicBezTo>
                  <a:cubicBezTo>
                    <a:pt x="173005" y="40894"/>
                    <a:pt x="134331" y="52549"/>
                    <a:pt x="86797" y="52549"/>
                  </a:cubicBezTo>
                  <a:cubicBezTo>
                    <a:pt x="39262" y="52549"/>
                    <a:pt x="589" y="40894"/>
                    <a:pt x="589" y="26569"/>
                  </a:cubicBezTo>
                  <a:cubicBezTo>
                    <a:pt x="589" y="12243"/>
                    <a:pt x="39262" y="589"/>
                    <a:pt x="86797" y="589"/>
                  </a:cubicBezTo>
                  <a:close/>
                  <a:moveTo>
                    <a:pt x="86797" y="0"/>
                  </a:moveTo>
                  <a:cubicBezTo>
                    <a:pt x="63663" y="0"/>
                    <a:pt x="41910" y="2737"/>
                    <a:pt x="25545" y="7708"/>
                  </a:cubicBezTo>
                  <a:cubicBezTo>
                    <a:pt x="9072" y="12711"/>
                    <a:pt x="0" y="19410"/>
                    <a:pt x="0" y="26569"/>
                  </a:cubicBezTo>
                  <a:cubicBezTo>
                    <a:pt x="0" y="33728"/>
                    <a:pt x="9072" y="40426"/>
                    <a:pt x="25545" y="45429"/>
                  </a:cubicBezTo>
                  <a:cubicBezTo>
                    <a:pt x="41910" y="50400"/>
                    <a:pt x="63663" y="53138"/>
                    <a:pt x="86797" y="53138"/>
                  </a:cubicBezTo>
                  <a:cubicBezTo>
                    <a:pt x="109930" y="53138"/>
                    <a:pt x="131683" y="50400"/>
                    <a:pt x="148049" y="45429"/>
                  </a:cubicBezTo>
                  <a:cubicBezTo>
                    <a:pt x="164521" y="40427"/>
                    <a:pt x="173593" y="33728"/>
                    <a:pt x="173593" y="26569"/>
                  </a:cubicBezTo>
                  <a:cubicBezTo>
                    <a:pt x="173593" y="19410"/>
                    <a:pt x="164521" y="12713"/>
                    <a:pt x="148049" y="7708"/>
                  </a:cubicBezTo>
                  <a:cubicBezTo>
                    <a:pt x="131683" y="2737"/>
                    <a:pt x="109931" y="0"/>
                    <a:pt x="86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167;p64">
              <a:extLst>
                <a:ext uri="{FF2B5EF4-FFF2-40B4-BE49-F238E27FC236}">
                  <a16:creationId xmlns:a16="http://schemas.microsoft.com/office/drawing/2014/main" id="{EC5FE1D6-C358-877A-51EB-28441912E8F1}"/>
                </a:ext>
              </a:extLst>
            </p:cNvPr>
            <p:cNvSpPr/>
            <p:nvPr/>
          </p:nvSpPr>
          <p:spPr>
            <a:xfrm>
              <a:off x="2012975" y="3937675"/>
              <a:ext cx="3856325" cy="1114050"/>
            </a:xfrm>
            <a:custGeom>
              <a:avLst/>
              <a:gdLst/>
              <a:ahLst/>
              <a:cxnLst/>
              <a:rect l="l" t="t" r="r" b="b"/>
              <a:pathLst>
                <a:path w="154253" h="44562" extrusionOk="0">
                  <a:moveTo>
                    <a:pt x="77127" y="0"/>
                  </a:moveTo>
                  <a:cubicBezTo>
                    <a:pt x="56671" y="0"/>
                    <a:pt x="37054" y="2348"/>
                    <a:pt x="22590" y="6526"/>
                  </a:cubicBezTo>
                  <a:cubicBezTo>
                    <a:pt x="8126" y="10705"/>
                    <a:pt x="1" y="16372"/>
                    <a:pt x="1" y="22281"/>
                  </a:cubicBezTo>
                  <a:cubicBezTo>
                    <a:pt x="1" y="28190"/>
                    <a:pt x="8126" y="33857"/>
                    <a:pt x="22590" y="38036"/>
                  </a:cubicBezTo>
                  <a:cubicBezTo>
                    <a:pt x="37054" y="42214"/>
                    <a:pt x="56671" y="44562"/>
                    <a:pt x="77127" y="44562"/>
                  </a:cubicBezTo>
                  <a:cubicBezTo>
                    <a:pt x="97582" y="44562"/>
                    <a:pt x="117199" y="42214"/>
                    <a:pt x="131662" y="38036"/>
                  </a:cubicBezTo>
                  <a:cubicBezTo>
                    <a:pt x="146127" y="33857"/>
                    <a:pt x="154252" y="28190"/>
                    <a:pt x="154252" y="22281"/>
                  </a:cubicBezTo>
                  <a:cubicBezTo>
                    <a:pt x="154252" y="16372"/>
                    <a:pt x="146127" y="10705"/>
                    <a:pt x="131662" y="6526"/>
                  </a:cubicBezTo>
                  <a:cubicBezTo>
                    <a:pt x="117199" y="2348"/>
                    <a:pt x="97582" y="0"/>
                    <a:pt x="77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168;p64">
              <a:extLst>
                <a:ext uri="{FF2B5EF4-FFF2-40B4-BE49-F238E27FC236}">
                  <a16:creationId xmlns:a16="http://schemas.microsoft.com/office/drawing/2014/main" id="{B7362AC2-1DBA-4CF5-4C40-970612CEC9BC}"/>
                </a:ext>
              </a:extLst>
            </p:cNvPr>
            <p:cNvSpPr/>
            <p:nvPr/>
          </p:nvSpPr>
          <p:spPr>
            <a:xfrm>
              <a:off x="2005600" y="3930300"/>
              <a:ext cx="3871075" cy="1128800"/>
            </a:xfrm>
            <a:custGeom>
              <a:avLst/>
              <a:gdLst/>
              <a:ahLst/>
              <a:cxnLst/>
              <a:rect l="l" t="t" r="r" b="b"/>
              <a:pathLst>
                <a:path w="154843" h="45152" extrusionOk="0">
                  <a:moveTo>
                    <a:pt x="77422" y="590"/>
                  </a:moveTo>
                  <a:cubicBezTo>
                    <a:pt x="119787" y="590"/>
                    <a:pt x="154253" y="10451"/>
                    <a:pt x="154253" y="22576"/>
                  </a:cubicBezTo>
                  <a:cubicBezTo>
                    <a:pt x="154253" y="34699"/>
                    <a:pt x="119787" y="44562"/>
                    <a:pt x="77422" y="44562"/>
                  </a:cubicBezTo>
                  <a:cubicBezTo>
                    <a:pt x="35056" y="44562"/>
                    <a:pt x="589" y="34698"/>
                    <a:pt x="589" y="22576"/>
                  </a:cubicBezTo>
                  <a:cubicBezTo>
                    <a:pt x="589" y="10453"/>
                    <a:pt x="35056" y="590"/>
                    <a:pt x="77422" y="590"/>
                  </a:cubicBezTo>
                  <a:close/>
                  <a:moveTo>
                    <a:pt x="77422" y="0"/>
                  </a:moveTo>
                  <a:cubicBezTo>
                    <a:pt x="56794" y="0"/>
                    <a:pt x="37396" y="2322"/>
                    <a:pt x="22803" y="6537"/>
                  </a:cubicBezTo>
                  <a:cubicBezTo>
                    <a:pt x="8099" y="10785"/>
                    <a:pt x="1" y="16481"/>
                    <a:pt x="1" y="22575"/>
                  </a:cubicBezTo>
                  <a:cubicBezTo>
                    <a:pt x="1" y="28669"/>
                    <a:pt x="8099" y="34365"/>
                    <a:pt x="22803" y="38613"/>
                  </a:cubicBezTo>
                  <a:cubicBezTo>
                    <a:pt x="37397" y="42829"/>
                    <a:pt x="56794" y="45152"/>
                    <a:pt x="77422" y="45152"/>
                  </a:cubicBezTo>
                  <a:cubicBezTo>
                    <a:pt x="98049" y="45152"/>
                    <a:pt x="117447" y="42829"/>
                    <a:pt x="132040" y="38613"/>
                  </a:cubicBezTo>
                  <a:cubicBezTo>
                    <a:pt x="146744" y="34365"/>
                    <a:pt x="154842" y="28669"/>
                    <a:pt x="154842" y="22575"/>
                  </a:cubicBezTo>
                  <a:cubicBezTo>
                    <a:pt x="154842" y="16481"/>
                    <a:pt x="146744" y="10785"/>
                    <a:pt x="132040" y="6537"/>
                  </a:cubicBezTo>
                  <a:cubicBezTo>
                    <a:pt x="117447" y="2322"/>
                    <a:pt x="98049" y="0"/>
                    <a:pt x="77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169;p64">
              <a:extLst>
                <a:ext uri="{FF2B5EF4-FFF2-40B4-BE49-F238E27FC236}">
                  <a16:creationId xmlns:a16="http://schemas.microsoft.com/office/drawing/2014/main" id="{CE9794F9-0350-E11C-CB22-32D4A09008CB}"/>
                </a:ext>
              </a:extLst>
            </p:cNvPr>
            <p:cNvSpPr/>
            <p:nvPr/>
          </p:nvSpPr>
          <p:spPr>
            <a:xfrm>
              <a:off x="2182475" y="3986625"/>
              <a:ext cx="3517325" cy="979400"/>
            </a:xfrm>
            <a:custGeom>
              <a:avLst/>
              <a:gdLst/>
              <a:ahLst/>
              <a:cxnLst/>
              <a:rect l="l" t="t" r="r" b="b"/>
              <a:pathLst>
                <a:path w="140693" h="39176" extrusionOk="0">
                  <a:moveTo>
                    <a:pt x="70347" y="1"/>
                  </a:moveTo>
                  <a:cubicBezTo>
                    <a:pt x="51689" y="1"/>
                    <a:pt x="33797" y="2064"/>
                    <a:pt x="20604" y="5738"/>
                  </a:cubicBezTo>
                  <a:cubicBezTo>
                    <a:pt x="7412" y="9411"/>
                    <a:pt x="0" y="14393"/>
                    <a:pt x="0" y="19588"/>
                  </a:cubicBezTo>
                  <a:cubicBezTo>
                    <a:pt x="0" y="24784"/>
                    <a:pt x="7412" y="29765"/>
                    <a:pt x="20604" y="33439"/>
                  </a:cubicBezTo>
                  <a:cubicBezTo>
                    <a:pt x="33797" y="37112"/>
                    <a:pt x="51689" y="39176"/>
                    <a:pt x="70347" y="39176"/>
                  </a:cubicBezTo>
                  <a:cubicBezTo>
                    <a:pt x="89003" y="39176"/>
                    <a:pt x="106896" y="37112"/>
                    <a:pt x="120088" y="33439"/>
                  </a:cubicBezTo>
                  <a:cubicBezTo>
                    <a:pt x="133281" y="29765"/>
                    <a:pt x="140692" y="24784"/>
                    <a:pt x="140692" y="19588"/>
                  </a:cubicBezTo>
                  <a:cubicBezTo>
                    <a:pt x="140692" y="14393"/>
                    <a:pt x="133281" y="9411"/>
                    <a:pt x="120088" y="5738"/>
                  </a:cubicBezTo>
                  <a:cubicBezTo>
                    <a:pt x="106896" y="2064"/>
                    <a:pt x="89003" y="1"/>
                    <a:pt x="70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70;p64">
              <a:extLst>
                <a:ext uri="{FF2B5EF4-FFF2-40B4-BE49-F238E27FC236}">
                  <a16:creationId xmlns:a16="http://schemas.microsoft.com/office/drawing/2014/main" id="{FB199BFB-8DE2-C09C-8571-464005203624}"/>
                </a:ext>
              </a:extLst>
            </p:cNvPr>
            <p:cNvSpPr/>
            <p:nvPr/>
          </p:nvSpPr>
          <p:spPr>
            <a:xfrm>
              <a:off x="2175125" y="3979250"/>
              <a:ext cx="3532025" cy="994150"/>
            </a:xfrm>
            <a:custGeom>
              <a:avLst/>
              <a:gdLst/>
              <a:ahLst/>
              <a:cxnLst/>
              <a:rect l="l" t="t" r="r" b="b"/>
              <a:pathLst>
                <a:path w="141281" h="39766" extrusionOk="0">
                  <a:moveTo>
                    <a:pt x="70641" y="590"/>
                  </a:moveTo>
                  <a:cubicBezTo>
                    <a:pt x="109267" y="590"/>
                    <a:pt x="140691" y="9245"/>
                    <a:pt x="140691" y="19883"/>
                  </a:cubicBezTo>
                  <a:cubicBezTo>
                    <a:pt x="140691" y="30522"/>
                    <a:pt x="109267" y="39177"/>
                    <a:pt x="70641" y="39177"/>
                  </a:cubicBezTo>
                  <a:cubicBezTo>
                    <a:pt x="32014" y="39177"/>
                    <a:pt x="589" y="30522"/>
                    <a:pt x="589" y="19883"/>
                  </a:cubicBezTo>
                  <a:cubicBezTo>
                    <a:pt x="589" y="9245"/>
                    <a:pt x="32014" y="590"/>
                    <a:pt x="70641" y="590"/>
                  </a:cubicBezTo>
                  <a:close/>
                  <a:moveTo>
                    <a:pt x="70641" y="1"/>
                  </a:moveTo>
                  <a:cubicBezTo>
                    <a:pt x="51824" y="1"/>
                    <a:pt x="34132" y="2042"/>
                    <a:pt x="20820" y="5749"/>
                  </a:cubicBezTo>
                  <a:cubicBezTo>
                    <a:pt x="7395" y="9488"/>
                    <a:pt x="1" y="14507"/>
                    <a:pt x="1" y="19883"/>
                  </a:cubicBezTo>
                  <a:cubicBezTo>
                    <a:pt x="1" y="25260"/>
                    <a:pt x="7395" y="30280"/>
                    <a:pt x="20820" y="34018"/>
                  </a:cubicBezTo>
                  <a:cubicBezTo>
                    <a:pt x="34132" y="37724"/>
                    <a:pt x="51824" y="39766"/>
                    <a:pt x="70641" y="39766"/>
                  </a:cubicBezTo>
                  <a:cubicBezTo>
                    <a:pt x="89456" y="39766"/>
                    <a:pt x="107150" y="37724"/>
                    <a:pt x="120461" y="34018"/>
                  </a:cubicBezTo>
                  <a:cubicBezTo>
                    <a:pt x="133887" y="30280"/>
                    <a:pt x="141280" y="25260"/>
                    <a:pt x="141280" y="19883"/>
                  </a:cubicBezTo>
                  <a:cubicBezTo>
                    <a:pt x="141280" y="14507"/>
                    <a:pt x="133887" y="9488"/>
                    <a:pt x="120461" y="5749"/>
                  </a:cubicBezTo>
                  <a:cubicBezTo>
                    <a:pt x="107150" y="2042"/>
                    <a:pt x="89456" y="1"/>
                    <a:pt x="70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71;p64">
              <a:extLst>
                <a:ext uri="{FF2B5EF4-FFF2-40B4-BE49-F238E27FC236}">
                  <a16:creationId xmlns:a16="http://schemas.microsoft.com/office/drawing/2014/main" id="{D1423A3A-B39B-92F4-5B9B-3FA35381BFBF}"/>
                </a:ext>
              </a:extLst>
            </p:cNvPr>
            <p:cNvSpPr/>
            <p:nvPr/>
          </p:nvSpPr>
          <p:spPr>
            <a:xfrm>
              <a:off x="2205725" y="4145775"/>
              <a:ext cx="3470825" cy="820250"/>
            </a:xfrm>
            <a:custGeom>
              <a:avLst/>
              <a:gdLst/>
              <a:ahLst/>
              <a:cxnLst/>
              <a:rect l="l" t="t" r="r" b="b"/>
              <a:pathLst>
                <a:path w="138833" h="32810" extrusionOk="0">
                  <a:moveTo>
                    <a:pt x="69417" y="0"/>
                  </a:moveTo>
                  <a:cubicBezTo>
                    <a:pt x="51006" y="0"/>
                    <a:pt x="33349" y="1729"/>
                    <a:pt x="20332" y="4805"/>
                  </a:cubicBezTo>
                  <a:cubicBezTo>
                    <a:pt x="7314" y="7882"/>
                    <a:pt x="0" y="12054"/>
                    <a:pt x="0" y="16406"/>
                  </a:cubicBezTo>
                  <a:cubicBezTo>
                    <a:pt x="0" y="20756"/>
                    <a:pt x="7314" y="24929"/>
                    <a:pt x="20332" y="28005"/>
                  </a:cubicBezTo>
                  <a:cubicBezTo>
                    <a:pt x="33349" y="31082"/>
                    <a:pt x="51006" y="32810"/>
                    <a:pt x="69417" y="32810"/>
                  </a:cubicBezTo>
                  <a:cubicBezTo>
                    <a:pt x="87827" y="32810"/>
                    <a:pt x="105483" y="31082"/>
                    <a:pt x="118501" y="28005"/>
                  </a:cubicBezTo>
                  <a:cubicBezTo>
                    <a:pt x="131520" y="24929"/>
                    <a:pt x="138832" y="20756"/>
                    <a:pt x="138832" y="16406"/>
                  </a:cubicBezTo>
                  <a:cubicBezTo>
                    <a:pt x="138832" y="12054"/>
                    <a:pt x="131520" y="7882"/>
                    <a:pt x="118501" y="4805"/>
                  </a:cubicBezTo>
                  <a:cubicBezTo>
                    <a:pt x="105483" y="1729"/>
                    <a:pt x="87827" y="0"/>
                    <a:pt x="69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72;p64">
              <a:extLst>
                <a:ext uri="{FF2B5EF4-FFF2-40B4-BE49-F238E27FC236}">
                  <a16:creationId xmlns:a16="http://schemas.microsoft.com/office/drawing/2014/main" id="{56689092-8DF1-F176-5A28-EBCB3170C929}"/>
                </a:ext>
              </a:extLst>
            </p:cNvPr>
            <p:cNvSpPr/>
            <p:nvPr/>
          </p:nvSpPr>
          <p:spPr>
            <a:xfrm>
              <a:off x="2197200" y="4138425"/>
              <a:ext cx="3487875" cy="834975"/>
            </a:xfrm>
            <a:custGeom>
              <a:avLst/>
              <a:gdLst/>
              <a:ahLst/>
              <a:cxnLst/>
              <a:rect l="l" t="t" r="r" b="b"/>
              <a:pathLst>
                <a:path w="139515" h="33399" extrusionOk="0">
                  <a:moveTo>
                    <a:pt x="69758" y="589"/>
                  </a:moveTo>
                  <a:cubicBezTo>
                    <a:pt x="103563" y="589"/>
                    <a:pt x="133159" y="7504"/>
                    <a:pt x="138829" y="16700"/>
                  </a:cubicBezTo>
                  <a:cubicBezTo>
                    <a:pt x="133159" y="25895"/>
                    <a:pt x="103562" y="32810"/>
                    <a:pt x="69758" y="32810"/>
                  </a:cubicBezTo>
                  <a:cubicBezTo>
                    <a:pt x="35953" y="32810"/>
                    <a:pt x="6356" y="25895"/>
                    <a:pt x="685" y="16700"/>
                  </a:cubicBezTo>
                  <a:cubicBezTo>
                    <a:pt x="6356" y="7504"/>
                    <a:pt x="35953" y="589"/>
                    <a:pt x="69758" y="589"/>
                  </a:cubicBezTo>
                  <a:close/>
                  <a:moveTo>
                    <a:pt x="69758" y="0"/>
                  </a:moveTo>
                  <a:cubicBezTo>
                    <a:pt x="35017" y="0"/>
                    <a:pt x="5717" y="6961"/>
                    <a:pt x="87" y="16550"/>
                  </a:cubicBezTo>
                  <a:lnTo>
                    <a:pt x="0" y="16700"/>
                  </a:lnTo>
                  <a:lnTo>
                    <a:pt x="87" y="16849"/>
                  </a:lnTo>
                  <a:cubicBezTo>
                    <a:pt x="5717" y="26438"/>
                    <a:pt x="35017" y="33399"/>
                    <a:pt x="69758" y="33399"/>
                  </a:cubicBezTo>
                  <a:cubicBezTo>
                    <a:pt x="104497" y="33399"/>
                    <a:pt x="133799" y="26438"/>
                    <a:pt x="139428" y="16849"/>
                  </a:cubicBezTo>
                  <a:lnTo>
                    <a:pt x="139514" y="16700"/>
                  </a:lnTo>
                  <a:lnTo>
                    <a:pt x="139428" y="16550"/>
                  </a:lnTo>
                  <a:cubicBezTo>
                    <a:pt x="133799" y="6961"/>
                    <a:pt x="104497" y="0"/>
                    <a:pt x="69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73;p64">
              <a:extLst>
                <a:ext uri="{FF2B5EF4-FFF2-40B4-BE49-F238E27FC236}">
                  <a16:creationId xmlns:a16="http://schemas.microsoft.com/office/drawing/2014/main" id="{8BC41DAF-29A7-62F3-72DE-F60BF7AC49E9}"/>
                </a:ext>
              </a:extLst>
            </p:cNvPr>
            <p:cNvSpPr/>
            <p:nvPr/>
          </p:nvSpPr>
          <p:spPr>
            <a:xfrm>
              <a:off x="2166250" y="4842425"/>
              <a:ext cx="119075" cy="104200"/>
            </a:xfrm>
            <a:custGeom>
              <a:avLst/>
              <a:gdLst/>
              <a:ahLst/>
              <a:cxnLst/>
              <a:rect l="l" t="t" r="r" b="b"/>
              <a:pathLst>
                <a:path w="4763" h="4168" extrusionOk="0">
                  <a:moveTo>
                    <a:pt x="2382" y="1"/>
                  </a:moveTo>
                  <a:cubicBezTo>
                    <a:pt x="1066" y="1"/>
                    <a:pt x="0" y="933"/>
                    <a:pt x="0" y="2084"/>
                  </a:cubicBezTo>
                  <a:cubicBezTo>
                    <a:pt x="0" y="3235"/>
                    <a:pt x="1066" y="4168"/>
                    <a:pt x="2382" y="4168"/>
                  </a:cubicBezTo>
                  <a:cubicBezTo>
                    <a:pt x="3697" y="4168"/>
                    <a:pt x="4763" y="3235"/>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74;p64">
              <a:extLst>
                <a:ext uri="{FF2B5EF4-FFF2-40B4-BE49-F238E27FC236}">
                  <a16:creationId xmlns:a16="http://schemas.microsoft.com/office/drawing/2014/main" id="{DDE978D5-4C91-BF3C-60F2-7AF596C4A4F7}"/>
                </a:ext>
              </a:extLst>
            </p:cNvPr>
            <p:cNvSpPr/>
            <p:nvPr/>
          </p:nvSpPr>
          <p:spPr>
            <a:xfrm>
              <a:off x="2158900" y="4835075"/>
              <a:ext cx="133800" cy="118925"/>
            </a:xfrm>
            <a:custGeom>
              <a:avLst/>
              <a:gdLst/>
              <a:ahLst/>
              <a:cxnLst/>
              <a:rect l="l" t="t" r="r" b="b"/>
              <a:pathLst>
                <a:path w="5352" h="4757" extrusionOk="0">
                  <a:moveTo>
                    <a:pt x="2676" y="590"/>
                  </a:moveTo>
                  <a:cubicBezTo>
                    <a:pt x="3826" y="590"/>
                    <a:pt x="4763" y="1391"/>
                    <a:pt x="4763" y="2378"/>
                  </a:cubicBezTo>
                  <a:cubicBezTo>
                    <a:pt x="4763" y="3364"/>
                    <a:pt x="3826" y="4168"/>
                    <a:pt x="2676" y="4168"/>
                  </a:cubicBezTo>
                  <a:cubicBezTo>
                    <a:pt x="1525" y="4168"/>
                    <a:pt x="589" y="3364"/>
                    <a:pt x="589" y="2378"/>
                  </a:cubicBezTo>
                  <a:cubicBezTo>
                    <a:pt x="589" y="1391"/>
                    <a:pt x="1525" y="590"/>
                    <a:pt x="2676" y="590"/>
                  </a:cubicBezTo>
                  <a:close/>
                  <a:moveTo>
                    <a:pt x="2676" y="1"/>
                  </a:moveTo>
                  <a:cubicBezTo>
                    <a:pt x="1200" y="1"/>
                    <a:pt x="0" y="1067"/>
                    <a:pt x="0" y="2378"/>
                  </a:cubicBezTo>
                  <a:cubicBezTo>
                    <a:pt x="0" y="3690"/>
                    <a:pt x="1200" y="4756"/>
                    <a:pt x="2676" y="4756"/>
                  </a:cubicBezTo>
                  <a:cubicBezTo>
                    <a:pt x="4151" y="4756"/>
                    <a:pt x="5352" y="3688"/>
                    <a:pt x="5352" y="2378"/>
                  </a:cubicBezTo>
                  <a:cubicBezTo>
                    <a:pt x="5352" y="1067"/>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75;p64">
              <a:extLst>
                <a:ext uri="{FF2B5EF4-FFF2-40B4-BE49-F238E27FC236}">
                  <a16:creationId xmlns:a16="http://schemas.microsoft.com/office/drawing/2014/main" id="{7984D044-66B5-8B9C-3D23-F204C5AB9751}"/>
                </a:ext>
              </a:extLst>
            </p:cNvPr>
            <p:cNvSpPr/>
            <p:nvPr/>
          </p:nvSpPr>
          <p:spPr>
            <a:xfrm>
              <a:off x="3023025" y="5069875"/>
              <a:ext cx="119075" cy="104200"/>
            </a:xfrm>
            <a:custGeom>
              <a:avLst/>
              <a:gdLst/>
              <a:ahLst/>
              <a:cxnLst/>
              <a:rect l="l" t="t" r="r" b="b"/>
              <a:pathLst>
                <a:path w="4763" h="4168" extrusionOk="0">
                  <a:moveTo>
                    <a:pt x="2382" y="1"/>
                  </a:moveTo>
                  <a:cubicBezTo>
                    <a:pt x="1066" y="1"/>
                    <a:pt x="1" y="934"/>
                    <a:pt x="1" y="2084"/>
                  </a:cubicBezTo>
                  <a:cubicBezTo>
                    <a:pt x="1" y="3234"/>
                    <a:pt x="1066" y="4168"/>
                    <a:pt x="2382" y="4168"/>
                  </a:cubicBezTo>
                  <a:cubicBezTo>
                    <a:pt x="3697" y="4168"/>
                    <a:pt x="4763" y="3234"/>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76;p64">
              <a:extLst>
                <a:ext uri="{FF2B5EF4-FFF2-40B4-BE49-F238E27FC236}">
                  <a16:creationId xmlns:a16="http://schemas.microsoft.com/office/drawing/2014/main" id="{ECFB1D9A-07CD-A48A-196F-05A11FF0571D}"/>
                </a:ext>
              </a:extLst>
            </p:cNvPr>
            <p:cNvSpPr/>
            <p:nvPr/>
          </p:nvSpPr>
          <p:spPr>
            <a:xfrm>
              <a:off x="3015650" y="5062500"/>
              <a:ext cx="133800" cy="118925"/>
            </a:xfrm>
            <a:custGeom>
              <a:avLst/>
              <a:gdLst/>
              <a:ahLst/>
              <a:cxnLst/>
              <a:rect l="l" t="t" r="r" b="b"/>
              <a:pathLst>
                <a:path w="5352" h="4757" extrusionOk="0">
                  <a:moveTo>
                    <a:pt x="2676" y="590"/>
                  </a:moveTo>
                  <a:cubicBezTo>
                    <a:pt x="3828" y="590"/>
                    <a:pt x="4763" y="1393"/>
                    <a:pt x="4763" y="2379"/>
                  </a:cubicBezTo>
                  <a:cubicBezTo>
                    <a:pt x="4763" y="3366"/>
                    <a:pt x="3826" y="4168"/>
                    <a:pt x="2676" y="4168"/>
                  </a:cubicBezTo>
                  <a:cubicBezTo>
                    <a:pt x="1526" y="4168"/>
                    <a:pt x="589" y="3366"/>
                    <a:pt x="589" y="2379"/>
                  </a:cubicBezTo>
                  <a:cubicBezTo>
                    <a:pt x="589" y="1392"/>
                    <a:pt x="1526" y="590"/>
                    <a:pt x="2676" y="590"/>
                  </a:cubicBezTo>
                  <a:close/>
                  <a:moveTo>
                    <a:pt x="2676" y="1"/>
                  </a:moveTo>
                  <a:cubicBezTo>
                    <a:pt x="1201" y="1"/>
                    <a:pt x="1" y="1069"/>
                    <a:pt x="1" y="2379"/>
                  </a:cubicBezTo>
                  <a:cubicBezTo>
                    <a:pt x="1" y="3689"/>
                    <a:pt x="1201" y="4756"/>
                    <a:pt x="2676" y="4756"/>
                  </a:cubicBezTo>
                  <a:cubicBezTo>
                    <a:pt x="4152" y="4756"/>
                    <a:pt x="5352" y="3691"/>
                    <a:pt x="5352" y="2379"/>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77;p64">
              <a:extLst>
                <a:ext uri="{FF2B5EF4-FFF2-40B4-BE49-F238E27FC236}">
                  <a16:creationId xmlns:a16="http://schemas.microsoft.com/office/drawing/2014/main" id="{8805D123-6707-ADF4-FC46-C73A09AF0FB2}"/>
                </a:ext>
              </a:extLst>
            </p:cNvPr>
            <p:cNvSpPr/>
            <p:nvPr/>
          </p:nvSpPr>
          <p:spPr>
            <a:xfrm>
              <a:off x="4042400" y="5107075"/>
              <a:ext cx="119075" cy="104200"/>
            </a:xfrm>
            <a:custGeom>
              <a:avLst/>
              <a:gdLst/>
              <a:ahLst/>
              <a:cxnLst/>
              <a:rect l="l" t="t" r="r" b="b"/>
              <a:pathLst>
                <a:path w="4763" h="4168" extrusionOk="0">
                  <a:moveTo>
                    <a:pt x="2382" y="1"/>
                  </a:moveTo>
                  <a:cubicBezTo>
                    <a:pt x="1067" y="1"/>
                    <a:pt x="1" y="933"/>
                    <a:pt x="1" y="2084"/>
                  </a:cubicBezTo>
                  <a:cubicBezTo>
                    <a:pt x="1" y="3236"/>
                    <a:pt x="1067" y="4168"/>
                    <a:pt x="2382" y="4168"/>
                  </a:cubicBezTo>
                  <a:cubicBezTo>
                    <a:pt x="3697" y="4168"/>
                    <a:pt x="4763" y="3236"/>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78;p64">
              <a:extLst>
                <a:ext uri="{FF2B5EF4-FFF2-40B4-BE49-F238E27FC236}">
                  <a16:creationId xmlns:a16="http://schemas.microsoft.com/office/drawing/2014/main" id="{A0B5013B-1E4E-5B37-C682-F082D4213B48}"/>
                </a:ext>
              </a:extLst>
            </p:cNvPr>
            <p:cNvSpPr/>
            <p:nvPr/>
          </p:nvSpPr>
          <p:spPr>
            <a:xfrm>
              <a:off x="4035050" y="5099725"/>
              <a:ext cx="133800" cy="118925"/>
            </a:xfrm>
            <a:custGeom>
              <a:avLst/>
              <a:gdLst/>
              <a:ahLst/>
              <a:cxnLst/>
              <a:rect l="l" t="t" r="r" b="b"/>
              <a:pathLst>
                <a:path w="5352" h="4757" extrusionOk="0">
                  <a:moveTo>
                    <a:pt x="2676" y="590"/>
                  </a:moveTo>
                  <a:cubicBezTo>
                    <a:pt x="3827" y="590"/>
                    <a:pt x="4763" y="1391"/>
                    <a:pt x="4763" y="2378"/>
                  </a:cubicBezTo>
                  <a:cubicBezTo>
                    <a:pt x="4763" y="3365"/>
                    <a:pt x="3827" y="4168"/>
                    <a:pt x="2676" y="4168"/>
                  </a:cubicBezTo>
                  <a:cubicBezTo>
                    <a:pt x="1526" y="4168"/>
                    <a:pt x="590" y="3364"/>
                    <a:pt x="590" y="2378"/>
                  </a:cubicBezTo>
                  <a:cubicBezTo>
                    <a:pt x="590" y="1392"/>
                    <a:pt x="1526" y="590"/>
                    <a:pt x="2676" y="590"/>
                  </a:cubicBezTo>
                  <a:close/>
                  <a:moveTo>
                    <a:pt x="2676" y="1"/>
                  </a:moveTo>
                  <a:cubicBezTo>
                    <a:pt x="1200" y="1"/>
                    <a:pt x="1" y="1067"/>
                    <a:pt x="1" y="2378"/>
                  </a:cubicBezTo>
                  <a:cubicBezTo>
                    <a:pt x="1" y="3690"/>
                    <a:pt x="1200" y="4757"/>
                    <a:pt x="2676" y="4757"/>
                  </a:cubicBezTo>
                  <a:cubicBezTo>
                    <a:pt x="4151" y="4757"/>
                    <a:pt x="5352" y="3689"/>
                    <a:pt x="5352" y="2378"/>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79;p64">
              <a:extLst>
                <a:ext uri="{FF2B5EF4-FFF2-40B4-BE49-F238E27FC236}">
                  <a16:creationId xmlns:a16="http://schemas.microsoft.com/office/drawing/2014/main" id="{B5EDE16F-A864-07AD-462A-FC7E5701CB3E}"/>
                </a:ext>
              </a:extLst>
            </p:cNvPr>
            <p:cNvSpPr/>
            <p:nvPr/>
          </p:nvSpPr>
          <p:spPr>
            <a:xfrm>
              <a:off x="5054350" y="5017800"/>
              <a:ext cx="119075" cy="104200"/>
            </a:xfrm>
            <a:custGeom>
              <a:avLst/>
              <a:gdLst/>
              <a:ahLst/>
              <a:cxnLst/>
              <a:rect l="l" t="t" r="r" b="b"/>
              <a:pathLst>
                <a:path w="4763" h="4168" extrusionOk="0">
                  <a:moveTo>
                    <a:pt x="2381" y="0"/>
                  </a:moveTo>
                  <a:cubicBezTo>
                    <a:pt x="1066" y="0"/>
                    <a:pt x="0" y="933"/>
                    <a:pt x="0" y="2084"/>
                  </a:cubicBezTo>
                  <a:cubicBezTo>
                    <a:pt x="0" y="3234"/>
                    <a:pt x="1066" y="4167"/>
                    <a:pt x="2381" y="4167"/>
                  </a:cubicBezTo>
                  <a:cubicBezTo>
                    <a:pt x="3697" y="4167"/>
                    <a:pt x="4763" y="3234"/>
                    <a:pt x="4763" y="2084"/>
                  </a:cubicBezTo>
                  <a:cubicBezTo>
                    <a:pt x="4763" y="933"/>
                    <a:pt x="3697" y="0"/>
                    <a:pt x="2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80;p64">
              <a:extLst>
                <a:ext uri="{FF2B5EF4-FFF2-40B4-BE49-F238E27FC236}">
                  <a16:creationId xmlns:a16="http://schemas.microsoft.com/office/drawing/2014/main" id="{BA183E47-9C96-9940-8C22-23DCF082EAF4}"/>
                </a:ext>
              </a:extLst>
            </p:cNvPr>
            <p:cNvSpPr/>
            <p:nvPr/>
          </p:nvSpPr>
          <p:spPr>
            <a:xfrm>
              <a:off x="5047000" y="5010425"/>
              <a:ext cx="133800" cy="118950"/>
            </a:xfrm>
            <a:custGeom>
              <a:avLst/>
              <a:gdLst/>
              <a:ahLst/>
              <a:cxnLst/>
              <a:rect l="l" t="t" r="r" b="b"/>
              <a:pathLst>
                <a:path w="5352" h="4758" extrusionOk="0">
                  <a:moveTo>
                    <a:pt x="2676" y="590"/>
                  </a:moveTo>
                  <a:cubicBezTo>
                    <a:pt x="3826" y="590"/>
                    <a:pt x="4763" y="1392"/>
                    <a:pt x="4763" y="2379"/>
                  </a:cubicBezTo>
                  <a:cubicBezTo>
                    <a:pt x="4763" y="3364"/>
                    <a:pt x="3826" y="4167"/>
                    <a:pt x="2676" y="4167"/>
                  </a:cubicBezTo>
                  <a:cubicBezTo>
                    <a:pt x="1526" y="4167"/>
                    <a:pt x="589" y="3364"/>
                    <a:pt x="589" y="2379"/>
                  </a:cubicBezTo>
                  <a:cubicBezTo>
                    <a:pt x="589" y="1392"/>
                    <a:pt x="1526" y="590"/>
                    <a:pt x="2676" y="590"/>
                  </a:cubicBezTo>
                  <a:close/>
                  <a:moveTo>
                    <a:pt x="2676" y="0"/>
                  </a:moveTo>
                  <a:cubicBezTo>
                    <a:pt x="1201" y="0"/>
                    <a:pt x="0" y="1067"/>
                    <a:pt x="0" y="2379"/>
                  </a:cubicBezTo>
                  <a:cubicBezTo>
                    <a:pt x="0" y="3690"/>
                    <a:pt x="1201" y="4757"/>
                    <a:pt x="2676" y="4757"/>
                  </a:cubicBezTo>
                  <a:cubicBezTo>
                    <a:pt x="4151" y="4757"/>
                    <a:pt x="5352" y="3689"/>
                    <a:pt x="5352" y="2379"/>
                  </a:cubicBezTo>
                  <a:cubicBezTo>
                    <a:pt x="5352" y="1067"/>
                    <a:pt x="4151" y="0"/>
                    <a:pt x="2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81;p64">
              <a:extLst>
                <a:ext uri="{FF2B5EF4-FFF2-40B4-BE49-F238E27FC236}">
                  <a16:creationId xmlns:a16="http://schemas.microsoft.com/office/drawing/2014/main" id="{CC4206D5-7C04-E0D0-6401-9F0AE2B2292E}"/>
                </a:ext>
              </a:extLst>
            </p:cNvPr>
            <p:cNvSpPr/>
            <p:nvPr/>
          </p:nvSpPr>
          <p:spPr>
            <a:xfrm>
              <a:off x="5709150" y="4779675"/>
              <a:ext cx="119050" cy="104200"/>
            </a:xfrm>
            <a:custGeom>
              <a:avLst/>
              <a:gdLst/>
              <a:ahLst/>
              <a:cxnLst/>
              <a:rect l="l" t="t" r="r" b="b"/>
              <a:pathLst>
                <a:path w="4762" h="4168" extrusionOk="0">
                  <a:moveTo>
                    <a:pt x="2381" y="1"/>
                  </a:moveTo>
                  <a:cubicBezTo>
                    <a:pt x="1066" y="1"/>
                    <a:pt x="0" y="934"/>
                    <a:pt x="0" y="2084"/>
                  </a:cubicBezTo>
                  <a:cubicBezTo>
                    <a:pt x="0" y="3235"/>
                    <a:pt x="1066" y="4168"/>
                    <a:pt x="2381" y="4168"/>
                  </a:cubicBezTo>
                  <a:cubicBezTo>
                    <a:pt x="3696" y="4168"/>
                    <a:pt x="4762" y="3235"/>
                    <a:pt x="4762" y="2084"/>
                  </a:cubicBezTo>
                  <a:cubicBezTo>
                    <a:pt x="4762" y="934"/>
                    <a:pt x="3696" y="1"/>
                    <a:pt x="2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82;p64">
              <a:extLst>
                <a:ext uri="{FF2B5EF4-FFF2-40B4-BE49-F238E27FC236}">
                  <a16:creationId xmlns:a16="http://schemas.microsoft.com/office/drawing/2014/main" id="{C2F655E3-93B1-9FAF-3ED9-F733AC759D21}"/>
                </a:ext>
              </a:extLst>
            </p:cNvPr>
            <p:cNvSpPr/>
            <p:nvPr/>
          </p:nvSpPr>
          <p:spPr>
            <a:xfrm>
              <a:off x="5701775" y="4772325"/>
              <a:ext cx="133800" cy="118925"/>
            </a:xfrm>
            <a:custGeom>
              <a:avLst/>
              <a:gdLst/>
              <a:ahLst/>
              <a:cxnLst/>
              <a:rect l="l" t="t" r="r" b="b"/>
              <a:pathLst>
                <a:path w="5352" h="4757" extrusionOk="0">
                  <a:moveTo>
                    <a:pt x="2676" y="590"/>
                  </a:moveTo>
                  <a:lnTo>
                    <a:pt x="2676" y="591"/>
                  </a:lnTo>
                  <a:cubicBezTo>
                    <a:pt x="3826" y="591"/>
                    <a:pt x="4763" y="1391"/>
                    <a:pt x="4763" y="2378"/>
                  </a:cubicBezTo>
                  <a:cubicBezTo>
                    <a:pt x="4763" y="3364"/>
                    <a:pt x="3826" y="4167"/>
                    <a:pt x="2676" y="4167"/>
                  </a:cubicBezTo>
                  <a:cubicBezTo>
                    <a:pt x="1526" y="4167"/>
                    <a:pt x="589" y="3364"/>
                    <a:pt x="589" y="2378"/>
                  </a:cubicBezTo>
                  <a:cubicBezTo>
                    <a:pt x="589" y="1391"/>
                    <a:pt x="1526" y="590"/>
                    <a:pt x="2676" y="590"/>
                  </a:cubicBezTo>
                  <a:close/>
                  <a:moveTo>
                    <a:pt x="2676" y="1"/>
                  </a:moveTo>
                  <a:cubicBezTo>
                    <a:pt x="1201" y="1"/>
                    <a:pt x="0" y="1068"/>
                    <a:pt x="0" y="2378"/>
                  </a:cubicBezTo>
                  <a:cubicBezTo>
                    <a:pt x="0" y="3690"/>
                    <a:pt x="1201" y="4756"/>
                    <a:pt x="2676" y="4756"/>
                  </a:cubicBezTo>
                  <a:cubicBezTo>
                    <a:pt x="4151" y="4756"/>
                    <a:pt x="5351" y="3690"/>
                    <a:pt x="5351" y="2378"/>
                  </a:cubicBezTo>
                  <a:cubicBezTo>
                    <a:pt x="5351"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83;p64">
              <a:extLst>
                <a:ext uri="{FF2B5EF4-FFF2-40B4-BE49-F238E27FC236}">
                  <a16:creationId xmlns:a16="http://schemas.microsoft.com/office/drawing/2014/main" id="{66D89D5D-B47B-15A7-23BA-447C42F2C910}"/>
                </a:ext>
              </a:extLst>
            </p:cNvPr>
            <p:cNvSpPr/>
            <p:nvPr/>
          </p:nvSpPr>
          <p:spPr>
            <a:xfrm>
              <a:off x="5907275" y="4468250"/>
              <a:ext cx="137700" cy="91925"/>
            </a:xfrm>
            <a:custGeom>
              <a:avLst/>
              <a:gdLst/>
              <a:ahLst/>
              <a:cxnLst/>
              <a:rect l="l" t="t" r="r" b="b"/>
              <a:pathLst>
                <a:path w="5508" h="3677" extrusionOk="0">
                  <a:moveTo>
                    <a:pt x="1702" y="1"/>
                  </a:moveTo>
                  <a:cubicBezTo>
                    <a:pt x="1092" y="1"/>
                    <a:pt x="602" y="206"/>
                    <a:pt x="393" y="608"/>
                  </a:cubicBezTo>
                  <a:cubicBezTo>
                    <a:pt x="0" y="1363"/>
                    <a:pt x="738" y="2525"/>
                    <a:pt x="2042" y="3204"/>
                  </a:cubicBezTo>
                  <a:cubicBezTo>
                    <a:pt x="2650" y="3521"/>
                    <a:pt x="3273" y="3676"/>
                    <a:pt x="3805" y="3676"/>
                  </a:cubicBezTo>
                  <a:cubicBezTo>
                    <a:pt x="4415" y="3676"/>
                    <a:pt x="4905" y="3471"/>
                    <a:pt x="5114" y="3069"/>
                  </a:cubicBezTo>
                  <a:cubicBezTo>
                    <a:pt x="5508" y="2315"/>
                    <a:pt x="4769" y="1152"/>
                    <a:pt x="3465" y="473"/>
                  </a:cubicBezTo>
                  <a:cubicBezTo>
                    <a:pt x="2857" y="157"/>
                    <a:pt x="2234" y="1"/>
                    <a:pt x="1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84;p64">
              <a:extLst>
                <a:ext uri="{FF2B5EF4-FFF2-40B4-BE49-F238E27FC236}">
                  <a16:creationId xmlns:a16="http://schemas.microsoft.com/office/drawing/2014/main" id="{287ABC0E-77EE-9E50-353D-C8F41110652F}"/>
                </a:ext>
              </a:extLst>
            </p:cNvPr>
            <p:cNvSpPr/>
            <p:nvPr/>
          </p:nvSpPr>
          <p:spPr>
            <a:xfrm>
              <a:off x="5904525" y="4460875"/>
              <a:ext cx="143175" cy="106700"/>
            </a:xfrm>
            <a:custGeom>
              <a:avLst/>
              <a:gdLst/>
              <a:ahLst/>
              <a:cxnLst/>
              <a:rect l="l" t="t" r="r" b="b"/>
              <a:pathLst>
                <a:path w="5727" h="4268" extrusionOk="0">
                  <a:moveTo>
                    <a:pt x="1800" y="588"/>
                  </a:moveTo>
                  <a:cubicBezTo>
                    <a:pt x="2286" y="588"/>
                    <a:pt x="2874" y="736"/>
                    <a:pt x="3439" y="1029"/>
                  </a:cubicBezTo>
                  <a:cubicBezTo>
                    <a:pt x="4025" y="1334"/>
                    <a:pt x="4504" y="1750"/>
                    <a:pt x="4788" y="2196"/>
                  </a:cubicBezTo>
                  <a:cubicBezTo>
                    <a:pt x="4935" y="2426"/>
                    <a:pt x="5152" y="2867"/>
                    <a:pt x="4964" y="3228"/>
                  </a:cubicBezTo>
                  <a:cubicBezTo>
                    <a:pt x="4807" y="3529"/>
                    <a:pt x="4419" y="3680"/>
                    <a:pt x="3928" y="3680"/>
                  </a:cubicBezTo>
                  <a:cubicBezTo>
                    <a:pt x="3442" y="3680"/>
                    <a:pt x="2854" y="3532"/>
                    <a:pt x="2289" y="3238"/>
                  </a:cubicBezTo>
                  <a:cubicBezTo>
                    <a:pt x="1703" y="2933"/>
                    <a:pt x="1224" y="2519"/>
                    <a:pt x="940" y="2072"/>
                  </a:cubicBezTo>
                  <a:cubicBezTo>
                    <a:pt x="793" y="1841"/>
                    <a:pt x="576" y="1401"/>
                    <a:pt x="764" y="1040"/>
                  </a:cubicBezTo>
                  <a:cubicBezTo>
                    <a:pt x="920" y="739"/>
                    <a:pt x="1308" y="588"/>
                    <a:pt x="1800" y="588"/>
                  </a:cubicBezTo>
                  <a:close/>
                  <a:moveTo>
                    <a:pt x="1816" y="0"/>
                  </a:moveTo>
                  <a:cubicBezTo>
                    <a:pt x="1093" y="0"/>
                    <a:pt x="505" y="261"/>
                    <a:pt x="241" y="767"/>
                  </a:cubicBezTo>
                  <a:cubicBezTo>
                    <a:pt x="0" y="1229"/>
                    <a:pt x="72" y="1805"/>
                    <a:pt x="442" y="2388"/>
                  </a:cubicBezTo>
                  <a:cubicBezTo>
                    <a:pt x="781" y="2921"/>
                    <a:pt x="1340" y="3409"/>
                    <a:pt x="2016" y="3761"/>
                  </a:cubicBezTo>
                  <a:cubicBezTo>
                    <a:pt x="2669" y="4101"/>
                    <a:pt x="3334" y="4268"/>
                    <a:pt x="3912" y="4268"/>
                  </a:cubicBezTo>
                  <a:cubicBezTo>
                    <a:pt x="4634" y="4268"/>
                    <a:pt x="5222" y="4007"/>
                    <a:pt x="5485" y="3500"/>
                  </a:cubicBezTo>
                  <a:cubicBezTo>
                    <a:pt x="5727" y="3038"/>
                    <a:pt x="5654" y="2463"/>
                    <a:pt x="5285" y="1880"/>
                  </a:cubicBezTo>
                  <a:cubicBezTo>
                    <a:pt x="4946" y="1346"/>
                    <a:pt x="4388" y="860"/>
                    <a:pt x="3711" y="508"/>
                  </a:cubicBezTo>
                  <a:cubicBezTo>
                    <a:pt x="3058" y="167"/>
                    <a:pt x="2394" y="0"/>
                    <a:pt x="1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85;p64">
              <a:extLst>
                <a:ext uri="{FF2B5EF4-FFF2-40B4-BE49-F238E27FC236}">
                  <a16:creationId xmlns:a16="http://schemas.microsoft.com/office/drawing/2014/main" id="{A530209D-288B-3E04-5E76-B7CC007CFA02}"/>
                </a:ext>
              </a:extLst>
            </p:cNvPr>
            <p:cNvSpPr/>
            <p:nvPr/>
          </p:nvSpPr>
          <p:spPr>
            <a:xfrm>
              <a:off x="1837300" y="4468250"/>
              <a:ext cx="137725" cy="91925"/>
            </a:xfrm>
            <a:custGeom>
              <a:avLst/>
              <a:gdLst/>
              <a:ahLst/>
              <a:cxnLst/>
              <a:rect l="l" t="t" r="r" b="b"/>
              <a:pathLst>
                <a:path w="5509" h="3677" extrusionOk="0">
                  <a:moveTo>
                    <a:pt x="3807" y="1"/>
                  </a:moveTo>
                  <a:cubicBezTo>
                    <a:pt x="3275" y="1"/>
                    <a:pt x="2651" y="157"/>
                    <a:pt x="2044" y="473"/>
                  </a:cubicBezTo>
                  <a:cubicBezTo>
                    <a:pt x="739" y="1152"/>
                    <a:pt x="1" y="2315"/>
                    <a:pt x="393" y="3069"/>
                  </a:cubicBezTo>
                  <a:cubicBezTo>
                    <a:pt x="603" y="3471"/>
                    <a:pt x="1094" y="3676"/>
                    <a:pt x="1704" y="3676"/>
                  </a:cubicBezTo>
                  <a:cubicBezTo>
                    <a:pt x="2236" y="3676"/>
                    <a:pt x="2859" y="3521"/>
                    <a:pt x="3466" y="3204"/>
                  </a:cubicBezTo>
                  <a:cubicBezTo>
                    <a:pt x="4771" y="2525"/>
                    <a:pt x="5509" y="1363"/>
                    <a:pt x="5116" y="608"/>
                  </a:cubicBezTo>
                  <a:cubicBezTo>
                    <a:pt x="4907" y="206"/>
                    <a:pt x="4417" y="1"/>
                    <a:pt x="38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86;p64">
              <a:extLst>
                <a:ext uri="{FF2B5EF4-FFF2-40B4-BE49-F238E27FC236}">
                  <a16:creationId xmlns:a16="http://schemas.microsoft.com/office/drawing/2014/main" id="{37DFE269-DC54-769B-1B13-FCEFCBCF363E}"/>
                </a:ext>
              </a:extLst>
            </p:cNvPr>
            <p:cNvSpPr/>
            <p:nvPr/>
          </p:nvSpPr>
          <p:spPr>
            <a:xfrm>
              <a:off x="1834575" y="4460850"/>
              <a:ext cx="143175" cy="106725"/>
            </a:xfrm>
            <a:custGeom>
              <a:avLst/>
              <a:gdLst/>
              <a:ahLst/>
              <a:cxnLst/>
              <a:rect l="l" t="t" r="r" b="b"/>
              <a:pathLst>
                <a:path w="5727" h="4269" extrusionOk="0">
                  <a:moveTo>
                    <a:pt x="3927" y="589"/>
                  </a:moveTo>
                  <a:cubicBezTo>
                    <a:pt x="4419" y="589"/>
                    <a:pt x="4806" y="740"/>
                    <a:pt x="4964" y="1041"/>
                  </a:cubicBezTo>
                  <a:cubicBezTo>
                    <a:pt x="5152" y="1401"/>
                    <a:pt x="4935" y="1842"/>
                    <a:pt x="4788" y="2073"/>
                  </a:cubicBezTo>
                  <a:cubicBezTo>
                    <a:pt x="4504" y="2520"/>
                    <a:pt x="4025" y="2934"/>
                    <a:pt x="3439" y="3239"/>
                  </a:cubicBezTo>
                  <a:cubicBezTo>
                    <a:pt x="2873" y="3534"/>
                    <a:pt x="2286" y="3681"/>
                    <a:pt x="1800" y="3681"/>
                  </a:cubicBezTo>
                  <a:cubicBezTo>
                    <a:pt x="1309" y="3681"/>
                    <a:pt x="921" y="3530"/>
                    <a:pt x="763" y="3229"/>
                  </a:cubicBezTo>
                  <a:cubicBezTo>
                    <a:pt x="576" y="2868"/>
                    <a:pt x="793" y="2427"/>
                    <a:pt x="940" y="2197"/>
                  </a:cubicBezTo>
                  <a:cubicBezTo>
                    <a:pt x="1224" y="1750"/>
                    <a:pt x="1703" y="1335"/>
                    <a:pt x="2289" y="1030"/>
                  </a:cubicBezTo>
                  <a:cubicBezTo>
                    <a:pt x="2853" y="737"/>
                    <a:pt x="3441" y="589"/>
                    <a:pt x="3927" y="589"/>
                  </a:cubicBezTo>
                  <a:close/>
                  <a:moveTo>
                    <a:pt x="3912" y="1"/>
                  </a:moveTo>
                  <a:cubicBezTo>
                    <a:pt x="3334" y="1"/>
                    <a:pt x="2670" y="167"/>
                    <a:pt x="2017" y="507"/>
                  </a:cubicBezTo>
                  <a:cubicBezTo>
                    <a:pt x="1340" y="859"/>
                    <a:pt x="781" y="1347"/>
                    <a:pt x="442" y="1880"/>
                  </a:cubicBezTo>
                  <a:cubicBezTo>
                    <a:pt x="73" y="2464"/>
                    <a:pt x="0" y="3039"/>
                    <a:pt x="241" y="3501"/>
                  </a:cubicBezTo>
                  <a:cubicBezTo>
                    <a:pt x="506" y="4009"/>
                    <a:pt x="1093" y="4269"/>
                    <a:pt x="1816" y="4269"/>
                  </a:cubicBezTo>
                  <a:cubicBezTo>
                    <a:pt x="2394" y="4269"/>
                    <a:pt x="3057" y="4102"/>
                    <a:pt x="3711" y="3761"/>
                  </a:cubicBezTo>
                  <a:cubicBezTo>
                    <a:pt x="4386" y="3409"/>
                    <a:pt x="4946" y="2922"/>
                    <a:pt x="5284" y="2388"/>
                  </a:cubicBezTo>
                  <a:cubicBezTo>
                    <a:pt x="5655" y="1806"/>
                    <a:pt x="5726" y="1230"/>
                    <a:pt x="5486" y="768"/>
                  </a:cubicBezTo>
                  <a:cubicBezTo>
                    <a:pt x="5222" y="261"/>
                    <a:pt x="4634" y="1"/>
                    <a:pt x="3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87;p64">
              <a:extLst>
                <a:ext uri="{FF2B5EF4-FFF2-40B4-BE49-F238E27FC236}">
                  <a16:creationId xmlns:a16="http://schemas.microsoft.com/office/drawing/2014/main" id="{2D073B8E-E14C-3A7D-4F2A-35EDDAF643FE}"/>
                </a:ext>
              </a:extLst>
            </p:cNvPr>
            <p:cNvSpPr/>
            <p:nvPr/>
          </p:nvSpPr>
          <p:spPr>
            <a:xfrm>
              <a:off x="2172400" y="3867125"/>
              <a:ext cx="14750" cy="502475"/>
            </a:xfrm>
            <a:custGeom>
              <a:avLst/>
              <a:gdLst/>
              <a:ahLst/>
              <a:cxnLst/>
              <a:rect l="l" t="t" r="r" b="b"/>
              <a:pathLst>
                <a:path w="590" h="20099" extrusionOk="0">
                  <a:moveTo>
                    <a:pt x="1" y="1"/>
                  </a:moveTo>
                  <a:lnTo>
                    <a:pt x="1" y="20098"/>
                  </a:lnTo>
                  <a:lnTo>
                    <a:pt x="590" y="20098"/>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88;p64">
              <a:extLst>
                <a:ext uri="{FF2B5EF4-FFF2-40B4-BE49-F238E27FC236}">
                  <a16:creationId xmlns:a16="http://schemas.microsoft.com/office/drawing/2014/main" id="{1C10A954-CE4F-34D9-DE66-A0558E400F60}"/>
                </a:ext>
              </a:extLst>
            </p:cNvPr>
            <p:cNvSpPr/>
            <p:nvPr/>
          </p:nvSpPr>
          <p:spPr>
            <a:xfrm>
              <a:off x="2496875" y="4484675"/>
              <a:ext cx="14750" cy="251250"/>
            </a:xfrm>
            <a:custGeom>
              <a:avLst/>
              <a:gdLst/>
              <a:ahLst/>
              <a:cxnLst/>
              <a:rect l="l" t="t" r="r" b="b"/>
              <a:pathLst>
                <a:path w="590" h="10050" extrusionOk="0">
                  <a:moveTo>
                    <a:pt x="1" y="1"/>
                  </a:moveTo>
                  <a:lnTo>
                    <a:pt x="1" y="10049"/>
                  </a:lnTo>
                  <a:lnTo>
                    <a:pt x="590" y="10049"/>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89;p64">
              <a:extLst>
                <a:ext uri="{FF2B5EF4-FFF2-40B4-BE49-F238E27FC236}">
                  <a16:creationId xmlns:a16="http://schemas.microsoft.com/office/drawing/2014/main" id="{360ED076-53D7-0CF0-5756-B9B79BFCE0CC}"/>
                </a:ext>
              </a:extLst>
            </p:cNvPr>
            <p:cNvSpPr/>
            <p:nvPr/>
          </p:nvSpPr>
          <p:spPr>
            <a:xfrm>
              <a:off x="2496875" y="3919475"/>
              <a:ext cx="14750" cy="502425"/>
            </a:xfrm>
            <a:custGeom>
              <a:avLst/>
              <a:gdLst/>
              <a:ahLst/>
              <a:cxnLst/>
              <a:rect l="l" t="t" r="r" b="b"/>
              <a:pathLst>
                <a:path w="590" h="20097" extrusionOk="0">
                  <a:moveTo>
                    <a:pt x="1" y="0"/>
                  </a:moveTo>
                  <a:lnTo>
                    <a:pt x="1" y="20097"/>
                  </a:lnTo>
                  <a:lnTo>
                    <a:pt x="590" y="20097"/>
                  </a:lnTo>
                  <a:lnTo>
                    <a:pt x="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90;p64">
              <a:extLst>
                <a:ext uri="{FF2B5EF4-FFF2-40B4-BE49-F238E27FC236}">
                  <a16:creationId xmlns:a16="http://schemas.microsoft.com/office/drawing/2014/main" id="{F67883C1-8CE5-E1EB-974D-A837C71DFF0B}"/>
                </a:ext>
              </a:extLst>
            </p:cNvPr>
            <p:cNvSpPr/>
            <p:nvPr/>
          </p:nvSpPr>
          <p:spPr>
            <a:xfrm>
              <a:off x="5396200" y="4254400"/>
              <a:ext cx="14750" cy="502475"/>
            </a:xfrm>
            <a:custGeom>
              <a:avLst/>
              <a:gdLst/>
              <a:ahLst/>
              <a:cxnLst/>
              <a:rect l="l" t="t" r="r" b="b"/>
              <a:pathLst>
                <a:path w="590" h="20099" extrusionOk="0">
                  <a:moveTo>
                    <a:pt x="0" y="1"/>
                  </a:moveTo>
                  <a:lnTo>
                    <a:pt x="0" y="20098"/>
                  </a:lnTo>
                  <a:lnTo>
                    <a:pt x="589" y="200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91;p64">
              <a:extLst>
                <a:ext uri="{FF2B5EF4-FFF2-40B4-BE49-F238E27FC236}">
                  <a16:creationId xmlns:a16="http://schemas.microsoft.com/office/drawing/2014/main" id="{25682F0A-58E3-8B7F-70D7-6B37CC0AF583}"/>
                </a:ext>
              </a:extLst>
            </p:cNvPr>
            <p:cNvSpPr/>
            <p:nvPr/>
          </p:nvSpPr>
          <p:spPr>
            <a:xfrm>
              <a:off x="5091050" y="3739200"/>
              <a:ext cx="14750" cy="1104850"/>
            </a:xfrm>
            <a:custGeom>
              <a:avLst/>
              <a:gdLst/>
              <a:ahLst/>
              <a:cxnLst/>
              <a:rect l="l" t="t" r="r" b="b"/>
              <a:pathLst>
                <a:path w="590" h="44194" extrusionOk="0">
                  <a:moveTo>
                    <a:pt x="1" y="0"/>
                  </a:moveTo>
                  <a:lnTo>
                    <a:pt x="1" y="44193"/>
                  </a:lnTo>
                  <a:lnTo>
                    <a:pt x="589" y="44193"/>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92;p64">
              <a:extLst>
                <a:ext uri="{FF2B5EF4-FFF2-40B4-BE49-F238E27FC236}">
                  <a16:creationId xmlns:a16="http://schemas.microsoft.com/office/drawing/2014/main" id="{6A4A8F21-8DB9-E5E4-560A-D58918FA235D}"/>
                </a:ext>
              </a:extLst>
            </p:cNvPr>
            <p:cNvSpPr/>
            <p:nvPr/>
          </p:nvSpPr>
          <p:spPr>
            <a:xfrm>
              <a:off x="3826175" y="4725425"/>
              <a:ext cx="14725" cy="230300"/>
            </a:xfrm>
            <a:custGeom>
              <a:avLst/>
              <a:gdLst/>
              <a:ahLst/>
              <a:cxnLst/>
              <a:rect l="l" t="t" r="r" b="b"/>
              <a:pathLst>
                <a:path w="589" h="9212" extrusionOk="0">
                  <a:moveTo>
                    <a:pt x="0" y="1"/>
                  </a:moveTo>
                  <a:lnTo>
                    <a:pt x="0" y="9212"/>
                  </a:lnTo>
                  <a:lnTo>
                    <a:pt x="589" y="9212"/>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93;p64">
              <a:extLst>
                <a:ext uri="{FF2B5EF4-FFF2-40B4-BE49-F238E27FC236}">
                  <a16:creationId xmlns:a16="http://schemas.microsoft.com/office/drawing/2014/main" id="{28D3B0EB-63F6-DD77-B07B-BF8DFC31FF28}"/>
                </a:ext>
              </a:extLst>
            </p:cNvPr>
            <p:cNvSpPr/>
            <p:nvPr/>
          </p:nvSpPr>
          <p:spPr>
            <a:xfrm>
              <a:off x="2860325" y="4309025"/>
              <a:ext cx="14750" cy="563275"/>
            </a:xfrm>
            <a:custGeom>
              <a:avLst/>
              <a:gdLst/>
              <a:ahLst/>
              <a:cxnLst/>
              <a:rect l="l" t="t" r="r" b="b"/>
              <a:pathLst>
                <a:path w="590" h="22531" extrusionOk="0">
                  <a:moveTo>
                    <a:pt x="1" y="0"/>
                  </a:moveTo>
                  <a:lnTo>
                    <a:pt x="1" y="22531"/>
                  </a:lnTo>
                  <a:lnTo>
                    <a:pt x="589" y="2253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94;p64">
              <a:extLst>
                <a:ext uri="{FF2B5EF4-FFF2-40B4-BE49-F238E27FC236}">
                  <a16:creationId xmlns:a16="http://schemas.microsoft.com/office/drawing/2014/main" id="{BCB14858-957D-EA7D-1BB5-917D0E2A56AF}"/>
                </a:ext>
              </a:extLst>
            </p:cNvPr>
            <p:cNvSpPr/>
            <p:nvPr/>
          </p:nvSpPr>
          <p:spPr>
            <a:xfrm>
              <a:off x="4577075" y="4827050"/>
              <a:ext cx="14750" cy="113825"/>
            </a:xfrm>
            <a:custGeom>
              <a:avLst/>
              <a:gdLst/>
              <a:ahLst/>
              <a:cxnLst/>
              <a:rect l="l" t="t" r="r" b="b"/>
              <a:pathLst>
                <a:path w="590" h="4553" extrusionOk="0">
                  <a:moveTo>
                    <a:pt x="1" y="0"/>
                  </a:moveTo>
                  <a:lnTo>
                    <a:pt x="1" y="4552"/>
                  </a:lnTo>
                  <a:lnTo>
                    <a:pt x="589" y="4552"/>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95;p64">
              <a:extLst>
                <a:ext uri="{FF2B5EF4-FFF2-40B4-BE49-F238E27FC236}">
                  <a16:creationId xmlns:a16="http://schemas.microsoft.com/office/drawing/2014/main" id="{A0E0E04E-33B5-FA5A-E46A-8A73605078EC}"/>
                </a:ext>
              </a:extLst>
            </p:cNvPr>
            <p:cNvSpPr/>
            <p:nvPr/>
          </p:nvSpPr>
          <p:spPr>
            <a:xfrm>
              <a:off x="4577075" y="4559250"/>
              <a:ext cx="14750" cy="232350"/>
            </a:xfrm>
            <a:custGeom>
              <a:avLst/>
              <a:gdLst/>
              <a:ahLst/>
              <a:cxnLst/>
              <a:rect l="l" t="t" r="r" b="b"/>
              <a:pathLst>
                <a:path w="590" h="9294" extrusionOk="0">
                  <a:moveTo>
                    <a:pt x="1" y="0"/>
                  </a:moveTo>
                  <a:lnTo>
                    <a:pt x="1" y="9294"/>
                  </a:lnTo>
                  <a:lnTo>
                    <a:pt x="589" y="9294"/>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96;p64">
              <a:extLst>
                <a:ext uri="{FF2B5EF4-FFF2-40B4-BE49-F238E27FC236}">
                  <a16:creationId xmlns:a16="http://schemas.microsoft.com/office/drawing/2014/main" id="{861F9860-3162-498E-26AC-DF329D3EDB46}"/>
                </a:ext>
              </a:extLst>
            </p:cNvPr>
            <p:cNvSpPr/>
            <p:nvPr/>
          </p:nvSpPr>
          <p:spPr>
            <a:xfrm>
              <a:off x="3826175" y="4495150"/>
              <a:ext cx="14725" cy="125625"/>
            </a:xfrm>
            <a:custGeom>
              <a:avLst/>
              <a:gdLst/>
              <a:ahLst/>
              <a:cxnLst/>
              <a:rect l="l" t="t" r="r" b="b"/>
              <a:pathLst>
                <a:path w="589" h="5025" extrusionOk="0">
                  <a:moveTo>
                    <a:pt x="0" y="1"/>
                  </a:moveTo>
                  <a:lnTo>
                    <a:pt x="0" y="5025"/>
                  </a:lnTo>
                  <a:lnTo>
                    <a:pt x="589" y="5025"/>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97;p64">
              <a:extLst>
                <a:ext uri="{FF2B5EF4-FFF2-40B4-BE49-F238E27FC236}">
                  <a16:creationId xmlns:a16="http://schemas.microsoft.com/office/drawing/2014/main" id="{12E9F9B8-9CA2-35D8-C5F3-948E04495058}"/>
                </a:ext>
              </a:extLst>
            </p:cNvPr>
            <p:cNvSpPr/>
            <p:nvPr/>
          </p:nvSpPr>
          <p:spPr>
            <a:xfrm>
              <a:off x="5396200" y="3909025"/>
              <a:ext cx="14750" cy="230300"/>
            </a:xfrm>
            <a:custGeom>
              <a:avLst/>
              <a:gdLst/>
              <a:ahLst/>
              <a:cxnLst/>
              <a:rect l="l" t="t" r="r" b="b"/>
              <a:pathLst>
                <a:path w="590" h="9212" extrusionOk="0">
                  <a:moveTo>
                    <a:pt x="0" y="0"/>
                  </a:moveTo>
                  <a:lnTo>
                    <a:pt x="0" y="9211"/>
                  </a:lnTo>
                  <a:lnTo>
                    <a:pt x="589" y="921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98;p64">
              <a:extLst>
                <a:ext uri="{FF2B5EF4-FFF2-40B4-BE49-F238E27FC236}">
                  <a16:creationId xmlns:a16="http://schemas.microsoft.com/office/drawing/2014/main" id="{D46C3709-4909-6C0A-8006-C374FA30D0C6}"/>
                </a:ext>
              </a:extLst>
            </p:cNvPr>
            <p:cNvSpPr/>
            <p:nvPr/>
          </p:nvSpPr>
          <p:spPr>
            <a:xfrm>
              <a:off x="5689275" y="3417075"/>
              <a:ext cx="14750" cy="1119950"/>
            </a:xfrm>
            <a:custGeom>
              <a:avLst/>
              <a:gdLst/>
              <a:ahLst/>
              <a:cxnLst/>
              <a:rect l="l" t="t" r="r" b="b"/>
              <a:pathLst>
                <a:path w="590" h="44798" extrusionOk="0">
                  <a:moveTo>
                    <a:pt x="0" y="1"/>
                  </a:moveTo>
                  <a:lnTo>
                    <a:pt x="0" y="44798"/>
                  </a:lnTo>
                  <a:lnTo>
                    <a:pt x="589" y="447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99;p64">
              <a:extLst>
                <a:ext uri="{FF2B5EF4-FFF2-40B4-BE49-F238E27FC236}">
                  <a16:creationId xmlns:a16="http://schemas.microsoft.com/office/drawing/2014/main" id="{86DC8128-3F12-A939-37C7-D9EFFA8EC3ED}"/>
                </a:ext>
              </a:extLst>
            </p:cNvPr>
            <p:cNvSpPr/>
            <p:nvPr/>
          </p:nvSpPr>
          <p:spPr>
            <a:xfrm>
              <a:off x="2172400" y="3522075"/>
              <a:ext cx="14750" cy="271825"/>
            </a:xfrm>
            <a:custGeom>
              <a:avLst/>
              <a:gdLst/>
              <a:ahLst/>
              <a:cxnLst/>
              <a:rect l="l" t="t" r="r" b="b"/>
              <a:pathLst>
                <a:path w="590" h="10873" extrusionOk="0">
                  <a:moveTo>
                    <a:pt x="1" y="1"/>
                  </a:moveTo>
                  <a:lnTo>
                    <a:pt x="1" y="10873"/>
                  </a:lnTo>
                  <a:lnTo>
                    <a:pt x="590" y="10873"/>
                  </a:lnTo>
                  <a:lnTo>
                    <a:pt x="59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200;p64">
              <a:extLst>
                <a:ext uri="{FF2B5EF4-FFF2-40B4-BE49-F238E27FC236}">
                  <a16:creationId xmlns:a16="http://schemas.microsoft.com/office/drawing/2014/main" id="{BF96468A-D19D-7A47-A631-F9435BF10204}"/>
                </a:ext>
              </a:extLst>
            </p:cNvPr>
            <p:cNvSpPr/>
            <p:nvPr/>
          </p:nvSpPr>
          <p:spPr>
            <a:xfrm>
              <a:off x="4837850" y="2968175"/>
              <a:ext cx="69975" cy="184900"/>
            </a:xfrm>
            <a:custGeom>
              <a:avLst/>
              <a:gdLst/>
              <a:ahLst/>
              <a:cxnLst/>
              <a:rect l="l" t="t" r="r" b="b"/>
              <a:pathLst>
                <a:path w="2799" h="7396"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201;p64">
              <a:extLst>
                <a:ext uri="{FF2B5EF4-FFF2-40B4-BE49-F238E27FC236}">
                  <a16:creationId xmlns:a16="http://schemas.microsoft.com/office/drawing/2014/main" id="{EA56A6CB-DC93-5C50-713C-2F17A6FECBCC}"/>
                </a:ext>
              </a:extLst>
            </p:cNvPr>
            <p:cNvSpPr/>
            <p:nvPr/>
          </p:nvSpPr>
          <p:spPr>
            <a:xfrm>
              <a:off x="4830525" y="2960825"/>
              <a:ext cx="84675" cy="199625"/>
            </a:xfrm>
            <a:custGeom>
              <a:avLst/>
              <a:gdLst/>
              <a:ahLst/>
              <a:cxnLst/>
              <a:rect l="l" t="t" r="r" b="b"/>
              <a:pathLst>
                <a:path w="3387" h="7985" extrusionOk="0">
                  <a:moveTo>
                    <a:pt x="2797" y="590"/>
                  </a:moveTo>
                  <a:lnTo>
                    <a:pt x="2797" y="7395"/>
                  </a:lnTo>
                  <a:lnTo>
                    <a:pt x="589" y="7395"/>
                  </a:lnTo>
                  <a:lnTo>
                    <a:pt x="589" y="590"/>
                  </a:lnTo>
                  <a:close/>
                  <a:moveTo>
                    <a:pt x="0" y="1"/>
                  </a:moveTo>
                  <a:lnTo>
                    <a:pt x="0"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202;p64">
              <a:extLst>
                <a:ext uri="{FF2B5EF4-FFF2-40B4-BE49-F238E27FC236}">
                  <a16:creationId xmlns:a16="http://schemas.microsoft.com/office/drawing/2014/main" id="{04982C64-AF6C-DFFB-34C0-683A70A65D3F}"/>
                </a:ext>
              </a:extLst>
            </p:cNvPr>
            <p:cNvSpPr/>
            <p:nvPr/>
          </p:nvSpPr>
          <p:spPr>
            <a:xfrm>
              <a:off x="3019925" y="1595025"/>
              <a:ext cx="1840900" cy="398775"/>
            </a:xfrm>
            <a:custGeom>
              <a:avLst/>
              <a:gdLst/>
              <a:ahLst/>
              <a:cxnLst/>
              <a:rect l="l" t="t" r="r" b="b"/>
              <a:pathLst>
                <a:path w="73636" h="15951" extrusionOk="0">
                  <a:moveTo>
                    <a:pt x="1" y="1"/>
                  </a:moveTo>
                  <a:lnTo>
                    <a:pt x="1" y="15950"/>
                  </a:lnTo>
                  <a:lnTo>
                    <a:pt x="73636" y="15950"/>
                  </a:lnTo>
                  <a:lnTo>
                    <a:pt x="73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203;p64">
              <a:extLst>
                <a:ext uri="{FF2B5EF4-FFF2-40B4-BE49-F238E27FC236}">
                  <a16:creationId xmlns:a16="http://schemas.microsoft.com/office/drawing/2014/main" id="{6265163B-AF29-1484-24FD-DA0FE5089B62}"/>
                </a:ext>
              </a:extLst>
            </p:cNvPr>
            <p:cNvSpPr/>
            <p:nvPr/>
          </p:nvSpPr>
          <p:spPr>
            <a:xfrm>
              <a:off x="3012575" y="1587675"/>
              <a:ext cx="1855600" cy="413525"/>
            </a:xfrm>
            <a:custGeom>
              <a:avLst/>
              <a:gdLst/>
              <a:ahLst/>
              <a:cxnLst/>
              <a:rect l="l" t="t" r="r" b="b"/>
              <a:pathLst>
                <a:path w="74224" h="16541" extrusionOk="0">
                  <a:moveTo>
                    <a:pt x="73635" y="590"/>
                  </a:moveTo>
                  <a:lnTo>
                    <a:pt x="73635" y="15950"/>
                  </a:lnTo>
                  <a:lnTo>
                    <a:pt x="590" y="15950"/>
                  </a:lnTo>
                  <a:lnTo>
                    <a:pt x="590" y="590"/>
                  </a:lnTo>
                  <a:close/>
                  <a:moveTo>
                    <a:pt x="1" y="1"/>
                  </a:moveTo>
                  <a:lnTo>
                    <a:pt x="1" y="16540"/>
                  </a:lnTo>
                  <a:lnTo>
                    <a:pt x="74224" y="16540"/>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204;p64">
              <a:extLst>
                <a:ext uri="{FF2B5EF4-FFF2-40B4-BE49-F238E27FC236}">
                  <a16:creationId xmlns:a16="http://schemas.microsoft.com/office/drawing/2014/main" id="{80E47A52-ADFD-A0A4-5092-4719F95627FD}"/>
                </a:ext>
              </a:extLst>
            </p:cNvPr>
            <p:cNvSpPr/>
            <p:nvPr/>
          </p:nvSpPr>
          <p:spPr>
            <a:xfrm>
              <a:off x="4837850" y="40591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205;p64">
              <a:extLst>
                <a:ext uri="{FF2B5EF4-FFF2-40B4-BE49-F238E27FC236}">
                  <a16:creationId xmlns:a16="http://schemas.microsoft.com/office/drawing/2014/main" id="{E5170D9A-5972-444C-20EC-74573128F240}"/>
                </a:ext>
              </a:extLst>
            </p:cNvPr>
            <p:cNvSpPr/>
            <p:nvPr/>
          </p:nvSpPr>
          <p:spPr>
            <a:xfrm>
              <a:off x="4830525" y="4051825"/>
              <a:ext cx="84675" cy="199625"/>
            </a:xfrm>
            <a:custGeom>
              <a:avLst/>
              <a:gdLst/>
              <a:ahLst/>
              <a:cxnLst/>
              <a:rect l="l" t="t" r="r" b="b"/>
              <a:pathLst>
                <a:path w="3387" h="7985" extrusionOk="0">
                  <a:moveTo>
                    <a:pt x="2797" y="588"/>
                  </a:moveTo>
                  <a:lnTo>
                    <a:pt x="2797" y="7394"/>
                  </a:lnTo>
                  <a:lnTo>
                    <a:pt x="589" y="7394"/>
                  </a:lnTo>
                  <a:lnTo>
                    <a:pt x="589" y="588"/>
                  </a:lnTo>
                  <a:close/>
                  <a:moveTo>
                    <a:pt x="0" y="0"/>
                  </a:moveTo>
                  <a:lnTo>
                    <a:pt x="0"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206;p64">
              <a:extLst>
                <a:ext uri="{FF2B5EF4-FFF2-40B4-BE49-F238E27FC236}">
                  <a16:creationId xmlns:a16="http://schemas.microsoft.com/office/drawing/2014/main" id="{648C9720-82D0-FB67-819B-2E8F5F66AA15}"/>
                </a:ext>
              </a:extLst>
            </p:cNvPr>
            <p:cNvSpPr/>
            <p:nvPr/>
          </p:nvSpPr>
          <p:spPr>
            <a:xfrm>
              <a:off x="2966825" y="40591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207;p64">
              <a:extLst>
                <a:ext uri="{FF2B5EF4-FFF2-40B4-BE49-F238E27FC236}">
                  <a16:creationId xmlns:a16="http://schemas.microsoft.com/office/drawing/2014/main" id="{06D2F8CA-9DA3-6CCB-0C44-95467114F148}"/>
                </a:ext>
              </a:extLst>
            </p:cNvPr>
            <p:cNvSpPr/>
            <p:nvPr/>
          </p:nvSpPr>
          <p:spPr>
            <a:xfrm>
              <a:off x="2959450" y="4051825"/>
              <a:ext cx="84700" cy="199625"/>
            </a:xfrm>
            <a:custGeom>
              <a:avLst/>
              <a:gdLst/>
              <a:ahLst/>
              <a:cxnLst/>
              <a:rect l="l" t="t" r="r" b="b"/>
              <a:pathLst>
                <a:path w="3388" h="7985" extrusionOk="0">
                  <a:moveTo>
                    <a:pt x="2799" y="588"/>
                  </a:moveTo>
                  <a:lnTo>
                    <a:pt x="2799" y="7394"/>
                  </a:lnTo>
                  <a:lnTo>
                    <a:pt x="590" y="7394"/>
                  </a:lnTo>
                  <a:lnTo>
                    <a:pt x="591" y="588"/>
                  </a:lnTo>
                  <a:close/>
                  <a:moveTo>
                    <a:pt x="1" y="0"/>
                  </a:moveTo>
                  <a:lnTo>
                    <a:pt x="1" y="7984"/>
                  </a:lnTo>
                  <a:lnTo>
                    <a:pt x="3388" y="7984"/>
                  </a:lnTo>
                  <a:lnTo>
                    <a:pt x="3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208;p64">
              <a:extLst>
                <a:ext uri="{FF2B5EF4-FFF2-40B4-BE49-F238E27FC236}">
                  <a16:creationId xmlns:a16="http://schemas.microsoft.com/office/drawing/2014/main" id="{6C6A4134-C76A-B525-FA64-B5AEF3EBA6C5}"/>
                </a:ext>
              </a:extLst>
            </p:cNvPr>
            <p:cNvSpPr/>
            <p:nvPr/>
          </p:nvSpPr>
          <p:spPr>
            <a:xfrm>
              <a:off x="2956625" y="1898175"/>
              <a:ext cx="69975" cy="184925"/>
            </a:xfrm>
            <a:custGeom>
              <a:avLst/>
              <a:gdLst/>
              <a:ahLst/>
              <a:cxnLst/>
              <a:rect l="l" t="t" r="r" b="b"/>
              <a:pathLst>
                <a:path w="2799"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209;p64">
              <a:extLst>
                <a:ext uri="{FF2B5EF4-FFF2-40B4-BE49-F238E27FC236}">
                  <a16:creationId xmlns:a16="http://schemas.microsoft.com/office/drawing/2014/main" id="{BA8E929F-61F4-D655-D3A8-735637A73A70}"/>
                </a:ext>
              </a:extLst>
            </p:cNvPr>
            <p:cNvSpPr/>
            <p:nvPr/>
          </p:nvSpPr>
          <p:spPr>
            <a:xfrm>
              <a:off x="2949275" y="1890825"/>
              <a:ext cx="84650" cy="199625"/>
            </a:xfrm>
            <a:custGeom>
              <a:avLst/>
              <a:gdLst/>
              <a:ahLst/>
              <a:cxnLst/>
              <a:rect l="l" t="t" r="r" b="b"/>
              <a:pathLst>
                <a:path w="3386" h="7985" extrusionOk="0">
                  <a:moveTo>
                    <a:pt x="2797" y="589"/>
                  </a:moveTo>
                  <a:lnTo>
                    <a:pt x="2797" y="7396"/>
                  </a:lnTo>
                  <a:lnTo>
                    <a:pt x="589" y="7396"/>
                  </a:lnTo>
                  <a:lnTo>
                    <a:pt x="589" y="589"/>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210;p64">
              <a:extLst>
                <a:ext uri="{FF2B5EF4-FFF2-40B4-BE49-F238E27FC236}">
                  <a16:creationId xmlns:a16="http://schemas.microsoft.com/office/drawing/2014/main" id="{FB3DD5CA-4A38-CEF3-435A-A4CA045F241D}"/>
                </a:ext>
              </a:extLst>
            </p:cNvPr>
            <p:cNvSpPr/>
            <p:nvPr/>
          </p:nvSpPr>
          <p:spPr>
            <a:xfrm>
              <a:off x="2956625" y="3520650"/>
              <a:ext cx="69975" cy="184925"/>
            </a:xfrm>
            <a:custGeom>
              <a:avLst/>
              <a:gdLst/>
              <a:ahLst/>
              <a:cxnLst/>
              <a:rect l="l" t="t" r="r" b="b"/>
              <a:pathLst>
                <a:path w="2799"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211;p64">
              <a:extLst>
                <a:ext uri="{FF2B5EF4-FFF2-40B4-BE49-F238E27FC236}">
                  <a16:creationId xmlns:a16="http://schemas.microsoft.com/office/drawing/2014/main" id="{08E607A8-8725-91C3-15D6-A1EEAE402397}"/>
                </a:ext>
              </a:extLst>
            </p:cNvPr>
            <p:cNvSpPr/>
            <p:nvPr/>
          </p:nvSpPr>
          <p:spPr>
            <a:xfrm>
              <a:off x="2949275" y="3513300"/>
              <a:ext cx="84650" cy="199625"/>
            </a:xfrm>
            <a:custGeom>
              <a:avLst/>
              <a:gdLst/>
              <a:ahLst/>
              <a:cxnLst/>
              <a:rect l="l" t="t" r="r" b="b"/>
              <a:pathLst>
                <a:path w="3386" h="7985" extrusionOk="0">
                  <a:moveTo>
                    <a:pt x="2797" y="590"/>
                  </a:moveTo>
                  <a:lnTo>
                    <a:pt x="2797" y="7396"/>
                  </a:lnTo>
                  <a:lnTo>
                    <a:pt x="589" y="7396"/>
                  </a:lnTo>
                  <a:lnTo>
                    <a:pt x="589" y="590"/>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212;p64">
              <a:extLst>
                <a:ext uri="{FF2B5EF4-FFF2-40B4-BE49-F238E27FC236}">
                  <a16:creationId xmlns:a16="http://schemas.microsoft.com/office/drawing/2014/main" id="{03842D0B-B2B8-C428-18FA-60697D70CF53}"/>
                </a:ext>
              </a:extLst>
            </p:cNvPr>
            <p:cNvSpPr/>
            <p:nvPr/>
          </p:nvSpPr>
          <p:spPr>
            <a:xfrm>
              <a:off x="2956625" y="2967050"/>
              <a:ext cx="69975" cy="184925"/>
            </a:xfrm>
            <a:custGeom>
              <a:avLst/>
              <a:gdLst/>
              <a:ahLst/>
              <a:cxnLst/>
              <a:rect l="l" t="t" r="r" b="b"/>
              <a:pathLst>
                <a:path w="2799" h="7397"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213;p64">
              <a:extLst>
                <a:ext uri="{FF2B5EF4-FFF2-40B4-BE49-F238E27FC236}">
                  <a16:creationId xmlns:a16="http://schemas.microsoft.com/office/drawing/2014/main" id="{6E2BED63-0568-BD8B-F5A1-92AA873E662A}"/>
                </a:ext>
              </a:extLst>
            </p:cNvPr>
            <p:cNvSpPr/>
            <p:nvPr/>
          </p:nvSpPr>
          <p:spPr>
            <a:xfrm>
              <a:off x="2949275" y="2959725"/>
              <a:ext cx="84650" cy="199600"/>
            </a:xfrm>
            <a:custGeom>
              <a:avLst/>
              <a:gdLst/>
              <a:ahLst/>
              <a:cxnLst/>
              <a:rect l="l" t="t" r="r" b="b"/>
              <a:pathLst>
                <a:path w="3386" h="7984" extrusionOk="0">
                  <a:moveTo>
                    <a:pt x="2797" y="589"/>
                  </a:moveTo>
                  <a:lnTo>
                    <a:pt x="2797" y="7394"/>
                  </a:lnTo>
                  <a:lnTo>
                    <a:pt x="589" y="7394"/>
                  </a:lnTo>
                  <a:lnTo>
                    <a:pt x="589" y="589"/>
                  </a:lnTo>
                  <a:close/>
                  <a:moveTo>
                    <a:pt x="1" y="0"/>
                  </a:moveTo>
                  <a:lnTo>
                    <a:pt x="1"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214;p64">
              <a:extLst>
                <a:ext uri="{FF2B5EF4-FFF2-40B4-BE49-F238E27FC236}">
                  <a16:creationId xmlns:a16="http://schemas.microsoft.com/office/drawing/2014/main" id="{D57D1323-1577-DEFB-929A-18EFC253BE48}"/>
                </a:ext>
              </a:extLst>
            </p:cNvPr>
            <p:cNvSpPr/>
            <p:nvPr/>
          </p:nvSpPr>
          <p:spPr>
            <a:xfrm>
              <a:off x="4855675" y="1898175"/>
              <a:ext cx="69950" cy="184925"/>
            </a:xfrm>
            <a:custGeom>
              <a:avLst/>
              <a:gdLst/>
              <a:ahLst/>
              <a:cxnLst/>
              <a:rect l="l" t="t" r="r" b="b"/>
              <a:pathLst>
                <a:path w="2798"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215;p64">
              <a:extLst>
                <a:ext uri="{FF2B5EF4-FFF2-40B4-BE49-F238E27FC236}">
                  <a16:creationId xmlns:a16="http://schemas.microsoft.com/office/drawing/2014/main" id="{F2404273-25DB-BA0A-3C04-25DA599CE97C}"/>
                </a:ext>
              </a:extLst>
            </p:cNvPr>
            <p:cNvSpPr/>
            <p:nvPr/>
          </p:nvSpPr>
          <p:spPr>
            <a:xfrm>
              <a:off x="4848325" y="1890825"/>
              <a:ext cx="84675" cy="199625"/>
            </a:xfrm>
            <a:custGeom>
              <a:avLst/>
              <a:gdLst/>
              <a:ahLst/>
              <a:cxnLst/>
              <a:rect l="l" t="t" r="r" b="b"/>
              <a:pathLst>
                <a:path w="3387" h="7985" extrusionOk="0">
                  <a:moveTo>
                    <a:pt x="2798" y="589"/>
                  </a:moveTo>
                  <a:lnTo>
                    <a:pt x="2798" y="7396"/>
                  </a:lnTo>
                  <a:lnTo>
                    <a:pt x="590" y="7396"/>
                  </a:lnTo>
                  <a:lnTo>
                    <a:pt x="590" y="589"/>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216;p64">
              <a:extLst>
                <a:ext uri="{FF2B5EF4-FFF2-40B4-BE49-F238E27FC236}">
                  <a16:creationId xmlns:a16="http://schemas.microsoft.com/office/drawing/2014/main" id="{A4B69644-5280-571A-4FE9-4D143FDBC2DD}"/>
                </a:ext>
              </a:extLst>
            </p:cNvPr>
            <p:cNvSpPr/>
            <p:nvPr/>
          </p:nvSpPr>
          <p:spPr>
            <a:xfrm>
              <a:off x="4855675" y="3520650"/>
              <a:ext cx="69950" cy="184925"/>
            </a:xfrm>
            <a:custGeom>
              <a:avLst/>
              <a:gdLst/>
              <a:ahLst/>
              <a:cxnLst/>
              <a:rect l="l" t="t" r="r" b="b"/>
              <a:pathLst>
                <a:path w="2798"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217;p64">
              <a:extLst>
                <a:ext uri="{FF2B5EF4-FFF2-40B4-BE49-F238E27FC236}">
                  <a16:creationId xmlns:a16="http://schemas.microsoft.com/office/drawing/2014/main" id="{B46C7BDB-F35B-9707-536C-070BB73546D4}"/>
                </a:ext>
              </a:extLst>
            </p:cNvPr>
            <p:cNvSpPr/>
            <p:nvPr/>
          </p:nvSpPr>
          <p:spPr>
            <a:xfrm>
              <a:off x="4848325" y="3513300"/>
              <a:ext cx="84675" cy="199625"/>
            </a:xfrm>
            <a:custGeom>
              <a:avLst/>
              <a:gdLst/>
              <a:ahLst/>
              <a:cxnLst/>
              <a:rect l="l" t="t" r="r" b="b"/>
              <a:pathLst>
                <a:path w="3387" h="7985" extrusionOk="0">
                  <a:moveTo>
                    <a:pt x="2798" y="590"/>
                  </a:moveTo>
                  <a:lnTo>
                    <a:pt x="2798" y="7396"/>
                  </a:lnTo>
                  <a:lnTo>
                    <a:pt x="590" y="7396"/>
                  </a:lnTo>
                  <a:lnTo>
                    <a:pt x="590" y="590"/>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218;p64">
              <a:extLst>
                <a:ext uri="{FF2B5EF4-FFF2-40B4-BE49-F238E27FC236}">
                  <a16:creationId xmlns:a16="http://schemas.microsoft.com/office/drawing/2014/main" id="{9CA3DC96-E1CD-FD17-DEB0-898D43985807}"/>
                </a:ext>
              </a:extLst>
            </p:cNvPr>
            <p:cNvSpPr/>
            <p:nvPr/>
          </p:nvSpPr>
          <p:spPr>
            <a:xfrm>
              <a:off x="2956625" y="24316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219;p64">
              <a:extLst>
                <a:ext uri="{FF2B5EF4-FFF2-40B4-BE49-F238E27FC236}">
                  <a16:creationId xmlns:a16="http://schemas.microsoft.com/office/drawing/2014/main" id="{8F36E775-6C10-E116-CE0F-8CDE938B6B7A}"/>
                </a:ext>
              </a:extLst>
            </p:cNvPr>
            <p:cNvSpPr/>
            <p:nvPr/>
          </p:nvSpPr>
          <p:spPr>
            <a:xfrm>
              <a:off x="2949275" y="2424300"/>
              <a:ext cx="84650" cy="199650"/>
            </a:xfrm>
            <a:custGeom>
              <a:avLst/>
              <a:gdLst/>
              <a:ahLst/>
              <a:cxnLst/>
              <a:rect l="l" t="t" r="r" b="b"/>
              <a:pathLst>
                <a:path w="3386" h="7986" extrusionOk="0">
                  <a:moveTo>
                    <a:pt x="2797" y="589"/>
                  </a:moveTo>
                  <a:lnTo>
                    <a:pt x="2797" y="7397"/>
                  </a:lnTo>
                  <a:lnTo>
                    <a:pt x="589" y="7397"/>
                  </a:lnTo>
                  <a:lnTo>
                    <a:pt x="589" y="589"/>
                  </a:lnTo>
                  <a:close/>
                  <a:moveTo>
                    <a:pt x="1" y="0"/>
                  </a:moveTo>
                  <a:lnTo>
                    <a:pt x="1" y="7985"/>
                  </a:lnTo>
                  <a:lnTo>
                    <a:pt x="3386" y="7985"/>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220;p64">
              <a:extLst>
                <a:ext uri="{FF2B5EF4-FFF2-40B4-BE49-F238E27FC236}">
                  <a16:creationId xmlns:a16="http://schemas.microsoft.com/office/drawing/2014/main" id="{2737116B-F1BC-F503-52E7-D4561187C87F}"/>
                </a:ext>
              </a:extLst>
            </p:cNvPr>
            <p:cNvSpPr/>
            <p:nvPr/>
          </p:nvSpPr>
          <p:spPr>
            <a:xfrm>
              <a:off x="4855675" y="24316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221;p64">
              <a:extLst>
                <a:ext uri="{FF2B5EF4-FFF2-40B4-BE49-F238E27FC236}">
                  <a16:creationId xmlns:a16="http://schemas.microsoft.com/office/drawing/2014/main" id="{75D7862C-8ED6-577A-B7A1-7A9A497E217B}"/>
                </a:ext>
              </a:extLst>
            </p:cNvPr>
            <p:cNvSpPr/>
            <p:nvPr/>
          </p:nvSpPr>
          <p:spPr>
            <a:xfrm>
              <a:off x="4848325" y="2424300"/>
              <a:ext cx="84675" cy="199650"/>
            </a:xfrm>
            <a:custGeom>
              <a:avLst/>
              <a:gdLst/>
              <a:ahLst/>
              <a:cxnLst/>
              <a:rect l="l" t="t" r="r" b="b"/>
              <a:pathLst>
                <a:path w="3387" h="7986" extrusionOk="0">
                  <a:moveTo>
                    <a:pt x="2798" y="589"/>
                  </a:moveTo>
                  <a:lnTo>
                    <a:pt x="2798" y="7397"/>
                  </a:lnTo>
                  <a:lnTo>
                    <a:pt x="590" y="7397"/>
                  </a:lnTo>
                  <a:lnTo>
                    <a:pt x="590" y="589"/>
                  </a:lnTo>
                  <a:close/>
                  <a:moveTo>
                    <a:pt x="1" y="0"/>
                  </a:moveTo>
                  <a:lnTo>
                    <a:pt x="1" y="7985"/>
                  </a:lnTo>
                  <a:lnTo>
                    <a:pt x="3387" y="7985"/>
                  </a:lnTo>
                  <a:lnTo>
                    <a:pt x="33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222;p64">
              <a:extLst>
                <a:ext uri="{FF2B5EF4-FFF2-40B4-BE49-F238E27FC236}">
                  <a16:creationId xmlns:a16="http://schemas.microsoft.com/office/drawing/2014/main" id="{2FC17F89-967B-D00A-9F47-E82A00ECD1D9}"/>
                </a:ext>
              </a:extLst>
            </p:cNvPr>
            <p:cNvSpPr/>
            <p:nvPr/>
          </p:nvSpPr>
          <p:spPr>
            <a:xfrm>
              <a:off x="3019925" y="1795900"/>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223;p64">
              <a:extLst>
                <a:ext uri="{FF2B5EF4-FFF2-40B4-BE49-F238E27FC236}">
                  <a16:creationId xmlns:a16="http://schemas.microsoft.com/office/drawing/2014/main" id="{813B8D26-737B-87F5-B01E-AAA57933491E}"/>
                </a:ext>
              </a:extLst>
            </p:cNvPr>
            <p:cNvSpPr/>
            <p:nvPr/>
          </p:nvSpPr>
          <p:spPr>
            <a:xfrm>
              <a:off x="3012575" y="1788525"/>
              <a:ext cx="1855600" cy="413500"/>
            </a:xfrm>
            <a:custGeom>
              <a:avLst/>
              <a:gdLst/>
              <a:ahLst/>
              <a:cxnLst/>
              <a:rect l="l" t="t" r="r" b="b"/>
              <a:pathLst>
                <a:path w="74224" h="16540" extrusionOk="0">
                  <a:moveTo>
                    <a:pt x="73635" y="589"/>
                  </a:moveTo>
                  <a:lnTo>
                    <a:pt x="73635" y="15950"/>
                  </a:lnTo>
                  <a:lnTo>
                    <a:pt x="590" y="15950"/>
                  </a:lnTo>
                  <a:lnTo>
                    <a:pt x="590" y="589"/>
                  </a:lnTo>
                  <a:close/>
                  <a:moveTo>
                    <a:pt x="1" y="0"/>
                  </a:moveTo>
                  <a:lnTo>
                    <a:pt x="1" y="16539"/>
                  </a:lnTo>
                  <a:lnTo>
                    <a:pt x="74224" y="16539"/>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224;p64">
              <a:extLst>
                <a:ext uri="{FF2B5EF4-FFF2-40B4-BE49-F238E27FC236}">
                  <a16:creationId xmlns:a16="http://schemas.microsoft.com/office/drawing/2014/main" id="{FDF80514-DB59-0FEC-AA80-A78D90FD9880}"/>
                </a:ext>
              </a:extLst>
            </p:cNvPr>
            <p:cNvSpPr/>
            <p:nvPr/>
          </p:nvSpPr>
          <p:spPr>
            <a:xfrm>
              <a:off x="3409425" y="1897625"/>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225;p64">
              <a:extLst>
                <a:ext uri="{FF2B5EF4-FFF2-40B4-BE49-F238E27FC236}">
                  <a16:creationId xmlns:a16="http://schemas.microsoft.com/office/drawing/2014/main" id="{EE607A4C-C6C8-346A-1F31-5C692FE6DB73}"/>
                </a:ext>
              </a:extLst>
            </p:cNvPr>
            <p:cNvSpPr/>
            <p:nvPr/>
          </p:nvSpPr>
          <p:spPr>
            <a:xfrm>
              <a:off x="3402075" y="1890250"/>
              <a:ext cx="119850" cy="210050"/>
            </a:xfrm>
            <a:custGeom>
              <a:avLst/>
              <a:gdLst/>
              <a:ahLst/>
              <a:cxnLst/>
              <a:rect l="l" t="t" r="r" b="b"/>
              <a:pathLst>
                <a:path w="4794" h="8402" extrusionOk="0">
                  <a:moveTo>
                    <a:pt x="4205" y="588"/>
                  </a:moveTo>
                  <a:lnTo>
                    <a:pt x="4205" y="7812"/>
                  </a:lnTo>
                  <a:lnTo>
                    <a:pt x="589" y="7812"/>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226;p64">
              <a:extLst>
                <a:ext uri="{FF2B5EF4-FFF2-40B4-BE49-F238E27FC236}">
                  <a16:creationId xmlns:a16="http://schemas.microsoft.com/office/drawing/2014/main" id="{CC48BD9C-F1B6-6018-EAA9-AF52AB418F7D}"/>
                </a:ext>
              </a:extLst>
            </p:cNvPr>
            <p:cNvSpPr/>
            <p:nvPr/>
          </p:nvSpPr>
          <p:spPr>
            <a:xfrm>
              <a:off x="3248250" y="1897625"/>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227;p64">
              <a:extLst>
                <a:ext uri="{FF2B5EF4-FFF2-40B4-BE49-F238E27FC236}">
                  <a16:creationId xmlns:a16="http://schemas.microsoft.com/office/drawing/2014/main" id="{3D3AB9AE-9207-FC05-0697-DAC2772C89F9}"/>
                </a:ext>
              </a:extLst>
            </p:cNvPr>
            <p:cNvSpPr/>
            <p:nvPr/>
          </p:nvSpPr>
          <p:spPr>
            <a:xfrm>
              <a:off x="3240875" y="1890250"/>
              <a:ext cx="119875" cy="210050"/>
            </a:xfrm>
            <a:custGeom>
              <a:avLst/>
              <a:gdLst/>
              <a:ahLst/>
              <a:cxnLst/>
              <a:rect l="l" t="t" r="r" b="b"/>
              <a:pathLst>
                <a:path w="4795" h="8402" extrusionOk="0">
                  <a:moveTo>
                    <a:pt x="4206" y="588"/>
                  </a:moveTo>
                  <a:lnTo>
                    <a:pt x="4206" y="7812"/>
                  </a:lnTo>
                  <a:lnTo>
                    <a:pt x="590" y="7812"/>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228;p64">
              <a:extLst>
                <a:ext uri="{FF2B5EF4-FFF2-40B4-BE49-F238E27FC236}">
                  <a16:creationId xmlns:a16="http://schemas.microsoft.com/office/drawing/2014/main" id="{95C63B22-F32F-EC1A-5210-19EBFD2F0B34}"/>
                </a:ext>
              </a:extLst>
            </p:cNvPr>
            <p:cNvSpPr/>
            <p:nvPr/>
          </p:nvSpPr>
          <p:spPr>
            <a:xfrm>
              <a:off x="3108475" y="1897625"/>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229;p64">
              <a:extLst>
                <a:ext uri="{FF2B5EF4-FFF2-40B4-BE49-F238E27FC236}">
                  <a16:creationId xmlns:a16="http://schemas.microsoft.com/office/drawing/2014/main" id="{E704182B-E3FB-E0F9-3D0C-28EB80782438}"/>
                </a:ext>
              </a:extLst>
            </p:cNvPr>
            <p:cNvSpPr/>
            <p:nvPr/>
          </p:nvSpPr>
          <p:spPr>
            <a:xfrm>
              <a:off x="3101100" y="1890250"/>
              <a:ext cx="98475" cy="210050"/>
            </a:xfrm>
            <a:custGeom>
              <a:avLst/>
              <a:gdLst/>
              <a:ahLst/>
              <a:cxnLst/>
              <a:rect l="l" t="t" r="r" b="b"/>
              <a:pathLst>
                <a:path w="3939" h="8402" extrusionOk="0">
                  <a:moveTo>
                    <a:pt x="3349" y="588"/>
                  </a:moveTo>
                  <a:lnTo>
                    <a:pt x="3349" y="7812"/>
                  </a:lnTo>
                  <a:lnTo>
                    <a:pt x="589" y="7812"/>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230;p64">
              <a:extLst>
                <a:ext uri="{FF2B5EF4-FFF2-40B4-BE49-F238E27FC236}">
                  <a16:creationId xmlns:a16="http://schemas.microsoft.com/office/drawing/2014/main" id="{CD6BD5EA-3C72-54ED-40D5-7DFDCB013193}"/>
                </a:ext>
              </a:extLst>
            </p:cNvPr>
            <p:cNvSpPr/>
            <p:nvPr/>
          </p:nvSpPr>
          <p:spPr>
            <a:xfrm>
              <a:off x="3570625" y="1897625"/>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231;p64">
              <a:extLst>
                <a:ext uri="{FF2B5EF4-FFF2-40B4-BE49-F238E27FC236}">
                  <a16:creationId xmlns:a16="http://schemas.microsoft.com/office/drawing/2014/main" id="{65BD3EF9-0069-DA8C-CE5C-FCE8B98ACB55}"/>
                </a:ext>
              </a:extLst>
            </p:cNvPr>
            <p:cNvSpPr/>
            <p:nvPr/>
          </p:nvSpPr>
          <p:spPr>
            <a:xfrm>
              <a:off x="3563250" y="1890250"/>
              <a:ext cx="119875" cy="210050"/>
            </a:xfrm>
            <a:custGeom>
              <a:avLst/>
              <a:gdLst/>
              <a:ahLst/>
              <a:cxnLst/>
              <a:rect l="l" t="t" r="r" b="b"/>
              <a:pathLst>
                <a:path w="4795" h="8402" extrusionOk="0">
                  <a:moveTo>
                    <a:pt x="4204" y="588"/>
                  </a:moveTo>
                  <a:lnTo>
                    <a:pt x="4204" y="7812"/>
                  </a:lnTo>
                  <a:lnTo>
                    <a:pt x="589" y="7812"/>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232;p64">
              <a:extLst>
                <a:ext uri="{FF2B5EF4-FFF2-40B4-BE49-F238E27FC236}">
                  <a16:creationId xmlns:a16="http://schemas.microsoft.com/office/drawing/2014/main" id="{D2DDEAF0-9FDB-23C0-D105-E763FB098A1B}"/>
                </a:ext>
              </a:extLst>
            </p:cNvPr>
            <p:cNvSpPr/>
            <p:nvPr/>
          </p:nvSpPr>
          <p:spPr>
            <a:xfrm>
              <a:off x="3731775" y="1897625"/>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233;p64">
              <a:extLst>
                <a:ext uri="{FF2B5EF4-FFF2-40B4-BE49-F238E27FC236}">
                  <a16:creationId xmlns:a16="http://schemas.microsoft.com/office/drawing/2014/main" id="{6D8C4580-8361-6AC6-F4D1-CB71925920AA}"/>
                </a:ext>
              </a:extLst>
            </p:cNvPr>
            <p:cNvSpPr/>
            <p:nvPr/>
          </p:nvSpPr>
          <p:spPr>
            <a:xfrm>
              <a:off x="3724425" y="1890250"/>
              <a:ext cx="660150" cy="210050"/>
            </a:xfrm>
            <a:custGeom>
              <a:avLst/>
              <a:gdLst/>
              <a:ahLst/>
              <a:cxnLst/>
              <a:rect l="l" t="t" r="r" b="b"/>
              <a:pathLst>
                <a:path w="26406" h="8402" extrusionOk="0">
                  <a:moveTo>
                    <a:pt x="25817" y="588"/>
                  </a:moveTo>
                  <a:lnTo>
                    <a:pt x="25817" y="7812"/>
                  </a:lnTo>
                  <a:lnTo>
                    <a:pt x="590" y="7812"/>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234;p64">
              <a:extLst>
                <a:ext uri="{FF2B5EF4-FFF2-40B4-BE49-F238E27FC236}">
                  <a16:creationId xmlns:a16="http://schemas.microsoft.com/office/drawing/2014/main" id="{D817F0C2-BAC3-2851-9578-EF45D244E376}"/>
                </a:ext>
              </a:extLst>
            </p:cNvPr>
            <p:cNvSpPr/>
            <p:nvPr/>
          </p:nvSpPr>
          <p:spPr>
            <a:xfrm>
              <a:off x="4499825" y="1937575"/>
              <a:ext cx="98450" cy="98400"/>
            </a:xfrm>
            <a:custGeom>
              <a:avLst/>
              <a:gdLst/>
              <a:ahLst/>
              <a:cxnLst/>
              <a:rect l="l" t="t" r="r" b="b"/>
              <a:pathLst>
                <a:path w="3938" h="3936" extrusionOk="0">
                  <a:moveTo>
                    <a:pt x="1969" y="0"/>
                  </a:moveTo>
                  <a:cubicBezTo>
                    <a:pt x="882" y="0"/>
                    <a:pt x="0" y="881"/>
                    <a:pt x="0" y="1968"/>
                  </a:cubicBezTo>
                  <a:cubicBezTo>
                    <a:pt x="0" y="3055"/>
                    <a:pt x="882" y="3936"/>
                    <a:pt x="1969" y="3936"/>
                  </a:cubicBezTo>
                  <a:cubicBezTo>
                    <a:pt x="3057" y="3936"/>
                    <a:pt x="3937" y="3055"/>
                    <a:pt x="3937" y="1968"/>
                  </a:cubicBezTo>
                  <a:cubicBezTo>
                    <a:pt x="3937" y="881"/>
                    <a:pt x="3057"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235;p64">
              <a:extLst>
                <a:ext uri="{FF2B5EF4-FFF2-40B4-BE49-F238E27FC236}">
                  <a16:creationId xmlns:a16="http://schemas.microsoft.com/office/drawing/2014/main" id="{FFBE2B22-2FF7-16F1-1BCE-525C5A14CEBB}"/>
                </a:ext>
              </a:extLst>
            </p:cNvPr>
            <p:cNvSpPr/>
            <p:nvPr/>
          </p:nvSpPr>
          <p:spPr>
            <a:xfrm>
              <a:off x="4492475" y="1930200"/>
              <a:ext cx="113150" cy="113150"/>
            </a:xfrm>
            <a:custGeom>
              <a:avLst/>
              <a:gdLst/>
              <a:ahLst/>
              <a:cxnLst/>
              <a:rect l="l" t="t" r="r" b="b"/>
              <a:pathLst>
                <a:path w="4526" h="4526" extrusionOk="0">
                  <a:moveTo>
                    <a:pt x="2263" y="589"/>
                  </a:moveTo>
                  <a:cubicBezTo>
                    <a:pt x="3187" y="590"/>
                    <a:pt x="3936" y="1339"/>
                    <a:pt x="3936" y="2263"/>
                  </a:cubicBezTo>
                  <a:cubicBezTo>
                    <a:pt x="3936" y="2940"/>
                    <a:pt x="3529" y="3550"/>
                    <a:pt x="2903" y="3810"/>
                  </a:cubicBezTo>
                  <a:cubicBezTo>
                    <a:pt x="2696" y="3895"/>
                    <a:pt x="2479" y="3937"/>
                    <a:pt x="2264" y="3937"/>
                  </a:cubicBezTo>
                  <a:cubicBezTo>
                    <a:pt x="1828" y="3937"/>
                    <a:pt x="1400" y="3767"/>
                    <a:pt x="1080" y="3447"/>
                  </a:cubicBezTo>
                  <a:cubicBezTo>
                    <a:pt x="600" y="2967"/>
                    <a:pt x="458" y="2248"/>
                    <a:pt x="717" y="1622"/>
                  </a:cubicBezTo>
                  <a:cubicBezTo>
                    <a:pt x="975" y="997"/>
                    <a:pt x="1586" y="589"/>
                    <a:pt x="2263" y="589"/>
                  </a:cubicBezTo>
                  <a:close/>
                  <a:moveTo>
                    <a:pt x="2263" y="0"/>
                  </a:moveTo>
                  <a:cubicBezTo>
                    <a:pt x="1016" y="0"/>
                    <a:pt x="1" y="1016"/>
                    <a:pt x="1" y="2263"/>
                  </a:cubicBezTo>
                  <a:cubicBezTo>
                    <a:pt x="1" y="3510"/>
                    <a:pt x="1016" y="4526"/>
                    <a:pt x="2263" y="4526"/>
                  </a:cubicBezTo>
                  <a:cubicBezTo>
                    <a:pt x="3511" y="4526"/>
                    <a:pt x="4526" y="3510"/>
                    <a:pt x="4526" y="2263"/>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236;p64">
              <a:extLst>
                <a:ext uri="{FF2B5EF4-FFF2-40B4-BE49-F238E27FC236}">
                  <a16:creationId xmlns:a16="http://schemas.microsoft.com/office/drawing/2014/main" id="{3ABDA423-D284-C0D0-E9E1-98963AF0FB66}"/>
                </a:ext>
              </a:extLst>
            </p:cNvPr>
            <p:cNvSpPr/>
            <p:nvPr/>
          </p:nvSpPr>
          <p:spPr>
            <a:xfrm>
              <a:off x="4688675" y="1937550"/>
              <a:ext cx="102300" cy="98425"/>
            </a:xfrm>
            <a:custGeom>
              <a:avLst/>
              <a:gdLst/>
              <a:ahLst/>
              <a:cxnLst/>
              <a:rect l="l" t="t" r="r" b="b"/>
              <a:pathLst>
                <a:path w="4092" h="3937" extrusionOk="0">
                  <a:moveTo>
                    <a:pt x="2124" y="0"/>
                  </a:moveTo>
                  <a:cubicBezTo>
                    <a:pt x="1612" y="0"/>
                    <a:pt x="1108" y="201"/>
                    <a:pt x="732" y="577"/>
                  </a:cubicBezTo>
                  <a:cubicBezTo>
                    <a:pt x="168" y="1141"/>
                    <a:pt x="1" y="1987"/>
                    <a:pt x="305" y="2722"/>
                  </a:cubicBezTo>
                  <a:cubicBezTo>
                    <a:pt x="609" y="3458"/>
                    <a:pt x="1327" y="3937"/>
                    <a:pt x="2123" y="3937"/>
                  </a:cubicBezTo>
                  <a:cubicBezTo>
                    <a:pt x="3210" y="3937"/>
                    <a:pt x="4092" y="3056"/>
                    <a:pt x="4092" y="1969"/>
                  </a:cubicBezTo>
                  <a:cubicBezTo>
                    <a:pt x="4092" y="1173"/>
                    <a:pt x="3611" y="455"/>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237;p64">
              <a:extLst>
                <a:ext uri="{FF2B5EF4-FFF2-40B4-BE49-F238E27FC236}">
                  <a16:creationId xmlns:a16="http://schemas.microsoft.com/office/drawing/2014/main" id="{5286CEF1-AFFA-DBB4-2E84-CF974F1D7EFA}"/>
                </a:ext>
              </a:extLst>
            </p:cNvPr>
            <p:cNvSpPr/>
            <p:nvPr/>
          </p:nvSpPr>
          <p:spPr>
            <a:xfrm>
              <a:off x="4685200" y="1930200"/>
              <a:ext cx="113125" cy="113150"/>
            </a:xfrm>
            <a:custGeom>
              <a:avLst/>
              <a:gdLst/>
              <a:ahLst/>
              <a:cxnLst/>
              <a:rect l="l" t="t" r="r" b="b"/>
              <a:pathLst>
                <a:path w="4525" h="4526" extrusionOk="0">
                  <a:moveTo>
                    <a:pt x="2262" y="589"/>
                  </a:moveTo>
                  <a:cubicBezTo>
                    <a:pt x="3187" y="590"/>
                    <a:pt x="3935" y="1339"/>
                    <a:pt x="3936" y="2262"/>
                  </a:cubicBezTo>
                  <a:cubicBezTo>
                    <a:pt x="3936" y="2940"/>
                    <a:pt x="3528" y="3550"/>
                    <a:pt x="2903" y="3810"/>
                  </a:cubicBezTo>
                  <a:cubicBezTo>
                    <a:pt x="2696" y="3895"/>
                    <a:pt x="2479" y="3937"/>
                    <a:pt x="2264" y="3937"/>
                  </a:cubicBezTo>
                  <a:cubicBezTo>
                    <a:pt x="1828" y="3937"/>
                    <a:pt x="1399" y="3767"/>
                    <a:pt x="1079" y="3447"/>
                  </a:cubicBezTo>
                  <a:cubicBezTo>
                    <a:pt x="600" y="2967"/>
                    <a:pt x="456" y="2248"/>
                    <a:pt x="716" y="1622"/>
                  </a:cubicBezTo>
                  <a:cubicBezTo>
                    <a:pt x="975" y="997"/>
                    <a:pt x="1586" y="589"/>
                    <a:pt x="2262" y="589"/>
                  </a:cubicBezTo>
                  <a:close/>
                  <a:moveTo>
                    <a:pt x="2262" y="0"/>
                  </a:moveTo>
                  <a:cubicBezTo>
                    <a:pt x="1015" y="0"/>
                    <a:pt x="0" y="1016"/>
                    <a:pt x="0" y="2263"/>
                  </a:cubicBezTo>
                  <a:cubicBezTo>
                    <a:pt x="0" y="3510"/>
                    <a:pt x="1016"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238;p64">
              <a:extLst>
                <a:ext uri="{FF2B5EF4-FFF2-40B4-BE49-F238E27FC236}">
                  <a16:creationId xmlns:a16="http://schemas.microsoft.com/office/drawing/2014/main" id="{ECA24737-5221-FF1E-BF43-B403925E184C}"/>
                </a:ext>
              </a:extLst>
            </p:cNvPr>
            <p:cNvSpPr/>
            <p:nvPr/>
          </p:nvSpPr>
          <p:spPr>
            <a:xfrm>
              <a:off x="4212825" y="1937575"/>
              <a:ext cx="98425" cy="98400"/>
            </a:xfrm>
            <a:custGeom>
              <a:avLst/>
              <a:gdLst/>
              <a:ahLst/>
              <a:cxnLst/>
              <a:rect l="l" t="t" r="r" b="b"/>
              <a:pathLst>
                <a:path w="3937" h="3936" extrusionOk="0">
                  <a:moveTo>
                    <a:pt x="1969" y="0"/>
                  </a:moveTo>
                  <a:cubicBezTo>
                    <a:pt x="881" y="0"/>
                    <a:pt x="1" y="881"/>
                    <a:pt x="1" y="1968"/>
                  </a:cubicBezTo>
                  <a:cubicBezTo>
                    <a:pt x="1" y="3055"/>
                    <a:pt x="881" y="3936"/>
                    <a:pt x="1969" y="3936"/>
                  </a:cubicBezTo>
                  <a:cubicBezTo>
                    <a:pt x="3056" y="3936"/>
                    <a:pt x="3936" y="3055"/>
                    <a:pt x="3936" y="1968"/>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239;p64">
              <a:extLst>
                <a:ext uri="{FF2B5EF4-FFF2-40B4-BE49-F238E27FC236}">
                  <a16:creationId xmlns:a16="http://schemas.microsoft.com/office/drawing/2014/main" id="{2B64E813-2BE2-FAC6-0A1C-D9045FB43E06}"/>
                </a:ext>
              </a:extLst>
            </p:cNvPr>
            <p:cNvSpPr/>
            <p:nvPr/>
          </p:nvSpPr>
          <p:spPr>
            <a:xfrm>
              <a:off x="4205475" y="1930200"/>
              <a:ext cx="113150" cy="113150"/>
            </a:xfrm>
            <a:custGeom>
              <a:avLst/>
              <a:gdLst/>
              <a:ahLst/>
              <a:cxnLst/>
              <a:rect l="l" t="t" r="r" b="b"/>
              <a:pathLst>
                <a:path w="4526" h="4526" extrusionOk="0">
                  <a:moveTo>
                    <a:pt x="2262" y="589"/>
                  </a:moveTo>
                  <a:cubicBezTo>
                    <a:pt x="3186" y="590"/>
                    <a:pt x="3935" y="1339"/>
                    <a:pt x="3936" y="2263"/>
                  </a:cubicBezTo>
                  <a:cubicBezTo>
                    <a:pt x="3936" y="2940"/>
                    <a:pt x="3528" y="3550"/>
                    <a:pt x="2903" y="3810"/>
                  </a:cubicBezTo>
                  <a:cubicBezTo>
                    <a:pt x="2696" y="3895"/>
                    <a:pt x="2479" y="3937"/>
                    <a:pt x="2264" y="3937"/>
                  </a:cubicBezTo>
                  <a:cubicBezTo>
                    <a:pt x="1828" y="3937"/>
                    <a:pt x="1399" y="3767"/>
                    <a:pt x="1079" y="3447"/>
                  </a:cubicBezTo>
                  <a:cubicBezTo>
                    <a:pt x="601" y="2967"/>
                    <a:pt x="457" y="2248"/>
                    <a:pt x="716" y="1623"/>
                  </a:cubicBezTo>
                  <a:cubicBezTo>
                    <a:pt x="975" y="997"/>
                    <a:pt x="1585" y="589"/>
                    <a:pt x="2262" y="589"/>
                  </a:cubicBezTo>
                  <a:close/>
                  <a:moveTo>
                    <a:pt x="2262" y="0"/>
                  </a:moveTo>
                  <a:cubicBezTo>
                    <a:pt x="1015" y="0"/>
                    <a:pt x="1" y="1016"/>
                    <a:pt x="1" y="2263"/>
                  </a:cubicBezTo>
                  <a:cubicBezTo>
                    <a:pt x="1" y="3510"/>
                    <a:pt x="1015"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240;p64">
              <a:extLst>
                <a:ext uri="{FF2B5EF4-FFF2-40B4-BE49-F238E27FC236}">
                  <a16:creationId xmlns:a16="http://schemas.microsoft.com/office/drawing/2014/main" id="{6D124EE6-0488-40AC-1131-43A497529B46}"/>
                </a:ext>
              </a:extLst>
            </p:cNvPr>
            <p:cNvSpPr/>
            <p:nvPr/>
          </p:nvSpPr>
          <p:spPr>
            <a:xfrm>
              <a:off x="3089800" y="2194625"/>
              <a:ext cx="1701175" cy="136575"/>
            </a:xfrm>
            <a:custGeom>
              <a:avLst/>
              <a:gdLst/>
              <a:ahLst/>
              <a:cxnLst/>
              <a:rect l="l" t="t" r="r" b="b"/>
              <a:pathLst>
                <a:path w="68047" h="5463" extrusionOk="0">
                  <a:moveTo>
                    <a:pt x="1" y="1"/>
                  </a:moveTo>
                  <a:lnTo>
                    <a:pt x="1" y="5462"/>
                  </a:lnTo>
                  <a:lnTo>
                    <a:pt x="68047" y="5462"/>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241;p64">
              <a:extLst>
                <a:ext uri="{FF2B5EF4-FFF2-40B4-BE49-F238E27FC236}">
                  <a16:creationId xmlns:a16="http://schemas.microsoft.com/office/drawing/2014/main" id="{7BEBF5F6-0F94-BE44-7975-03722CDF40D4}"/>
                </a:ext>
              </a:extLst>
            </p:cNvPr>
            <p:cNvSpPr/>
            <p:nvPr/>
          </p:nvSpPr>
          <p:spPr>
            <a:xfrm>
              <a:off x="3082425" y="2187275"/>
              <a:ext cx="1715900" cy="151300"/>
            </a:xfrm>
            <a:custGeom>
              <a:avLst/>
              <a:gdLst/>
              <a:ahLst/>
              <a:cxnLst/>
              <a:rect l="l" t="t" r="r" b="b"/>
              <a:pathLst>
                <a:path w="68636" h="6052" extrusionOk="0">
                  <a:moveTo>
                    <a:pt x="68047" y="589"/>
                  </a:moveTo>
                  <a:lnTo>
                    <a:pt x="68047" y="5461"/>
                  </a:lnTo>
                  <a:lnTo>
                    <a:pt x="590" y="5461"/>
                  </a:lnTo>
                  <a:lnTo>
                    <a:pt x="590" y="589"/>
                  </a:lnTo>
                  <a:close/>
                  <a:moveTo>
                    <a:pt x="1" y="1"/>
                  </a:moveTo>
                  <a:lnTo>
                    <a:pt x="1" y="6051"/>
                  </a:lnTo>
                  <a:lnTo>
                    <a:pt x="68636" y="6051"/>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242;p64">
              <a:extLst>
                <a:ext uri="{FF2B5EF4-FFF2-40B4-BE49-F238E27FC236}">
                  <a16:creationId xmlns:a16="http://schemas.microsoft.com/office/drawing/2014/main" id="{9257A56B-5E25-FF96-23C9-971D3C1CC28A}"/>
                </a:ext>
              </a:extLst>
            </p:cNvPr>
            <p:cNvSpPr/>
            <p:nvPr/>
          </p:nvSpPr>
          <p:spPr>
            <a:xfrm>
              <a:off x="3019925" y="2331175"/>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243;p64">
              <a:extLst>
                <a:ext uri="{FF2B5EF4-FFF2-40B4-BE49-F238E27FC236}">
                  <a16:creationId xmlns:a16="http://schemas.microsoft.com/office/drawing/2014/main" id="{32B14E5A-2908-D634-22DD-ED021E78A5D8}"/>
                </a:ext>
              </a:extLst>
            </p:cNvPr>
            <p:cNvSpPr/>
            <p:nvPr/>
          </p:nvSpPr>
          <p:spPr>
            <a:xfrm>
              <a:off x="3012575" y="2323825"/>
              <a:ext cx="1855600" cy="413475"/>
            </a:xfrm>
            <a:custGeom>
              <a:avLst/>
              <a:gdLst/>
              <a:ahLst/>
              <a:cxnLst/>
              <a:rect l="l" t="t" r="r" b="b"/>
              <a:pathLst>
                <a:path w="74224" h="16539" extrusionOk="0">
                  <a:moveTo>
                    <a:pt x="73635" y="589"/>
                  </a:moveTo>
                  <a:lnTo>
                    <a:pt x="73635" y="15949"/>
                  </a:lnTo>
                  <a:lnTo>
                    <a:pt x="590" y="15949"/>
                  </a:lnTo>
                  <a:lnTo>
                    <a:pt x="590" y="589"/>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244;p64">
              <a:extLst>
                <a:ext uri="{FF2B5EF4-FFF2-40B4-BE49-F238E27FC236}">
                  <a16:creationId xmlns:a16="http://schemas.microsoft.com/office/drawing/2014/main" id="{0160B91E-C6CB-EAAC-F838-1D0F61F97A68}"/>
                </a:ext>
              </a:extLst>
            </p:cNvPr>
            <p:cNvSpPr/>
            <p:nvPr/>
          </p:nvSpPr>
          <p:spPr>
            <a:xfrm>
              <a:off x="3248250" y="2432900"/>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245;p64">
              <a:extLst>
                <a:ext uri="{FF2B5EF4-FFF2-40B4-BE49-F238E27FC236}">
                  <a16:creationId xmlns:a16="http://schemas.microsoft.com/office/drawing/2014/main" id="{BC48906A-71C6-B0E1-9289-078268E3ACC7}"/>
                </a:ext>
              </a:extLst>
            </p:cNvPr>
            <p:cNvSpPr/>
            <p:nvPr/>
          </p:nvSpPr>
          <p:spPr>
            <a:xfrm>
              <a:off x="3240875" y="2425525"/>
              <a:ext cx="119875" cy="210050"/>
            </a:xfrm>
            <a:custGeom>
              <a:avLst/>
              <a:gdLst/>
              <a:ahLst/>
              <a:cxnLst/>
              <a:rect l="l" t="t" r="r" b="b"/>
              <a:pathLst>
                <a:path w="4795" h="8402" extrusionOk="0">
                  <a:moveTo>
                    <a:pt x="4206" y="588"/>
                  </a:moveTo>
                  <a:lnTo>
                    <a:pt x="4206" y="7813"/>
                  </a:lnTo>
                  <a:lnTo>
                    <a:pt x="590" y="7813"/>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246;p64">
              <a:extLst>
                <a:ext uri="{FF2B5EF4-FFF2-40B4-BE49-F238E27FC236}">
                  <a16:creationId xmlns:a16="http://schemas.microsoft.com/office/drawing/2014/main" id="{97531F32-D9BE-1511-9546-A39BB7E2E852}"/>
                </a:ext>
              </a:extLst>
            </p:cNvPr>
            <p:cNvSpPr/>
            <p:nvPr/>
          </p:nvSpPr>
          <p:spPr>
            <a:xfrm>
              <a:off x="3570625" y="2432900"/>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247;p64">
              <a:extLst>
                <a:ext uri="{FF2B5EF4-FFF2-40B4-BE49-F238E27FC236}">
                  <a16:creationId xmlns:a16="http://schemas.microsoft.com/office/drawing/2014/main" id="{22215B98-F7D0-1AFD-44B6-75E4A9941E38}"/>
                </a:ext>
              </a:extLst>
            </p:cNvPr>
            <p:cNvSpPr/>
            <p:nvPr/>
          </p:nvSpPr>
          <p:spPr>
            <a:xfrm>
              <a:off x="3563250" y="2425525"/>
              <a:ext cx="119875" cy="210050"/>
            </a:xfrm>
            <a:custGeom>
              <a:avLst/>
              <a:gdLst/>
              <a:ahLst/>
              <a:cxnLst/>
              <a:rect l="l" t="t" r="r" b="b"/>
              <a:pathLst>
                <a:path w="4795" h="8402" extrusionOk="0">
                  <a:moveTo>
                    <a:pt x="4204" y="588"/>
                  </a:moveTo>
                  <a:lnTo>
                    <a:pt x="4204" y="7813"/>
                  </a:lnTo>
                  <a:lnTo>
                    <a:pt x="589" y="7813"/>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248;p64">
              <a:extLst>
                <a:ext uri="{FF2B5EF4-FFF2-40B4-BE49-F238E27FC236}">
                  <a16:creationId xmlns:a16="http://schemas.microsoft.com/office/drawing/2014/main" id="{8C01F940-B884-0071-2980-1D2CAC1740E8}"/>
                </a:ext>
              </a:extLst>
            </p:cNvPr>
            <p:cNvSpPr/>
            <p:nvPr/>
          </p:nvSpPr>
          <p:spPr>
            <a:xfrm>
              <a:off x="3409425" y="2432900"/>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249;p64">
              <a:extLst>
                <a:ext uri="{FF2B5EF4-FFF2-40B4-BE49-F238E27FC236}">
                  <a16:creationId xmlns:a16="http://schemas.microsoft.com/office/drawing/2014/main" id="{559F924F-42C6-27BE-34C2-CE05066020C1}"/>
                </a:ext>
              </a:extLst>
            </p:cNvPr>
            <p:cNvSpPr/>
            <p:nvPr/>
          </p:nvSpPr>
          <p:spPr>
            <a:xfrm>
              <a:off x="3402075" y="2425525"/>
              <a:ext cx="119850" cy="210050"/>
            </a:xfrm>
            <a:custGeom>
              <a:avLst/>
              <a:gdLst/>
              <a:ahLst/>
              <a:cxnLst/>
              <a:rect l="l" t="t" r="r" b="b"/>
              <a:pathLst>
                <a:path w="4794" h="8402" extrusionOk="0">
                  <a:moveTo>
                    <a:pt x="4205" y="588"/>
                  </a:moveTo>
                  <a:lnTo>
                    <a:pt x="4205" y="7813"/>
                  </a:lnTo>
                  <a:lnTo>
                    <a:pt x="589" y="7813"/>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250;p64">
              <a:extLst>
                <a:ext uri="{FF2B5EF4-FFF2-40B4-BE49-F238E27FC236}">
                  <a16:creationId xmlns:a16="http://schemas.microsoft.com/office/drawing/2014/main" id="{79C7C454-A18F-240A-54B6-57A1FF68456E}"/>
                </a:ext>
              </a:extLst>
            </p:cNvPr>
            <p:cNvSpPr/>
            <p:nvPr/>
          </p:nvSpPr>
          <p:spPr>
            <a:xfrm>
              <a:off x="3108475" y="2432900"/>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251;p64">
              <a:extLst>
                <a:ext uri="{FF2B5EF4-FFF2-40B4-BE49-F238E27FC236}">
                  <a16:creationId xmlns:a16="http://schemas.microsoft.com/office/drawing/2014/main" id="{DBE61B6D-7B27-7B4D-CCD4-2B6F70A247F4}"/>
                </a:ext>
              </a:extLst>
            </p:cNvPr>
            <p:cNvSpPr/>
            <p:nvPr/>
          </p:nvSpPr>
          <p:spPr>
            <a:xfrm>
              <a:off x="3101100" y="2425525"/>
              <a:ext cx="98475" cy="210050"/>
            </a:xfrm>
            <a:custGeom>
              <a:avLst/>
              <a:gdLst/>
              <a:ahLst/>
              <a:cxnLst/>
              <a:rect l="l" t="t" r="r" b="b"/>
              <a:pathLst>
                <a:path w="3939" h="8402" extrusionOk="0">
                  <a:moveTo>
                    <a:pt x="3349" y="588"/>
                  </a:moveTo>
                  <a:lnTo>
                    <a:pt x="3349" y="7813"/>
                  </a:lnTo>
                  <a:lnTo>
                    <a:pt x="589" y="7813"/>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252;p64">
              <a:extLst>
                <a:ext uri="{FF2B5EF4-FFF2-40B4-BE49-F238E27FC236}">
                  <a16:creationId xmlns:a16="http://schemas.microsoft.com/office/drawing/2014/main" id="{2AA79601-976C-F0B5-615D-8FB2665948A9}"/>
                </a:ext>
              </a:extLst>
            </p:cNvPr>
            <p:cNvSpPr/>
            <p:nvPr/>
          </p:nvSpPr>
          <p:spPr>
            <a:xfrm>
              <a:off x="3731775" y="2432900"/>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253;p64">
              <a:extLst>
                <a:ext uri="{FF2B5EF4-FFF2-40B4-BE49-F238E27FC236}">
                  <a16:creationId xmlns:a16="http://schemas.microsoft.com/office/drawing/2014/main" id="{AA2EBF0C-041E-3E5F-40BB-81A2035E53F9}"/>
                </a:ext>
              </a:extLst>
            </p:cNvPr>
            <p:cNvSpPr/>
            <p:nvPr/>
          </p:nvSpPr>
          <p:spPr>
            <a:xfrm>
              <a:off x="3724425" y="2425525"/>
              <a:ext cx="660150" cy="210050"/>
            </a:xfrm>
            <a:custGeom>
              <a:avLst/>
              <a:gdLst/>
              <a:ahLst/>
              <a:cxnLst/>
              <a:rect l="l" t="t" r="r" b="b"/>
              <a:pathLst>
                <a:path w="26406" h="8402" extrusionOk="0">
                  <a:moveTo>
                    <a:pt x="25817" y="588"/>
                  </a:moveTo>
                  <a:lnTo>
                    <a:pt x="25817" y="7813"/>
                  </a:lnTo>
                  <a:lnTo>
                    <a:pt x="590" y="7813"/>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254;p64">
              <a:extLst>
                <a:ext uri="{FF2B5EF4-FFF2-40B4-BE49-F238E27FC236}">
                  <a16:creationId xmlns:a16="http://schemas.microsoft.com/office/drawing/2014/main" id="{CD9D8819-BDC8-4EF5-C73E-12D7220B21C6}"/>
                </a:ext>
              </a:extLst>
            </p:cNvPr>
            <p:cNvSpPr/>
            <p:nvPr/>
          </p:nvSpPr>
          <p:spPr>
            <a:xfrm>
              <a:off x="4499825" y="2472850"/>
              <a:ext cx="98450" cy="98400"/>
            </a:xfrm>
            <a:custGeom>
              <a:avLst/>
              <a:gdLst/>
              <a:ahLst/>
              <a:cxnLst/>
              <a:rect l="l" t="t" r="r" b="b"/>
              <a:pathLst>
                <a:path w="3938" h="3936" extrusionOk="0">
                  <a:moveTo>
                    <a:pt x="1969" y="0"/>
                  </a:moveTo>
                  <a:cubicBezTo>
                    <a:pt x="882" y="0"/>
                    <a:pt x="0" y="881"/>
                    <a:pt x="0" y="1969"/>
                  </a:cubicBezTo>
                  <a:cubicBezTo>
                    <a:pt x="0" y="3055"/>
                    <a:pt x="882" y="3936"/>
                    <a:pt x="1969" y="3936"/>
                  </a:cubicBezTo>
                  <a:cubicBezTo>
                    <a:pt x="3057" y="3936"/>
                    <a:pt x="3937" y="3055"/>
                    <a:pt x="3937" y="1969"/>
                  </a:cubicBezTo>
                  <a:cubicBezTo>
                    <a:pt x="3937" y="881"/>
                    <a:pt x="3057" y="0"/>
                    <a:pt x="196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255;p64">
              <a:extLst>
                <a:ext uri="{FF2B5EF4-FFF2-40B4-BE49-F238E27FC236}">
                  <a16:creationId xmlns:a16="http://schemas.microsoft.com/office/drawing/2014/main" id="{D489973C-1D56-E7E7-C770-36A39FCCEAA2}"/>
                </a:ext>
              </a:extLst>
            </p:cNvPr>
            <p:cNvSpPr/>
            <p:nvPr/>
          </p:nvSpPr>
          <p:spPr>
            <a:xfrm>
              <a:off x="4492475" y="2465475"/>
              <a:ext cx="113150" cy="113150"/>
            </a:xfrm>
            <a:custGeom>
              <a:avLst/>
              <a:gdLst/>
              <a:ahLst/>
              <a:cxnLst/>
              <a:rect l="l" t="t" r="r" b="b"/>
              <a:pathLst>
                <a:path w="4526" h="4526" extrusionOk="0">
                  <a:moveTo>
                    <a:pt x="2263" y="589"/>
                  </a:moveTo>
                  <a:lnTo>
                    <a:pt x="2263" y="590"/>
                  </a:lnTo>
                  <a:cubicBezTo>
                    <a:pt x="3187" y="590"/>
                    <a:pt x="3935" y="1339"/>
                    <a:pt x="3937" y="2264"/>
                  </a:cubicBezTo>
                  <a:cubicBezTo>
                    <a:pt x="3936" y="2940"/>
                    <a:pt x="3529" y="3551"/>
                    <a:pt x="2903" y="3810"/>
                  </a:cubicBezTo>
                  <a:cubicBezTo>
                    <a:pt x="2696" y="3895"/>
                    <a:pt x="2479" y="3937"/>
                    <a:pt x="2264" y="3937"/>
                  </a:cubicBezTo>
                  <a:cubicBezTo>
                    <a:pt x="1828" y="3937"/>
                    <a:pt x="1400" y="3767"/>
                    <a:pt x="1080" y="3447"/>
                  </a:cubicBezTo>
                  <a:cubicBezTo>
                    <a:pt x="600" y="2968"/>
                    <a:pt x="458" y="2248"/>
                    <a:pt x="717" y="1622"/>
                  </a:cubicBezTo>
                  <a:cubicBezTo>
                    <a:pt x="975"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256;p64">
              <a:extLst>
                <a:ext uri="{FF2B5EF4-FFF2-40B4-BE49-F238E27FC236}">
                  <a16:creationId xmlns:a16="http://schemas.microsoft.com/office/drawing/2014/main" id="{0366D787-2640-8D51-B83E-8E13A609C711}"/>
                </a:ext>
              </a:extLst>
            </p:cNvPr>
            <p:cNvSpPr/>
            <p:nvPr/>
          </p:nvSpPr>
          <p:spPr>
            <a:xfrm>
              <a:off x="4688675" y="2472825"/>
              <a:ext cx="102300" cy="98425"/>
            </a:xfrm>
            <a:custGeom>
              <a:avLst/>
              <a:gdLst/>
              <a:ahLst/>
              <a:cxnLst/>
              <a:rect l="l" t="t" r="r" b="b"/>
              <a:pathLst>
                <a:path w="4092" h="3937" extrusionOk="0">
                  <a:moveTo>
                    <a:pt x="2124" y="1"/>
                  </a:moveTo>
                  <a:cubicBezTo>
                    <a:pt x="1612" y="1"/>
                    <a:pt x="1108" y="201"/>
                    <a:pt x="732" y="577"/>
                  </a:cubicBezTo>
                  <a:cubicBezTo>
                    <a:pt x="168" y="1141"/>
                    <a:pt x="1" y="1987"/>
                    <a:pt x="305" y="2723"/>
                  </a:cubicBezTo>
                  <a:cubicBezTo>
                    <a:pt x="609" y="3458"/>
                    <a:pt x="1327" y="3937"/>
                    <a:pt x="2123" y="3937"/>
                  </a:cubicBezTo>
                  <a:cubicBezTo>
                    <a:pt x="3210" y="3937"/>
                    <a:pt x="4092" y="3056"/>
                    <a:pt x="4092" y="1970"/>
                  </a:cubicBezTo>
                  <a:cubicBezTo>
                    <a:pt x="4092" y="1174"/>
                    <a:pt x="3611" y="455"/>
                    <a:pt x="2877" y="150"/>
                  </a:cubicBezTo>
                  <a:cubicBezTo>
                    <a:pt x="2633" y="50"/>
                    <a:pt x="2378" y="1"/>
                    <a:pt x="2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257;p64">
              <a:extLst>
                <a:ext uri="{FF2B5EF4-FFF2-40B4-BE49-F238E27FC236}">
                  <a16:creationId xmlns:a16="http://schemas.microsoft.com/office/drawing/2014/main" id="{41DC63F1-5384-D92D-B62E-75041FDD19D1}"/>
                </a:ext>
              </a:extLst>
            </p:cNvPr>
            <p:cNvSpPr/>
            <p:nvPr/>
          </p:nvSpPr>
          <p:spPr>
            <a:xfrm>
              <a:off x="4685200" y="2465475"/>
              <a:ext cx="113125" cy="113150"/>
            </a:xfrm>
            <a:custGeom>
              <a:avLst/>
              <a:gdLst/>
              <a:ahLst/>
              <a:cxnLst/>
              <a:rect l="l" t="t" r="r" b="b"/>
              <a:pathLst>
                <a:path w="4525" h="4526" extrusionOk="0">
                  <a:moveTo>
                    <a:pt x="2262" y="589"/>
                  </a:moveTo>
                  <a:lnTo>
                    <a:pt x="2262" y="590"/>
                  </a:lnTo>
                  <a:cubicBezTo>
                    <a:pt x="3186" y="590"/>
                    <a:pt x="3935" y="1339"/>
                    <a:pt x="3936" y="2264"/>
                  </a:cubicBezTo>
                  <a:cubicBezTo>
                    <a:pt x="3936" y="2940"/>
                    <a:pt x="3528" y="3551"/>
                    <a:pt x="2903" y="3810"/>
                  </a:cubicBezTo>
                  <a:cubicBezTo>
                    <a:pt x="2696" y="3895"/>
                    <a:pt x="2479" y="3937"/>
                    <a:pt x="2264" y="3937"/>
                  </a:cubicBezTo>
                  <a:cubicBezTo>
                    <a:pt x="1828" y="3937"/>
                    <a:pt x="1399" y="3767"/>
                    <a:pt x="1079" y="3447"/>
                  </a:cubicBezTo>
                  <a:cubicBezTo>
                    <a:pt x="600" y="2968"/>
                    <a:pt x="456" y="2248"/>
                    <a:pt x="716" y="1622"/>
                  </a:cubicBezTo>
                  <a:cubicBezTo>
                    <a:pt x="975" y="997"/>
                    <a:pt x="1586" y="589"/>
                    <a:pt x="2262" y="589"/>
                  </a:cubicBezTo>
                  <a:close/>
                  <a:moveTo>
                    <a:pt x="2262" y="0"/>
                  </a:moveTo>
                  <a:cubicBezTo>
                    <a:pt x="1016" y="0"/>
                    <a:pt x="0" y="1016"/>
                    <a:pt x="0" y="2264"/>
                  </a:cubicBezTo>
                  <a:cubicBezTo>
                    <a:pt x="0" y="3510"/>
                    <a:pt x="1016" y="4526"/>
                    <a:pt x="2262" y="4526"/>
                  </a:cubicBezTo>
                  <a:cubicBezTo>
                    <a:pt x="3510" y="4526"/>
                    <a:pt x="4525" y="3510"/>
                    <a:pt x="4525" y="2264"/>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258;p64">
              <a:extLst>
                <a:ext uri="{FF2B5EF4-FFF2-40B4-BE49-F238E27FC236}">
                  <a16:creationId xmlns:a16="http://schemas.microsoft.com/office/drawing/2014/main" id="{86A4BC62-E629-7F81-4DC2-14FF99B3F599}"/>
                </a:ext>
              </a:extLst>
            </p:cNvPr>
            <p:cNvSpPr/>
            <p:nvPr/>
          </p:nvSpPr>
          <p:spPr>
            <a:xfrm>
              <a:off x="4212825" y="2472850"/>
              <a:ext cx="98425" cy="98400"/>
            </a:xfrm>
            <a:custGeom>
              <a:avLst/>
              <a:gdLst/>
              <a:ahLst/>
              <a:cxnLst/>
              <a:rect l="l" t="t" r="r" b="b"/>
              <a:pathLst>
                <a:path w="3937" h="3936" extrusionOk="0">
                  <a:moveTo>
                    <a:pt x="1969" y="0"/>
                  </a:moveTo>
                  <a:cubicBezTo>
                    <a:pt x="881" y="0"/>
                    <a:pt x="1" y="881"/>
                    <a:pt x="1" y="1969"/>
                  </a:cubicBezTo>
                  <a:cubicBezTo>
                    <a:pt x="1" y="3055"/>
                    <a:pt x="881" y="3936"/>
                    <a:pt x="1969" y="3936"/>
                  </a:cubicBezTo>
                  <a:cubicBezTo>
                    <a:pt x="3056" y="3936"/>
                    <a:pt x="3936" y="3055"/>
                    <a:pt x="3936" y="1969"/>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259;p64">
              <a:extLst>
                <a:ext uri="{FF2B5EF4-FFF2-40B4-BE49-F238E27FC236}">
                  <a16:creationId xmlns:a16="http://schemas.microsoft.com/office/drawing/2014/main" id="{79CD7DCF-9EB5-070B-A527-11BE291CE9FB}"/>
                </a:ext>
              </a:extLst>
            </p:cNvPr>
            <p:cNvSpPr/>
            <p:nvPr/>
          </p:nvSpPr>
          <p:spPr>
            <a:xfrm>
              <a:off x="4205450" y="2465475"/>
              <a:ext cx="113175" cy="113150"/>
            </a:xfrm>
            <a:custGeom>
              <a:avLst/>
              <a:gdLst/>
              <a:ahLst/>
              <a:cxnLst/>
              <a:rect l="l" t="t" r="r" b="b"/>
              <a:pathLst>
                <a:path w="4527" h="4526" extrusionOk="0">
                  <a:moveTo>
                    <a:pt x="2263" y="589"/>
                  </a:moveTo>
                  <a:lnTo>
                    <a:pt x="2263" y="590"/>
                  </a:lnTo>
                  <a:cubicBezTo>
                    <a:pt x="3187" y="590"/>
                    <a:pt x="3935" y="1339"/>
                    <a:pt x="3936" y="2264"/>
                  </a:cubicBezTo>
                  <a:cubicBezTo>
                    <a:pt x="3936" y="2940"/>
                    <a:pt x="3528" y="3551"/>
                    <a:pt x="2903" y="3810"/>
                  </a:cubicBezTo>
                  <a:cubicBezTo>
                    <a:pt x="2697" y="3895"/>
                    <a:pt x="2479" y="3937"/>
                    <a:pt x="2264" y="3937"/>
                  </a:cubicBezTo>
                  <a:cubicBezTo>
                    <a:pt x="1828" y="3937"/>
                    <a:pt x="1400" y="3767"/>
                    <a:pt x="1080" y="3447"/>
                  </a:cubicBezTo>
                  <a:cubicBezTo>
                    <a:pt x="601" y="2968"/>
                    <a:pt x="458" y="2248"/>
                    <a:pt x="717" y="1622"/>
                  </a:cubicBezTo>
                  <a:cubicBezTo>
                    <a:pt x="976"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260;p64">
              <a:extLst>
                <a:ext uri="{FF2B5EF4-FFF2-40B4-BE49-F238E27FC236}">
                  <a16:creationId xmlns:a16="http://schemas.microsoft.com/office/drawing/2014/main" id="{0C7E9BFD-C112-0A51-F85D-D8ED90B42011}"/>
                </a:ext>
              </a:extLst>
            </p:cNvPr>
            <p:cNvSpPr/>
            <p:nvPr/>
          </p:nvSpPr>
          <p:spPr>
            <a:xfrm>
              <a:off x="3089800" y="2729900"/>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261;p64">
              <a:extLst>
                <a:ext uri="{FF2B5EF4-FFF2-40B4-BE49-F238E27FC236}">
                  <a16:creationId xmlns:a16="http://schemas.microsoft.com/office/drawing/2014/main" id="{B90A375F-F083-CD61-2E59-56307579583B}"/>
                </a:ext>
              </a:extLst>
            </p:cNvPr>
            <p:cNvSpPr/>
            <p:nvPr/>
          </p:nvSpPr>
          <p:spPr>
            <a:xfrm>
              <a:off x="3082425" y="2722550"/>
              <a:ext cx="1715900" cy="151300"/>
            </a:xfrm>
            <a:custGeom>
              <a:avLst/>
              <a:gdLst/>
              <a:ahLst/>
              <a:cxnLst/>
              <a:rect l="l" t="t" r="r" b="b"/>
              <a:pathLst>
                <a:path w="68636" h="6052" extrusionOk="0">
                  <a:moveTo>
                    <a:pt x="68047" y="590"/>
                  </a:moveTo>
                  <a:lnTo>
                    <a:pt x="68047" y="5462"/>
                  </a:lnTo>
                  <a:lnTo>
                    <a:pt x="590" y="5462"/>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262;p64">
              <a:extLst>
                <a:ext uri="{FF2B5EF4-FFF2-40B4-BE49-F238E27FC236}">
                  <a16:creationId xmlns:a16="http://schemas.microsoft.com/office/drawing/2014/main" id="{D26F129D-4471-C701-F8ED-EC27D6F90B1E}"/>
                </a:ext>
              </a:extLst>
            </p:cNvPr>
            <p:cNvSpPr/>
            <p:nvPr/>
          </p:nvSpPr>
          <p:spPr>
            <a:xfrm>
              <a:off x="3019925" y="2866450"/>
              <a:ext cx="1840900" cy="398775"/>
            </a:xfrm>
            <a:custGeom>
              <a:avLst/>
              <a:gdLst/>
              <a:ahLst/>
              <a:cxnLst/>
              <a:rect l="l" t="t" r="r" b="b"/>
              <a:pathLst>
                <a:path w="73636" h="15951"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263;p64">
              <a:extLst>
                <a:ext uri="{FF2B5EF4-FFF2-40B4-BE49-F238E27FC236}">
                  <a16:creationId xmlns:a16="http://schemas.microsoft.com/office/drawing/2014/main" id="{09233510-36B9-5C43-82C9-E3D75392A3F6}"/>
                </a:ext>
              </a:extLst>
            </p:cNvPr>
            <p:cNvSpPr/>
            <p:nvPr/>
          </p:nvSpPr>
          <p:spPr>
            <a:xfrm>
              <a:off x="3012575" y="2859100"/>
              <a:ext cx="1855600" cy="413475"/>
            </a:xfrm>
            <a:custGeom>
              <a:avLst/>
              <a:gdLst/>
              <a:ahLst/>
              <a:cxnLst/>
              <a:rect l="l" t="t" r="r" b="b"/>
              <a:pathLst>
                <a:path w="74224" h="16539" extrusionOk="0">
                  <a:moveTo>
                    <a:pt x="73635" y="590"/>
                  </a:moveTo>
                  <a:lnTo>
                    <a:pt x="73635" y="15949"/>
                  </a:lnTo>
                  <a:lnTo>
                    <a:pt x="590" y="15949"/>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264;p64">
              <a:extLst>
                <a:ext uri="{FF2B5EF4-FFF2-40B4-BE49-F238E27FC236}">
                  <a16:creationId xmlns:a16="http://schemas.microsoft.com/office/drawing/2014/main" id="{F3FA92BB-263E-5B00-5691-8BA1E69F6AC0}"/>
                </a:ext>
              </a:extLst>
            </p:cNvPr>
            <p:cNvSpPr/>
            <p:nvPr/>
          </p:nvSpPr>
          <p:spPr>
            <a:xfrm>
              <a:off x="3409425" y="2968175"/>
              <a:ext cx="105150" cy="195325"/>
            </a:xfrm>
            <a:custGeom>
              <a:avLst/>
              <a:gdLst/>
              <a:ahLst/>
              <a:cxnLst/>
              <a:rect l="l" t="t" r="r" b="b"/>
              <a:pathLst>
                <a:path w="4206" h="7813" extrusionOk="0">
                  <a:moveTo>
                    <a:pt x="0" y="1"/>
                  </a:moveTo>
                  <a:lnTo>
                    <a:pt x="0" y="7813"/>
                  </a:lnTo>
                  <a:lnTo>
                    <a:pt x="4206" y="7813"/>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265;p64">
              <a:extLst>
                <a:ext uri="{FF2B5EF4-FFF2-40B4-BE49-F238E27FC236}">
                  <a16:creationId xmlns:a16="http://schemas.microsoft.com/office/drawing/2014/main" id="{E034F59F-3D96-0856-F013-011063EA7316}"/>
                </a:ext>
              </a:extLst>
            </p:cNvPr>
            <p:cNvSpPr/>
            <p:nvPr/>
          </p:nvSpPr>
          <p:spPr>
            <a:xfrm>
              <a:off x="3402075" y="2960825"/>
              <a:ext cx="119850" cy="210025"/>
            </a:xfrm>
            <a:custGeom>
              <a:avLst/>
              <a:gdLst/>
              <a:ahLst/>
              <a:cxnLst/>
              <a:rect l="l" t="t" r="r" b="b"/>
              <a:pathLst>
                <a:path w="4794" h="8401" extrusionOk="0">
                  <a:moveTo>
                    <a:pt x="4205" y="590"/>
                  </a:moveTo>
                  <a:lnTo>
                    <a:pt x="4205" y="7812"/>
                  </a:lnTo>
                  <a:lnTo>
                    <a:pt x="589" y="7812"/>
                  </a:lnTo>
                  <a:lnTo>
                    <a:pt x="589" y="590"/>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266;p64">
              <a:extLst>
                <a:ext uri="{FF2B5EF4-FFF2-40B4-BE49-F238E27FC236}">
                  <a16:creationId xmlns:a16="http://schemas.microsoft.com/office/drawing/2014/main" id="{9F291ABE-DB7A-0AB0-8B94-062872808815}"/>
                </a:ext>
              </a:extLst>
            </p:cNvPr>
            <p:cNvSpPr/>
            <p:nvPr/>
          </p:nvSpPr>
          <p:spPr>
            <a:xfrm>
              <a:off x="3570625" y="2968175"/>
              <a:ext cx="105125" cy="195325"/>
            </a:xfrm>
            <a:custGeom>
              <a:avLst/>
              <a:gdLst/>
              <a:ahLst/>
              <a:cxnLst/>
              <a:rect l="l" t="t" r="r" b="b"/>
              <a:pathLst>
                <a:path w="4205" h="7813" extrusionOk="0">
                  <a:moveTo>
                    <a:pt x="0" y="1"/>
                  </a:moveTo>
                  <a:lnTo>
                    <a:pt x="0" y="7813"/>
                  </a:lnTo>
                  <a:lnTo>
                    <a:pt x="4204" y="7813"/>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267;p64">
              <a:extLst>
                <a:ext uri="{FF2B5EF4-FFF2-40B4-BE49-F238E27FC236}">
                  <a16:creationId xmlns:a16="http://schemas.microsoft.com/office/drawing/2014/main" id="{EB711F83-AA9A-E1BF-98D9-33A27587C760}"/>
                </a:ext>
              </a:extLst>
            </p:cNvPr>
            <p:cNvSpPr/>
            <p:nvPr/>
          </p:nvSpPr>
          <p:spPr>
            <a:xfrm>
              <a:off x="3563250" y="2960825"/>
              <a:ext cx="119875" cy="210025"/>
            </a:xfrm>
            <a:custGeom>
              <a:avLst/>
              <a:gdLst/>
              <a:ahLst/>
              <a:cxnLst/>
              <a:rect l="l" t="t" r="r" b="b"/>
              <a:pathLst>
                <a:path w="4795" h="8401" extrusionOk="0">
                  <a:moveTo>
                    <a:pt x="4204" y="590"/>
                  </a:moveTo>
                  <a:lnTo>
                    <a:pt x="4204" y="7812"/>
                  </a:lnTo>
                  <a:lnTo>
                    <a:pt x="589" y="7812"/>
                  </a:lnTo>
                  <a:lnTo>
                    <a:pt x="589" y="590"/>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268;p64">
              <a:extLst>
                <a:ext uri="{FF2B5EF4-FFF2-40B4-BE49-F238E27FC236}">
                  <a16:creationId xmlns:a16="http://schemas.microsoft.com/office/drawing/2014/main" id="{1D935180-EECF-2C51-949B-9C8CFB6296BA}"/>
                </a:ext>
              </a:extLst>
            </p:cNvPr>
            <p:cNvSpPr/>
            <p:nvPr/>
          </p:nvSpPr>
          <p:spPr>
            <a:xfrm>
              <a:off x="3248250" y="2968175"/>
              <a:ext cx="105125" cy="195325"/>
            </a:xfrm>
            <a:custGeom>
              <a:avLst/>
              <a:gdLst/>
              <a:ahLst/>
              <a:cxnLst/>
              <a:rect l="l" t="t" r="r" b="b"/>
              <a:pathLst>
                <a:path w="4205" h="7813" extrusionOk="0">
                  <a:moveTo>
                    <a:pt x="1" y="1"/>
                  </a:moveTo>
                  <a:lnTo>
                    <a:pt x="1" y="7813"/>
                  </a:lnTo>
                  <a:lnTo>
                    <a:pt x="4205" y="7813"/>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269;p64">
              <a:extLst>
                <a:ext uri="{FF2B5EF4-FFF2-40B4-BE49-F238E27FC236}">
                  <a16:creationId xmlns:a16="http://schemas.microsoft.com/office/drawing/2014/main" id="{6577674D-4526-30AB-EBFB-6842B47F75B4}"/>
                </a:ext>
              </a:extLst>
            </p:cNvPr>
            <p:cNvSpPr/>
            <p:nvPr/>
          </p:nvSpPr>
          <p:spPr>
            <a:xfrm>
              <a:off x="3240875" y="2960825"/>
              <a:ext cx="119875" cy="210025"/>
            </a:xfrm>
            <a:custGeom>
              <a:avLst/>
              <a:gdLst/>
              <a:ahLst/>
              <a:cxnLst/>
              <a:rect l="l" t="t" r="r" b="b"/>
              <a:pathLst>
                <a:path w="4795" h="8401" extrusionOk="0">
                  <a:moveTo>
                    <a:pt x="4206" y="590"/>
                  </a:moveTo>
                  <a:lnTo>
                    <a:pt x="4206" y="7812"/>
                  </a:lnTo>
                  <a:lnTo>
                    <a:pt x="590" y="7812"/>
                  </a:lnTo>
                  <a:lnTo>
                    <a:pt x="590" y="590"/>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70;p64">
              <a:extLst>
                <a:ext uri="{FF2B5EF4-FFF2-40B4-BE49-F238E27FC236}">
                  <a16:creationId xmlns:a16="http://schemas.microsoft.com/office/drawing/2014/main" id="{3B097A70-320A-1F5E-6A75-AF242EEC06C9}"/>
                </a:ext>
              </a:extLst>
            </p:cNvPr>
            <p:cNvSpPr/>
            <p:nvPr/>
          </p:nvSpPr>
          <p:spPr>
            <a:xfrm>
              <a:off x="3731775" y="2968175"/>
              <a:ext cx="645425" cy="195325"/>
            </a:xfrm>
            <a:custGeom>
              <a:avLst/>
              <a:gdLst/>
              <a:ahLst/>
              <a:cxnLst/>
              <a:rect l="l" t="t" r="r" b="b"/>
              <a:pathLst>
                <a:path w="25817" h="7813" extrusionOk="0">
                  <a:moveTo>
                    <a:pt x="1" y="1"/>
                  </a:moveTo>
                  <a:lnTo>
                    <a:pt x="1" y="7813"/>
                  </a:lnTo>
                  <a:lnTo>
                    <a:pt x="25817" y="7813"/>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71;p64">
              <a:extLst>
                <a:ext uri="{FF2B5EF4-FFF2-40B4-BE49-F238E27FC236}">
                  <a16:creationId xmlns:a16="http://schemas.microsoft.com/office/drawing/2014/main" id="{DEEDB64B-7700-DCD1-D323-C9B0CF1AE1DD}"/>
                </a:ext>
              </a:extLst>
            </p:cNvPr>
            <p:cNvSpPr/>
            <p:nvPr/>
          </p:nvSpPr>
          <p:spPr>
            <a:xfrm>
              <a:off x="3724425" y="2960825"/>
              <a:ext cx="660150" cy="210025"/>
            </a:xfrm>
            <a:custGeom>
              <a:avLst/>
              <a:gdLst/>
              <a:ahLst/>
              <a:cxnLst/>
              <a:rect l="l" t="t" r="r" b="b"/>
              <a:pathLst>
                <a:path w="26406" h="8401" extrusionOk="0">
                  <a:moveTo>
                    <a:pt x="25817" y="590"/>
                  </a:moveTo>
                  <a:lnTo>
                    <a:pt x="25817" y="7812"/>
                  </a:lnTo>
                  <a:lnTo>
                    <a:pt x="590" y="7812"/>
                  </a:lnTo>
                  <a:lnTo>
                    <a:pt x="590" y="590"/>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72;p64">
              <a:extLst>
                <a:ext uri="{FF2B5EF4-FFF2-40B4-BE49-F238E27FC236}">
                  <a16:creationId xmlns:a16="http://schemas.microsoft.com/office/drawing/2014/main" id="{248BC463-A566-FC9C-D993-87F1D43F1B8C}"/>
                </a:ext>
              </a:extLst>
            </p:cNvPr>
            <p:cNvSpPr/>
            <p:nvPr/>
          </p:nvSpPr>
          <p:spPr>
            <a:xfrm>
              <a:off x="3108475" y="2968175"/>
              <a:ext cx="83750" cy="195325"/>
            </a:xfrm>
            <a:custGeom>
              <a:avLst/>
              <a:gdLst/>
              <a:ahLst/>
              <a:cxnLst/>
              <a:rect l="l" t="t" r="r" b="b"/>
              <a:pathLst>
                <a:path w="3350" h="7813" extrusionOk="0">
                  <a:moveTo>
                    <a:pt x="1" y="1"/>
                  </a:moveTo>
                  <a:lnTo>
                    <a:pt x="1" y="7813"/>
                  </a:lnTo>
                  <a:lnTo>
                    <a:pt x="3349" y="7813"/>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73;p64">
              <a:extLst>
                <a:ext uri="{FF2B5EF4-FFF2-40B4-BE49-F238E27FC236}">
                  <a16:creationId xmlns:a16="http://schemas.microsoft.com/office/drawing/2014/main" id="{34EC67FA-D767-6C82-39F7-6615FAA703EF}"/>
                </a:ext>
              </a:extLst>
            </p:cNvPr>
            <p:cNvSpPr/>
            <p:nvPr/>
          </p:nvSpPr>
          <p:spPr>
            <a:xfrm>
              <a:off x="3101100" y="2960825"/>
              <a:ext cx="98475" cy="210025"/>
            </a:xfrm>
            <a:custGeom>
              <a:avLst/>
              <a:gdLst/>
              <a:ahLst/>
              <a:cxnLst/>
              <a:rect l="l" t="t" r="r" b="b"/>
              <a:pathLst>
                <a:path w="3939" h="8401" extrusionOk="0">
                  <a:moveTo>
                    <a:pt x="3349" y="590"/>
                  </a:moveTo>
                  <a:lnTo>
                    <a:pt x="3349" y="7812"/>
                  </a:lnTo>
                  <a:lnTo>
                    <a:pt x="589" y="7812"/>
                  </a:lnTo>
                  <a:lnTo>
                    <a:pt x="589" y="590"/>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74;p64">
              <a:extLst>
                <a:ext uri="{FF2B5EF4-FFF2-40B4-BE49-F238E27FC236}">
                  <a16:creationId xmlns:a16="http://schemas.microsoft.com/office/drawing/2014/main" id="{BF6CF741-75D4-39C5-8FE9-69E9520DAA3D}"/>
                </a:ext>
              </a:extLst>
            </p:cNvPr>
            <p:cNvSpPr/>
            <p:nvPr/>
          </p:nvSpPr>
          <p:spPr>
            <a:xfrm>
              <a:off x="4499825" y="3008125"/>
              <a:ext cx="98450" cy="98450"/>
            </a:xfrm>
            <a:custGeom>
              <a:avLst/>
              <a:gdLst/>
              <a:ahLst/>
              <a:cxnLst/>
              <a:rect l="l" t="t" r="r" b="b"/>
              <a:pathLst>
                <a:path w="3938" h="3938" extrusionOk="0">
                  <a:moveTo>
                    <a:pt x="1969" y="1"/>
                  </a:moveTo>
                  <a:cubicBezTo>
                    <a:pt x="882" y="1"/>
                    <a:pt x="0" y="881"/>
                    <a:pt x="0" y="1969"/>
                  </a:cubicBezTo>
                  <a:cubicBezTo>
                    <a:pt x="0" y="3056"/>
                    <a:pt x="882" y="3937"/>
                    <a:pt x="1969" y="3937"/>
                  </a:cubicBezTo>
                  <a:cubicBezTo>
                    <a:pt x="3057" y="3937"/>
                    <a:pt x="3937" y="3056"/>
                    <a:pt x="3937" y="1969"/>
                  </a:cubicBezTo>
                  <a:cubicBezTo>
                    <a:pt x="3937" y="881"/>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75;p64">
              <a:extLst>
                <a:ext uri="{FF2B5EF4-FFF2-40B4-BE49-F238E27FC236}">
                  <a16:creationId xmlns:a16="http://schemas.microsoft.com/office/drawing/2014/main" id="{E5917D8D-A02E-689E-1880-B660A046A428}"/>
                </a:ext>
              </a:extLst>
            </p:cNvPr>
            <p:cNvSpPr/>
            <p:nvPr/>
          </p:nvSpPr>
          <p:spPr>
            <a:xfrm>
              <a:off x="4492475" y="3000775"/>
              <a:ext cx="113150" cy="113125"/>
            </a:xfrm>
            <a:custGeom>
              <a:avLst/>
              <a:gdLst/>
              <a:ahLst/>
              <a:cxnLst/>
              <a:rect l="l" t="t" r="r" b="b"/>
              <a:pathLst>
                <a:path w="4526" h="4525" extrusionOk="0">
                  <a:moveTo>
                    <a:pt x="2263" y="589"/>
                  </a:moveTo>
                  <a:cubicBezTo>
                    <a:pt x="3187" y="589"/>
                    <a:pt x="3936" y="1338"/>
                    <a:pt x="3937" y="2263"/>
                  </a:cubicBezTo>
                  <a:cubicBezTo>
                    <a:pt x="3936" y="2939"/>
                    <a:pt x="3529" y="3550"/>
                    <a:pt x="2903" y="3809"/>
                  </a:cubicBezTo>
                  <a:cubicBezTo>
                    <a:pt x="2696" y="3895"/>
                    <a:pt x="2479" y="3936"/>
                    <a:pt x="2264" y="3936"/>
                  </a:cubicBezTo>
                  <a:cubicBezTo>
                    <a:pt x="1829" y="3936"/>
                    <a:pt x="1400" y="3766"/>
                    <a:pt x="1080" y="3446"/>
                  </a:cubicBezTo>
                  <a:cubicBezTo>
                    <a:pt x="601"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76;p64">
              <a:extLst>
                <a:ext uri="{FF2B5EF4-FFF2-40B4-BE49-F238E27FC236}">
                  <a16:creationId xmlns:a16="http://schemas.microsoft.com/office/drawing/2014/main" id="{D712D757-067A-778B-0BCE-9B7735A1B40E}"/>
                </a:ext>
              </a:extLst>
            </p:cNvPr>
            <p:cNvSpPr/>
            <p:nvPr/>
          </p:nvSpPr>
          <p:spPr>
            <a:xfrm>
              <a:off x="4688675" y="3008125"/>
              <a:ext cx="102300" cy="98450"/>
            </a:xfrm>
            <a:custGeom>
              <a:avLst/>
              <a:gdLst/>
              <a:ahLst/>
              <a:cxnLst/>
              <a:rect l="l" t="t" r="r" b="b"/>
              <a:pathLst>
                <a:path w="4092" h="3938" extrusionOk="0">
                  <a:moveTo>
                    <a:pt x="2124" y="0"/>
                  </a:moveTo>
                  <a:cubicBezTo>
                    <a:pt x="1612" y="0"/>
                    <a:pt x="1108" y="200"/>
                    <a:pt x="732" y="577"/>
                  </a:cubicBezTo>
                  <a:cubicBezTo>
                    <a:pt x="168" y="1140"/>
                    <a:pt x="1" y="1986"/>
                    <a:pt x="305" y="2722"/>
                  </a:cubicBezTo>
                  <a:cubicBezTo>
                    <a:pt x="609" y="3457"/>
                    <a:pt x="1327" y="3937"/>
                    <a:pt x="2123" y="3937"/>
                  </a:cubicBezTo>
                  <a:cubicBezTo>
                    <a:pt x="3210" y="3936"/>
                    <a:pt x="4092" y="3056"/>
                    <a:pt x="4092" y="1969"/>
                  </a:cubicBezTo>
                  <a:cubicBezTo>
                    <a:pt x="4092" y="1173"/>
                    <a:pt x="3611" y="454"/>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77;p64">
              <a:extLst>
                <a:ext uri="{FF2B5EF4-FFF2-40B4-BE49-F238E27FC236}">
                  <a16:creationId xmlns:a16="http://schemas.microsoft.com/office/drawing/2014/main" id="{FFE564D3-2B82-35F8-B1DA-EED9177F696F}"/>
                </a:ext>
              </a:extLst>
            </p:cNvPr>
            <p:cNvSpPr/>
            <p:nvPr/>
          </p:nvSpPr>
          <p:spPr>
            <a:xfrm>
              <a:off x="4685200" y="3000775"/>
              <a:ext cx="113125" cy="113125"/>
            </a:xfrm>
            <a:custGeom>
              <a:avLst/>
              <a:gdLst/>
              <a:ahLst/>
              <a:cxnLst/>
              <a:rect l="l" t="t" r="r" b="b"/>
              <a:pathLst>
                <a:path w="4525" h="4525" extrusionOk="0">
                  <a:moveTo>
                    <a:pt x="2262" y="589"/>
                  </a:moveTo>
                  <a:cubicBezTo>
                    <a:pt x="3187" y="589"/>
                    <a:pt x="3935" y="1338"/>
                    <a:pt x="3936" y="2263"/>
                  </a:cubicBezTo>
                  <a:cubicBezTo>
                    <a:pt x="3936" y="2939"/>
                    <a:pt x="3528" y="3550"/>
                    <a:pt x="2903" y="3809"/>
                  </a:cubicBezTo>
                  <a:cubicBezTo>
                    <a:pt x="2696" y="3895"/>
                    <a:pt x="2479" y="3936"/>
                    <a:pt x="2264" y="3936"/>
                  </a:cubicBezTo>
                  <a:cubicBezTo>
                    <a:pt x="1828" y="3936"/>
                    <a:pt x="1399" y="3766"/>
                    <a:pt x="1079" y="3446"/>
                  </a:cubicBezTo>
                  <a:cubicBezTo>
                    <a:pt x="601" y="2967"/>
                    <a:pt x="458" y="2247"/>
                    <a:pt x="716" y="1622"/>
                  </a:cubicBezTo>
                  <a:cubicBezTo>
                    <a:pt x="975" y="997"/>
                    <a:pt x="1586" y="589"/>
                    <a:pt x="2262" y="589"/>
                  </a:cubicBezTo>
                  <a:close/>
                  <a:moveTo>
                    <a:pt x="2262" y="1"/>
                  </a:moveTo>
                  <a:cubicBezTo>
                    <a:pt x="1015" y="1"/>
                    <a:pt x="0" y="1016"/>
                    <a:pt x="0" y="2263"/>
                  </a:cubicBezTo>
                  <a:cubicBezTo>
                    <a:pt x="0" y="3511"/>
                    <a:pt x="1016" y="4525"/>
                    <a:pt x="2262" y="4525"/>
                  </a:cubicBezTo>
                  <a:cubicBezTo>
                    <a:pt x="3510" y="4525"/>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78;p64">
              <a:extLst>
                <a:ext uri="{FF2B5EF4-FFF2-40B4-BE49-F238E27FC236}">
                  <a16:creationId xmlns:a16="http://schemas.microsoft.com/office/drawing/2014/main" id="{185CB54F-D62C-22AB-27AA-E3AE1D1BB559}"/>
                </a:ext>
              </a:extLst>
            </p:cNvPr>
            <p:cNvSpPr/>
            <p:nvPr/>
          </p:nvSpPr>
          <p:spPr>
            <a:xfrm>
              <a:off x="4212825" y="3008125"/>
              <a:ext cx="98425" cy="98450"/>
            </a:xfrm>
            <a:custGeom>
              <a:avLst/>
              <a:gdLst/>
              <a:ahLst/>
              <a:cxnLst/>
              <a:rect l="l" t="t" r="r" b="b"/>
              <a:pathLst>
                <a:path w="3937" h="3938" extrusionOk="0">
                  <a:moveTo>
                    <a:pt x="1969" y="1"/>
                  </a:moveTo>
                  <a:cubicBezTo>
                    <a:pt x="881" y="1"/>
                    <a:pt x="1" y="881"/>
                    <a:pt x="1" y="1969"/>
                  </a:cubicBezTo>
                  <a:cubicBezTo>
                    <a:pt x="1" y="3056"/>
                    <a:pt x="881" y="3937"/>
                    <a:pt x="1969" y="3937"/>
                  </a:cubicBezTo>
                  <a:cubicBezTo>
                    <a:pt x="3056" y="3937"/>
                    <a:pt x="3936" y="3056"/>
                    <a:pt x="3936" y="1969"/>
                  </a:cubicBezTo>
                  <a:cubicBezTo>
                    <a:pt x="3936" y="881"/>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79;p64">
              <a:extLst>
                <a:ext uri="{FF2B5EF4-FFF2-40B4-BE49-F238E27FC236}">
                  <a16:creationId xmlns:a16="http://schemas.microsoft.com/office/drawing/2014/main" id="{30C4C1EE-0BD3-152F-CC3F-C165159B12A3}"/>
                </a:ext>
              </a:extLst>
            </p:cNvPr>
            <p:cNvSpPr/>
            <p:nvPr/>
          </p:nvSpPr>
          <p:spPr>
            <a:xfrm>
              <a:off x="4205450" y="3000775"/>
              <a:ext cx="113175" cy="113125"/>
            </a:xfrm>
            <a:custGeom>
              <a:avLst/>
              <a:gdLst/>
              <a:ahLst/>
              <a:cxnLst/>
              <a:rect l="l" t="t" r="r" b="b"/>
              <a:pathLst>
                <a:path w="4527" h="4525" extrusionOk="0">
                  <a:moveTo>
                    <a:pt x="2263" y="589"/>
                  </a:moveTo>
                  <a:cubicBezTo>
                    <a:pt x="3187" y="589"/>
                    <a:pt x="3936" y="1338"/>
                    <a:pt x="3936" y="2263"/>
                  </a:cubicBezTo>
                  <a:cubicBezTo>
                    <a:pt x="3936" y="2939"/>
                    <a:pt x="3528" y="3550"/>
                    <a:pt x="2903" y="3809"/>
                  </a:cubicBezTo>
                  <a:cubicBezTo>
                    <a:pt x="2697" y="3895"/>
                    <a:pt x="2480" y="3936"/>
                    <a:pt x="2264" y="3936"/>
                  </a:cubicBezTo>
                  <a:cubicBezTo>
                    <a:pt x="1829" y="3936"/>
                    <a:pt x="1400" y="3766"/>
                    <a:pt x="1080" y="3446"/>
                  </a:cubicBezTo>
                  <a:cubicBezTo>
                    <a:pt x="602"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80;p64">
              <a:extLst>
                <a:ext uri="{FF2B5EF4-FFF2-40B4-BE49-F238E27FC236}">
                  <a16:creationId xmlns:a16="http://schemas.microsoft.com/office/drawing/2014/main" id="{C614D3E7-89E6-306D-E224-7D3066B7C43E}"/>
                </a:ext>
              </a:extLst>
            </p:cNvPr>
            <p:cNvSpPr/>
            <p:nvPr/>
          </p:nvSpPr>
          <p:spPr>
            <a:xfrm>
              <a:off x="3089800" y="3265175"/>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81;p64">
              <a:extLst>
                <a:ext uri="{FF2B5EF4-FFF2-40B4-BE49-F238E27FC236}">
                  <a16:creationId xmlns:a16="http://schemas.microsoft.com/office/drawing/2014/main" id="{BDAD2209-23FC-CDA0-E070-C62DF1E71055}"/>
                </a:ext>
              </a:extLst>
            </p:cNvPr>
            <p:cNvSpPr/>
            <p:nvPr/>
          </p:nvSpPr>
          <p:spPr>
            <a:xfrm>
              <a:off x="3082425" y="3257825"/>
              <a:ext cx="1715900" cy="151300"/>
            </a:xfrm>
            <a:custGeom>
              <a:avLst/>
              <a:gdLst/>
              <a:ahLst/>
              <a:cxnLst/>
              <a:rect l="l" t="t" r="r" b="b"/>
              <a:pathLst>
                <a:path w="68636" h="6052" extrusionOk="0">
                  <a:moveTo>
                    <a:pt x="68047" y="590"/>
                  </a:moveTo>
                  <a:lnTo>
                    <a:pt x="68047" y="5463"/>
                  </a:lnTo>
                  <a:lnTo>
                    <a:pt x="590" y="5463"/>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82;p64">
              <a:extLst>
                <a:ext uri="{FF2B5EF4-FFF2-40B4-BE49-F238E27FC236}">
                  <a16:creationId xmlns:a16="http://schemas.microsoft.com/office/drawing/2014/main" id="{00C0299E-D138-B5C9-6F5B-40D9FD830337}"/>
                </a:ext>
              </a:extLst>
            </p:cNvPr>
            <p:cNvSpPr/>
            <p:nvPr/>
          </p:nvSpPr>
          <p:spPr>
            <a:xfrm>
              <a:off x="3019925" y="3401725"/>
              <a:ext cx="1840900" cy="398800"/>
            </a:xfrm>
            <a:custGeom>
              <a:avLst/>
              <a:gdLst/>
              <a:ahLst/>
              <a:cxnLst/>
              <a:rect l="l" t="t" r="r" b="b"/>
              <a:pathLst>
                <a:path w="73636" h="15952"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83;p64">
              <a:extLst>
                <a:ext uri="{FF2B5EF4-FFF2-40B4-BE49-F238E27FC236}">
                  <a16:creationId xmlns:a16="http://schemas.microsoft.com/office/drawing/2014/main" id="{BA029800-3406-3843-72E9-EF6D3F6D49EC}"/>
                </a:ext>
              </a:extLst>
            </p:cNvPr>
            <p:cNvSpPr/>
            <p:nvPr/>
          </p:nvSpPr>
          <p:spPr>
            <a:xfrm>
              <a:off x="3012575" y="3394375"/>
              <a:ext cx="1855600" cy="413475"/>
            </a:xfrm>
            <a:custGeom>
              <a:avLst/>
              <a:gdLst/>
              <a:ahLst/>
              <a:cxnLst/>
              <a:rect l="l" t="t" r="r" b="b"/>
              <a:pathLst>
                <a:path w="74224" h="16539" extrusionOk="0">
                  <a:moveTo>
                    <a:pt x="73635" y="590"/>
                  </a:moveTo>
                  <a:lnTo>
                    <a:pt x="73635" y="15950"/>
                  </a:lnTo>
                  <a:lnTo>
                    <a:pt x="590" y="15950"/>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84;p64">
              <a:extLst>
                <a:ext uri="{FF2B5EF4-FFF2-40B4-BE49-F238E27FC236}">
                  <a16:creationId xmlns:a16="http://schemas.microsoft.com/office/drawing/2014/main" id="{DC12279D-0EB1-4625-114F-6337519FB693}"/>
                </a:ext>
              </a:extLst>
            </p:cNvPr>
            <p:cNvSpPr/>
            <p:nvPr/>
          </p:nvSpPr>
          <p:spPr>
            <a:xfrm>
              <a:off x="3570625" y="3503475"/>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85;p64">
              <a:extLst>
                <a:ext uri="{FF2B5EF4-FFF2-40B4-BE49-F238E27FC236}">
                  <a16:creationId xmlns:a16="http://schemas.microsoft.com/office/drawing/2014/main" id="{48416124-A5EC-601F-D0F2-97956654C913}"/>
                </a:ext>
              </a:extLst>
            </p:cNvPr>
            <p:cNvSpPr/>
            <p:nvPr/>
          </p:nvSpPr>
          <p:spPr>
            <a:xfrm>
              <a:off x="3563250" y="3496100"/>
              <a:ext cx="119875" cy="210025"/>
            </a:xfrm>
            <a:custGeom>
              <a:avLst/>
              <a:gdLst/>
              <a:ahLst/>
              <a:cxnLst/>
              <a:rect l="l" t="t" r="r" b="b"/>
              <a:pathLst>
                <a:path w="4795" h="8401" extrusionOk="0">
                  <a:moveTo>
                    <a:pt x="4204" y="589"/>
                  </a:moveTo>
                  <a:lnTo>
                    <a:pt x="4204" y="7812"/>
                  </a:lnTo>
                  <a:lnTo>
                    <a:pt x="589" y="7812"/>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86;p64">
              <a:extLst>
                <a:ext uri="{FF2B5EF4-FFF2-40B4-BE49-F238E27FC236}">
                  <a16:creationId xmlns:a16="http://schemas.microsoft.com/office/drawing/2014/main" id="{E23683DE-7902-7CF9-50E5-97934551175D}"/>
                </a:ext>
              </a:extLst>
            </p:cNvPr>
            <p:cNvSpPr/>
            <p:nvPr/>
          </p:nvSpPr>
          <p:spPr>
            <a:xfrm>
              <a:off x="3248250" y="3503475"/>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87;p64">
              <a:extLst>
                <a:ext uri="{FF2B5EF4-FFF2-40B4-BE49-F238E27FC236}">
                  <a16:creationId xmlns:a16="http://schemas.microsoft.com/office/drawing/2014/main" id="{946F57B2-80AE-0754-DAB3-5A74C36DAA3B}"/>
                </a:ext>
              </a:extLst>
            </p:cNvPr>
            <p:cNvSpPr/>
            <p:nvPr/>
          </p:nvSpPr>
          <p:spPr>
            <a:xfrm>
              <a:off x="3240875" y="3496100"/>
              <a:ext cx="119875" cy="210025"/>
            </a:xfrm>
            <a:custGeom>
              <a:avLst/>
              <a:gdLst/>
              <a:ahLst/>
              <a:cxnLst/>
              <a:rect l="l" t="t" r="r" b="b"/>
              <a:pathLst>
                <a:path w="4795" h="8401" extrusionOk="0">
                  <a:moveTo>
                    <a:pt x="4206" y="589"/>
                  </a:moveTo>
                  <a:lnTo>
                    <a:pt x="4206" y="7812"/>
                  </a:lnTo>
                  <a:lnTo>
                    <a:pt x="590" y="7812"/>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88;p64">
              <a:extLst>
                <a:ext uri="{FF2B5EF4-FFF2-40B4-BE49-F238E27FC236}">
                  <a16:creationId xmlns:a16="http://schemas.microsoft.com/office/drawing/2014/main" id="{28A79CFC-80ED-1ED6-3100-4EEB1EE5D26D}"/>
                </a:ext>
              </a:extLst>
            </p:cNvPr>
            <p:cNvSpPr/>
            <p:nvPr/>
          </p:nvSpPr>
          <p:spPr>
            <a:xfrm>
              <a:off x="3409425" y="3503475"/>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89;p64">
              <a:extLst>
                <a:ext uri="{FF2B5EF4-FFF2-40B4-BE49-F238E27FC236}">
                  <a16:creationId xmlns:a16="http://schemas.microsoft.com/office/drawing/2014/main" id="{46A3FF7C-0E08-1ABB-1EAD-0466B2619581}"/>
                </a:ext>
              </a:extLst>
            </p:cNvPr>
            <p:cNvSpPr/>
            <p:nvPr/>
          </p:nvSpPr>
          <p:spPr>
            <a:xfrm>
              <a:off x="3402075" y="3496100"/>
              <a:ext cx="119850" cy="210025"/>
            </a:xfrm>
            <a:custGeom>
              <a:avLst/>
              <a:gdLst/>
              <a:ahLst/>
              <a:cxnLst/>
              <a:rect l="l" t="t" r="r" b="b"/>
              <a:pathLst>
                <a:path w="4794" h="8401" extrusionOk="0">
                  <a:moveTo>
                    <a:pt x="4205" y="589"/>
                  </a:moveTo>
                  <a:lnTo>
                    <a:pt x="4205" y="7812"/>
                  </a:lnTo>
                  <a:lnTo>
                    <a:pt x="589" y="7812"/>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90;p64">
              <a:extLst>
                <a:ext uri="{FF2B5EF4-FFF2-40B4-BE49-F238E27FC236}">
                  <a16:creationId xmlns:a16="http://schemas.microsoft.com/office/drawing/2014/main" id="{B236F09E-A187-FB3E-F672-BCAB464384F4}"/>
                </a:ext>
              </a:extLst>
            </p:cNvPr>
            <p:cNvSpPr/>
            <p:nvPr/>
          </p:nvSpPr>
          <p:spPr>
            <a:xfrm>
              <a:off x="3108475" y="3503475"/>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91;p64">
              <a:extLst>
                <a:ext uri="{FF2B5EF4-FFF2-40B4-BE49-F238E27FC236}">
                  <a16:creationId xmlns:a16="http://schemas.microsoft.com/office/drawing/2014/main" id="{AE698414-6809-CAB2-A324-060F2DE6C5B0}"/>
                </a:ext>
              </a:extLst>
            </p:cNvPr>
            <p:cNvSpPr/>
            <p:nvPr/>
          </p:nvSpPr>
          <p:spPr>
            <a:xfrm>
              <a:off x="3101100" y="3496100"/>
              <a:ext cx="98475" cy="210025"/>
            </a:xfrm>
            <a:custGeom>
              <a:avLst/>
              <a:gdLst/>
              <a:ahLst/>
              <a:cxnLst/>
              <a:rect l="l" t="t" r="r" b="b"/>
              <a:pathLst>
                <a:path w="3939" h="8401" extrusionOk="0">
                  <a:moveTo>
                    <a:pt x="3349" y="589"/>
                  </a:moveTo>
                  <a:lnTo>
                    <a:pt x="3349" y="7812"/>
                  </a:lnTo>
                  <a:lnTo>
                    <a:pt x="589" y="7812"/>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92;p64">
              <a:extLst>
                <a:ext uri="{FF2B5EF4-FFF2-40B4-BE49-F238E27FC236}">
                  <a16:creationId xmlns:a16="http://schemas.microsoft.com/office/drawing/2014/main" id="{CABAD275-4A83-4F7D-483B-986B0BDD16DA}"/>
                </a:ext>
              </a:extLst>
            </p:cNvPr>
            <p:cNvSpPr/>
            <p:nvPr/>
          </p:nvSpPr>
          <p:spPr>
            <a:xfrm>
              <a:off x="3731775" y="3503475"/>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93;p64">
              <a:extLst>
                <a:ext uri="{FF2B5EF4-FFF2-40B4-BE49-F238E27FC236}">
                  <a16:creationId xmlns:a16="http://schemas.microsoft.com/office/drawing/2014/main" id="{D91C74D8-7321-2776-28C5-6B56D472877C}"/>
                </a:ext>
              </a:extLst>
            </p:cNvPr>
            <p:cNvSpPr/>
            <p:nvPr/>
          </p:nvSpPr>
          <p:spPr>
            <a:xfrm>
              <a:off x="3724425" y="3496100"/>
              <a:ext cx="660150" cy="210025"/>
            </a:xfrm>
            <a:custGeom>
              <a:avLst/>
              <a:gdLst/>
              <a:ahLst/>
              <a:cxnLst/>
              <a:rect l="l" t="t" r="r" b="b"/>
              <a:pathLst>
                <a:path w="26406" h="8401" extrusionOk="0">
                  <a:moveTo>
                    <a:pt x="25817" y="589"/>
                  </a:moveTo>
                  <a:lnTo>
                    <a:pt x="25817" y="7812"/>
                  </a:lnTo>
                  <a:lnTo>
                    <a:pt x="590" y="7812"/>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94;p64">
              <a:extLst>
                <a:ext uri="{FF2B5EF4-FFF2-40B4-BE49-F238E27FC236}">
                  <a16:creationId xmlns:a16="http://schemas.microsoft.com/office/drawing/2014/main" id="{D45B7EA5-0542-3996-1B2F-2A44BA68F2E8}"/>
                </a:ext>
              </a:extLst>
            </p:cNvPr>
            <p:cNvSpPr/>
            <p:nvPr/>
          </p:nvSpPr>
          <p:spPr>
            <a:xfrm>
              <a:off x="4499825" y="3543400"/>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95;p64">
              <a:extLst>
                <a:ext uri="{FF2B5EF4-FFF2-40B4-BE49-F238E27FC236}">
                  <a16:creationId xmlns:a16="http://schemas.microsoft.com/office/drawing/2014/main" id="{6D4874B7-1714-9208-6A61-A95816F53102}"/>
                </a:ext>
              </a:extLst>
            </p:cNvPr>
            <p:cNvSpPr/>
            <p:nvPr/>
          </p:nvSpPr>
          <p:spPr>
            <a:xfrm>
              <a:off x="4492475" y="3536025"/>
              <a:ext cx="113150" cy="113175"/>
            </a:xfrm>
            <a:custGeom>
              <a:avLst/>
              <a:gdLst/>
              <a:ahLst/>
              <a:cxnLst/>
              <a:rect l="l" t="t" r="r" b="b"/>
              <a:pathLst>
                <a:path w="4526" h="4527" extrusionOk="0">
                  <a:moveTo>
                    <a:pt x="2260" y="591"/>
                  </a:moveTo>
                  <a:cubicBezTo>
                    <a:pt x="2261" y="591"/>
                    <a:pt x="2262" y="591"/>
                    <a:pt x="2263" y="591"/>
                  </a:cubicBezTo>
                  <a:cubicBezTo>
                    <a:pt x="3187" y="591"/>
                    <a:pt x="3936" y="1340"/>
                    <a:pt x="3937" y="2264"/>
                  </a:cubicBezTo>
                  <a:cubicBezTo>
                    <a:pt x="3937" y="2941"/>
                    <a:pt x="3529" y="3551"/>
                    <a:pt x="2903" y="3810"/>
                  </a:cubicBezTo>
                  <a:cubicBezTo>
                    <a:pt x="2696" y="3896"/>
                    <a:pt x="2479" y="3938"/>
                    <a:pt x="2263" y="3938"/>
                  </a:cubicBezTo>
                  <a:cubicBezTo>
                    <a:pt x="1827" y="3938"/>
                    <a:pt x="1399" y="3768"/>
                    <a:pt x="1080" y="3447"/>
                  </a:cubicBezTo>
                  <a:cubicBezTo>
                    <a:pt x="600" y="2969"/>
                    <a:pt x="458" y="2249"/>
                    <a:pt x="717" y="1624"/>
                  </a:cubicBezTo>
                  <a:cubicBezTo>
                    <a:pt x="975" y="998"/>
                    <a:pt x="1585" y="591"/>
                    <a:pt x="2260"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96;p64">
              <a:extLst>
                <a:ext uri="{FF2B5EF4-FFF2-40B4-BE49-F238E27FC236}">
                  <a16:creationId xmlns:a16="http://schemas.microsoft.com/office/drawing/2014/main" id="{31C4D824-C422-65F2-E58A-143B74D78843}"/>
                </a:ext>
              </a:extLst>
            </p:cNvPr>
            <p:cNvSpPr/>
            <p:nvPr/>
          </p:nvSpPr>
          <p:spPr>
            <a:xfrm>
              <a:off x="4688675" y="3543400"/>
              <a:ext cx="102300" cy="98450"/>
            </a:xfrm>
            <a:custGeom>
              <a:avLst/>
              <a:gdLst/>
              <a:ahLst/>
              <a:cxnLst/>
              <a:rect l="l" t="t" r="r" b="b"/>
              <a:pathLst>
                <a:path w="4092" h="3938" extrusionOk="0">
                  <a:moveTo>
                    <a:pt x="2123" y="1"/>
                  </a:moveTo>
                  <a:cubicBezTo>
                    <a:pt x="1611" y="1"/>
                    <a:pt x="1108" y="201"/>
                    <a:pt x="732" y="577"/>
                  </a:cubicBezTo>
                  <a:cubicBezTo>
                    <a:pt x="168" y="1140"/>
                    <a:pt x="1" y="1987"/>
                    <a:pt x="305" y="2722"/>
                  </a:cubicBezTo>
                  <a:cubicBezTo>
                    <a:pt x="609" y="3457"/>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97;p64">
              <a:extLst>
                <a:ext uri="{FF2B5EF4-FFF2-40B4-BE49-F238E27FC236}">
                  <a16:creationId xmlns:a16="http://schemas.microsoft.com/office/drawing/2014/main" id="{405618E2-3721-4965-DA08-1EF765FCFF9D}"/>
                </a:ext>
              </a:extLst>
            </p:cNvPr>
            <p:cNvSpPr/>
            <p:nvPr/>
          </p:nvSpPr>
          <p:spPr>
            <a:xfrm>
              <a:off x="4685200" y="3536025"/>
              <a:ext cx="113125" cy="113175"/>
            </a:xfrm>
            <a:custGeom>
              <a:avLst/>
              <a:gdLst/>
              <a:ahLst/>
              <a:cxnLst/>
              <a:rect l="l" t="t" r="r" b="b"/>
              <a:pathLst>
                <a:path w="4525" h="4527" extrusionOk="0">
                  <a:moveTo>
                    <a:pt x="2260" y="591"/>
                  </a:moveTo>
                  <a:cubicBezTo>
                    <a:pt x="2261" y="591"/>
                    <a:pt x="2262" y="591"/>
                    <a:pt x="2262" y="591"/>
                  </a:cubicBezTo>
                  <a:cubicBezTo>
                    <a:pt x="3187" y="591"/>
                    <a:pt x="3935" y="1340"/>
                    <a:pt x="3936" y="2264"/>
                  </a:cubicBezTo>
                  <a:cubicBezTo>
                    <a:pt x="3936" y="2941"/>
                    <a:pt x="3528" y="3551"/>
                    <a:pt x="2903" y="3810"/>
                  </a:cubicBezTo>
                  <a:cubicBezTo>
                    <a:pt x="2696" y="3896"/>
                    <a:pt x="2478" y="3938"/>
                    <a:pt x="2263" y="3938"/>
                  </a:cubicBezTo>
                  <a:cubicBezTo>
                    <a:pt x="1827" y="3938"/>
                    <a:pt x="1399" y="3768"/>
                    <a:pt x="1079" y="3447"/>
                  </a:cubicBezTo>
                  <a:cubicBezTo>
                    <a:pt x="600" y="2969"/>
                    <a:pt x="456" y="2249"/>
                    <a:pt x="716" y="1624"/>
                  </a:cubicBezTo>
                  <a:cubicBezTo>
                    <a:pt x="975" y="998"/>
                    <a:pt x="1584" y="591"/>
                    <a:pt x="2260" y="591"/>
                  </a:cubicBezTo>
                  <a:close/>
                  <a:moveTo>
                    <a:pt x="2262" y="1"/>
                  </a:moveTo>
                  <a:cubicBezTo>
                    <a:pt x="1015" y="1"/>
                    <a:pt x="0" y="1016"/>
                    <a:pt x="0" y="2264"/>
                  </a:cubicBezTo>
                  <a:cubicBezTo>
                    <a:pt x="0" y="3511"/>
                    <a:pt x="1016" y="4526"/>
                    <a:pt x="2262" y="4526"/>
                  </a:cubicBezTo>
                  <a:cubicBezTo>
                    <a:pt x="3510" y="4526"/>
                    <a:pt x="4525" y="3511"/>
                    <a:pt x="4525" y="2264"/>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98;p64">
              <a:extLst>
                <a:ext uri="{FF2B5EF4-FFF2-40B4-BE49-F238E27FC236}">
                  <a16:creationId xmlns:a16="http://schemas.microsoft.com/office/drawing/2014/main" id="{EFC12BFF-9F2D-8E1A-CECD-3B0009E893D0}"/>
                </a:ext>
              </a:extLst>
            </p:cNvPr>
            <p:cNvSpPr/>
            <p:nvPr/>
          </p:nvSpPr>
          <p:spPr>
            <a:xfrm>
              <a:off x="4212825" y="3543400"/>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99;p64">
              <a:extLst>
                <a:ext uri="{FF2B5EF4-FFF2-40B4-BE49-F238E27FC236}">
                  <a16:creationId xmlns:a16="http://schemas.microsoft.com/office/drawing/2014/main" id="{2D7511EC-15D8-B724-3C2F-0BBCB7FF2AA0}"/>
                </a:ext>
              </a:extLst>
            </p:cNvPr>
            <p:cNvSpPr/>
            <p:nvPr/>
          </p:nvSpPr>
          <p:spPr>
            <a:xfrm>
              <a:off x="4205450" y="3536025"/>
              <a:ext cx="113175" cy="113175"/>
            </a:xfrm>
            <a:custGeom>
              <a:avLst/>
              <a:gdLst/>
              <a:ahLst/>
              <a:cxnLst/>
              <a:rect l="l" t="t" r="r" b="b"/>
              <a:pathLst>
                <a:path w="4527" h="4527" extrusionOk="0">
                  <a:moveTo>
                    <a:pt x="2263" y="591"/>
                  </a:moveTo>
                  <a:cubicBezTo>
                    <a:pt x="3187" y="591"/>
                    <a:pt x="3936" y="1340"/>
                    <a:pt x="3936" y="2264"/>
                  </a:cubicBezTo>
                  <a:cubicBezTo>
                    <a:pt x="3936" y="2941"/>
                    <a:pt x="3529" y="3551"/>
                    <a:pt x="2903" y="3810"/>
                  </a:cubicBezTo>
                  <a:cubicBezTo>
                    <a:pt x="2696" y="3896"/>
                    <a:pt x="2479" y="3938"/>
                    <a:pt x="2263" y="3938"/>
                  </a:cubicBezTo>
                  <a:cubicBezTo>
                    <a:pt x="1828" y="3938"/>
                    <a:pt x="1399" y="3768"/>
                    <a:pt x="1080" y="3447"/>
                  </a:cubicBezTo>
                  <a:cubicBezTo>
                    <a:pt x="601" y="2969"/>
                    <a:pt x="458" y="2249"/>
                    <a:pt x="717" y="1624"/>
                  </a:cubicBezTo>
                  <a:cubicBezTo>
                    <a:pt x="976" y="997"/>
                    <a:pt x="1586" y="591"/>
                    <a:pt x="2263"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300;p64">
              <a:extLst>
                <a:ext uri="{FF2B5EF4-FFF2-40B4-BE49-F238E27FC236}">
                  <a16:creationId xmlns:a16="http://schemas.microsoft.com/office/drawing/2014/main" id="{A8DBB8ED-F2E9-9771-2A39-A7F122812DB6}"/>
                </a:ext>
              </a:extLst>
            </p:cNvPr>
            <p:cNvSpPr/>
            <p:nvPr/>
          </p:nvSpPr>
          <p:spPr>
            <a:xfrm>
              <a:off x="3089800" y="3800475"/>
              <a:ext cx="1701175" cy="136550"/>
            </a:xfrm>
            <a:custGeom>
              <a:avLst/>
              <a:gdLst/>
              <a:ahLst/>
              <a:cxnLst/>
              <a:rect l="l" t="t" r="r" b="b"/>
              <a:pathLst>
                <a:path w="68047" h="5462" extrusionOk="0">
                  <a:moveTo>
                    <a:pt x="1" y="0"/>
                  </a:moveTo>
                  <a:lnTo>
                    <a:pt x="1" y="5462"/>
                  </a:lnTo>
                  <a:lnTo>
                    <a:pt x="68047" y="5462"/>
                  </a:lnTo>
                  <a:lnTo>
                    <a:pt x="680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301;p64">
              <a:extLst>
                <a:ext uri="{FF2B5EF4-FFF2-40B4-BE49-F238E27FC236}">
                  <a16:creationId xmlns:a16="http://schemas.microsoft.com/office/drawing/2014/main" id="{E9386849-C739-45A8-1C7B-E86C545B3256}"/>
                </a:ext>
              </a:extLst>
            </p:cNvPr>
            <p:cNvSpPr/>
            <p:nvPr/>
          </p:nvSpPr>
          <p:spPr>
            <a:xfrm>
              <a:off x="3082425" y="3793125"/>
              <a:ext cx="1715900" cy="151275"/>
            </a:xfrm>
            <a:custGeom>
              <a:avLst/>
              <a:gdLst/>
              <a:ahLst/>
              <a:cxnLst/>
              <a:rect l="l" t="t" r="r" b="b"/>
              <a:pathLst>
                <a:path w="68636" h="6051" extrusionOk="0">
                  <a:moveTo>
                    <a:pt x="68047" y="589"/>
                  </a:moveTo>
                  <a:lnTo>
                    <a:pt x="68047" y="5461"/>
                  </a:lnTo>
                  <a:lnTo>
                    <a:pt x="590" y="5461"/>
                  </a:lnTo>
                  <a:lnTo>
                    <a:pt x="590" y="589"/>
                  </a:lnTo>
                  <a:close/>
                  <a:moveTo>
                    <a:pt x="1" y="0"/>
                  </a:moveTo>
                  <a:lnTo>
                    <a:pt x="1" y="6051"/>
                  </a:lnTo>
                  <a:lnTo>
                    <a:pt x="68636" y="6051"/>
                  </a:lnTo>
                  <a:lnTo>
                    <a:pt x="686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302;p64">
              <a:extLst>
                <a:ext uri="{FF2B5EF4-FFF2-40B4-BE49-F238E27FC236}">
                  <a16:creationId xmlns:a16="http://schemas.microsoft.com/office/drawing/2014/main" id="{E828BEEC-D768-C3DB-C4F3-4029B90BE9AC}"/>
                </a:ext>
              </a:extLst>
            </p:cNvPr>
            <p:cNvSpPr/>
            <p:nvPr/>
          </p:nvSpPr>
          <p:spPr>
            <a:xfrm>
              <a:off x="3019925" y="3937050"/>
              <a:ext cx="1840900" cy="398750"/>
            </a:xfrm>
            <a:custGeom>
              <a:avLst/>
              <a:gdLst/>
              <a:ahLst/>
              <a:cxnLst/>
              <a:rect l="l" t="t" r="r" b="b"/>
              <a:pathLst>
                <a:path w="73636" h="15950" extrusionOk="0">
                  <a:moveTo>
                    <a:pt x="1" y="0"/>
                  </a:moveTo>
                  <a:lnTo>
                    <a:pt x="1" y="15949"/>
                  </a:lnTo>
                  <a:lnTo>
                    <a:pt x="73636" y="15949"/>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303;p64">
              <a:extLst>
                <a:ext uri="{FF2B5EF4-FFF2-40B4-BE49-F238E27FC236}">
                  <a16:creationId xmlns:a16="http://schemas.microsoft.com/office/drawing/2014/main" id="{6C65BEE2-F99B-8CA8-C0A6-61C25B46055F}"/>
                </a:ext>
              </a:extLst>
            </p:cNvPr>
            <p:cNvSpPr/>
            <p:nvPr/>
          </p:nvSpPr>
          <p:spPr>
            <a:xfrm>
              <a:off x="3012575" y="3929675"/>
              <a:ext cx="1855600" cy="413475"/>
            </a:xfrm>
            <a:custGeom>
              <a:avLst/>
              <a:gdLst/>
              <a:ahLst/>
              <a:cxnLst/>
              <a:rect l="l" t="t" r="r" b="b"/>
              <a:pathLst>
                <a:path w="74224" h="16539" extrusionOk="0">
                  <a:moveTo>
                    <a:pt x="73635" y="589"/>
                  </a:moveTo>
                  <a:lnTo>
                    <a:pt x="73635" y="15949"/>
                  </a:lnTo>
                  <a:lnTo>
                    <a:pt x="590" y="15949"/>
                  </a:lnTo>
                  <a:lnTo>
                    <a:pt x="590" y="589"/>
                  </a:lnTo>
                  <a:close/>
                  <a:moveTo>
                    <a:pt x="1" y="0"/>
                  </a:moveTo>
                  <a:lnTo>
                    <a:pt x="1" y="16538"/>
                  </a:lnTo>
                  <a:lnTo>
                    <a:pt x="74224" y="16538"/>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304;p64">
              <a:extLst>
                <a:ext uri="{FF2B5EF4-FFF2-40B4-BE49-F238E27FC236}">
                  <a16:creationId xmlns:a16="http://schemas.microsoft.com/office/drawing/2014/main" id="{645AD3A8-8364-7851-9211-B465721FD1E3}"/>
                </a:ext>
              </a:extLst>
            </p:cNvPr>
            <p:cNvSpPr/>
            <p:nvPr/>
          </p:nvSpPr>
          <p:spPr>
            <a:xfrm>
              <a:off x="3248250" y="4038750"/>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305;p64">
              <a:extLst>
                <a:ext uri="{FF2B5EF4-FFF2-40B4-BE49-F238E27FC236}">
                  <a16:creationId xmlns:a16="http://schemas.microsoft.com/office/drawing/2014/main" id="{551B2F44-5304-D4A3-053E-5E6E4E028FF5}"/>
                </a:ext>
              </a:extLst>
            </p:cNvPr>
            <p:cNvSpPr/>
            <p:nvPr/>
          </p:nvSpPr>
          <p:spPr>
            <a:xfrm>
              <a:off x="3240875" y="4031400"/>
              <a:ext cx="119875" cy="210025"/>
            </a:xfrm>
            <a:custGeom>
              <a:avLst/>
              <a:gdLst/>
              <a:ahLst/>
              <a:cxnLst/>
              <a:rect l="l" t="t" r="r" b="b"/>
              <a:pathLst>
                <a:path w="4795" h="8401" extrusionOk="0">
                  <a:moveTo>
                    <a:pt x="4206" y="589"/>
                  </a:moveTo>
                  <a:lnTo>
                    <a:pt x="4206" y="7811"/>
                  </a:lnTo>
                  <a:lnTo>
                    <a:pt x="590" y="7811"/>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306;p64">
              <a:extLst>
                <a:ext uri="{FF2B5EF4-FFF2-40B4-BE49-F238E27FC236}">
                  <a16:creationId xmlns:a16="http://schemas.microsoft.com/office/drawing/2014/main" id="{3C2B7144-E5C2-0168-E503-ABE71BD0F39D}"/>
                </a:ext>
              </a:extLst>
            </p:cNvPr>
            <p:cNvSpPr/>
            <p:nvPr/>
          </p:nvSpPr>
          <p:spPr>
            <a:xfrm>
              <a:off x="3409425" y="4038750"/>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307;p64">
              <a:extLst>
                <a:ext uri="{FF2B5EF4-FFF2-40B4-BE49-F238E27FC236}">
                  <a16:creationId xmlns:a16="http://schemas.microsoft.com/office/drawing/2014/main" id="{1156849D-45D9-D572-BB9F-298FCBCF1977}"/>
                </a:ext>
              </a:extLst>
            </p:cNvPr>
            <p:cNvSpPr/>
            <p:nvPr/>
          </p:nvSpPr>
          <p:spPr>
            <a:xfrm>
              <a:off x="3402075" y="4031400"/>
              <a:ext cx="119850" cy="210025"/>
            </a:xfrm>
            <a:custGeom>
              <a:avLst/>
              <a:gdLst/>
              <a:ahLst/>
              <a:cxnLst/>
              <a:rect l="l" t="t" r="r" b="b"/>
              <a:pathLst>
                <a:path w="4794" h="8401" extrusionOk="0">
                  <a:moveTo>
                    <a:pt x="4205" y="589"/>
                  </a:moveTo>
                  <a:lnTo>
                    <a:pt x="4205" y="7811"/>
                  </a:lnTo>
                  <a:lnTo>
                    <a:pt x="589" y="7811"/>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308;p64">
              <a:extLst>
                <a:ext uri="{FF2B5EF4-FFF2-40B4-BE49-F238E27FC236}">
                  <a16:creationId xmlns:a16="http://schemas.microsoft.com/office/drawing/2014/main" id="{03194D55-FE13-549B-06E7-AD3636549BA9}"/>
                </a:ext>
              </a:extLst>
            </p:cNvPr>
            <p:cNvSpPr/>
            <p:nvPr/>
          </p:nvSpPr>
          <p:spPr>
            <a:xfrm>
              <a:off x="3570625" y="4038750"/>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309;p64">
              <a:extLst>
                <a:ext uri="{FF2B5EF4-FFF2-40B4-BE49-F238E27FC236}">
                  <a16:creationId xmlns:a16="http://schemas.microsoft.com/office/drawing/2014/main" id="{02E70D24-1B3F-6CDB-6C47-CC06930A6E76}"/>
                </a:ext>
              </a:extLst>
            </p:cNvPr>
            <p:cNvSpPr/>
            <p:nvPr/>
          </p:nvSpPr>
          <p:spPr>
            <a:xfrm>
              <a:off x="3563250" y="4031400"/>
              <a:ext cx="119875" cy="210025"/>
            </a:xfrm>
            <a:custGeom>
              <a:avLst/>
              <a:gdLst/>
              <a:ahLst/>
              <a:cxnLst/>
              <a:rect l="l" t="t" r="r" b="b"/>
              <a:pathLst>
                <a:path w="4795" h="8401" extrusionOk="0">
                  <a:moveTo>
                    <a:pt x="4204" y="589"/>
                  </a:moveTo>
                  <a:lnTo>
                    <a:pt x="4204" y="7811"/>
                  </a:lnTo>
                  <a:lnTo>
                    <a:pt x="589" y="7811"/>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310;p64">
              <a:extLst>
                <a:ext uri="{FF2B5EF4-FFF2-40B4-BE49-F238E27FC236}">
                  <a16:creationId xmlns:a16="http://schemas.microsoft.com/office/drawing/2014/main" id="{F2D2625B-889B-8859-F26A-1DDBED560A17}"/>
                </a:ext>
              </a:extLst>
            </p:cNvPr>
            <p:cNvSpPr/>
            <p:nvPr/>
          </p:nvSpPr>
          <p:spPr>
            <a:xfrm>
              <a:off x="3108475" y="4038750"/>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311;p64">
              <a:extLst>
                <a:ext uri="{FF2B5EF4-FFF2-40B4-BE49-F238E27FC236}">
                  <a16:creationId xmlns:a16="http://schemas.microsoft.com/office/drawing/2014/main" id="{CC0797CF-D2F8-C51D-7977-3103AC8A4873}"/>
                </a:ext>
              </a:extLst>
            </p:cNvPr>
            <p:cNvSpPr/>
            <p:nvPr/>
          </p:nvSpPr>
          <p:spPr>
            <a:xfrm>
              <a:off x="3101100" y="4031400"/>
              <a:ext cx="98475" cy="210025"/>
            </a:xfrm>
            <a:custGeom>
              <a:avLst/>
              <a:gdLst/>
              <a:ahLst/>
              <a:cxnLst/>
              <a:rect l="l" t="t" r="r" b="b"/>
              <a:pathLst>
                <a:path w="3939" h="8401" extrusionOk="0">
                  <a:moveTo>
                    <a:pt x="3349" y="589"/>
                  </a:moveTo>
                  <a:lnTo>
                    <a:pt x="3349" y="7811"/>
                  </a:lnTo>
                  <a:lnTo>
                    <a:pt x="589" y="7811"/>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312;p64">
              <a:extLst>
                <a:ext uri="{FF2B5EF4-FFF2-40B4-BE49-F238E27FC236}">
                  <a16:creationId xmlns:a16="http://schemas.microsoft.com/office/drawing/2014/main" id="{588557AC-C920-9F00-DAA2-C85F49ECAF35}"/>
                </a:ext>
              </a:extLst>
            </p:cNvPr>
            <p:cNvSpPr/>
            <p:nvPr/>
          </p:nvSpPr>
          <p:spPr>
            <a:xfrm>
              <a:off x="3731775" y="4038750"/>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313;p64">
              <a:extLst>
                <a:ext uri="{FF2B5EF4-FFF2-40B4-BE49-F238E27FC236}">
                  <a16:creationId xmlns:a16="http://schemas.microsoft.com/office/drawing/2014/main" id="{3641F394-3D0D-6205-D162-673CDAF7CC2C}"/>
                </a:ext>
              </a:extLst>
            </p:cNvPr>
            <p:cNvSpPr/>
            <p:nvPr/>
          </p:nvSpPr>
          <p:spPr>
            <a:xfrm>
              <a:off x="3724425" y="4031400"/>
              <a:ext cx="660150" cy="210025"/>
            </a:xfrm>
            <a:custGeom>
              <a:avLst/>
              <a:gdLst/>
              <a:ahLst/>
              <a:cxnLst/>
              <a:rect l="l" t="t" r="r" b="b"/>
              <a:pathLst>
                <a:path w="26406" h="8401" extrusionOk="0">
                  <a:moveTo>
                    <a:pt x="25817" y="589"/>
                  </a:moveTo>
                  <a:lnTo>
                    <a:pt x="25817" y="7811"/>
                  </a:lnTo>
                  <a:lnTo>
                    <a:pt x="590" y="7811"/>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314;p64">
              <a:extLst>
                <a:ext uri="{FF2B5EF4-FFF2-40B4-BE49-F238E27FC236}">
                  <a16:creationId xmlns:a16="http://schemas.microsoft.com/office/drawing/2014/main" id="{2AEE4AE0-156E-BD34-D182-324318C5CA1F}"/>
                </a:ext>
              </a:extLst>
            </p:cNvPr>
            <p:cNvSpPr/>
            <p:nvPr/>
          </p:nvSpPr>
          <p:spPr>
            <a:xfrm>
              <a:off x="4499825" y="4078675"/>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315;p64">
              <a:extLst>
                <a:ext uri="{FF2B5EF4-FFF2-40B4-BE49-F238E27FC236}">
                  <a16:creationId xmlns:a16="http://schemas.microsoft.com/office/drawing/2014/main" id="{18963A77-81FA-7FFA-5995-C8FA0259EF94}"/>
                </a:ext>
              </a:extLst>
            </p:cNvPr>
            <p:cNvSpPr/>
            <p:nvPr/>
          </p:nvSpPr>
          <p:spPr>
            <a:xfrm>
              <a:off x="4492475" y="4071325"/>
              <a:ext cx="113150" cy="113175"/>
            </a:xfrm>
            <a:custGeom>
              <a:avLst/>
              <a:gdLst/>
              <a:ahLst/>
              <a:cxnLst/>
              <a:rect l="l" t="t" r="r" b="b"/>
              <a:pathLst>
                <a:path w="4526" h="4527" extrusionOk="0">
                  <a:moveTo>
                    <a:pt x="2263" y="590"/>
                  </a:moveTo>
                  <a:cubicBezTo>
                    <a:pt x="3187" y="591"/>
                    <a:pt x="3936" y="1340"/>
                    <a:pt x="3937" y="2263"/>
                  </a:cubicBezTo>
                  <a:cubicBezTo>
                    <a:pt x="3937" y="2941"/>
                    <a:pt x="3529" y="3551"/>
                    <a:pt x="2903" y="3809"/>
                  </a:cubicBezTo>
                  <a:cubicBezTo>
                    <a:pt x="2696" y="3895"/>
                    <a:pt x="2478" y="3937"/>
                    <a:pt x="2263" y="3937"/>
                  </a:cubicBezTo>
                  <a:cubicBezTo>
                    <a:pt x="1827" y="3937"/>
                    <a:pt x="1399" y="3767"/>
                    <a:pt x="1080" y="3447"/>
                  </a:cubicBezTo>
                  <a:cubicBezTo>
                    <a:pt x="600" y="2968"/>
                    <a:pt x="458" y="2248"/>
                    <a:pt x="717" y="1623"/>
                  </a:cubicBezTo>
                  <a:cubicBezTo>
                    <a:pt x="975"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316;p64">
              <a:extLst>
                <a:ext uri="{FF2B5EF4-FFF2-40B4-BE49-F238E27FC236}">
                  <a16:creationId xmlns:a16="http://schemas.microsoft.com/office/drawing/2014/main" id="{5C91F7D4-C5BC-B88B-401D-1FEDB0EDF3E2}"/>
                </a:ext>
              </a:extLst>
            </p:cNvPr>
            <p:cNvSpPr/>
            <p:nvPr/>
          </p:nvSpPr>
          <p:spPr>
            <a:xfrm>
              <a:off x="4688675" y="4078675"/>
              <a:ext cx="102300" cy="98450"/>
            </a:xfrm>
            <a:custGeom>
              <a:avLst/>
              <a:gdLst/>
              <a:ahLst/>
              <a:cxnLst/>
              <a:rect l="l" t="t" r="r" b="b"/>
              <a:pathLst>
                <a:path w="4092" h="3938" extrusionOk="0">
                  <a:moveTo>
                    <a:pt x="2123" y="1"/>
                  </a:moveTo>
                  <a:cubicBezTo>
                    <a:pt x="1611" y="1"/>
                    <a:pt x="1108" y="201"/>
                    <a:pt x="732" y="578"/>
                  </a:cubicBezTo>
                  <a:cubicBezTo>
                    <a:pt x="168" y="1140"/>
                    <a:pt x="1" y="1987"/>
                    <a:pt x="305" y="2722"/>
                  </a:cubicBezTo>
                  <a:cubicBezTo>
                    <a:pt x="609" y="3458"/>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317;p64">
              <a:extLst>
                <a:ext uri="{FF2B5EF4-FFF2-40B4-BE49-F238E27FC236}">
                  <a16:creationId xmlns:a16="http://schemas.microsoft.com/office/drawing/2014/main" id="{A039FE2B-03D3-D626-D950-F725E9D1390F}"/>
                </a:ext>
              </a:extLst>
            </p:cNvPr>
            <p:cNvSpPr/>
            <p:nvPr/>
          </p:nvSpPr>
          <p:spPr>
            <a:xfrm>
              <a:off x="4685200" y="4071325"/>
              <a:ext cx="113125" cy="113175"/>
            </a:xfrm>
            <a:custGeom>
              <a:avLst/>
              <a:gdLst/>
              <a:ahLst/>
              <a:cxnLst/>
              <a:rect l="l" t="t" r="r" b="b"/>
              <a:pathLst>
                <a:path w="4525" h="4527" extrusionOk="0">
                  <a:moveTo>
                    <a:pt x="2262" y="590"/>
                  </a:moveTo>
                  <a:cubicBezTo>
                    <a:pt x="3187" y="591"/>
                    <a:pt x="3935" y="1340"/>
                    <a:pt x="3936" y="2263"/>
                  </a:cubicBezTo>
                  <a:cubicBezTo>
                    <a:pt x="3936" y="2941"/>
                    <a:pt x="3528" y="3551"/>
                    <a:pt x="2903" y="3809"/>
                  </a:cubicBezTo>
                  <a:cubicBezTo>
                    <a:pt x="2696" y="3895"/>
                    <a:pt x="2478" y="3937"/>
                    <a:pt x="2262" y="3937"/>
                  </a:cubicBezTo>
                  <a:cubicBezTo>
                    <a:pt x="1827" y="3937"/>
                    <a:pt x="1399" y="3767"/>
                    <a:pt x="1079" y="3447"/>
                  </a:cubicBezTo>
                  <a:cubicBezTo>
                    <a:pt x="600" y="2968"/>
                    <a:pt x="456" y="2248"/>
                    <a:pt x="716" y="1623"/>
                  </a:cubicBezTo>
                  <a:cubicBezTo>
                    <a:pt x="975" y="998"/>
                    <a:pt x="1586" y="590"/>
                    <a:pt x="2262" y="590"/>
                  </a:cubicBezTo>
                  <a:close/>
                  <a:moveTo>
                    <a:pt x="2262" y="1"/>
                  </a:moveTo>
                  <a:cubicBezTo>
                    <a:pt x="1015" y="1"/>
                    <a:pt x="0" y="1016"/>
                    <a:pt x="0" y="2263"/>
                  </a:cubicBezTo>
                  <a:cubicBezTo>
                    <a:pt x="0" y="3511"/>
                    <a:pt x="1016" y="4526"/>
                    <a:pt x="2262" y="4526"/>
                  </a:cubicBezTo>
                  <a:cubicBezTo>
                    <a:pt x="3510" y="4526"/>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318;p64">
              <a:extLst>
                <a:ext uri="{FF2B5EF4-FFF2-40B4-BE49-F238E27FC236}">
                  <a16:creationId xmlns:a16="http://schemas.microsoft.com/office/drawing/2014/main" id="{953310B3-7D67-F5E2-1AB0-DD810BCCBB5F}"/>
                </a:ext>
              </a:extLst>
            </p:cNvPr>
            <p:cNvSpPr/>
            <p:nvPr/>
          </p:nvSpPr>
          <p:spPr>
            <a:xfrm>
              <a:off x="4212825" y="4078675"/>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319;p64">
              <a:extLst>
                <a:ext uri="{FF2B5EF4-FFF2-40B4-BE49-F238E27FC236}">
                  <a16:creationId xmlns:a16="http://schemas.microsoft.com/office/drawing/2014/main" id="{F9C45E04-CCF1-4244-DB49-228980EE290F}"/>
                </a:ext>
              </a:extLst>
            </p:cNvPr>
            <p:cNvSpPr/>
            <p:nvPr/>
          </p:nvSpPr>
          <p:spPr>
            <a:xfrm>
              <a:off x="4205450" y="4071325"/>
              <a:ext cx="113175" cy="113175"/>
            </a:xfrm>
            <a:custGeom>
              <a:avLst/>
              <a:gdLst/>
              <a:ahLst/>
              <a:cxnLst/>
              <a:rect l="l" t="t" r="r" b="b"/>
              <a:pathLst>
                <a:path w="4527" h="4527" extrusionOk="0">
                  <a:moveTo>
                    <a:pt x="2263" y="590"/>
                  </a:moveTo>
                  <a:cubicBezTo>
                    <a:pt x="3187" y="591"/>
                    <a:pt x="3936" y="1339"/>
                    <a:pt x="3936" y="2263"/>
                  </a:cubicBezTo>
                  <a:cubicBezTo>
                    <a:pt x="3936" y="2940"/>
                    <a:pt x="3529" y="3551"/>
                    <a:pt x="2903" y="3809"/>
                  </a:cubicBezTo>
                  <a:cubicBezTo>
                    <a:pt x="2696" y="3895"/>
                    <a:pt x="2479" y="3937"/>
                    <a:pt x="2263" y="3937"/>
                  </a:cubicBezTo>
                  <a:cubicBezTo>
                    <a:pt x="1827" y="3937"/>
                    <a:pt x="1399" y="3767"/>
                    <a:pt x="1080" y="3447"/>
                  </a:cubicBezTo>
                  <a:cubicBezTo>
                    <a:pt x="601" y="2968"/>
                    <a:pt x="458" y="2249"/>
                    <a:pt x="717" y="1623"/>
                  </a:cubicBezTo>
                  <a:cubicBezTo>
                    <a:pt x="976"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0" name="Google Shape;530;p34"/>
          <p:cNvSpPr/>
          <p:nvPr/>
        </p:nvSpPr>
        <p:spPr>
          <a:xfrm>
            <a:off x="3902050" y="131459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34"/>
          <p:cNvGrpSpPr/>
          <p:nvPr/>
        </p:nvGrpSpPr>
        <p:grpSpPr>
          <a:xfrm>
            <a:off x="6025569" y="1547598"/>
            <a:ext cx="1524512" cy="3199926"/>
            <a:chOff x="5431588" y="1307171"/>
            <a:chExt cx="1423580" cy="2988072"/>
          </a:xfrm>
        </p:grpSpPr>
        <p:sp>
          <p:nvSpPr>
            <p:cNvPr id="532" name="Google Shape;532;p34"/>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4"/>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4"/>
          <p:cNvGrpSpPr/>
          <p:nvPr/>
        </p:nvGrpSpPr>
        <p:grpSpPr>
          <a:xfrm>
            <a:off x="4330173" y="1963985"/>
            <a:ext cx="1891146" cy="2887347"/>
            <a:chOff x="3605604" y="1716301"/>
            <a:chExt cx="1765941" cy="2696187"/>
          </a:xfrm>
        </p:grpSpPr>
        <p:sp>
          <p:nvSpPr>
            <p:cNvPr id="556" name="Google Shape;556;p34"/>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4"/>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34"/>
          <p:cNvSpPr txBox="1">
            <a:spLocks noGrp="1"/>
          </p:cNvSpPr>
          <p:nvPr>
            <p:ph type="title" idx="2"/>
          </p:nvPr>
        </p:nvSpPr>
        <p:spPr>
          <a:xfrm>
            <a:off x="804885" y="1513947"/>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529" name="Google Shape;529;p34"/>
          <p:cNvSpPr txBox="1">
            <a:spLocks noGrp="1"/>
          </p:cNvSpPr>
          <p:nvPr>
            <p:ph type="title"/>
          </p:nvPr>
        </p:nvSpPr>
        <p:spPr>
          <a:xfrm>
            <a:off x="804884" y="2180497"/>
            <a:ext cx="3661173"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mj-lt"/>
              </a:rPr>
              <a:t>CƠ SỞ</a:t>
            </a:r>
            <a:br>
              <a:rPr lang="en" b="1" dirty="0">
                <a:latin typeface="+mj-lt"/>
              </a:rPr>
            </a:br>
            <a:r>
              <a:rPr lang="en" b="1" dirty="0">
                <a:latin typeface="+mj-lt"/>
              </a:rPr>
              <a:t>LÝ THUYẾT</a:t>
            </a:r>
            <a:endParaRPr b="1"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TỔNG QUAN VỀ RCE</a:t>
            </a:r>
            <a:endParaRPr dirty="0">
              <a:latin typeface="+mj-lt"/>
            </a:endParaRPr>
          </a:p>
        </p:txBody>
      </p:sp>
      <p:sp>
        <p:nvSpPr>
          <p:cNvPr id="520" name="Google Shape;520;p33"/>
          <p:cNvSpPr txBox="1">
            <a:spLocks noGrp="1"/>
          </p:cNvSpPr>
          <p:nvPr>
            <p:ph type="body" idx="1"/>
          </p:nvPr>
        </p:nvSpPr>
        <p:spPr>
          <a:xfrm>
            <a:off x="4336256" y="947630"/>
            <a:ext cx="4500563" cy="398155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dirty="0">
                <a:effectLst/>
                <a:latin typeface="Times New Roman" panose="02020603050405020304" pitchFamily="18" charset="0"/>
                <a:ea typeface="Calibri" panose="020F0502020204030204" pitchFamily="34" charset="0"/>
                <a:cs typeface="Angsana New" panose="02020603050405020304" pitchFamily="18" charset="-34"/>
              </a:rPr>
              <a:t>-</a:t>
            </a:r>
            <a:r>
              <a:rPr lang="vi-VN" sz="1800" dirty="0">
                <a:effectLst/>
                <a:latin typeface="Times New Roman" panose="02020603050405020304" pitchFamily="18" charset="0"/>
                <a:ea typeface="Calibri" panose="020F0502020204030204" pitchFamily="34" charset="0"/>
                <a:cs typeface="Angsana New" panose="02020603050405020304" pitchFamily="18" charset="-34"/>
              </a:rPr>
              <a:t>RCE (Remote Code Execution) là một loại lỗ hổng bảo mật cho phép tin tặc thực thi mã độc từ xa trên hệ thống mà họ không có quyền truy cập. Điều này cho phép tin tặc thực hiện các hành động trái phép trên hệ thống như thay đổi dữ liệu, cài đặt phần mềm độc hại, lấy cắp thông tin nhạy cảm hoặc tạo ra các tài khoản truy cập không hợp lệ.</a:t>
            </a:r>
          </a:p>
          <a:p>
            <a:pPr marL="0" lvl="0" indent="0" algn="l" rtl="0">
              <a:spcBef>
                <a:spcPts val="0"/>
              </a:spcBef>
              <a:spcAft>
                <a:spcPts val="1600"/>
              </a:spcAft>
              <a:buNone/>
            </a:pPr>
            <a:r>
              <a:rPr lang="vi-VN" dirty="0">
                <a:latin typeface="Times New Roman" panose="02020603050405020304" pitchFamily="18" charset="0"/>
                <a:ea typeface="Calibri" panose="020F0502020204030204" pitchFamily="34" charset="0"/>
                <a:cs typeface="Angsana New" panose="02020603050405020304" pitchFamily="18" charset="-34"/>
              </a:rPr>
              <a:t>-</a:t>
            </a:r>
            <a:r>
              <a:rPr lang="vi-VN" sz="1800" dirty="0">
                <a:effectLst/>
                <a:latin typeface="Times New Roman" panose="02020603050405020304" pitchFamily="18" charset="0"/>
                <a:ea typeface="Calibri" panose="020F0502020204030204" pitchFamily="34" charset="0"/>
                <a:cs typeface="Angsana New" panose="02020603050405020304" pitchFamily="18" charset="-34"/>
              </a:rPr>
              <a:t>Lỗ hổng RCE thường xuất hiện khi các ứng dụng web hoặc phần mềm không kiểm tra và xác thực đầu vào đúng cách, cho phép tin tặc chèn mã độc vào hệ thống.</a:t>
            </a:r>
            <a:endParaRPr lang="vi-VN" dirty="0"/>
          </a:p>
        </p:txBody>
      </p:sp>
      <p:sp>
        <p:nvSpPr>
          <p:cNvPr id="521" name="Google Shape;521;p33"/>
          <p:cNvSpPr/>
          <p:nvPr/>
        </p:nvSpPr>
        <p:spPr>
          <a:xfrm rot="2700026">
            <a:off x="1097164" y="1484835"/>
            <a:ext cx="3337773" cy="2901071"/>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2176475" y="2041538"/>
            <a:ext cx="1038380" cy="1058741"/>
          </a:xfrm>
          <a:custGeom>
            <a:avLst/>
            <a:gdLst/>
            <a:ahLst/>
            <a:cxnLst/>
            <a:rect l="l" t="t" r="r" b="b"/>
            <a:pathLst>
              <a:path w="205518" h="209548" extrusionOk="0">
                <a:moveTo>
                  <a:pt x="190882" y="14636"/>
                </a:moveTo>
                <a:lnTo>
                  <a:pt x="190882" y="87307"/>
                </a:lnTo>
                <a:cubicBezTo>
                  <a:pt x="190882" y="136730"/>
                  <a:pt x="161486" y="172689"/>
                  <a:pt x="103518" y="194170"/>
                </a:cubicBezTo>
                <a:cubicBezTo>
                  <a:pt x="103260" y="194259"/>
                  <a:pt x="103012" y="194350"/>
                  <a:pt x="102753" y="194439"/>
                </a:cubicBezTo>
                <a:cubicBezTo>
                  <a:pt x="102505" y="194350"/>
                  <a:pt x="102246" y="194259"/>
                  <a:pt x="101998" y="194159"/>
                </a:cubicBezTo>
                <a:cubicBezTo>
                  <a:pt x="44030" y="172689"/>
                  <a:pt x="14636" y="136741"/>
                  <a:pt x="14636" y="87307"/>
                </a:cubicBezTo>
                <a:lnTo>
                  <a:pt x="14636" y="14636"/>
                </a:lnTo>
                <a:lnTo>
                  <a:pt x="67391" y="14636"/>
                </a:lnTo>
                <a:lnTo>
                  <a:pt x="67391" y="75509"/>
                </a:lnTo>
                <a:lnTo>
                  <a:pt x="51574" y="75509"/>
                </a:lnTo>
                <a:cubicBezTo>
                  <a:pt x="49052" y="71118"/>
                  <a:pt x="44300" y="68157"/>
                  <a:pt x="38863" y="68157"/>
                </a:cubicBezTo>
                <a:cubicBezTo>
                  <a:pt x="30757" y="68157"/>
                  <a:pt x="24183" y="74721"/>
                  <a:pt x="24183" y="82826"/>
                </a:cubicBezTo>
                <a:cubicBezTo>
                  <a:pt x="24183" y="90933"/>
                  <a:pt x="30757" y="97497"/>
                  <a:pt x="38863" y="97497"/>
                </a:cubicBezTo>
                <a:cubicBezTo>
                  <a:pt x="44300" y="97497"/>
                  <a:pt x="49052" y="94536"/>
                  <a:pt x="51574" y="90145"/>
                </a:cubicBezTo>
                <a:lnTo>
                  <a:pt x="82027" y="90145"/>
                </a:lnTo>
                <a:lnTo>
                  <a:pt x="82027" y="14636"/>
                </a:lnTo>
                <a:lnTo>
                  <a:pt x="95435" y="14636"/>
                </a:lnTo>
                <a:lnTo>
                  <a:pt x="95435" y="136269"/>
                </a:lnTo>
                <a:cubicBezTo>
                  <a:pt x="91044" y="138802"/>
                  <a:pt x="88083" y="143554"/>
                  <a:pt x="88083" y="148979"/>
                </a:cubicBezTo>
                <a:cubicBezTo>
                  <a:pt x="88083" y="157086"/>
                  <a:pt x="94658" y="163660"/>
                  <a:pt x="102753" y="163660"/>
                </a:cubicBezTo>
                <a:cubicBezTo>
                  <a:pt x="110859" y="163660"/>
                  <a:pt x="117433" y="157086"/>
                  <a:pt x="117433" y="148979"/>
                </a:cubicBezTo>
                <a:cubicBezTo>
                  <a:pt x="117433" y="143554"/>
                  <a:pt x="114473" y="138802"/>
                  <a:pt x="110071" y="136269"/>
                </a:cubicBezTo>
                <a:lnTo>
                  <a:pt x="110071" y="14636"/>
                </a:lnTo>
                <a:lnTo>
                  <a:pt x="122950" y="14636"/>
                </a:lnTo>
                <a:lnTo>
                  <a:pt x="122950" y="115858"/>
                </a:lnTo>
                <a:lnTo>
                  <a:pt x="146896" y="115858"/>
                </a:lnTo>
                <a:cubicBezTo>
                  <a:pt x="149429" y="120259"/>
                  <a:pt x="154180" y="123220"/>
                  <a:pt x="159617" y="123220"/>
                </a:cubicBezTo>
                <a:cubicBezTo>
                  <a:pt x="167713" y="123220"/>
                  <a:pt x="174288" y="116645"/>
                  <a:pt x="174288" y="108540"/>
                </a:cubicBezTo>
                <a:cubicBezTo>
                  <a:pt x="174288" y="100434"/>
                  <a:pt x="167713" y="93871"/>
                  <a:pt x="159617" y="93871"/>
                </a:cubicBezTo>
                <a:cubicBezTo>
                  <a:pt x="154180" y="93871"/>
                  <a:pt x="149429" y="96832"/>
                  <a:pt x="146896" y="101223"/>
                </a:cubicBezTo>
                <a:lnTo>
                  <a:pt x="137586" y="101223"/>
                </a:lnTo>
                <a:lnTo>
                  <a:pt x="137586" y="14636"/>
                </a:lnTo>
                <a:close/>
                <a:moveTo>
                  <a:pt x="0" y="0"/>
                </a:moveTo>
                <a:lnTo>
                  <a:pt x="0" y="87307"/>
                </a:lnTo>
                <a:cubicBezTo>
                  <a:pt x="0" y="143497"/>
                  <a:pt x="32604" y="184071"/>
                  <a:pt x="96910" y="207882"/>
                </a:cubicBezTo>
                <a:cubicBezTo>
                  <a:pt x="97755" y="208197"/>
                  <a:pt x="98610" y="208513"/>
                  <a:pt x="99477" y="208828"/>
                </a:cubicBezTo>
                <a:lnTo>
                  <a:pt x="101469" y="209548"/>
                </a:lnTo>
                <a:lnTo>
                  <a:pt x="104059" y="209548"/>
                </a:lnTo>
                <a:lnTo>
                  <a:pt x="106062" y="208817"/>
                </a:lnTo>
                <a:cubicBezTo>
                  <a:pt x="106919" y="208513"/>
                  <a:pt x="107763" y="208197"/>
                  <a:pt x="108607" y="207882"/>
                </a:cubicBezTo>
                <a:cubicBezTo>
                  <a:pt x="172914" y="184060"/>
                  <a:pt x="205517" y="143497"/>
                  <a:pt x="205517" y="87307"/>
                </a:cubicBezTo>
                <a:lnTo>
                  <a:pt x="205517"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txBox="1">
            <a:spLocks noGrp="1"/>
          </p:cNvSpPr>
          <p:nvPr>
            <p:ph type="title"/>
          </p:nvPr>
        </p:nvSpPr>
        <p:spPr>
          <a:xfrm>
            <a:off x="1636800" y="3179763"/>
            <a:ext cx="21177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SECURITY</a:t>
            </a:r>
            <a:endParaRPr/>
          </a:p>
        </p:txBody>
      </p:sp>
      <p:sp>
        <p:nvSpPr>
          <p:cNvPr id="524" name="Google Shape;524;p33"/>
          <p:cNvSpPr txBox="1">
            <a:spLocks noGrp="1"/>
          </p:cNvSpPr>
          <p:nvPr>
            <p:ph type="title"/>
          </p:nvPr>
        </p:nvSpPr>
        <p:spPr>
          <a:xfrm>
            <a:off x="1636800" y="3526513"/>
            <a:ext cx="2117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latin typeface="Proxima Nova"/>
                <a:ea typeface="Proxima Nova"/>
                <a:cs typeface="Proxima Nova"/>
                <a:sym typeface="Proxima Nova"/>
              </a:rPr>
              <a:t>COMPANY</a:t>
            </a:r>
            <a:endParaRPr sz="14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CƠ CHẾ HOẠT ĐỘNG</a:t>
            </a:r>
            <a:endParaRPr dirty="0">
              <a:latin typeface="+mj-lt"/>
            </a:endParaRPr>
          </a:p>
        </p:txBody>
      </p:sp>
      <p:sp>
        <p:nvSpPr>
          <p:cNvPr id="329" name="Google Shape;329;p32"/>
          <p:cNvSpPr txBox="1">
            <a:spLocks noGrp="1"/>
          </p:cNvSpPr>
          <p:nvPr>
            <p:ph type="body" idx="1"/>
          </p:nvPr>
        </p:nvSpPr>
        <p:spPr>
          <a:xfrm>
            <a:off x="458238" y="827016"/>
            <a:ext cx="3966206" cy="40937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dirty="0">
                <a:effectLst/>
                <a:latin typeface="Times New Roman" panose="02020603050405020304" pitchFamily="18" charset="0"/>
                <a:ea typeface="Calibri" panose="020F0502020204030204" pitchFamily="34" charset="0"/>
                <a:cs typeface="Angsana New" panose="02020603050405020304" pitchFamily="18" charset="-34"/>
              </a:rPr>
              <a:t>-</a:t>
            </a:r>
            <a:r>
              <a:rPr lang="en-US" dirty="0">
                <a:latin typeface="Times New Roman" panose="02020603050405020304" pitchFamily="18" charset="0"/>
                <a:ea typeface="Calibri" panose="020F0502020204030204" pitchFamily="34" charset="0"/>
                <a:cs typeface="Angsana New" panose="02020603050405020304" pitchFamily="18" charset="-34"/>
              </a:rPr>
              <a:t>Q</a:t>
            </a:r>
            <a:r>
              <a:rPr lang="vi-VN" sz="1800" dirty="0">
                <a:effectLst/>
                <a:latin typeface="Times New Roman" panose="02020603050405020304" pitchFamily="18" charset="0"/>
                <a:ea typeface="Calibri" panose="020F0502020204030204" pitchFamily="34" charset="0"/>
                <a:cs typeface="Angsana New" panose="02020603050405020304" pitchFamily="18" charset="-34"/>
              </a:rPr>
              <a:t>uét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mạng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xác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định</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lỗ</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hổng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trong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phần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cứng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hoặc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phần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mềm</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của</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mạng</a:t>
            </a:r>
            <a:endParaRPr lang="en-US" sz="1800" dirty="0">
              <a:effectLst/>
              <a:latin typeface="Times New Roman" panose="02020603050405020304" pitchFamily="18" charset="0"/>
              <a:ea typeface="Calibri" panose="020F0502020204030204" pitchFamily="34" charset="0"/>
              <a:cs typeface="Angsana New" panose="02020603050405020304" pitchFamily="18" charset="-34"/>
            </a:endParaRPr>
          </a:p>
          <a:p>
            <a:pPr marL="0" lvl="0" indent="0" algn="l" rtl="0">
              <a:spcBef>
                <a:spcPts val="0"/>
              </a:spcBef>
              <a:spcAft>
                <a:spcPts val="0"/>
              </a:spcAft>
              <a:buClr>
                <a:schemeClr val="dk1"/>
              </a:buClr>
              <a:buSzPts val="1100"/>
              <a:buFont typeface="Arial"/>
              <a:buNone/>
            </a:pPr>
            <a:r>
              <a:rPr lang="en-US" dirty="0">
                <a:latin typeface="Times New Roman" panose="02020603050405020304" pitchFamily="18" charset="0"/>
                <a:ea typeface="Calibri" panose="020F0502020204030204" pitchFamily="34" charset="0"/>
                <a:cs typeface="Angsana New" panose="02020603050405020304" pitchFamily="18" charset="-34"/>
              </a:rPr>
              <a:t>-P</a:t>
            </a:r>
            <a:r>
              <a:rPr lang="vi-VN" sz="1800" dirty="0">
                <a:effectLst/>
                <a:latin typeface="Times New Roman" panose="02020603050405020304" pitchFamily="18" charset="0"/>
                <a:ea typeface="Calibri" panose="020F0502020204030204" pitchFamily="34" charset="0"/>
                <a:cs typeface="Angsana New" panose="02020603050405020304" pitchFamily="18" charset="-34"/>
              </a:rPr>
              <a:t>hát hiện ra lỗ hổng mã từ xa, họ sẽ tấn công nó qua mạng</a:t>
            </a:r>
            <a:endParaRPr lang="en-US" sz="1800" dirty="0">
              <a:effectLst/>
              <a:latin typeface="Times New Roman" panose="02020603050405020304" pitchFamily="18" charset="0"/>
              <a:ea typeface="Calibri" panose="020F0502020204030204" pitchFamily="34" charset="0"/>
              <a:cs typeface="Angsana New" panose="02020603050405020304" pitchFamily="18" charset="-34"/>
            </a:endParaRPr>
          </a:p>
          <a:p>
            <a:pPr marL="0" lvl="0" indent="0" algn="l" rtl="0">
              <a:spcBef>
                <a:spcPts val="0"/>
              </a:spcBef>
              <a:spcAft>
                <a:spcPts val="0"/>
              </a:spcAft>
              <a:buClr>
                <a:schemeClr val="dk1"/>
              </a:buClr>
              <a:buSzPts val="1100"/>
              <a:buFont typeface="Arial"/>
              <a:buNone/>
            </a:pPr>
            <a:r>
              <a:rPr lang="en-US" dirty="0">
                <a:latin typeface="Times New Roman" panose="02020603050405020304" pitchFamily="18" charset="0"/>
                <a:ea typeface="Calibri" panose="020F0502020204030204" pitchFamily="34" charset="0"/>
                <a:cs typeface="Angsana New" panose="02020603050405020304" pitchFamily="18" charset="-34"/>
              </a:rPr>
              <a:t>-</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T</a:t>
            </a:r>
            <a:r>
              <a:rPr lang="vi-VN" sz="1800" dirty="0">
                <a:effectLst/>
                <a:latin typeface="Times New Roman" panose="02020603050405020304" pitchFamily="18" charset="0"/>
                <a:ea typeface="Calibri" panose="020F0502020204030204" pitchFamily="34" charset="0"/>
                <a:cs typeface="Angsana New" panose="02020603050405020304" pitchFamily="18" charset="-34"/>
              </a:rPr>
              <a:t>in tặc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chèn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đoạn</a:t>
            </a:r>
            <a:r>
              <a:rPr lang="vi-VN" sz="1800" dirty="0">
                <a:effectLst/>
                <a:latin typeface="Times New Roman" panose="02020603050405020304" pitchFamily="18" charset="0"/>
                <a:ea typeface="Calibri" panose="020F0502020204030204" pitchFamily="34" charset="0"/>
                <a:cs typeface="Angsana New" panose="02020603050405020304" pitchFamily="18" charset="-34"/>
              </a:rPr>
              <a:t> mã độc hoặc phần mềm độc hại từ xa vào thiết bị</a:t>
            </a:r>
            <a:endParaRPr lang="en-US" sz="1800" dirty="0">
              <a:effectLst/>
              <a:latin typeface="Times New Roman" panose="02020603050405020304" pitchFamily="18" charset="0"/>
              <a:ea typeface="Calibri" panose="020F0502020204030204" pitchFamily="34" charset="0"/>
              <a:cs typeface="Angsana New" panose="02020603050405020304" pitchFamily="18" charset="-34"/>
            </a:endParaRPr>
          </a:p>
          <a:p>
            <a:pPr marL="0" lvl="0" indent="0" algn="l" rtl="0">
              <a:spcBef>
                <a:spcPts val="0"/>
              </a:spcBef>
              <a:spcAft>
                <a:spcPts val="0"/>
              </a:spcAft>
              <a:buClr>
                <a:schemeClr val="dk1"/>
              </a:buClr>
              <a:buSzPts val="1100"/>
              <a:buFont typeface="Arial"/>
              <a:buNone/>
            </a:pPr>
            <a:r>
              <a:rPr lang="en-US" dirty="0">
                <a:latin typeface="Times New Roman" panose="02020603050405020304" pitchFamily="18" charset="0"/>
                <a:ea typeface="Calibri" panose="020F0502020204030204" pitchFamily="34" charset="0"/>
                <a:cs typeface="Angsana New" panose="02020603050405020304" pitchFamily="18" charset="-34"/>
              </a:rPr>
              <a:t>-</a:t>
            </a:r>
            <a:r>
              <a:rPr lang="vi-VN" sz="1800" dirty="0">
                <a:effectLst/>
                <a:latin typeface="Times New Roman" panose="02020603050405020304" pitchFamily="18" charset="0"/>
                <a:ea typeface="Calibri" panose="020F0502020204030204" pitchFamily="34" charset="0"/>
                <a:cs typeface="Angsana New" panose="02020603050405020304" pitchFamily="18" charset="-34"/>
              </a:rPr>
              <a:t>Các lỗ hổng bảo mật mã từ xa cung cấp cho kẻ tấn công khả năng thực thi mã độc hại hoặc phần mềm độc hại và chiếm lấy một hệ thống bị ảnh hưởng</a:t>
            </a:r>
            <a:endParaRPr lang="en-US" sz="1800" dirty="0">
              <a:effectLst/>
              <a:latin typeface="Times New Roman" panose="02020603050405020304" pitchFamily="18" charset="0"/>
              <a:ea typeface="Calibri" panose="020F0502020204030204" pitchFamily="34" charset="0"/>
              <a:cs typeface="Angsana New" panose="02020603050405020304" pitchFamily="18" charset="-34"/>
            </a:endParaRPr>
          </a:p>
          <a:p>
            <a:pPr marL="0" lvl="0" indent="0" algn="l" rtl="0">
              <a:spcBef>
                <a:spcPts val="0"/>
              </a:spcBef>
              <a:spcAft>
                <a:spcPts val="0"/>
              </a:spcAft>
              <a:buClr>
                <a:schemeClr val="dk1"/>
              </a:buClr>
              <a:buSzPts val="1100"/>
              <a:buFont typeface="Arial"/>
              <a:buNone/>
            </a:pPr>
            <a:r>
              <a:rPr lang="en-US" dirty="0">
                <a:latin typeface="Times New Roman" panose="02020603050405020304" pitchFamily="18" charset="0"/>
                <a:ea typeface="Calibri" panose="020F0502020204030204" pitchFamily="34" charset="0"/>
                <a:cs typeface="Angsana New" panose="02020603050405020304" pitchFamily="18" charset="-34"/>
              </a:rPr>
              <a:t>-G</a:t>
            </a:r>
            <a:r>
              <a:rPr lang="vi-VN" sz="1800" dirty="0">
                <a:effectLst/>
                <a:latin typeface="Times New Roman" panose="02020603050405020304" pitchFamily="18" charset="0"/>
                <a:ea typeface="Calibri" panose="020F0502020204030204" pitchFamily="34" charset="0"/>
                <a:cs typeface="Angsana New" panose="02020603050405020304" pitchFamily="18" charset="-34"/>
              </a:rPr>
              <a:t>iành được quyền truy cập vào hệ thống, những kẻ tấn công thường sẽ cố gắng nâng cao đặc quyền của chúng từ người dùng lên quản trị viên</a:t>
            </a:r>
            <a:endParaRPr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4476760" y="734371"/>
            <a:ext cx="4039167"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p:cNvGrpSpPr/>
          <p:nvPr/>
        </p:nvGrpSpPr>
        <p:grpSpPr>
          <a:xfrm>
            <a:off x="4749388" y="610304"/>
            <a:ext cx="3694120" cy="4125705"/>
            <a:chOff x="4749388" y="610304"/>
            <a:chExt cx="3694120"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p:cNvGrpSpPr/>
            <p:nvPr/>
          </p:nvGrpSpPr>
          <p:grpSpPr>
            <a:xfrm>
              <a:off x="4866130" y="1140950"/>
              <a:ext cx="3577378" cy="3177375"/>
              <a:chOff x="4866130" y="1140950"/>
              <a:chExt cx="3577378"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p:cNvGrpSpPr/>
              <p:nvPr/>
            </p:nvGrpSpPr>
            <p:grpSpPr>
              <a:xfrm>
                <a:off x="5312187" y="1140950"/>
                <a:ext cx="627501" cy="773285"/>
                <a:chOff x="5312187" y="1140950"/>
                <a:chExt cx="627501"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7" name="Google Shape;627;p36"/>
          <p:cNvSpPr txBox="1">
            <a:spLocks noGrp="1"/>
          </p:cNvSpPr>
          <p:nvPr>
            <p:ph type="body" idx="1"/>
          </p:nvPr>
        </p:nvSpPr>
        <p:spPr>
          <a:xfrm>
            <a:off x="1170158" y="2571317"/>
            <a:ext cx="2628600" cy="1149900"/>
          </a:xfrm>
          <a:prstGeom prst="rect">
            <a:avLst/>
          </a:prstGeom>
        </p:spPr>
        <p:txBody>
          <a:bodyPr spcFirstLastPara="1" wrap="square" lIns="91425" tIns="91425" rIns="91425" bIns="91425" anchor="t" anchorCtr="0">
            <a:noAutofit/>
          </a:bodyPr>
          <a:lstStyle/>
          <a:p>
            <a:pPr marL="285750" indent="-285750">
              <a:spcAft>
                <a:spcPts val="1600"/>
              </a:spcAft>
            </a:pPr>
            <a:r>
              <a:rPr lang="en" dirty="0">
                <a:latin typeface="+mj-lt"/>
              </a:rPr>
              <a:t>Tấn công injection</a:t>
            </a:r>
          </a:p>
          <a:p>
            <a:pPr marL="285750" indent="-285750">
              <a:spcAft>
                <a:spcPts val="1600"/>
              </a:spcAft>
            </a:pPr>
            <a:r>
              <a:rPr lang="en" dirty="0">
                <a:latin typeface="+mj-lt"/>
              </a:rPr>
              <a:t>Giải mã đối tượng</a:t>
            </a:r>
          </a:p>
          <a:p>
            <a:pPr marL="285750" indent="-285750">
              <a:spcAft>
                <a:spcPts val="1600"/>
              </a:spcAft>
            </a:pPr>
            <a:r>
              <a:rPr lang="en" dirty="0">
                <a:latin typeface="+mj-lt"/>
              </a:rPr>
              <a:t>Ghi ngoài giới hạn</a:t>
            </a:r>
            <a:endParaRPr dirty="0">
              <a:latin typeface="+mj-lt"/>
            </a:endParaRPr>
          </a:p>
        </p:txBody>
      </p:sp>
      <p:sp>
        <p:nvSpPr>
          <p:cNvPr id="628" name="Google Shape;628;p36"/>
          <p:cNvSpPr txBox="1">
            <a:spLocks noGrp="1"/>
          </p:cNvSpPr>
          <p:nvPr>
            <p:ph type="title" idx="2"/>
          </p:nvPr>
        </p:nvSpPr>
        <p:spPr>
          <a:xfrm>
            <a:off x="1181412" y="2206252"/>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mj-lt"/>
              </a:rPr>
              <a:t>Phân loại</a:t>
            </a:r>
            <a:endParaRPr dirty="0">
              <a:latin typeface="+mj-lt"/>
            </a:endParaRPr>
          </a:p>
        </p:txBody>
      </p:sp>
      <p:sp>
        <p:nvSpPr>
          <p:cNvPr id="629" name="Google Shape;629;p36"/>
          <p:cNvSpPr txBox="1">
            <a:spLocks noGrp="1"/>
          </p:cNvSpPr>
          <p:nvPr>
            <p:ph type="body" idx="3"/>
          </p:nvPr>
        </p:nvSpPr>
        <p:spPr>
          <a:xfrm>
            <a:off x="5338700" y="2566023"/>
            <a:ext cx="2628600" cy="2486744"/>
          </a:xfrm>
          <a:prstGeom prst="rect">
            <a:avLst/>
          </a:prstGeom>
        </p:spPr>
        <p:txBody>
          <a:bodyPr spcFirstLastPara="1" wrap="square" lIns="91425" tIns="91425" rIns="91425" bIns="91425" anchor="t" anchorCtr="0">
            <a:noAutofit/>
          </a:bodyPr>
          <a:lstStyle/>
          <a:p>
            <a:pPr marL="285750" indent="-285750" algn="l">
              <a:spcAft>
                <a:spcPts val="1600"/>
              </a:spcAft>
            </a:pPr>
            <a:r>
              <a:rPr lang="en" dirty="0">
                <a:latin typeface="+mj-lt"/>
              </a:rPr>
              <a:t>Trinh sát mạng</a:t>
            </a:r>
          </a:p>
          <a:p>
            <a:pPr marL="285750" indent="-285750" algn="l">
              <a:spcAft>
                <a:spcPts val="1600"/>
              </a:spcAft>
            </a:pPr>
            <a:r>
              <a:rPr lang="en" dirty="0">
                <a:latin typeface="+mj-lt"/>
              </a:rPr>
              <a:t>Leo thang đặc quyền</a:t>
            </a:r>
          </a:p>
          <a:p>
            <a:pPr marL="285750" indent="-285750" algn="l">
              <a:spcAft>
                <a:spcPts val="1600"/>
              </a:spcAft>
            </a:pPr>
            <a:r>
              <a:rPr lang="en" dirty="0">
                <a:latin typeface="+mj-lt"/>
              </a:rPr>
              <a:t>Đánh cắp dữ liệu</a:t>
            </a:r>
          </a:p>
          <a:p>
            <a:pPr marL="285750" indent="-285750" algn="l">
              <a:spcAft>
                <a:spcPts val="1600"/>
              </a:spcAft>
            </a:pPr>
            <a:r>
              <a:rPr lang="en" dirty="0">
                <a:latin typeface="+mj-lt"/>
              </a:rPr>
              <a:t>Tấn công từ chối dịch vụ</a:t>
            </a:r>
          </a:p>
          <a:p>
            <a:pPr marL="285750" indent="-285750" algn="l">
              <a:spcAft>
                <a:spcPts val="1600"/>
              </a:spcAft>
            </a:pPr>
            <a:r>
              <a:rPr lang="en" dirty="0">
                <a:latin typeface="+mj-lt"/>
              </a:rPr>
              <a:t>Ransomware</a:t>
            </a:r>
          </a:p>
          <a:p>
            <a:pPr marL="285750" indent="-285750" algn="l">
              <a:spcAft>
                <a:spcPts val="1600"/>
              </a:spcAft>
            </a:pPr>
            <a:r>
              <a:rPr lang="en" dirty="0">
                <a:latin typeface="+mj-lt"/>
              </a:rPr>
              <a:t>Khai thác tiền điện tử</a:t>
            </a:r>
            <a:endParaRPr dirty="0">
              <a:latin typeface="+mj-lt"/>
            </a:endParaRPr>
          </a:p>
        </p:txBody>
      </p:sp>
      <p:sp>
        <p:nvSpPr>
          <p:cNvPr id="630" name="Google Shape;630;p36"/>
          <p:cNvSpPr txBox="1">
            <a:spLocks noGrp="1"/>
          </p:cNvSpPr>
          <p:nvPr>
            <p:ph type="title" idx="4"/>
          </p:nvPr>
        </p:nvSpPr>
        <p:spPr>
          <a:xfrm>
            <a:off x="5075251" y="2211729"/>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latin typeface="+mn-lt"/>
              </a:rPr>
              <a:t>Tác động</a:t>
            </a:r>
            <a:endParaRPr sz="2000" dirty="0">
              <a:latin typeface="+mn-lt"/>
            </a:endParaRPr>
          </a:p>
        </p:txBody>
      </p:sp>
      <p:grpSp>
        <p:nvGrpSpPr>
          <p:cNvPr id="631" name="Google Shape;631;p36"/>
          <p:cNvGrpSpPr/>
          <p:nvPr/>
        </p:nvGrpSpPr>
        <p:grpSpPr>
          <a:xfrm>
            <a:off x="5255979" y="648596"/>
            <a:ext cx="1877264" cy="1702996"/>
            <a:chOff x="1265450" y="370125"/>
            <a:chExt cx="5159625" cy="5105550"/>
          </a:xfrm>
        </p:grpSpPr>
        <p:sp>
          <p:nvSpPr>
            <p:cNvPr id="632" name="Google Shape;632;p36"/>
            <p:cNvSpPr/>
            <p:nvPr/>
          </p:nvSpPr>
          <p:spPr>
            <a:xfrm>
              <a:off x="1265450" y="370125"/>
              <a:ext cx="5159625" cy="4258100"/>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2902575" y="1647075"/>
              <a:ext cx="2518250" cy="1982150"/>
            </a:xfrm>
            <a:custGeom>
              <a:avLst/>
              <a:gdLst/>
              <a:ahLst/>
              <a:cxnLst/>
              <a:rect l="l" t="t" r="r" b="b"/>
              <a:pathLst>
                <a:path w="100730" h="79286" extrusionOk="0">
                  <a:moveTo>
                    <a:pt x="48967" y="1"/>
                  </a:moveTo>
                  <a:cubicBezTo>
                    <a:pt x="47675" y="1"/>
                    <a:pt x="46533" y="845"/>
                    <a:pt x="46157" y="2083"/>
                  </a:cubicBezTo>
                  <a:lnTo>
                    <a:pt x="44517" y="7475"/>
                  </a:lnTo>
                  <a:lnTo>
                    <a:pt x="1" y="7475"/>
                  </a:lnTo>
                  <a:lnTo>
                    <a:pt x="1" y="79285"/>
                  </a:lnTo>
                  <a:lnTo>
                    <a:pt x="100730" y="79285"/>
                  </a:lnTo>
                  <a:lnTo>
                    <a:pt x="100730" y="2762"/>
                  </a:lnTo>
                  <a:cubicBezTo>
                    <a:pt x="100730" y="1237"/>
                    <a:pt x="99493" y="1"/>
                    <a:pt x="9796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2895575" y="1640075"/>
              <a:ext cx="2532275" cy="1996150"/>
            </a:xfrm>
            <a:custGeom>
              <a:avLst/>
              <a:gdLst/>
              <a:ahLst/>
              <a:cxnLst/>
              <a:rect l="l" t="t" r="r" b="b"/>
              <a:pathLst>
                <a:path w="101291" h="79846" extrusionOk="0">
                  <a:moveTo>
                    <a:pt x="49235" y="562"/>
                  </a:moveTo>
                  <a:cubicBezTo>
                    <a:pt x="49239" y="562"/>
                    <a:pt x="49243" y="562"/>
                    <a:pt x="49247" y="562"/>
                  </a:cubicBezTo>
                  <a:lnTo>
                    <a:pt x="98248" y="562"/>
                  </a:lnTo>
                  <a:cubicBezTo>
                    <a:pt x="99616" y="562"/>
                    <a:pt x="100729" y="1675"/>
                    <a:pt x="100729" y="3042"/>
                  </a:cubicBezTo>
                  <a:lnTo>
                    <a:pt x="100729" y="79284"/>
                  </a:lnTo>
                  <a:lnTo>
                    <a:pt x="561" y="79284"/>
                  </a:lnTo>
                  <a:lnTo>
                    <a:pt x="561" y="8035"/>
                  </a:lnTo>
                  <a:lnTo>
                    <a:pt x="45004" y="8035"/>
                  </a:lnTo>
                  <a:lnTo>
                    <a:pt x="46707" y="2445"/>
                  </a:lnTo>
                  <a:cubicBezTo>
                    <a:pt x="47041" y="1326"/>
                    <a:pt x="48069" y="562"/>
                    <a:pt x="49235" y="562"/>
                  </a:cubicBezTo>
                  <a:close/>
                  <a:moveTo>
                    <a:pt x="49247" y="0"/>
                  </a:moveTo>
                  <a:cubicBezTo>
                    <a:pt x="47821" y="0"/>
                    <a:pt x="46584" y="916"/>
                    <a:pt x="46168" y="2282"/>
                  </a:cubicBezTo>
                  <a:lnTo>
                    <a:pt x="44589" y="7474"/>
                  </a:lnTo>
                  <a:lnTo>
                    <a:pt x="0" y="7474"/>
                  </a:lnTo>
                  <a:lnTo>
                    <a:pt x="0" y="79846"/>
                  </a:lnTo>
                  <a:lnTo>
                    <a:pt x="101290" y="79846"/>
                  </a:lnTo>
                  <a:lnTo>
                    <a:pt x="101290" y="3042"/>
                  </a:lnTo>
                  <a:cubicBezTo>
                    <a:pt x="101290" y="1366"/>
                    <a:pt x="99925" y="0"/>
                    <a:pt x="98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2902575" y="2020775"/>
              <a:ext cx="2518250" cy="1795275"/>
            </a:xfrm>
            <a:custGeom>
              <a:avLst/>
              <a:gdLst/>
              <a:ahLst/>
              <a:cxnLst/>
              <a:rect l="l" t="t" r="r" b="b"/>
              <a:pathLst>
                <a:path w="100730" h="71811" extrusionOk="0">
                  <a:moveTo>
                    <a:pt x="1" y="0"/>
                  </a:moveTo>
                  <a:lnTo>
                    <a:pt x="1" y="71811"/>
                  </a:lnTo>
                  <a:lnTo>
                    <a:pt x="100730" y="71811"/>
                  </a:lnTo>
                  <a:lnTo>
                    <a:pt x="100730"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2895575" y="2013750"/>
              <a:ext cx="2532275" cy="1809325"/>
            </a:xfrm>
            <a:custGeom>
              <a:avLst/>
              <a:gdLst/>
              <a:ahLst/>
              <a:cxnLst/>
              <a:rect l="l" t="t" r="r" b="b"/>
              <a:pathLst>
                <a:path w="101291" h="72373" extrusionOk="0">
                  <a:moveTo>
                    <a:pt x="100729" y="562"/>
                  </a:moveTo>
                  <a:lnTo>
                    <a:pt x="100729" y="71811"/>
                  </a:lnTo>
                  <a:lnTo>
                    <a:pt x="561" y="71811"/>
                  </a:lnTo>
                  <a:lnTo>
                    <a:pt x="561" y="562"/>
                  </a:lnTo>
                  <a:close/>
                  <a:moveTo>
                    <a:pt x="0" y="0"/>
                  </a:moveTo>
                  <a:lnTo>
                    <a:pt x="0" y="72372"/>
                  </a:lnTo>
                  <a:lnTo>
                    <a:pt x="101290" y="72372"/>
                  </a:lnTo>
                  <a:lnTo>
                    <a:pt x="101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3498125" y="1833075"/>
              <a:ext cx="222175" cy="1983650"/>
            </a:xfrm>
            <a:custGeom>
              <a:avLst/>
              <a:gdLst/>
              <a:ahLst/>
              <a:cxnLst/>
              <a:rect l="l" t="t" r="r" b="b"/>
              <a:pathLst>
                <a:path w="8887" h="79346" extrusionOk="0">
                  <a:moveTo>
                    <a:pt x="1" y="1"/>
                  </a:moveTo>
                  <a:lnTo>
                    <a:pt x="1" y="79346"/>
                  </a:lnTo>
                  <a:lnTo>
                    <a:pt x="8887" y="79346"/>
                  </a:lnTo>
                  <a:lnTo>
                    <a:pt x="88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3491125" y="1826075"/>
              <a:ext cx="236200" cy="1997675"/>
            </a:xfrm>
            <a:custGeom>
              <a:avLst/>
              <a:gdLst/>
              <a:ahLst/>
              <a:cxnLst/>
              <a:rect l="l" t="t" r="r" b="b"/>
              <a:pathLst>
                <a:path w="9448" h="79907" extrusionOk="0">
                  <a:moveTo>
                    <a:pt x="8886" y="561"/>
                  </a:moveTo>
                  <a:lnTo>
                    <a:pt x="8886" y="79345"/>
                  </a:lnTo>
                  <a:lnTo>
                    <a:pt x="561" y="79345"/>
                  </a:lnTo>
                  <a:lnTo>
                    <a:pt x="561" y="561"/>
                  </a:lnTo>
                  <a:close/>
                  <a:moveTo>
                    <a:pt x="281" y="0"/>
                  </a:moveTo>
                  <a:cubicBezTo>
                    <a:pt x="126" y="0"/>
                    <a:pt x="0" y="126"/>
                    <a:pt x="0" y="281"/>
                  </a:cubicBezTo>
                  <a:lnTo>
                    <a:pt x="0" y="79626"/>
                  </a:lnTo>
                  <a:cubicBezTo>
                    <a:pt x="0" y="79781"/>
                    <a:pt x="126" y="79906"/>
                    <a:pt x="281" y="79906"/>
                  </a:cubicBezTo>
                  <a:lnTo>
                    <a:pt x="9167" y="79906"/>
                  </a:lnTo>
                  <a:cubicBezTo>
                    <a:pt x="9322" y="79906"/>
                    <a:pt x="9447" y="79781"/>
                    <a:pt x="9447" y="79626"/>
                  </a:cubicBezTo>
                  <a:lnTo>
                    <a:pt x="9447" y="281"/>
                  </a:lnTo>
                  <a:cubicBezTo>
                    <a:pt x="9447" y="126"/>
                    <a:pt x="9322" y="0"/>
                    <a:pt x="9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3410850" y="3642150"/>
              <a:ext cx="388800" cy="47625"/>
            </a:xfrm>
            <a:custGeom>
              <a:avLst/>
              <a:gdLst/>
              <a:ahLst/>
              <a:cxnLst/>
              <a:rect l="l" t="t" r="r" b="b"/>
              <a:pathLst>
                <a:path w="15552" h="1905" extrusionOk="0">
                  <a:moveTo>
                    <a:pt x="25" y="0"/>
                  </a:moveTo>
                  <a:cubicBezTo>
                    <a:pt x="11" y="0"/>
                    <a:pt x="0" y="11"/>
                    <a:pt x="0" y="24"/>
                  </a:cubicBezTo>
                  <a:lnTo>
                    <a:pt x="0" y="1879"/>
                  </a:lnTo>
                  <a:cubicBezTo>
                    <a:pt x="0" y="1894"/>
                    <a:pt x="11" y="1905"/>
                    <a:pt x="25" y="1905"/>
                  </a:cubicBezTo>
                  <a:lnTo>
                    <a:pt x="15528" y="1905"/>
                  </a:lnTo>
                  <a:cubicBezTo>
                    <a:pt x="15541" y="1905"/>
                    <a:pt x="15552" y="1894"/>
                    <a:pt x="15552" y="1879"/>
                  </a:cubicBezTo>
                  <a:lnTo>
                    <a:pt x="15552" y="24"/>
                  </a:lnTo>
                  <a:cubicBezTo>
                    <a:pt x="15552" y="11"/>
                    <a:pt x="15541" y="0"/>
                    <a:pt x="15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3403825" y="3635125"/>
              <a:ext cx="402850" cy="61675"/>
            </a:xfrm>
            <a:custGeom>
              <a:avLst/>
              <a:gdLst/>
              <a:ahLst/>
              <a:cxnLst/>
              <a:rect l="l" t="t" r="r" b="b"/>
              <a:pathLst>
                <a:path w="16114" h="2467" extrusionOk="0">
                  <a:moveTo>
                    <a:pt x="15010" y="562"/>
                  </a:moveTo>
                  <a:cubicBezTo>
                    <a:pt x="15309" y="562"/>
                    <a:pt x="15552" y="805"/>
                    <a:pt x="15552" y="1104"/>
                  </a:cubicBezTo>
                  <a:lnTo>
                    <a:pt x="15552" y="1363"/>
                  </a:lnTo>
                  <a:cubicBezTo>
                    <a:pt x="15552" y="1662"/>
                    <a:pt x="15309" y="1904"/>
                    <a:pt x="15010" y="1905"/>
                  </a:cubicBezTo>
                  <a:lnTo>
                    <a:pt x="1104" y="1905"/>
                  </a:lnTo>
                  <a:cubicBezTo>
                    <a:pt x="805" y="1904"/>
                    <a:pt x="562" y="1662"/>
                    <a:pt x="562" y="1363"/>
                  </a:cubicBezTo>
                  <a:lnTo>
                    <a:pt x="562" y="1104"/>
                  </a:lnTo>
                  <a:cubicBezTo>
                    <a:pt x="562" y="805"/>
                    <a:pt x="805" y="562"/>
                    <a:pt x="1104" y="562"/>
                  </a:cubicBezTo>
                  <a:close/>
                  <a:moveTo>
                    <a:pt x="1104" y="1"/>
                  </a:moveTo>
                  <a:cubicBezTo>
                    <a:pt x="495" y="1"/>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1"/>
                    <a:pt x="150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3410850" y="2128175"/>
              <a:ext cx="388800" cy="47650"/>
            </a:xfrm>
            <a:custGeom>
              <a:avLst/>
              <a:gdLst/>
              <a:ahLst/>
              <a:cxnLst/>
              <a:rect l="l" t="t" r="r" b="b"/>
              <a:pathLst>
                <a:path w="15552" h="1906" extrusionOk="0">
                  <a:moveTo>
                    <a:pt x="25" y="1"/>
                  </a:moveTo>
                  <a:cubicBezTo>
                    <a:pt x="11" y="1"/>
                    <a:pt x="0" y="11"/>
                    <a:pt x="0" y="25"/>
                  </a:cubicBezTo>
                  <a:lnTo>
                    <a:pt x="0" y="1880"/>
                  </a:lnTo>
                  <a:cubicBezTo>
                    <a:pt x="0" y="1893"/>
                    <a:pt x="11" y="1905"/>
                    <a:pt x="25" y="1905"/>
                  </a:cubicBezTo>
                  <a:lnTo>
                    <a:pt x="15528" y="1905"/>
                  </a:lnTo>
                  <a:cubicBezTo>
                    <a:pt x="15541" y="1905"/>
                    <a:pt x="15552" y="1893"/>
                    <a:pt x="15552" y="1880"/>
                  </a:cubicBezTo>
                  <a:lnTo>
                    <a:pt x="15552" y="25"/>
                  </a:lnTo>
                  <a:cubicBezTo>
                    <a:pt x="15552" y="11"/>
                    <a:pt x="15541" y="1"/>
                    <a:pt x="155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3403825" y="2121175"/>
              <a:ext cx="402850" cy="61675"/>
            </a:xfrm>
            <a:custGeom>
              <a:avLst/>
              <a:gdLst/>
              <a:ahLst/>
              <a:cxnLst/>
              <a:rect l="l" t="t" r="r" b="b"/>
              <a:pathLst>
                <a:path w="16114" h="2467" extrusionOk="0">
                  <a:moveTo>
                    <a:pt x="15010" y="561"/>
                  </a:moveTo>
                  <a:cubicBezTo>
                    <a:pt x="15309" y="561"/>
                    <a:pt x="15552" y="804"/>
                    <a:pt x="15552" y="1104"/>
                  </a:cubicBezTo>
                  <a:lnTo>
                    <a:pt x="15552" y="1363"/>
                  </a:lnTo>
                  <a:cubicBezTo>
                    <a:pt x="15552" y="1661"/>
                    <a:pt x="15309" y="1903"/>
                    <a:pt x="15010" y="1903"/>
                  </a:cubicBezTo>
                  <a:lnTo>
                    <a:pt x="1104" y="1903"/>
                  </a:lnTo>
                  <a:cubicBezTo>
                    <a:pt x="805" y="1903"/>
                    <a:pt x="562" y="1661"/>
                    <a:pt x="562" y="1363"/>
                  </a:cubicBezTo>
                  <a:lnTo>
                    <a:pt x="562" y="1104"/>
                  </a:lnTo>
                  <a:cubicBezTo>
                    <a:pt x="562" y="804"/>
                    <a:pt x="805" y="561"/>
                    <a:pt x="1104" y="561"/>
                  </a:cubicBezTo>
                  <a:close/>
                  <a:moveTo>
                    <a:pt x="1104" y="0"/>
                  </a:moveTo>
                  <a:cubicBezTo>
                    <a:pt x="495" y="0"/>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0"/>
                    <a:pt x="15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3349275" y="2591025"/>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9"/>
                  </a:cubicBezTo>
                  <a:cubicBezTo>
                    <a:pt x="0" y="13156"/>
                    <a:pt x="1096" y="15800"/>
                    <a:pt x="3045" y="17751"/>
                  </a:cubicBezTo>
                  <a:cubicBezTo>
                    <a:pt x="4996" y="19700"/>
                    <a:pt x="7640" y="20795"/>
                    <a:pt x="10398" y="20795"/>
                  </a:cubicBezTo>
                  <a:cubicBezTo>
                    <a:pt x="13156" y="20795"/>
                    <a:pt x="15800" y="19700"/>
                    <a:pt x="17750" y="17751"/>
                  </a:cubicBezTo>
                  <a:cubicBezTo>
                    <a:pt x="19700" y="15800"/>
                    <a:pt x="20795" y="13156"/>
                    <a:pt x="20795" y="10399"/>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3342250" y="2584000"/>
              <a:ext cx="533975" cy="533950"/>
            </a:xfrm>
            <a:custGeom>
              <a:avLst/>
              <a:gdLst/>
              <a:ahLst/>
              <a:cxnLst/>
              <a:rect l="l" t="t" r="r" b="b"/>
              <a:pathLst>
                <a:path w="21359" h="21358" extrusionOk="0">
                  <a:moveTo>
                    <a:pt x="10679" y="562"/>
                  </a:moveTo>
                  <a:cubicBezTo>
                    <a:pt x="16258" y="562"/>
                    <a:pt x="20797" y="5100"/>
                    <a:pt x="20797" y="10680"/>
                  </a:cubicBezTo>
                  <a:cubicBezTo>
                    <a:pt x="20797" y="16259"/>
                    <a:pt x="16258" y="20797"/>
                    <a:pt x="10679" y="20797"/>
                  </a:cubicBezTo>
                  <a:cubicBezTo>
                    <a:pt x="5100" y="20797"/>
                    <a:pt x="562" y="16259"/>
                    <a:pt x="562" y="10680"/>
                  </a:cubicBezTo>
                  <a:cubicBezTo>
                    <a:pt x="562" y="5100"/>
                    <a:pt x="5100" y="562"/>
                    <a:pt x="10679" y="562"/>
                  </a:cubicBezTo>
                  <a:close/>
                  <a:moveTo>
                    <a:pt x="10679" y="1"/>
                  </a:moveTo>
                  <a:cubicBezTo>
                    <a:pt x="4791" y="1"/>
                    <a:pt x="1" y="4791"/>
                    <a:pt x="1" y="10680"/>
                  </a:cubicBezTo>
                  <a:cubicBezTo>
                    <a:pt x="1" y="16568"/>
                    <a:pt x="4791" y="21357"/>
                    <a:pt x="10679" y="21357"/>
                  </a:cubicBezTo>
                  <a:cubicBezTo>
                    <a:pt x="16566" y="21357"/>
                    <a:pt x="21358" y="16568"/>
                    <a:pt x="21358" y="10680"/>
                  </a:cubicBezTo>
                  <a:cubicBezTo>
                    <a:pt x="21358" y="4791"/>
                    <a:pt x="16566" y="1"/>
                    <a:pt x="106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3349275" y="2615450"/>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7"/>
                  </a:cubicBezTo>
                  <a:cubicBezTo>
                    <a:pt x="0" y="13156"/>
                    <a:pt x="1096" y="15800"/>
                    <a:pt x="3045" y="17750"/>
                  </a:cubicBezTo>
                  <a:cubicBezTo>
                    <a:pt x="4996" y="19700"/>
                    <a:pt x="7640" y="20795"/>
                    <a:pt x="10398" y="20795"/>
                  </a:cubicBezTo>
                  <a:cubicBezTo>
                    <a:pt x="13156" y="20795"/>
                    <a:pt x="15800" y="19700"/>
                    <a:pt x="17750" y="17750"/>
                  </a:cubicBezTo>
                  <a:cubicBezTo>
                    <a:pt x="19700" y="15800"/>
                    <a:pt x="20795" y="13156"/>
                    <a:pt x="20795" y="10397"/>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3342250" y="2608425"/>
              <a:ext cx="533975" cy="533925"/>
            </a:xfrm>
            <a:custGeom>
              <a:avLst/>
              <a:gdLst/>
              <a:ahLst/>
              <a:cxnLst/>
              <a:rect l="l" t="t" r="r" b="b"/>
              <a:pathLst>
                <a:path w="21359" h="21357" extrusionOk="0">
                  <a:moveTo>
                    <a:pt x="10679" y="562"/>
                  </a:moveTo>
                  <a:cubicBezTo>
                    <a:pt x="16258" y="562"/>
                    <a:pt x="20797" y="5100"/>
                    <a:pt x="20797" y="10679"/>
                  </a:cubicBezTo>
                  <a:cubicBezTo>
                    <a:pt x="20797" y="16259"/>
                    <a:pt x="16258" y="20797"/>
                    <a:pt x="10679" y="20797"/>
                  </a:cubicBezTo>
                  <a:cubicBezTo>
                    <a:pt x="5100" y="20797"/>
                    <a:pt x="562" y="16259"/>
                    <a:pt x="562" y="10679"/>
                  </a:cubicBezTo>
                  <a:cubicBezTo>
                    <a:pt x="562" y="5100"/>
                    <a:pt x="5100" y="562"/>
                    <a:pt x="10679" y="562"/>
                  </a:cubicBezTo>
                  <a:close/>
                  <a:moveTo>
                    <a:pt x="10679" y="1"/>
                  </a:moveTo>
                  <a:cubicBezTo>
                    <a:pt x="4791" y="1"/>
                    <a:pt x="1" y="4791"/>
                    <a:pt x="1" y="10679"/>
                  </a:cubicBezTo>
                  <a:cubicBezTo>
                    <a:pt x="1" y="16566"/>
                    <a:pt x="4791" y="21357"/>
                    <a:pt x="10679" y="21357"/>
                  </a:cubicBezTo>
                  <a:cubicBezTo>
                    <a:pt x="16566" y="21357"/>
                    <a:pt x="21358" y="16566"/>
                    <a:pt x="21358" y="10679"/>
                  </a:cubicBezTo>
                  <a:cubicBezTo>
                    <a:pt x="21358" y="4791"/>
                    <a:pt x="16566" y="1"/>
                    <a:pt x="10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3437425" y="2703600"/>
              <a:ext cx="343575" cy="343575"/>
            </a:xfrm>
            <a:custGeom>
              <a:avLst/>
              <a:gdLst/>
              <a:ahLst/>
              <a:cxnLst/>
              <a:rect l="l" t="t" r="r" b="b"/>
              <a:pathLst>
                <a:path w="13743" h="13743" extrusionOk="0">
                  <a:moveTo>
                    <a:pt x="6872" y="0"/>
                  </a:moveTo>
                  <a:cubicBezTo>
                    <a:pt x="5050" y="0"/>
                    <a:pt x="3302" y="725"/>
                    <a:pt x="2013" y="2013"/>
                  </a:cubicBezTo>
                  <a:cubicBezTo>
                    <a:pt x="725" y="3301"/>
                    <a:pt x="1" y="5050"/>
                    <a:pt x="1" y="6871"/>
                  </a:cubicBezTo>
                  <a:cubicBezTo>
                    <a:pt x="1" y="8693"/>
                    <a:pt x="725" y="10442"/>
                    <a:pt x="2013" y="11730"/>
                  </a:cubicBezTo>
                  <a:cubicBezTo>
                    <a:pt x="3302" y="13018"/>
                    <a:pt x="5050" y="13743"/>
                    <a:pt x="6872" y="13743"/>
                  </a:cubicBezTo>
                  <a:cubicBezTo>
                    <a:pt x="8694" y="13743"/>
                    <a:pt x="10442" y="13018"/>
                    <a:pt x="11730" y="11730"/>
                  </a:cubicBezTo>
                  <a:cubicBezTo>
                    <a:pt x="13018" y="10442"/>
                    <a:pt x="13743" y="8693"/>
                    <a:pt x="13743" y="6871"/>
                  </a:cubicBezTo>
                  <a:cubicBezTo>
                    <a:pt x="13743" y="5050"/>
                    <a:pt x="13018" y="3301"/>
                    <a:pt x="11730" y="2013"/>
                  </a:cubicBezTo>
                  <a:cubicBezTo>
                    <a:pt x="10442" y="725"/>
                    <a:pt x="8694" y="0"/>
                    <a:pt x="68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3430400" y="2696575"/>
              <a:ext cx="357625" cy="357625"/>
            </a:xfrm>
            <a:custGeom>
              <a:avLst/>
              <a:gdLst/>
              <a:ahLst/>
              <a:cxnLst/>
              <a:rect l="l" t="t" r="r" b="b"/>
              <a:pathLst>
                <a:path w="14305" h="14305" extrusionOk="0">
                  <a:moveTo>
                    <a:pt x="7153" y="562"/>
                  </a:moveTo>
                  <a:cubicBezTo>
                    <a:pt x="10786" y="562"/>
                    <a:pt x="13743" y="3518"/>
                    <a:pt x="13743" y="7152"/>
                  </a:cubicBezTo>
                  <a:cubicBezTo>
                    <a:pt x="13743" y="10786"/>
                    <a:pt x="10788" y="13743"/>
                    <a:pt x="7153" y="13743"/>
                  </a:cubicBezTo>
                  <a:cubicBezTo>
                    <a:pt x="3519" y="13743"/>
                    <a:pt x="562" y="10786"/>
                    <a:pt x="562" y="7152"/>
                  </a:cubicBezTo>
                  <a:cubicBezTo>
                    <a:pt x="562" y="3518"/>
                    <a:pt x="3519" y="562"/>
                    <a:pt x="7153" y="562"/>
                  </a:cubicBezTo>
                  <a:close/>
                  <a:moveTo>
                    <a:pt x="7153" y="1"/>
                  </a:moveTo>
                  <a:cubicBezTo>
                    <a:pt x="3209" y="1"/>
                    <a:pt x="1" y="3209"/>
                    <a:pt x="1" y="7152"/>
                  </a:cubicBezTo>
                  <a:cubicBezTo>
                    <a:pt x="1" y="11096"/>
                    <a:pt x="3209" y="14304"/>
                    <a:pt x="7153" y="14304"/>
                  </a:cubicBezTo>
                  <a:cubicBezTo>
                    <a:pt x="11097" y="14304"/>
                    <a:pt x="14304" y="11096"/>
                    <a:pt x="14304" y="7152"/>
                  </a:cubicBezTo>
                  <a:cubicBezTo>
                    <a:pt x="14304" y="3209"/>
                    <a:pt x="11097" y="1"/>
                    <a:pt x="7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3437425" y="2723925"/>
              <a:ext cx="343575" cy="343600"/>
            </a:xfrm>
            <a:custGeom>
              <a:avLst/>
              <a:gdLst/>
              <a:ahLst/>
              <a:cxnLst/>
              <a:rect l="l" t="t" r="r" b="b"/>
              <a:pathLst>
                <a:path w="13743" h="13744" extrusionOk="0">
                  <a:moveTo>
                    <a:pt x="6872" y="1"/>
                  </a:moveTo>
                  <a:cubicBezTo>
                    <a:pt x="5050" y="1"/>
                    <a:pt x="3302" y="725"/>
                    <a:pt x="2013" y="2014"/>
                  </a:cubicBezTo>
                  <a:cubicBezTo>
                    <a:pt x="725" y="3302"/>
                    <a:pt x="1" y="5050"/>
                    <a:pt x="1" y="6873"/>
                  </a:cubicBezTo>
                  <a:cubicBezTo>
                    <a:pt x="1" y="8695"/>
                    <a:pt x="725" y="10442"/>
                    <a:pt x="2013" y="11731"/>
                  </a:cubicBezTo>
                  <a:cubicBezTo>
                    <a:pt x="3302" y="13020"/>
                    <a:pt x="5050" y="13743"/>
                    <a:pt x="6872" y="13743"/>
                  </a:cubicBezTo>
                  <a:cubicBezTo>
                    <a:pt x="8694" y="13743"/>
                    <a:pt x="10442" y="13020"/>
                    <a:pt x="11730" y="11731"/>
                  </a:cubicBezTo>
                  <a:cubicBezTo>
                    <a:pt x="13018" y="10442"/>
                    <a:pt x="13743" y="8695"/>
                    <a:pt x="13743" y="6873"/>
                  </a:cubicBezTo>
                  <a:cubicBezTo>
                    <a:pt x="13743" y="5050"/>
                    <a:pt x="13018" y="3302"/>
                    <a:pt x="11730" y="2014"/>
                  </a:cubicBezTo>
                  <a:cubicBezTo>
                    <a:pt x="10442" y="725"/>
                    <a:pt x="8694" y="1"/>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3430400" y="2716925"/>
              <a:ext cx="357625" cy="357650"/>
            </a:xfrm>
            <a:custGeom>
              <a:avLst/>
              <a:gdLst/>
              <a:ahLst/>
              <a:cxnLst/>
              <a:rect l="l" t="t" r="r" b="b"/>
              <a:pathLst>
                <a:path w="14305" h="14306" extrusionOk="0">
                  <a:moveTo>
                    <a:pt x="7153" y="562"/>
                  </a:moveTo>
                  <a:cubicBezTo>
                    <a:pt x="10786" y="562"/>
                    <a:pt x="13743" y="3519"/>
                    <a:pt x="13743" y="7153"/>
                  </a:cubicBezTo>
                  <a:cubicBezTo>
                    <a:pt x="13743" y="10787"/>
                    <a:pt x="10788" y="13744"/>
                    <a:pt x="7153" y="13744"/>
                  </a:cubicBezTo>
                  <a:cubicBezTo>
                    <a:pt x="3519" y="13744"/>
                    <a:pt x="562" y="10787"/>
                    <a:pt x="562" y="7153"/>
                  </a:cubicBezTo>
                  <a:cubicBezTo>
                    <a:pt x="562" y="3519"/>
                    <a:pt x="3519" y="562"/>
                    <a:pt x="7153" y="562"/>
                  </a:cubicBezTo>
                  <a:close/>
                  <a:moveTo>
                    <a:pt x="7153" y="0"/>
                  </a:moveTo>
                  <a:cubicBezTo>
                    <a:pt x="3209" y="0"/>
                    <a:pt x="1" y="3210"/>
                    <a:pt x="1" y="7153"/>
                  </a:cubicBezTo>
                  <a:cubicBezTo>
                    <a:pt x="1" y="11096"/>
                    <a:pt x="3209" y="14305"/>
                    <a:pt x="7153" y="14305"/>
                  </a:cubicBezTo>
                  <a:cubicBezTo>
                    <a:pt x="11097" y="14305"/>
                    <a:pt x="14304" y="11096"/>
                    <a:pt x="14304" y="7153"/>
                  </a:cubicBezTo>
                  <a:cubicBezTo>
                    <a:pt x="14304" y="3208"/>
                    <a:pt x="11097" y="0"/>
                    <a:pt x="7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3503525" y="2832675"/>
              <a:ext cx="254375" cy="215275"/>
            </a:xfrm>
            <a:custGeom>
              <a:avLst/>
              <a:gdLst/>
              <a:ahLst/>
              <a:cxnLst/>
              <a:rect l="l" t="t" r="r" b="b"/>
              <a:pathLst>
                <a:path w="10175" h="8611" extrusionOk="0">
                  <a:moveTo>
                    <a:pt x="9457" y="0"/>
                  </a:moveTo>
                  <a:lnTo>
                    <a:pt x="1" y="6635"/>
                  </a:lnTo>
                  <a:cubicBezTo>
                    <a:pt x="1066" y="7845"/>
                    <a:pt x="2622" y="8611"/>
                    <a:pt x="4361" y="8611"/>
                  </a:cubicBezTo>
                  <a:cubicBezTo>
                    <a:pt x="7573" y="8611"/>
                    <a:pt x="10175" y="6009"/>
                    <a:pt x="10175" y="2797"/>
                  </a:cubicBezTo>
                  <a:cubicBezTo>
                    <a:pt x="10175" y="1819"/>
                    <a:pt x="9929" y="857"/>
                    <a:pt x="945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3601500" y="2610950"/>
              <a:ext cx="14250" cy="58925"/>
            </a:xfrm>
            <a:custGeom>
              <a:avLst/>
              <a:gdLst/>
              <a:ahLst/>
              <a:cxnLst/>
              <a:rect l="l" t="t" r="r" b="b"/>
              <a:pathLst>
                <a:path w="570" h="2357" extrusionOk="0">
                  <a:moveTo>
                    <a:pt x="285" y="1"/>
                  </a:moveTo>
                  <a:cubicBezTo>
                    <a:pt x="127" y="1"/>
                    <a:pt x="0" y="130"/>
                    <a:pt x="4" y="288"/>
                  </a:cubicBezTo>
                  <a:lnTo>
                    <a:pt x="4" y="2076"/>
                  </a:lnTo>
                  <a:cubicBezTo>
                    <a:pt x="4" y="2231"/>
                    <a:pt x="130" y="2356"/>
                    <a:pt x="285" y="2356"/>
                  </a:cubicBezTo>
                  <a:cubicBezTo>
                    <a:pt x="440" y="2356"/>
                    <a:pt x="566" y="2231"/>
                    <a:pt x="566" y="2076"/>
                  </a:cubicBezTo>
                  <a:lnTo>
                    <a:pt x="566" y="288"/>
                  </a:lnTo>
                  <a:cubicBezTo>
                    <a:pt x="570" y="130"/>
                    <a:pt x="443"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3472050" y="2645875"/>
              <a:ext cx="39200" cy="52800"/>
            </a:xfrm>
            <a:custGeom>
              <a:avLst/>
              <a:gdLst/>
              <a:ahLst/>
              <a:cxnLst/>
              <a:rect l="l" t="t" r="r" b="b"/>
              <a:pathLst>
                <a:path w="1568" h="2112" extrusionOk="0">
                  <a:moveTo>
                    <a:pt x="321" y="1"/>
                  </a:moveTo>
                  <a:cubicBezTo>
                    <a:pt x="274" y="1"/>
                    <a:pt x="225" y="13"/>
                    <a:pt x="180" y="39"/>
                  </a:cubicBezTo>
                  <a:cubicBezTo>
                    <a:pt x="47" y="116"/>
                    <a:pt x="1" y="289"/>
                    <a:pt x="78" y="422"/>
                  </a:cubicBezTo>
                  <a:lnTo>
                    <a:pt x="972" y="1970"/>
                  </a:lnTo>
                  <a:cubicBezTo>
                    <a:pt x="1022" y="2057"/>
                    <a:pt x="1115" y="2110"/>
                    <a:pt x="1215" y="2110"/>
                  </a:cubicBezTo>
                  <a:lnTo>
                    <a:pt x="1215" y="2111"/>
                  </a:lnTo>
                  <a:cubicBezTo>
                    <a:pt x="1431" y="2111"/>
                    <a:pt x="1567" y="1876"/>
                    <a:pt x="1458" y="1689"/>
                  </a:cubicBezTo>
                  <a:lnTo>
                    <a:pt x="565" y="142"/>
                  </a:lnTo>
                  <a:cubicBezTo>
                    <a:pt x="512" y="51"/>
                    <a:pt x="418"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3378125" y="2740250"/>
              <a:ext cx="54325" cy="36425"/>
            </a:xfrm>
            <a:custGeom>
              <a:avLst/>
              <a:gdLst/>
              <a:ahLst/>
              <a:cxnLst/>
              <a:rect l="l" t="t" r="r" b="b"/>
              <a:pathLst>
                <a:path w="2173" h="1457" extrusionOk="0">
                  <a:moveTo>
                    <a:pt x="322" y="1"/>
                  </a:moveTo>
                  <a:cubicBezTo>
                    <a:pt x="225" y="1"/>
                    <a:pt x="130" y="51"/>
                    <a:pt x="78" y="141"/>
                  </a:cubicBezTo>
                  <a:cubicBezTo>
                    <a:pt x="1" y="276"/>
                    <a:pt x="47" y="447"/>
                    <a:pt x="180" y="524"/>
                  </a:cubicBezTo>
                  <a:lnTo>
                    <a:pt x="1728" y="1419"/>
                  </a:lnTo>
                  <a:cubicBezTo>
                    <a:pt x="1771" y="1443"/>
                    <a:pt x="1819" y="1456"/>
                    <a:pt x="1868" y="1456"/>
                  </a:cubicBezTo>
                  <a:cubicBezTo>
                    <a:pt x="1995" y="1456"/>
                    <a:pt x="2107" y="1371"/>
                    <a:pt x="2139" y="1249"/>
                  </a:cubicBezTo>
                  <a:cubicBezTo>
                    <a:pt x="2173" y="1126"/>
                    <a:pt x="2119" y="995"/>
                    <a:pt x="2008" y="932"/>
                  </a:cubicBezTo>
                  <a:lnTo>
                    <a:pt x="461" y="39"/>
                  </a:lnTo>
                  <a:cubicBezTo>
                    <a:pt x="417" y="13"/>
                    <a:pt x="369" y="1"/>
                    <a:pt x="3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3345125" y="2869000"/>
              <a:ext cx="58400" cy="14050"/>
            </a:xfrm>
            <a:custGeom>
              <a:avLst/>
              <a:gdLst/>
              <a:ahLst/>
              <a:cxnLst/>
              <a:rect l="l" t="t" r="r" b="b"/>
              <a:pathLst>
                <a:path w="2336" h="562" extrusionOk="0">
                  <a:moveTo>
                    <a:pt x="274" y="0"/>
                  </a:moveTo>
                  <a:cubicBezTo>
                    <a:pt x="122" y="4"/>
                    <a:pt x="0" y="128"/>
                    <a:pt x="0" y="281"/>
                  </a:cubicBezTo>
                  <a:cubicBezTo>
                    <a:pt x="0" y="433"/>
                    <a:pt x="122" y="557"/>
                    <a:pt x="274" y="561"/>
                  </a:cubicBezTo>
                  <a:lnTo>
                    <a:pt x="2062" y="561"/>
                  </a:lnTo>
                  <a:cubicBezTo>
                    <a:pt x="2214" y="557"/>
                    <a:pt x="2335" y="433"/>
                    <a:pt x="2335" y="281"/>
                  </a:cubicBezTo>
                  <a:cubicBezTo>
                    <a:pt x="2335" y="128"/>
                    <a:pt x="2214" y="4"/>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3379175" y="2975125"/>
              <a:ext cx="54425" cy="36450"/>
            </a:xfrm>
            <a:custGeom>
              <a:avLst/>
              <a:gdLst/>
              <a:ahLst/>
              <a:cxnLst/>
              <a:rect l="l" t="t" r="r" b="b"/>
              <a:pathLst>
                <a:path w="2177" h="1458" extrusionOk="0">
                  <a:moveTo>
                    <a:pt x="1855" y="0"/>
                  </a:moveTo>
                  <a:cubicBezTo>
                    <a:pt x="1806" y="0"/>
                    <a:pt x="1756" y="13"/>
                    <a:pt x="1710" y="41"/>
                  </a:cubicBezTo>
                  <a:lnTo>
                    <a:pt x="163" y="934"/>
                  </a:lnTo>
                  <a:cubicBezTo>
                    <a:pt x="53" y="999"/>
                    <a:pt x="1" y="1127"/>
                    <a:pt x="33" y="1250"/>
                  </a:cubicBezTo>
                  <a:cubicBezTo>
                    <a:pt x="67" y="1371"/>
                    <a:pt x="177" y="1456"/>
                    <a:pt x="304" y="1457"/>
                  </a:cubicBezTo>
                  <a:cubicBezTo>
                    <a:pt x="353" y="1457"/>
                    <a:pt x="401" y="1445"/>
                    <a:pt x="443" y="1420"/>
                  </a:cubicBezTo>
                  <a:lnTo>
                    <a:pt x="1991" y="526"/>
                  </a:lnTo>
                  <a:cubicBezTo>
                    <a:pt x="2128" y="450"/>
                    <a:pt x="2177" y="277"/>
                    <a:pt x="2097" y="141"/>
                  </a:cubicBezTo>
                  <a:cubicBezTo>
                    <a:pt x="2045" y="50"/>
                    <a:pt x="1952" y="0"/>
                    <a:pt x="1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3473100" y="3052750"/>
              <a:ext cx="38400" cy="52750"/>
            </a:xfrm>
            <a:custGeom>
              <a:avLst/>
              <a:gdLst/>
              <a:ahLst/>
              <a:cxnLst/>
              <a:rect l="l" t="t" r="r" b="b"/>
              <a:pathLst>
                <a:path w="1536" h="2110" extrusionOk="0">
                  <a:moveTo>
                    <a:pt x="1214" y="0"/>
                  </a:moveTo>
                  <a:cubicBezTo>
                    <a:pt x="1117" y="0"/>
                    <a:pt x="1024" y="51"/>
                    <a:pt x="972" y="141"/>
                  </a:cubicBezTo>
                  <a:lnTo>
                    <a:pt x="78" y="1688"/>
                  </a:lnTo>
                  <a:cubicBezTo>
                    <a:pt x="1" y="1822"/>
                    <a:pt x="47" y="1995"/>
                    <a:pt x="180" y="2072"/>
                  </a:cubicBezTo>
                  <a:cubicBezTo>
                    <a:pt x="223" y="2096"/>
                    <a:pt x="272" y="2109"/>
                    <a:pt x="320" y="2109"/>
                  </a:cubicBezTo>
                  <a:cubicBezTo>
                    <a:pt x="422" y="2109"/>
                    <a:pt x="513" y="2055"/>
                    <a:pt x="565" y="1969"/>
                  </a:cubicBezTo>
                  <a:lnTo>
                    <a:pt x="1458" y="422"/>
                  </a:lnTo>
                  <a:cubicBezTo>
                    <a:pt x="1536" y="287"/>
                    <a:pt x="1489" y="115"/>
                    <a:pt x="1355" y="39"/>
                  </a:cubicBezTo>
                  <a:cubicBezTo>
                    <a:pt x="1311" y="13"/>
                    <a:pt x="1262" y="0"/>
                    <a:pt x="1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3602775" y="3080925"/>
              <a:ext cx="14100" cy="58725"/>
            </a:xfrm>
            <a:custGeom>
              <a:avLst/>
              <a:gdLst/>
              <a:ahLst/>
              <a:cxnLst/>
              <a:rect l="l" t="t" r="r" b="b"/>
              <a:pathLst>
                <a:path w="564" h="2349" extrusionOk="0">
                  <a:moveTo>
                    <a:pt x="283" y="0"/>
                  </a:moveTo>
                  <a:cubicBezTo>
                    <a:pt x="128" y="0"/>
                    <a:pt x="1" y="126"/>
                    <a:pt x="1" y="281"/>
                  </a:cubicBezTo>
                  <a:lnTo>
                    <a:pt x="1" y="2068"/>
                  </a:lnTo>
                  <a:cubicBezTo>
                    <a:pt x="1" y="2223"/>
                    <a:pt x="128" y="2349"/>
                    <a:pt x="283" y="2349"/>
                  </a:cubicBezTo>
                  <a:cubicBezTo>
                    <a:pt x="436" y="2349"/>
                    <a:pt x="563" y="2223"/>
                    <a:pt x="563" y="2068"/>
                  </a:cubicBezTo>
                  <a:lnTo>
                    <a:pt x="563" y="281"/>
                  </a:lnTo>
                  <a:cubicBezTo>
                    <a:pt x="563" y="126"/>
                    <a:pt x="436"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3707975" y="3052150"/>
              <a:ext cx="38400" cy="52725"/>
            </a:xfrm>
            <a:custGeom>
              <a:avLst/>
              <a:gdLst/>
              <a:ahLst/>
              <a:cxnLst/>
              <a:rect l="l" t="t" r="r" b="b"/>
              <a:pathLst>
                <a:path w="1536" h="2109" extrusionOk="0">
                  <a:moveTo>
                    <a:pt x="321" y="0"/>
                  </a:moveTo>
                  <a:cubicBezTo>
                    <a:pt x="274" y="0"/>
                    <a:pt x="225" y="12"/>
                    <a:pt x="181" y="38"/>
                  </a:cubicBezTo>
                  <a:cubicBezTo>
                    <a:pt x="46" y="115"/>
                    <a:pt x="0" y="288"/>
                    <a:pt x="79" y="421"/>
                  </a:cubicBezTo>
                  <a:lnTo>
                    <a:pt x="972" y="1969"/>
                  </a:lnTo>
                  <a:cubicBezTo>
                    <a:pt x="1021" y="2055"/>
                    <a:pt x="1115" y="2109"/>
                    <a:pt x="1216" y="2109"/>
                  </a:cubicBezTo>
                  <a:cubicBezTo>
                    <a:pt x="1264" y="2109"/>
                    <a:pt x="1313" y="2096"/>
                    <a:pt x="1355" y="2071"/>
                  </a:cubicBezTo>
                  <a:cubicBezTo>
                    <a:pt x="1490" y="1994"/>
                    <a:pt x="1535" y="1822"/>
                    <a:pt x="1459" y="1688"/>
                  </a:cubicBezTo>
                  <a:lnTo>
                    <a:pt x="564" y="141"/>
                  </a:lnTo>
                  <a:cubicBezTo>
                    <a:pt x="513" y="50"/>
                    <a:pt x="418"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3785575" y="2974125"/>
              <a:ext cx="54325" cy="36400"/>
            </a:xfrm>
            <a:custGeom>
              <a:avLst/>
              <a:gdLst/>
              <a:ahLst/>
              <a:cxnLst/>
              <a:rect l="l" t="t" r="r" b="b"/>
              <a:pathLst>
                <a:path w="2173" h="1456" extrusionOk="0">
                  <a:moveTo>
                    <a:pt x="322" y="0"/>
                  </a:moveTo>
                  <a:cubicBezTo>
                    <a:pt x="224" y="0"/>
                    <a:pt x="130" y="51"/>
                    <a:pt x="79" y="140"/>
                  </a:cubicBezTo>
                  <a:cubicBezTo>
                    <a:pt x="0" y="275"/>
                    <a:pt x="46" y="446"/>
                    <a:pt x="181" y="523"/>
                  </a:cubicBezTo>
                  <a:lnTo>
                    <a:pt x="1728" y="1418"/>
                  </a:lnTo>
                  <a:cubicBezTo>
                    <a:pt x="1770" y="1442"/>
                    <a:pt x="1819" y="1455"/>
                    <a:pt x="1869" y="1455"/>
                  </a:cubicBezTo>
                  <a:cubicBezTo>
                    <a:pt x="1996" y="1455"/>
                    <a:pt x="2106" y="1370"/>
                    <a:pt x="2140" y="1248"/>
                  </a:cubicBezTo>
                  <a:cubicBezTo>
                    <a:pt x="2172" y="1125"/>
                    <a:pt x="2118" y="995"/>
                    <a:pt x="2009" y="932"/>
                  </a:cubicBezTo>
                  <a:lnTo>
                    <a:pt x="462" y="38"/>
                  </a:lnTo>
                  <a:cubicBezTo>
                    <a:pt x="417" y="12"/>
                    <a:pt x="369"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3814750" y="2867775"/>
              <a:ext cx="58725" cy="14050"/>
            </a:xfrm>
            <a:custGeom>
              <a:avLst/>
              <a:gdLst/>
              <a:ahLst/>
              <a:cxnLst/>
              <a:rect l="l" t="t" r="r" b="b"/>
              <a:pathLst>
                <a:path w="2349" h="562" extrusionOk="0">
                  <a:moveTo>
                    <a:pt x="281" y="0"/>
                  </a:moveTo>
                  <a:cubicBezTo>
                    <a:pt x="126" y="0"/>
                    <a:pt x="0" y="126"/>
                    <a:pt x="0" y="281"/>
                  </a:cubicBezTo>
                  <a:cubicBezTo>
                    <a:pt x="0" y="436"/>
                    <a:pt x="126" y="562"/>
                    <a:pt x="281" y="562"/>
                  </a:cubicBezTo>
                  <a:lnTo>
                    <a:pt x="2068" y="562"/>
                  </a:lnTo>
                  <a:cubicBezTo>
                    <a:pt x="2223" y="562"/>
                    <a:pt x="2349" y="436"/>
                    <a:pt x="2349" y="281"/>
                  </a:cubicBezTo>
                  <a:cubicBezTo>
                    <a:pt x="2349" y="126"/>
                    <a:pt x="2223" y="0"/>
                    <a:pt x="2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3785375" y="2739200"/>
              <a:ext cx="54350" cy="36425"/>
            </a:xfrm>
            <a:custGeom>
              <a:avLst/>
              <a:gdLst/>
              <a:ahLst/>
              <a:cxnLst/>
              <a:rect l="l" t="t" r="r" b="b"/>
              <a:pathLst>
                <a:path w="2174" h="1457" extrusionOk="0">
                  <a:moveTo>
                    <a:pt x="1852" y="1"/>
                  </a:moveTo>
                  <a:cubicBezTo>
                    <a:pt x="1805" y="1"/>
                    <a:pt x="1756" y="13"/>
                    <a:pt x="1712" y="39"/>
                  </a:cubicBezTo>
                  <a:lnTo>
                    <a:pt x="165" y="932"/>
                  </a:lnTo>
                  <a:cubicBezTo>
                    <a:pt x="54" y="995"/>
                    <a:pt x="0" y="1126"/>
                    <a:pt x="34" y="1249"/>
                  </a:cubicBezTo>
                  <a:cubicBezTo>
                    <a:pt x="66" y="1372"/>
                    <a:pt x="178" y="1457"/>
                    <a:pt x="305" y="1457"/>
                  </a:cubicBezTo>
                  <a:cubicBezTo>
                    <a:pt x="355" y="1457"/>
                    <a:pt x="404" y="1444"/>
                    <a:pt x="447" y="1420"/>
                  </a:cubicBezTo>
                  <a:lnTo>
                    <a:pt x="1993" y="524"/>
                  </a:lnTo>
                  <a:cubicBezTo>
                    <a:pt x="2128" y="448"/>
                    <a:pt x="2173" y="276"/>
                    <a:pt x="2095" y="141"/>
                  </a:cubicBezTo>
                  <a:cubicBezTo>
                    <a:pt x="2044" y="52"/>
                    <a:pt x="1949" y="1"/>
                    <a:pt x="1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706175" y="2645275"/>
              <a:ext cx="39175" cy="52750"/>
            </a:xfrm>
            <a:custGeom>
              <a:avLst/>
              <a:gdLst/>
              <a:ahLst/>
              <a:cxnLst/>
              <a:rect l="l" t="t" r="r" b="b"/>
              <a:pathLst>
                <a:path w="1567" h="2110" extrusionOk="0">
                  <a:moveTo>
                    <a:pt x="1245" y="1"/>
                  </a:moveTo>
                  <a:cubicBezTo>
                    <a:pt x="1148" y="1"/>
                    <a:pt x="1055" y="51"/>
                    <a:pt x="1003" y="141"/>
                  </a:cubicBezTo>
                  <a:lnTo>
                    <a:pt x="109" y="1689"/>
                  </a:lnTo>
                  <a:cubicBezTo>
                    <a:pt x="1" y="1875"/>
                    <a:pt x="136" y="2110"/>
                    <a:pt x="352" y="2110"/>
                  </a:cubicBezTo>
                  <a:cubicBezTo>
                    <a:pt x="453" y="2110"/>
                    <a:pt x="546" y="2056"/>
                    <a:pt x="596" y="1969"/>
                  </a:cubicBezTo>
                  <a:lnTo>
                    <a:pt x="1489" y="422"/>
                  </a:lnTo>
                  <a:cubicBezTo>
                    <a:pt x="1567" y="287"/>
                    <a:pt x="1520" y="116"/>
                    <a:pt x="1386" y="39"/>
                  </a:cubicBezTo>
                  <a:cubicBezTo>
                    <a:pt x="1342" y="13"/>
                    <a:pt x="1293" y="1"/>
                    <a:pt x="1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4161700"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4470400" y="2433350"/>
              <a:ext cx="219325" cy="219350"/>
            </a:xfrm>
            <a:custGeom>
              <a:avLst/>
              <a:gdLst/>
              <a:ahLst/>
              <a:cxnLst/>
              <a:rect l="l" t="t" r="r" b="b"/>
              <a:pathLst>
                <a:path w="8773" h="8774" extrusionOk="0">
                  <a:moveTo>
                    <a:pt x="0" y="1"/>
                  </a:moveTo>
                  <a:lnTo>
                    <a:pt x="0"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4779075"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4161700"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4470400" y="2725800"/>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4779075"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4161700"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4470400" y="3018225"/>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4779075"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4827875" y="2266900"/>
              <a:ext cx="1404750" cy="3201750"/>
            </a:xfrm>
            <a:custGeom>
              <a:avLst/>
              <a:gdLst/>
              <a:ahLst/>
              <a:cxnLst/>
              <a:rect l="l" t="t" r="r" b="b"/>
              <a:pathLst>
                <a:path w="56190" h="128070" extrusionOk="0">
                  <a:moveTo>
                    <a:pt x="15950" y="0"/>
                  </a:moveTo>
                  <a:cubicBezTo>
                    <a:pt x="12296" y="0"/>
                    <a:pt x="10963" y="8469"/>
                    <a:pt x="10963" y="16691"/>
                  </a:cubicBezTo>
                  <a:cubicBezTo>
                    <a:pt x="10963" y="24914"/>
                    <a:pt x="9136" y="30396"/>
                    <a:pt x="4569" y="37705"/>
                  </a:cubicBezTo>
                  <a:cubicBezTo>
                    <a:pt x="1" y="45014"/>
                    <a:pt x="5482" y="61001"/>
                    <a:pt x="5482" y="61001"/>
                  </a:cubicBezTo>
                  <a:cubicBezTo>
                    <a:pt x="5482" y="61001"/>
                    <a:pt x="8223" y="70594"/>
                    <a:pt x="11420" y="75162"/>
                  </a:cubicBezTo>
                  <a:cubicBezTo>
                    <a:pt x="14617" y="79729"/>
                    <a:pt x="21016" y="128070"/>
                    <a:pt x="21016" y="128070"/>
                  </a:cubicBezTo>
                  <a:lnTo>
                    <a:pt x="56190" y="115280"/>
                  </a:lnTo>
                  <a:cubicBezTo>
                    <a:pt x="56190" y="115280"/>
                    <a:pt x="38986" y="82055"/>
                    <a:pt x="38986" y="79771"/>
                  </a:cubicBezTo>
                  <a:cubicBezTo>
                    <a:pt x="38986" y="77487"/>
                    <a:pt x="44309" y="61458"/>
                    <a:pt x="47963" y="55976"/>
                  </a:cubicBezTo>
                  <a:cubicBezTo>
                    <a:pt x="48750" y="54796"/>
                    <a:pt x="49388" y="53892"/>
                    <a:pt x="49906" y="53198"/>
                  </a:cubicBezTo>
                  <a:cubicBezTo>
                    <a:pt x="51304" y="51326"/>
                    <a:pt x="52075" y="49062"/>
                    <a:pt x="52075" y="46727"/>
                  </a:cubicBezTo>
                  <a:lnTo>
                    <a:pt x="52075" y="45471"/>
                  </a:lnTo>
                  <a:cubicBezTo>
                    <a:pt x="52075" y="42273"/>
                    <a:pt x="52075" y="37705"/>
                    <a:pt x="51161" y="33595"/>
                  </a:cubicBezTo>
                  <a:cubicBezTo>
                    <a:pt x="50247" y="29483"/>
                    <a:pt x="46135" y="28112"/>
                    <a:pt x="46135" y="28112"/>
                  </a:cubicBezTo>
                  <a:cubicBezTo>
                    <a:pt x="46135" y="28112"/>
                    <a:pt x="45020" y="24011"/>
                    <a:pt x="41364" y="21727"/>
                  </a:cubicBezTo>
                  <a:cubicBezTo>
                    <a:pt x="39855" y="20783"/>
                    <a:pt x="38190" y="20373"/>
                    <a:pt x="37140" y="18981"/>
                  </a:cubicBezTo>
                  <a:cubicBezTo>
                    <a:pt x="36137" y="17648"/>
                    <a:pt x="35652" y="15371"/>
                    <a:pt x="35134" y="13815"/>
                  </a:cubicBezTo>
                  <a:cubicBezTo>
                    <a:pt x="33901" y="10116"/>
                    <a:pt x="31414" y="6503"/>
                    <a:pt x="28153" y="6503"/>
                  </a:cubicBezTo>
                  <a:cubicBezTo>
                    <a:pt x="26807" y="6503"/>
                    <a:pt x="25329" y="7118"/>
                    <a:pt x="23753" y="8597"/>
                  </a:cubicBezTo>
                  <a:lnTo>
                    <a:pt x="23753" y="24002"/>
                  </a:lnTo>
                  <a:lnTo>
                    <a:pt x="20100" y="31767"/>
                  </a:lnTo>
                  <a:cubicBezTo>
                    <a:pt x="20100" y="31767"/>
                    <a:pt x="20556" y="14865"/>
                    <a:pt x="20556" y="8469"/>
                  </a:cubicBezTo>
                  <a:cubicBezTo>
                    <a:pt x="20556" y="2074"/>
                    <a:pt x="19605" y="0"/>
                    <a:pt x="15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4821475" y="2259875"/>
              <a:ext cx="1419150" cy="3215800"/>
            </a:xfrm>
            <a:custGeom>
              <a:avLst/>
              <a:gdLst/>
              <a:ahLst/>
              <a:cxnLst/>
              <a:rect l="l" t="t" r="r" b="b"/>
              <a:pathLst>
                <a:path w="56766" h="128632" extrusionOk="0">
                  <a:moveTo>
                    <a:pt x="16206" y="1"/>
                  </a:moveTo>
                  <a:cubicBezTo>
                    <a:pt x="11319" y="1"/>
                    <a:pt x="10940" y="12992"/>
                    <a:pt x="10940" y="16972"/>
                  </a:cubicBezTo>
                  <a:cubicBezTo>
                    <a:pt x="10940" y="24872"/>
                    <a:pt x="9276" y="30332"/>
                    <a:pt x="4586" y="37836"/>
                  </a:cubicBezTo>
                  <a:cubicBezTo>
                    <a:pt x="0" y="45175"/>
                    <a:pt x="5247" y="60715"/>
                    <a:pt x="5468" y="61359"/>
                  </a:cubicBezTo>
                  <a:cubicBezTo>
                    <a:pt x="5580" y="61753"/>
                    <a:pt x="8258" y="71050"/>
                    <a:pt x="11447" y="75603"/>
                  </a:cubicBezTo>
                  <a:cubicBezTo>
                    <a:pt x="14568" y="80064"/>
                    <a:pt x="20930" y="127906"/>
                    <a:pt x="20994" y="128387"/>
                  </a:cubicBezTo>
                  <a:cubicBezTo>
                    <a:pt x="21011" y="128526"/>
                    <a:pt x="21130" y="128631"/>
                    <a:pt x="21272" y="128631"/>
                  </a:cubicBezTo>
                  <a:cubicBezTo>
                    <a:pt x="21284" y="128631"/>
                    <a:pt x="21296" y="128631"/>
                    <a:pt x="21309" y="128630"/>
                  </a:cubicBezTo>
                  <a:cubicBezTo>
                    <a:pt x="21463" y="128609"/>
                    <a:pt x="21571" y="128468"/>
                    <a:pt x="21551" y="128314"/>
                  </a:cubicBezTo>
                  <a:cubicBezTo>
                    <a:pt x="21288" y="126338"/>
                    <a:pt x="15105" y="79853"/>
                    <a:pt x="11905" y="75281"/>
                  </a:cubicBezTo>
                  <a:cubicBezTo>
                    <a:pt x="8773" y="70805"/>
                    <a:pt x="6036" y="61300"/>
                    <a:pt x="6004" y="61190"/>
                  </a:cubicBezTo>
                  <a:cubicBezTo>
                    <a:pt x="5950" y="61032"/>
                    <a:pt x="618" y="45245"/>
                    <a:pt x="5063" y="38134"/>
                  </a:cubicBezTo>
                  <a:cubicBezTo>
                    <a:pt x="9816" y="30529"/>
                    <a:pt x="11501" y="24991"/>
                    <a:pt x="11501" y="16972"/>
                  </a:cubicBezTo>
                  <a:cubicBezTo>
                    <a:pt x="11501" y="9402"/>
                    <a:pt x="12732" y="562"/>
                    <a:pt x="16206" y="562"/>
                  </a:cubicBezTo>
                  <a:cubicBezTo>
                    <a:pt x="19602" y="562"/>
                    <a:pt x="20531" y="2322"/>
                    <a:pt x="20531" y="8750"/>
                  </a:cubicBezTo>
                  <a:cubicBezTo>
                    <a:pt x="20531" y="15069"/>
                    <a:pt x="20079" y="31871"/>
                    <a:pt x="20075" y="32040"/>
                  </a:cubicBezTo>
                  <a:cubicBezTo>
                    <a:pt x="20071" y="32172"/>
                    <a:pt x="20161" y="32289"/>
                    <a:pt x="20291" y="32320"/>
                  </a:cubicBezTo>
                  <a:cubicBezTo>
                    <a:pt x="20312" y="32325"/>
                    <a:pt x="20334" y="32328"/>
                    <a:pt x="20356" y="32328"/>
                  </a:cubicBezTo>
                  <a:cubicBezTo>
                    <a:pt x="20462" y="32328"/>
                    <a:pt x="20562" y="32266"/>
                    <a:pt x="20609" y="32166"/>
                  </a:cubicBezTo>
                  <a:lnTo>
                    <a:pt x="24264" y="24401"/>
                  </a:lnTo>
                  <a:cubicBezTo>
                    <a:pt x="24281" y="24364"/>
                    <a:pt x="24291" y="24323"/>
                    <a:pt x="24291" y="24281"/>
                  </a:cubicBezTo>
                  <a:lnTo>
                    <a:pt x="24291" y="9000"/>
                  </a:lnTo>
                  <a:cubicBezTo>
                    <a:pt x="25692" y="7712"/>
                    <a:pt x="27072" y="7064"/>
                    <a:pt x="28410" y="7064"/>
                  </a:cubicBezTo>
                  <a:cubicBezTo>
                    <a:pt x="28752" y="7064"/>
                    <a:pt x="29091" y="7106"/>
                    <a:pt x="29426" y="7191"/>
                  </a:cubicBezTo>
                  <a:cubicBezTo>
                    <a:pt x="31729" y="7774"/>
                    <a:pt x="33859" y="10388"/>
                    <a:pt x="35125" y="14184"/>
                  </a:cubicBezTo>
                  <a:cubicBezTo>
                    <a:pt x="35246" y="14550"/>
                    <a:pt x="35366" y="14956"/>
                    <a:pt x="35492" y="15379"/>
                  </a:cubicBezTo>
                  <a:cubicBezTo>
                    <a:pt x="35906" y="16782"/>
                    <a:pt x="36376" y="18371"/>
                    <a:pt x="37172" y="19429"/>
                  </a:cubicBezTo>
                  <a:cubicBezTo>
                    <a:pt x="37925" y="20427"/>
                    <a:pt x="38941" y="20930"/>
                    <a:pt x="40017" y="21463"/>
                  </a:cubicBezTo>
                  <a:cubicBezTo>
                    <a:pt x="40499" y="21702"/>
                    <a:pt x="40998" y="21949"/>
                    <a:pt x="41472" y="22244"/>
                  </a:cubicBezTo>
                  <a:cubicBezTo>
                    <a:pt x="44987" y="24443"/>
                    <a:pt x="46111" y="28427"/>
                    <a:pt x="46122" y="28467"/>
                  </a:cubicBezTo>
                  <a:cubicBezTo>
                    <a:pt x="46146" y="28558"/>
                    <a:pt x="46215" y="28629"/>
                    <a:pt x="46304" y="28659"/>
                  </a:cubicBezTo>
                  <a:cubicBezTo>
                    <a:pt x="46343" y="28672"/>
                    <a:pt x="50274" y="30025"/>
                    <a:pt x="51143" y="33935"/>
                  </a:cubicBezTo>
                  <a:cubicBezTo>
                    <a:pt x="52051" y="38017"/>
                    <a:pt x="52051" y="42488"/>
                    <a:pt x="52051" y="45752"/>
                  </a:cubicBezTo>
                  <a:lnTo>
                    <a:pt x="52051" y="47010"/>
                  </a:lnTo>
                  <a:cubicBezTo>
                    <a:pt x="52051" y="49281"/>
                    <a:pt x="51321" y="51460"/>
                    <a:pt x="49938" y="53312"/>
                  </a:cubicBezTo>
                  <a:cubicBezTo>
                    <a:pt x="49375" y="54065"/>
                    <a:pt x="48719" y="55004"/>
                    <a:pt x="47986" y="56102"/>
                  </a:cubicBezTo>
                  <a:cubicBezTo>
                    <a:pt x="44333" y="61582"/>
                    <a:pt x="38961" y="77562"/>
                    <a:pt x="38961" y="80052"/>
                  </a:cubicBezTo>
                  <a:cubicBezTo>
                    <a:pt x="38961" y="82378"/>
                    <a:pt x="55493" y="114332"/>
                    <a:pt x="56196" y="115690"/>
                  </a:cubicBezTo>
                  <a:cubicBezTo>
                    <a:pt x="56246" y="115787"/>
                    <a:pt x="56344" y="115842"/>
                    <a:pt x="56445" y="115842"/>
                  </a:cubicBezTo>
                  <a:cubicBezTo>
                    <a:pt x="56488" y="115842"/>
                    <a:pt x="56533" y="115832"/>
                    <a:pt x="56574" y="115810"/>
                  </a:cubicBezTo>
                  <a:cubicBezTo>
                    <a:pt x="56711" y="115740"/>
                    <a:pt x="56765" y="115570"/>
                    <a:pt x="56695" y="115433"/>
                  </a:cubicBezTo>
                  <a:cubicBezTo>
                    <a:pt x="51918" y="106208"/>
                    <a:pt x="39522" y="81871"/>
                    <a:pt x="39522" y="80052"/>
                  </a:cubicBezTo>
                  <a:cubicBezTo>
                    <a:pt x="39522" y="77971"/>
                    <a:pt x="44747" y="61974"/>
                    <a:pt x="48454" y="56413"/>
                  </a:cubicBezTo>
                  <a:cubicBezTo>
                    <a:pt x="49180" y="55323"/>
                    <a:pt x="49831" y="54394"/>
                    <a:pt x="50387" y="53648"/>
                  </a:cubicBezTo>
                  <a:cubicBezTo>
                    <a:pt x="51843" y="51699"/>
                    <a:pt x="52612" y="49403"/>
                    <a:pt x="52612" y="47010"/>
                  </a:cubicBezTo>
                  <a:lnTo>
                    <a:pt x="52612" y="45752"/>
                  </a:lnTo>
                  <a:cubicBezTo>
                    <a:pt x="52612" y="42462"/>
                    <a:pt x="52612" y="37955"/>
                    <a:pt x="51692" y="33813"/>
                  </a:cubicBezTo>
                  <a:cubicBezTo>
                    <a:pt x="50841" y="29981"/>
                    <a:pt x="47378" y="28465"/>
                    <a:pt x="46622" y="28177"/>
                  </a:cubicBezTo>
                  <a:cubicBezTo>
                    <a:pt x="46385" y="27415"/>
                    <a:pt x="45134" y="23874"/>
                    <a:pt x="41768" y="21770"/>
                  </a:cubicBezTo>
                  <a:cubicBezTo>
                    <a:pt x="41272" y="21458"/>
                    <a:pt x="40761" y="21206"/>
                    <a:pt x="40266" y="20960"/>
                  </a:cubicBezTo>
                  <a:cubicBezTo>
                    <a:pt x="39251" y="20458"/>
                    <a:pt x="38292" y="19983"/>
                    <a:pt x="37620" y="19092"/>
                  </a:cubicBezTo>
                  <a:cubicBezTo>
                    <a:pt x="36885" y="18115"/>
                    <a:pt x="36432" y="16577"/>
                    <a:pt x="36030" y="15220"/>
                  </a:cubicBezTo>
                  <a:cubicBezTo>
                    <a:pt x="35903" y="14790"/>
                    <a:pt x="35780" y="14377"/>
                    <a:pt x="35657" y="14006"/>
                  </a:cubicBezTo>
                  <a:cubicBezTo>
                    <a:pt x="34331" y="10028"/>
                    <a:pt x="32053" y="7276"/>
                    <a:pt x="29564" y="6647"/>
                  </a:cubicBezTo>
                  <a:cubicBezTo>
                    <a:pt x="29178" y="6550"/>
                    <a:pt x="28791" y="6501"/>
                    <a:pt x="28401" y="6501"/>
                  </a:cubicBezTo>
                  <a:cubicBezTo>
                    <a:pt x="26893" y="6501"/>
                    <a:pt x="25358" y="7228"/>
                    <a:pt x="23819" y="8673"/>
                  </a:cubicBezTo>
                  <a:cubicBezTo>
                    <a:pt x="23762" y="8726"/>
                    <a:pt x="23730" y="8800"/>
                    <a:pt x="23730" y="8878"/>
                  </a:cubicBezTo>
                  <a:lnTo>
                    <a:pt x="23730" y="24219"/>
                  </a:lnTo>
                  <a:lnTo>
                    <a:pt x="20671" y="30718"/>
                  </a:lnTo>
                  <a:cubicBezTo>
                    <a:pt x="20778" y="26590"/>
                    <a:pt x="21092" y="14025"/>
                    <a:pt x="21092" y="8750"/>
                  </a:cubicBezTo>
                  <a:cubicBezTo>
                    <a:pt x="21092" y="2823"/>
                    <a:pt x="20361" y="1"/>
                    <a:pt x="16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5306375" y="3054025"/>
              <a:ext cx="33275" cy="193425"/>
            </a:xfrm>
            <a:custGeom>
              <a:avLst/>
              <a:gdLst/>
              <a:ahLst/>
              <a:cxnLst/>
              <a:rect l="l" t="t" r="r" b="b"/>
              <a:pathLst>
                <a:path w="1331" h="7737" extrusionOk="0">
                  <a:moveTo>
                    <a:pt x="975" y="0"/>
                  </a:moveTo>
                  <a:cubicBezTo>
                    <a:pt x="968" y="0"/>
                    <a:pt x="961" y="1"/>
                    <a:pt x="954" y="1"/>
                  </a:cubicBezTo>
                  <a:cubicBezTo>
                    <a:pt x="799" y="4"/>
                    <a:pt x="675" y="131"/>
                    <a:pt x="678" y="286"/>
                  </a:cubicBezTo>
                  <a:cubicBezTo>
                    <a:pt x="679" y="340"/>
                    <a:pt x="767" y="5618"/>
                    <a:pt x="75" y="7352"/>
                  </a:cubicBezTo>
                  <a:cubicBezTo>
                    <a:pt x="0" y="7535"/>
                    <a:pt x="137" y="7736"/>
                    <a:pt x="335" y="7736"/>
                  </a:cubicBezTo>
                  <a:cubicBezTo>
                    <a:pt x="450" y="7736"/>
                    <a:pt x="552" y="7666"/>
                    <a:pt x="595" y="7560"/>
                  </a:cubicBezTo>
                  <a:cubicBezTo>
                    <a:pt x="1331" y="5724"/>
                    <a:pt x="1244" y="497"/>
                    <a:pt x="1240" y="276"/>
                  </a:cubicBezTo>
                  <a:cubicBezTo>
                    <a:pt x="1238" y="128"/>
                    <a:pt x="1131" y="0"/>
                    <a:pt x="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5160000" y="2266900"/>
              <a:ext cx="170925" cy="242125"/>
            </a:xfrm>
            <a:custGeom>
              <a:avLst/>
              <a:gdLst/>
              <a:ahLst/>
              <a:cxnLst/>
              <a:rect l="l" t="t" r="r" b="b"/>
              <a:pathLst>
                <a:path w="6837" h="9685" extrusionOk="0">
                  <a:moveTo>
                    <a:pt x="2665" y="0"/>
                  </a:moveTo>
                  <a:cubicBezTo>
                    <a:pt x="1791" y="0"/>
                    <a:pt x="1052" y="488"/>
                    <a:pt x="430" y="1337"/>
                  </a:cubicBezTo>
                  <a:lnTo>
                    <a:pt x="616" y="1641"/>
                  </a:lnTo>
                  <a:cubicBezTo>
                    <a:pt x="616" y="1641"/>
                    <a:pt x="1" y="5535"/>
                    <a:pt x="1" y="6765"/>
                  </a:cubicBezTo>
                  <a:cubicBezTo>
                    <a:pt x="1" y="7994"/>
                    <a:pt x="206" y="8610"/>
                    <a:pt x="1845" y="9223"/>
                  </a:cubicBezTo>
                  <a:cubicBezTo>
                    <a:pt x="2664" y="9531"/>
                    <a:pt x="3587" y="9685"/>
                    <a:pt x="4356" y="9685"/>
                  </a:cubicBezTo>
                  <a:cubicBezTo>
                    <a:pt x="5124" y="9685"/>
                    <a:pt x="5739" y="9531"/>
                    <a:pt x="5945" y="9223"/>
                  </a:cubicBezTo>
                  <a:cubicBezTo>
                    <a:pt x="6355" y="8610"/>
                    <a:pt x="6560" y="6149"/>
                    <a:pt x="6765" y="4305"/>
                  </a:cubicBezTo>
                  <a:cubicBezTo>
                    <a:pt x="6802" y="3965"/>
                    <a:pt x="6823" y="3601"/>
                    <a:pt x="6836" y="3232"/>
                  </a:cubicBezTo>
                  <a:cubicBezTo>
                    <a:pt x="6262" y="880"/>
                    <a:pt x="5031" y="0"/>
                    <a:pt x="2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5152950" y="2259875"/>
              <a:ext cx="185025" cy="256225"/>
            </a:xfrm>
            <a:custGeom>
              <a:avLst/>
              <a:gdLst/>
              <a:ahLst/>
              <a:cxnLst/>
              <a:rect l="l" t="t" r="r" b="b"/>
              <a:pathLst>
                <a:path w="7401" h="10249" extrusionOk="0">
                  <a:moveTo>
                    <a:pt x="2947" y="562"/>
                  </a:moveTo>
                  <a:cubicBezTo>
                    <a:pt x="5208" y="562"/>
                    <a:pt x="6301" y="1398"/>
                    <a:pt x="6836" y="3542"/>
                  </a:cubicBezTo>
                  <a:cubicBezTo>
                    <a:pt x="6820" y="3953"/>
                    <a:pt x="6799" y="4277"/>
                    <a:pt x="6766" y="4555"/>
                  </a:cubicBezTo>
                  <a:lnTo>
                    <a:pt x="6680" y="5361"/>
                  </a:lnTo>
                  <a:cubicBezTo>
                    <a:pt x="6514" y="6929"/>
                    <a:pt x="6306" y="8878"/>
                    <a:pt x="5993" y="9349"/>
                  </a:cubicBezTo>
                  <a:cubicBezTo>
                    <a:pt x="5855" y="9557"/>
                    <a:pt x="5333" y="9689"/>
                    <a:pt x="4632" y="9689"/>
                  </a:cubicBezTo>
                  <a:cubicBezTo>
                    <a:pt x="3938" y="9689"/>
                    <a:pt x="3069" y="9559"/>
                    <a:pt x="2225" y="9243"/>
                  </a:cubicBezTo>
                  <a:cubicBezTo>
                    <a:pt x="713" y="8675"/>
                    <a:pt x="562" y="8163"/>
                    <a:pt x="562" y="7045"/>
                  </a:cubicBezTo>
                  <a:cubicBezTo>
                    <a:pt x="562" y="5851"/>
                    <a:pt x="1169" y="2004"/>
                    <a:pt x="1174" y="1965"/>
                  </a:cubicBezTo>
                  <a:cubicBezTo>
                    <a:pt x="1185" y="1899"/>
                    <a:pt x="1172" y="1831"/>
                    <a:pt x="1137" y="1774"/>
                  </a:cubicBezTo>
                  <a:lnTo>
                    <a:pt x="1053" y="1636"/>
                  </a:lnTo>
                  <a:cubicBezTo>
                    <a:pt x="1618" y="923"/>
                    <a:pt x="2255" y="562"/>
                    <a:pt x="2947" y="562"/>
                  </a:cubicBezTo>
                  <a:close/>
                  <a:moveTo>
                    <a:pt x="2947" y="1"/>
                  </a:moveTo>
                  <a:cubicBezTo>
                    <a:pt x="2019" y="1"/>
                    <a:pt x="1191" y="489"/>
                    <a:pt x="485" y="1452"/>
                  </a:cubicBezTo>
                  <a:cubicBezTo>
                    <a:pt x="418" y="1544"/>
                    <a:pt x="414" y="1668"/>
                    <a:pt x="473" y="1765"/>
                  </a:cubicBezTo>
                  <a:lnTo>
                    <a:pt x="604" y="1980"/>
                  </a:lnTo>
                  <a:cubicBezTo>
                    <a:pt x="505" y="2616"/>
                    <a:pt x="1" y="5905"/>
                    <a:pt x="1" y="7045"/>
                  </a:cubicBezTo>
                  <a:cubicBezTo>
                    <a:pt x="1" y="8402"/>
                    <a:pt x="294" y="9117"/>
                    <a:pt x="2028" y="9767"/>
                  </a:cubicBezTo>
                  <a:cubicBezTo>
                    <a:pt x="2846" y="10075"/>
                    <a:pt x="3809" y="10249"/>
                    <a:pt x="4640" y="10249"/>
                  </a:cubicBezTo>
                  <a:cubicBezTo>
                    <a:pt x="5483" y="10249"/>
                    <a:pt x="6189" y="10068"/>
                    <a:pt x="6461" y="9661"/>
                  </a:cubicBezTo>
                  <a:cubicBezTo>
                    <a:pt x="6823" y="9117"/>
                    <a:pt x="7012" y="7560"/>
                    <a:pt x="7240" y="5421"/>
                  </a:cubicBezTo>
                  <a:lnTo>
                    <a:pt x="7326" y="4617"/>
                  </a:lnTo>
                  <a:cubicBezTo>
                    <a:pt x="7360" y="4316"/>
                    <a:pt x="7383" y="3968"/>
                    <a:pt x="7399" y="3524"/>
                  </a:cubicBezTo>
                  <a:cubicBezTo>
                    <a:pt x="7400" y="3497"/>
                    <a:pt x="7397" y="3472"/>
                    <a:pt x="7391" y="3447"/>
                  </a:cubicBezTo>
                  <a:cubicBezTo>
                    <a:pt x="6792" y="999"/>
                    <a:pt x="5505" y="1"/>
                    <a:pt x="2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5413550" y="2751800"/>
              <a:ext cx="158475" cy="122125"/>
            </a:xfrm>
            <a:custGeom>
              <a:avLst/>
              <a:gdLst/>
              <a:ahLst/>
              <a:cxnLst/>
              <a:rect l="l" t="t" r="r" b="b"/>
              <a:pathLst>
                <a:path w="6339" h="4885" extrusionOk="0">
                  <a:moveTo>
                    <a:pt x="6058" y="0"/>
                  </a:moveTo>
                  <a:cubicBezTo>
                    <a:pt x="6056" y="0"/>
                    <a:pt x="6053" y="0"/>
                    <a:pt x="6051" y="0"/>
                  </a:cubicBezTo>
                  <a:cubicBezTo>
                    <a:pt x="1595" y="0"/>
                    <a:pt x="75" y="4472"/>
                    <a:pt x="60" y="4517"/>
                  </a:cubicBezTo>
                  <a:cubicBezTo>
                    <a:pt x="1" y="4699"/>
                    <a:pt x="136" y="4885"/>
                    <a:pt x="327" y="4885"/>
                  </a:cubicBezTo>
                  <a:cubicBezTo>
                    <a:pt x="449" y="4885"/>
                    <a:pt x="555" y="4807"/>
                    <a:pt x="593" y="4692"/>
                  </a:cubicBezTo>
                  <a:cubicBezTo>
                    <a:pt x="606" y="4652"/>
                    <a:pt x="1996" y="561"/>
                    <a:pt x="6051" y="561"/>
                  </a:cubicBezTo>
                  <a:cubicBezTo>
                    <a:pt x="6053" y="561"/>
                    <a:pt x="6056" y="561"/>
                    <a:pt x="6058" y="561"/>
                  </a:cubicBezTo>
                  <a:cubicBezTo>
                    <a:pt x="6213" y="561"/>
                    <a:pt x="6338" y="436"/>
                    <a:pt x="6338" y="281"/>
                  </a:cubicBezTo>
                  <a:cubicBezTo>
                    <a:pt x="6338" y="125"/>
                    <a:pt x="6213" y="0"/>
                    <a:pt x="6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5710750" y="2765075"/>
              <a:ext cx="221125" cy="186625"/>
            </a:xfrm>
            <a:custGeom>
              <a:avLst/>
              <a:gdLst/>
              <a:ahLst/>
              <a:cxnLst/>
              <a:rect l="l" t="t" r="r" b="b"/>
              <a:pathLst>
                <a:path w="8845" h="7465" extrusionOk="0">
                  <a:moveTo>
                    <a:pt x="585" y="0"/>
                  </a:moveTo>
                  <a:cubicBezTo>
                    <a:pt x="406" y="0"/>
                    <a:pt x="290" y="10"/>
                    <a:pt x="269" y="12"/>
                  </a:cubicBezTo>
                  <a:cubicBezTo>
                    <a:pt x="113" y="26"/>
                    <a:pt x="0" y="163"/>
                    <a:pt x="14" y="316"/>
                  </a:cubicBezTo>
                  <a:cubicBezTo>
                    <a:pt x="26" y="464"/>
                    <a:pt x="162" y="572"/>
                    <a:pt x="297" y="572"/>
                  </a:cubicBezTo>
                  <a:cubicBezTo>
                    <a:pt x="304" y="572"/>
                    <a:pt x="311" y="572"/>
                    <a:pt x="318" y="571"/>
                  </a:cubicBezTo>
                  <a:cubicBezTo>
                    <a:pt x="324" y="571"/>
                    <a:pt x="416" y="563"/>
                    <a:pt x="569" y="563"/>
                  </a:cubicBezTo>
                  <a:cubicBezTo>
                    <a:pt x="1211" y="563"/>
                    <a:pt x="2912" y="699"/>
                    <a:pt x="3601" y="2077"/>
                  </a:cubicBezTo>
                  <a:cubicBezTo>
                    <a:pt x="4514" y="3905"/>
                    <a:pt x="4755" y="5994"/>
                    <a:pt x="4758" y="6015"/>
                  </a:cubicBezTo>
                  <a:cubicBezTo>
                    <a:pt x="4772" y="6143"/>
                    <a:pt x="4871" y="6245"/>
                    <a:pt x="5000" y="6261"/>
                  </a:cubicBezTo>
                  <a:cubicBezTo>
                    <a:pt x="5020" y="6264"/>
                    <a:pt x="6961" y="6533"/>
                    <a:pt x="8391" y="7423"/>
                  </a:cubicBezTo>
                  <a:cubicBezTo>
                    <a:pt x="8435" y="7450"/>
                    <a:pt x="8487" y="7465"/>
                    <a:pt x="8539" y="7465"/>
                  </a:cubicBezTo>
                  <a:cubicBezTo>
                    <a:pt x="8665" y="7465"/>
                    <a:pt x="8775" y="7381"/>
                    <a:pt x="8809" y="7261"/>
                  </a:cubicBezTo>
                  <a:cubicBezTo>
                    <a:pt x="8844" y="7140"/>
                    <a:pt x="8794" y="7012"/>
                    <a:pt x="8688" y="6945"/>
                  </a:cubicBezTo>
                  <a:cubicBezTo>
                    <a:pt x="7426" y="6160"/>
                    <a:pt x="5855" y="5835"/>
                    <a:pt x="5288" y="5738"/>
                  </a:cubicBezTo>
                  <a:cubicBezTo>
                    <a:pt x="5202" y="5143"/>
                    <a:pt x="4897" y="3416"/>
                    <a:pt x="4102" y="1826"/>
                  </a:cubicBezTo>
                  <a:cubicBezTo>
                    <a:pt x="3274" y="171"/>
                    <a:pt x="1348"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5933675" y="3011225"/>
              <a:ext cx="92075" cy="266975"/>
            </a:xfrm>
            <a:custGeom>
              <a:avLst/>
              <a:gdLst/>
              <a:ahLst/>
              <a:cxnLst/>
              <a:rect l="l" t="t" r="r" b="b"/>
              <a:pathLst>
                <a:path w="3683" h="10679" extrusionOk="0">
                  <a:moveTo>
                    <a:pt x="1607" y="1"/>
                  </a:moveTo>
                  <a:cubicBezTo>
                    <a:pt x="1528" y="1"/>
                    <a:pt x="1450" y="34"/>
                    <a:pt x="1395" y="100"/>
                  </a:cubicBezTo>
                  <a:cubicBezTo>
                    <a:pt x="1295" y="216"/>
                    <a:pt x="1306" y="390"/>
                    <a:pt x="1421" y="492"/>
                  </a:cubicBezTo>
                  <a:cubicBezTo>
                    <a:pt x="1437" y="506"/>
                    <a:pt x="3053" y="1925"/>
                    <a:pt x="2596" y="3753"/>
                  </a:cubicBezTo>
                  <a:cubicBezTo>
                    <a:pt x="2103" y="5729"/>
                    <a:pt x="103" y="10239"/>
                    <a:pt x="82" y="10285"/>
                  </a:cubicBezTo>
                  <a:cubicBezTo>
                    <a:pt x="0" y="10469"/>
                    <a:pt x="136" y="10679"/>
                    <a:pt x="339" y="10679"/>
                  </a:cubicBezTo>
                  <a:cubicBezTo>
                    <a:pt x="449" y="10679"/>
                    <a:pt x="550" y="10614"/>
                    <a:pt x="595" y="10513"/>
                  </a:cubicBezTo>
                  <a:cubicBezTo>
                    <a:pt x="679" y="10325"/>
                    <a:pt x="2635" y="5913"/>
                    <a:pt x="3141" y="3888"/>
                  </a:cubicBezTo>
                  <a:cubicBezTo>
                    <a:pt x="3683" y="1721"/>
                    <a:pt x="1864" y="133"/>
                    <a:pt x="1786" y="66"/>
                  </a:cubicBezTo>
                  <a:cubicBezTo>
                    <a:pt x="1734" y="22"/>
                    <a:pt x="1670" y="1"/>
                    <a:pt x="16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1333925" y="2122500"/>
              <a:ext cx="2569675" cy="3130075"/>
            </a:xfrm>
            <a:custGeom>
              <a:avLst/>
              <a:gdLst/>
              <a:ahLst/>
              <a:cxnLst/>
              <a:rect l="l" t="t" r="r" b="b"/>
              <a:pathLst>
                <a:path w="102787" h="125203" extrusionOk="0">
                  <a:moveTo>
                    <a:pt x="45550" y="0"/>
                  </a:moveTo>
                  <a:cubicBezTo>
                    <a:pt x="45231" y="0"/>
                    <a:pt x="44915" y="119"/>
                    <a:pt x="44633" y="376"/>
                  </a:cubicBezTo>
                  <a:cubicBezTo>
                    <a:pt x="43282" y="1608"/>
                    <a:pt x="37053" y="8243"/>
                    <a:pt x="35248" y="11303"/>
                  </a:cubicBezTo>
                  <a:cubicBezTo>
                    <a:pt x="33689" y="13949"/>
                    <a:pt x="30021" y="20447"/>
                    <a:pt x="29058" y="22157"/>
                  </a:cubicBezTo>
                  <a:lnTo>
                    <a:pt x="29058" y="22157"/>
                  </a:lnTo>
                  <a:cubicBezTo>
                    <a:pt x="29484" y="21343"/>
                    <a:pt x="30309" y="19462"/>
                    <a:pt x="29974" y="17635"/>
                  </a:cubicBezTo>
                  <a:cubicBezTo>
                    <a:pt x="29615" y="15678"/>
                    <a:pt x="28399" y="14042"/>
                    <a:pt x="27335" y="14042"/>
                  </a:cubicBezTo>
                  <a:cubicBezTo>
                    <a:pt x="27081" y="14042"/>
                    <a:pt x="26836" y="14135"/>
                    <a:pt x="26613" y="14338"/>
                  </a:cubicBezTo>
                  <a:cubicBezTo>
                    <a:pt x="25456" y="15395"/>
                    <a:pt x="25042" y="20367"/>
                    <a:pt x="23447" y="22882"/>
                  </a:cubicBezTo>
                  <a:cubicBezTo>
                    <a:pt x="21853" y="25396"/>
                    <a:pt x="22293" y="35955"/>
                    <a:pt x="22753" y="38009"/>
                  </a:cubicBezTo>
                  <a:cubicBezTo>
                    <a:pt x="23213" y="40064"/>
                    <a:pt x="32426" y="44740"/>
                    <a:pt x="34873" y="47810"/>
                  </a:cubicBezTo>
                  <a:cubicBezTo>
                    <a:pt x="37320" y="50880"/>
                    <a:pt x="36991" y="74159"/>
                    <a:pt x="35641" y="75392"/>
                  </a:cubicBezTo>
                  <a:cubicBezTo>
                    <a:pt x="34289" y="76625"/>
                    <a:pt x="0" y="100286"/>
                    <a:pt x="0" y="100286"/>
                  </a:cubicBezTo>
                  <a:lnTo>
                    <a:pt x="20712" y="125081"/>
                  </a:lnTo>
                  <a:cubicBezTo>
                    <a:pt x="20712" y="125081"/>
                    <a:pt x="20668" y="125202"/>
                    <a:pt x="20764" y="125202"/>
                  </a:cubicBezTo>
                  <a:cubicBezTo>
                    <a:pt x="21009" y="125202"/>
                    <a:pt x="22174" y="124398"/>
                    <a:pt x="27368" y="118642"/>
                  </a:cubicBezTo>
                  <a:cubicBezTo>
                    <a:pt x="34575" y="110655"/>
                    <a:pt x="50591" y="96045"/>
                    <a:pt x="55415" y="91645"/>
                  </a:cubicBezTo>
                  <a:cubicBezTo>
                    <a:pt x="60239" y="87244"/>
                    <a:pt x="68292" y="80959"/>
                    <a:pt x="72152" y="77440"/>
                  </a:cubicBezTo>
                  <a:cubicBezTo>
                    <a:pt x="76011" y="73919"/>
                    <a:pt x="79853" y="70767"/>
                    <a:pt x="83253" y="65192"/>
                  </a:cubicBezTo>
                  <a:cubicBezTo>
                    <a:pt x="86651" y="59618"/>
                    <a:pt x="91861" y="54865"/>
                    <a:pt x="95227" y="50028"/>
                  </a:cubicBezTo>
                  <a:cubicBezTo>
                    <a:pt x="98591" y="45192"/>
                    <a:pt x="100856" y="44187"/>
                    <a:pt x="101821" y="43306"/>
                  </a:cubicBezTo>
                  <a:cubicBezTo>
                    <a:pt x="102787" y="42426"/>
                    <a:pt x="101957" y="40354"/>
                    <a:pt x="98846" y="39657"/>
                  </a:cubicBezTo>
                  <a:cubicBezTo>
                    <a:pt x="98287" y="39531"/>
                    <a:pt x="97713" y="39477"/>
                    <a:pt x="97137" y="39477"/>
                  </a:cubicBezTo>
                  <a:cubicBezTo>
                    <a:pt x="94509" y="39477"/>
                    <a:pt x="91848" y="40610"/>
                    <a:pt x="90451" y="41305"/>
                  </a:cubicBezTo>
                  <a:cubicBezTo>
                    <a:pt x="88749" y="42151"/>
                    <a:pt x="86240" y="44439"/>
                    <a:pt x="84452" y="47130"/>
                  </a:cubicBezTo>
                  <a:cubicBezTo>
                    <a:pt x="82665" y="49821"/>
                    <a:pt x="75876" y="56719"/>
                    <a:pt x="74208" y="56828"/>
                  </a:cubicBezTo>
                  <a:cubicBezTo>
                    <a:pt x="74187" y="56829"/>
                    <a:pt x="74165" y="56830"/>
                    <a:pt x="74142" y="56830"/>
                  </a:cubicBezTo>
                  <a:cubicBezTo>
                    <a:pt x="72320" y="56830"/>
                    <a:pt x="63650" y="52640"/>
                    <a:pt x="61480" y="52175"/>
                  </a:cubicBezTo>
                  <a:cubicBezTo>
                    <a:pt x="59284" y="51705"/>
                    <a:pt x="56837" y="48634"/>
                    <a:pt x="57324" y="46068"/>
                  </a:cubicBezTo>
                  <a:cubicBezTo>
                    <a:pt x="57812" y="43503"/>
                    <a:pt x="56881" y="43644"/>
                    <a:pt x="61421" y="37382"/>
                  </a:cubicBezTo>
                  <a:cubicBezTo>
                    <a:pt x="64943" y="32522"/>
                    <a:pt x="65151" y="31965"/>
                    <a:pt x="65068" y="31958"/>
                  </a:cubicBezTo>
                  <a:lnTo>
                    <a:pt x="65068" y="31958"/>
                  </a:lnTo>
                  <a:cubicBezTo>
                    <a:pt x="65349" y="31797"/>
                    <a:pt x="66438" y="31192"/>
                    <a:pt x="68207" y="30485"/>
                  </a:cubicBezTo>
                  <a:cubicBezTo>
                    <a:pt x="70279" y="29655"/>
                    <a:pt x="73912" y="27049"/>
                    <a:pt x="73912" y="27049"/>
                  </a:cubicBezTo>
                  <a:cubicBezTo>
                    <a:pt x="73912" y="27049"/>
                    <a:pt x="81182" y="25720"/>
                    <a:pt x="83339" y="23046"/>
                  </a:cubicBezTo>
                  <a:cubicBezTo>
                    <a:pt x="85347" y="20556"/>
                    <a:pt x="83960" y="18712"/>
                    <a:pt x="82555" y="18712"/>
                  </a:cubicBezTo>
                  <a:cubicBezTo>
                    <a:pt x="82451" y="18712"/>
                    <a:pt x="82347" y="18722"/>
                    <a:pt x="82244" y="18743"/>
                  </a:cubicBezTo>
                  <a:cubicBezTo>
                    <a:pt x="80750" y="19045"/>
                    <a:pt x="74268" y="19301"/>
                    <a:pt x="69965" y="20398"/>
                  </a:cubicBezTo>
                  <a:cubicBezTo>
                    <a:pt x="65663" y="21495"/>
                    <a:pt x="59852" y="23261"/>
                    <a:pt x="59272" y="23788"/>
                  </a:cubicBezTo>
                  <a:cubicBezTo>
                    <a:pt x="58693" y="24317"/>
                    <a:pt x="50503" y="33554"/>
                    <a:pt x="50503" y="33554"/>
                  </a:cubicBezTo>
                  <a:lnTo>
                    <a:pt x="50236" y="31324"/>
                  </a:lnTo>
                  <a:lnTo>
                    <a:pt x="51307" y="20095"/>
                  </a:lnTo>
                  <a:lnTo>
                    <a:pt x="57533" y="13356"/>
                  </a:lnTo>
                  <a:cubicBezTo>
                    <a:pt x="57533" y="13356"/>
                    <a:pt x="63696" y="11975"/>
                    <a:pt x="66046" y="9126"/>
                  </a:cubicBezTo>
                  <a:cubicBezTo>
                    <a:pt x="68375" y="6301"/>
                    <a:pt x="68103" y="3254"/>
                    <a:pt x="67083" y="3254"/>
                  </a:cubicBezTo>
                  <a:cubicBezTo>
                    <a:pt x="67074" y="3254"/>
                    <a:pt x="67065" y="3254"/>
                    <a:pt x="67055" y="3255"/>
                  </a:cubicBezTo>
                  <a:cubicBezTo>
                    <a:pt x="65381" y="3345"/>
                    <a:pt x="57151" y="5574"/>
                    <a:pt x="55254" y="6596"/>
                  </a:cubicBezTo>
                  <a:cubicBezTo>
                    <a:pt x="53359" y="7618"/>
                    <a:pt x="43392" y="15295"/>
                    <a:pt x="42024" y="16896"/>
                  </a:cubicBezTo>
                  <a:cubicBezTo>
                    <a:pt x="40658" y="18496"/>
                    <a:pt x="38416" y="23015"/>
                    <a:pt x="38416" y="23015"/>
                  </a:cubicBezTo>
                  <a:cubicBezTo>
                    <a:pt x="38416" y="23015"/>
                    <a:pt x="39357" y="18621"/>
                    <a:pt x="39812" y="16793"/>
                  </a:cubicBezTo>
                  <a:cubicBezTo>
                    <a:pt x="40265" y="14966"/>
                    <a:pt x="47103" y="6961"/>
                    <a:pt x="47608" y="4025"/>
                  </a:cubicBezTo>
                  <a:cubicBezTo>
                    <a:pt x="48007" y="1703"/>
                    <a:pt x="46758" y="0"/>
                    <a:pt x="45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1329950" y="2115525"/>
              <a:ext cx="2568500" cy="3144175"/>
            </a:xfrm>
            <a:custGeom>
              <a:avLst/>
              <a:gdLst/>
              <a:ahLst/>
              <a:cxnLst/>
              <a:rect l="l" t="t" r="r" b="b"/>
              <a:pathLst>
                <a:path w="102740" h="125767" extrusionOk="0">
                  <a:moveTo>
                    <a:pt x="65176" y="32355"/>
                  </a:moveTo>
                  <a:lnTo>
                    <a:pt x="65292" y="32509"/>
                  </a:lnTo>
                  <a:cubicBezTo>
                    <a:pt x="65270" y="32515"/>
                    <a:pt x="65247" y="32518"/>
                    <a:pt x="65225" y="32518"/>
                  </a:cubicBezTo>
                  <a:cubicBezTo>
                    <a:pt x="65170" y="32518"/>
                    <a:pt x="65117" y="32501"/>
                    <a:pt x="65072" y="32469"/>
                  </a:cubicBezTo>
                  <a:lnTo>
                    <a:pt x="65176" y="32355"/>
                  </a:lnTo>
                  <a:close/>
                  <a:moveTo>
                    <a:pt x="45712" y="0"/>
                  </a:moveTo>
                  <a:cubicBezTo>
                    <a:pt x="45314" y="0"/>
                    <a:pt x="44928" y="151"/>
                    <a:pt x="44602" y="447"/>
                  </a:cubicBezTo>
                  <a:cubicBezTo>
                    <a:pt x="43323" y="1616"/>
                    <a:pt x="37030" y="8278"/>
                    <a:pt x="35166" y="11440"/>
                  </a:cubicBezTo>
                  <a:cubicBezTo>
                    <a:pt x="34075" y="13290"/>
                    <a:pt x="31934" y="17059"/>
                    <a:pt x="30423" y="19730"/>
                  </a:cubicBezTo>
                  <a:cubicBezTo>
                    <a:pt x="30511" y="19132"/>
                    <a:pt x="30525" y="18498"/>
                    <a:pt x="30409" y="17864"/>
                  </a:cubicBezTo>
                  <a:cubicBezTo>
                    <a:pt x="30080" y="16062"/>
                    <a:pt x="29051" y="14488"/>
                    <a:pt x="27964" y="14121"/>
                  </a:cubicBezTo>
                  <a:cubicBezTo>
                    <a:pt x="27806" y="14068"/>
                    <a:pt x="27649" y="14042"/>
                    <a:pt x="27497" y="14042"/>
                  </a:cubicBezTo>
                  <a:cubicBezTo>
                    <a:pt x="27164" y="14042"/>
                    <a:pt x="26850" y="14166"/>
                    <a:pt x="26584" y="14410"/>
                  </a:cubicBezTo>
                  <a:cubicBezTo>
                    <a:pt x="25951" y="14986"/>
                    <a:pt x="25557" y="16475"/>
                    <a:pt x="25101" y="18199"/>
                  </a:cubicBezTo>
                  <a:cubicBezTo>
                    <a:pt x="24657" y="19873"/>
                    <a:pt x="24155" y="21771"/>
                    <a:pt x="23369" y="23009"/>
                  </a:cubicBezTo>
                  <a:cubicBezTo>
                    <a:pt x="21710" y="25627"/>
                    <a:pt x="22191" y="36359"/>
                    <a:pt x="22638" y="38350"/>
                  </a:cubicBezTo>
                  <a:cubicBezTo>
                    <a:pt x="22905" y="39540"/>
                    <a:pt x="25494" y="41295"/>
                    <a:pt x="28492" y="43327"/>
                  </a:cubicBezTo>
                  <a:cubicBezTo>
                    <a:pt x="31043" y="45055"/>
                    <a:pt x="33681" y="46842"/>
                    <a:pt x="34814" y="48264"/>
                  </a:cubicBezTo>
                  <a:cubicBezTo>
                    <a:pt x="35826" y="49535"/>
                    <a:pt x="36495" y="55017"/>
                    <a:pt x="36559" y="62572"/>
                  </a:cubicBezTo>
                  <a:cubicBezTo>
                    <a:pt x="36620" y="69604"/>
                    <a:pt x="36108" y="75010"/>
                    <a:pt x="35610" y="75463"/>
                  </a:cubicBezTo>
                  <a:cubicBezTo>
                    <a:pt x="34289" y="76669"/>
                    <a:pt x="343" y="100099"/>
                    <a:pt x="0" y="100335"/>
                  </a:cubicBezTo>
                  <a:lnTo>
                    <a:pt x="321" y="100796"/>
                  </a:lnTo>
                  <a:cubicBezTo>
                    <a:pt x="1721" y="99829"/>
                    <a:pt x="34641" y="77109"/>
                    <a:pt x="35990" y="75879"/>
                  </a:cubicBezTo>
                  <a:cubicBezTo>
                    <a:pt x="37631" y="74383"/>
                    <a:pt x="37687" y="50968"/>
                    <a:pt x="35254" y="47915"/>
                  </a:cubicBezTo>
                  <a:cubicBezTo>
                    <a:pt x="34068" y="46427"/>
                    <a:pt x="31394" y="44615"/>
                    <a:pt x="28809" y="42863"/>
                  </a:cubicBezTo>
                  <a:cubicBezTo>
                    <a:pt x="26152" y="41062"/>
                    <a:pt x="23405" y="39200"/>
                    <a:pt x="23187" y="38228"/>
                  </a:cubicBezTo>
                  <a:cubicBezTo>
                    <a:pt x="22686" y="35996"/>
                    <a:pt x="22356" y="25659"/>
                    <a:pt x="23845" y="23310"/>
                  </a:cubicBezTo>
                  <a:cubicBezTo>
                    <a:pt x="24676" y="21999"/>
                    <a:pt x="25190" y="20057"/>
                    <a:pt x="25645" y="18342"/>
                  </a:cubicBezTo>
                  <a:cubicBezTo>
                    <a:pt x="26060" y="16772"/>
                    <a:pt x="26453" y="15289"/>
                    <a:pt x="26963" y="14825"/>
                  </a:cubicBezTo>
                  <a:cubicBezTo>
                    <a:pt x="27126" y="14676"/>
                    <a:pt x="27301" y="14601"/>
                    <a:pt x="27494" y="14601"/>
                  </a:cubicBezTo>
                  <a:cubicBezTo>
                    <a:pt x="27587" y="14601"/>
                    <a:pt x="27683" y="14618"/>
                    <a:pt x="27784" y="14652"/>
                  </a:cubicBezTo>
                  <a:cubicBezTo>
                    <a:pt x="28554" y="14913"/>
                    <a:pt x="29541" y="16223"/>
                    <a:pt x="29859" y="17964"/>
                  </a:cubicBezTo>
                  <a:cubicBezTo>
                    <a:pt x="30180" y="19719"/>
                    <a:pt x="29361" y="21561"/>
                    <a:pt x="28956" y="22330"/>
                  </a:cubicBezTo>
                  <a:cubicBezTo>
                    <a:pt x="28822" y="22568"/>
                    <a:pt x="28745" y="22705"/>
                    <a:pt x="28739" y="22715"/>
                  </a:cubicBezTo>
                  <a:lnTo>
                    <a:pt x="29221" y="23003"/>
                  </a:lnTo>
                  <a:cubicBezTo>
                    <a:pt x="29237" y="22977"/>
                    <a:pt x="29344" y="22807"/>
                    <a:pt x="29488" y="22531"/>
                  </a:cubicBezTo>
                  <a:cubicBezTo>
                    <a:pt x="30489" y="20754"/>
                    <a:pt x="34115" y="14330"/>
                    <a:pt x="35652" y="11725"/>
                  </a:cubicBezTo>
                  <a:cubicBezTo>
                    <a:pt x="37454" y="8668"/>
                    <a:pt x="43758" y="1980"/>
                    <a:pt x="44983" y="863"/>
                  </a:cubicBezTo>
                  <a:cubicBezTo>
                    <a:pt x="45203" y="661"/>
                    <a:pt x="45452" y="560"/>
                    <a:pt x="45712" y="560"/>
                  </a:cubicBezTo>
                  <a:cubicBezTo>
                    <a:pt x="45900" y="560"/>
                    <a:pt x="46093" y="612"/>
                    <a:pt x="46287" y="718"/>
                  </a:cubicBezTo>
                  <a:cubicBezTo>
                    <a:pt x="47111" y="1169"/>
                    <a:pt x="47789" y="2529"/>
                    <a:pt x="47492" y="4257"/>
                  </a:cubicBezTo>
                  <a:cubicBezTo>
                    <a:pt x="47211" y="5889"/>
                    <a:pt x="44752" y="9353"/>
                    <a:pt x="42777" y="12135"/>
                  </a:cubicBezTo>
                  <a:cubicBezTo>
                    <a:pt x="41172" y="14396"/>
                    <a:pt x="39904" y="16181"/>
                    <a:pt x="39700" y="17004"/>
                  </a:cubicBezTo>
                  <a:cubicBezTo>
                    <a:pt x="39249" y="18815"/>
                    <a:pt x="38312" y="23192"/>
                    <a:pt x="38302" y="23235"/>
                  </a:cubicBezTo>
                  <a:lnTo>
                    <a:pt x="37833" y="25426"/>
                  </a:lnTo>
                  <a:lnTo>
                    <a:pt x="38829" y="23418"/>
                  </a:lnTo>
                  <a:cubicBezTo>
                    <a:pt x="38850" y="23374"/>
                    <a:pt x="41069" y="18913"/>
                    <a:pt x="42399" y="17356"/>
                  </a:cubicBezTo>
                  <a:cubicBezTo>
                    <a:pt x="43786" y="15733"/>
                    <a:pt x="53712" y="8111"/>
                    <a:pt x="55548" y="7121"/>
                  </a:cubicBezTo>
                  <a:cubicBezTo>
                    <a:pt x="57346" y="6152"/>
                    <a:pt x="65559" y="3903"/>
                    <a:pt x="67231" y="3814"/>
                  </a:cubicBezTo>
                  <a:cubicBezTo>
                    <a:pt x="67236" y="3814"/>
                    <a:pt x="67242" y="3814"/>
                    <a:pt x="67247" y="3814"/>
                  </a:cubicBezTo>
                  <a:cubicBezTo>
                    <a:pt x="67355" y="3814"/>
                    <a:pt x="67455" y="3902"/>
                    <a:pt x="67539" y="4071"/>
                  </a:cubicBezTo>
                  <a:cubicBezTo>
                    <a:pt x="67954" y="4890"/>
                    <a:pt x="67747" y="7094"/>
                    <a:pt x="65991" y="9225"/>
                  </a:cubicBezTo>
                  <a:cubicBezTo>
                    <a:pt x="63730" y="11966"/>
                    <a:pt x="57693" y="13347"/>
                    <a:pt x="57631" y="13360"/>
                  </a:cubicBezTo>
                  <a:lnTo>
                    <a:pt x="57546" y="13379"/>
                  </a:lnTo>
                  <a:lnTo>
                    <a:pt x="51196" y="20252"/>
                  </a:lnTo>
                  <a:lnTo>
                    <a:pt x="50117" y="31574"/>
                  </a:lnTo>
                  <a:lnTo>
                    <a:pt x="50114" y="31605"/>
                  </a:lnTo>
                  <a:lnTo>
                    <a:pt x="50460" y="34486"/>
                  </a:lnTo>
                  <a:lnTo>
                    <a:pt x="50874" y="34019"/>
                  </a:lnTo>
                  <a:cubicBezTo>
                    <a:pt x="53703" y="30827"/>
                    <a:pt x="59172" y="24685"/>
                    <a:pt x="59622" y="24275"/>
                  </a:cubicBezTo>
                  <a:cubicBezTo>
                    <a:pt x="60098" y="23840"/>
                    <a:pt x="65434" y="22162"/>
                    <a:pt x="70196" y="20948"/>
                  </a:cubicBezTo>
                  <a:cubicBezTo>
                    <a:pt x="73073" y="20214"/>
                    <a:pt x="77018" y="19851"/>
                    <a:pt x="79627" y="19613"/>
                  </a:cubicBezTo>
                  <a:cubicBezTo>
                    <a:pt x="80930" y="19493"/>
                    <a:pt x="81959" y="19398"/>
                    <a:pt x="82459" y="19297"/>
                  </a:cubicBezTo>
                  <a:cubicBezTo>
                    <a:pt x="82547" y="19279"/>
                    <a:pt x="82634" y="19270"/>
                    <a:pt x="82722" y="19270"/>
                  </a:cubicBezTo>
                  <a:cubicBezTo>
                    <a:pt x="83215" y="19270"/>
                    <a:pt x="83697" y="19547"/>
                    <a:pt x="83977" y="20008"/>
                  </a:cubicBezTo>
                  <a:cubicBezTo>
                    <a:pt x="84215" y="20399"/>
                    <a:pt x="84622" y="21486"/>
                    <a:pt x="83282" y="23147"/>
                  </a:cubicBezTo>
                  <a:cubicBezTo>
                    <a:pt x="81216" y="25710"/>
                    <a:pt x="74094" y="27039"/>
                    <a:pt x="74023" y="27052"/>
                  </a:cubicBezTo>
                  <a:lnTo>
                    <a:pt x="73909" y="27100"/>
                  </a:lnTo>
                  <a:cubicBezTo>
                    <a:pt x="73873" y="27125"/>
                    <a:pt x="70281" y="29695"/>
                    <a:pt x="68264" y="30503"/>
                  </a:cubicBezTo>
                  <a:cubicBezTo>
                    <a:pt x="66528" y="31198"/>
                    <a:pt x="65448" y="31788"/>
                    <a:pt x="65118" y="31976"/>
                  </a:cubicBezTo>
                  <a:cubicBezTo>
                    <a:pt x="65061" y="31998"/>
                    <a:pt x="65010" y="32030"/>
                    <a:pt x="64967" y="32072"/>
                  </a:cubicBezTo>
                  <a:lnTo>
                    <a:pt x="65102" y="32254"/>
                  </a:lnTo>
                  <a:lnTo>
                    <a:pt x="64964" y="32214"/>
                  </a:lnTo>
                  <a:cubicBezTo>
                    <a:pt x="64930" y="32333"/>
                    <a:pt x="64566" y="33064"/>
                    <a:pt x="61352" y="37497"/>
                  </a:cubicBezTo>
                  <a:cubicBezTo>
                    <a:pt x="57635" y="42623"/>
                    <a:pt x="57538" y="43548"/>
                    <a:pt x="57376" y="45081"/>
                  </a:cubicBezTo>
                  <a:cubicBezTo>
                    <a:pt x="57340" y="45425"/>
                    <a:pt x="57298" y="45816"/>
                    <a:pt x="57207" y="46295"/>
                  </a:cubicBezTo>
                  <a:cubicBezTo>
                    <a:pt x="56691" y="49016"/>
                    <a:pt x="59232" y="52226"/>
                    <a:pt x="61581" y="52730"/>
                  </a:cubicBezTo>
                  <a:cubicBezTo>
                    <a:pt x="62493" y="52925"/>
                    <a:pt x="64636" y="53818"/>
                    <a:pt x="66907" y="54764"/>
                  </a:cubicBezTo>
                  <a:cubicBezTo>
                    <a:pt x="70006" y="56054"/>
                    <a:pt x="73210" y="57390"/>
                    <a:pt x="74308" y="57390"/>
                  </a:cubicBezTo>
                  <a:cubicBezTo>
                    <a:pt x="74335" y="57390"/>
                    <a:pt x="74360" y="57389"/>
                    <a:pt x="74384" y="57388"/>
                  </a:cubicBezTo>
                  <a:cubicBezTo>
                    <a:pt x="76211" y="57269"/>
                    <a:pt x="83099" y="50192"/>
                    <a:pt x="84845" y="47564"/>
                  </a:cubicBezTo>
                  <a:cubicBezTo>
                    <a:pt x="86753" y="44691"/>
                    <a:pt x="89236" y="42580"/>
                    <a:pt x="90734" y="41835"/>
                  </a:cubicBezTo>
                  <a:cubicBezTo>
                    <a:pt x="92204" y="41105"/>
                    <a:pt x="94783" y="40038"/>
                    <a:pt x="97294" y="40038"/>
                  </a:cubicBezTo>
                  <a:cubicBezTo>
                    <a:pt x="97852" y="40038"/>
                    <a:pt x="98405" y="40090"/>
                    <a:pt x="98943" y="40211"/>
                  </a:cubicBezTo>
                  <a:cubicBezTo>
                    <a:pt x="100915" y="40652"/>
                    <a:pt x="101833" y="41622"/>
                    <a:pt x="102035" y="42383"/>
                  </a:cubicBezTo>
                  <a:cubicBezTo>
                    <a:pt x="102141" y="42783"/>
                    <a:pt x="102055" y="43137"/>
                    <a:pt x="101791" y="43378"/>
                  </a:cubicBezTo>
                  <a:cubicBezTo>
                    <a:pt x="101596" y="43555"/>
                    <a:pt x="101342" y="43741"/>
                    <a:pt x="101019" y="43976"/>
                  </a:cubicBezTo>
                  <a:cubicBezTo>
                    <a:pt x="99825" y="44847"/>
                    <a:pt x="97827" y="46304"/>
                    <a:pt x="95155" y="50148"/>
                  </a:cubicBezTo>
                  <a:cubicBezTo>
                    <a:pt x="93710" y="52224"/>
                    <a:pt x="91946" y="54259"/>
                    <a:pt x="90077" y="56414"/>
                  </a:cubicBezTo>
                  <a:cubicBezTo>
                    <a:pt x="87638" y="59228"/>
                    <a:pt x="85116" y="62138"/>
                    <a:pt x="83172" y="65325"/>
                  </a:cubicBezTo>
                  <a:cubicBezTo>
                    <a:pt x="80172" y="70246"/>
                    <a:pt x="76887" y="73209"/>
                    <a:pt x="73409" y="76345"/>
                  </a:cubicBezTo>
                  <a:cubicBezTo>
                    <a:pt x="72980" y="76731"/>
                    <a:pt x="72551" y="77118"/>
                    <a:pt x="72122" y="77511"/>
                  </a:cubicBezTo>
                  <a:cubicBezTo>
                    <a:pt x="70304" y="79169"/>
                    <a:pt x="67553" y="81442"/>
                    <a:pt x="64640" y="83849"/>
                  </a:cubicBezTo>
                  <a:cubicBezTo>
                    <a:pt x="61343" y="86574"/>
                    <a:pt x="57936" y="89390"/>
                    <a:pt x="55377" y="91723"/>
                  </a:cubicBezTo>
                  <a:cubicBezTo>
                    <a:pt x="41545" y="104341"/>
                    <a:pt x="32104" y="113428"/>
                    <a:pt x="27317" y="118734"/>
                  </a:cubicBezTo>
                  <a:cubicBezTo>
                    <a:pt x="22078" y="124541"/>
                    <a:pt x="21078" y="125154"/>
                    <a:pt x="20896" y="125204"/>
                  </a:cubicBezTo>
                  <a:cubicBezTo>
                    <a:pt x="20903" y="125202"/>
                    <a:pt x="20912" y="125201"/>
                    <a:pt x="20924" y="125201"/>
                  </a:cubicBezTo>
                  <a:cubicBezTo>
                    <a:pt x="20965" y="125201"/>
                    <a:pt x="21030" y="125216"/>
                    <a:pt x="21082" y="125274"/>
                  </a:cubicBezTo>
                  <a:cubicBezTo>
                    <a:pt x="21132" y="125327"/>
                    <a:pt x="21154" y="125403"/>
                    <a:pt x="21135" y="125455"/>
                  </a:cubicBezTo>
                  <a:lnTo>
                    <a:pt x="20606" y="125266"/>
                  </a:lnTo>
                  <a:lnTo>
                    <a:pt x="20606" y="125266"/>
                  </a:lnTo>
                  <a:cubicBezTo>
                    <a:pt x="20543" y="125447"/>
                    <a:pt x="20597" y="125627"/>
                    <a:pt x="20742" y="125714"/>
                  </a:cubicBezTo>
                  <a:cubicBezTo>
                    <a:pt x="20787" y="125739"/>
                    <a:pt x="20831" y="125766"/>
                    <a:pt x="20904" y="125766"/>
                  </a:cubicBezTo>
                  <a:cubicBezTo>
                    <a:pt x="21289" y="125766"/>
                    <a:pt x="22421" y="125000"/>
                    <a:pt x="27734" y="119110"/>
                  </a:cubicBezTo>
                  <a:cubicBezTo>
                    <a:pt x="32510" y="113820"/>
                    <a:pt x="41937" y="104743"/>
                    <a:pt x="55763" y="92131"/>
                  </a:cubicBezTo>
                  <a:cubicBezTo>
                    <a:pt x="58304" y="89814"/>
                    <a:pt x="61708" y="87001"/>
                    <a:pt x="64998" y="84282"/>
                  </a:cubicBezTo>
                  <a:cubicBezTo>
                    <a:pt x="67916" y="81871"/>
                    <a:pt x="70673" y="79592"/>
                    <a:pt x="72500" y="77925"/>
                  </a:cubicBezTo>
                  <a:cubicBezTo>
                    <a:pt x="72929" y="77535"/>
                    <a:pt x="73358" y="77148"/>
                    <a:pt x="73785" y="76762"/>
                  </a:cubicBezTo>
                  <a:cubicBezTo>
                    <a:pt x="77140" y="73736"/>
                    <a:pt x="80609" y="70608"/>
                    <a:pt x="83651" y="65618"/>
                  </a:cubicBezTo>
                  <a:cubicBezTo>
                    <a:pt x="85570" y="62471"/>
                    <a:pt x="88078" y="59578"/>
                    <a:pt x="90502" y="56782"/>
                  </a:cubicBezTo>
                  <a:cubicBezTo>
                    <a:pt x="92380" y="54615"/>
                    <a:pt x="94154" y="52569"/>
                    <a:pt x="95616" y="50469"/>
                  </a:cubicBezTo>
                  <a:cubicBezTo>
                    <a:pt x="98235" y="46704"/>
                    <a:pt x="100185" y="45280"/>
                    <a:pt x="101351" y="44430"/>
                  </a:cubicBezTo>
                  <a:cubicBezTo>
                    <a:pt x="101673" y="44194"/>
                    <a:pt x="101951" y="43992"/>
                    <a:pt x="102170" y="43792"/>
                  </a:cubicBezTo>
                  <a:cubicBezTo>
                    <a:pt x="102589" y="43409"/>
                    <a:pt x="102739" y="42843"/>
                    <a:pt x="102579" y="42238"/>
                  </a:cubicBezTo>
                  <a:cubicBezTo>
                    <a:pt x="102334" y="41320"/>
                    <a:pt x="101284" y="40159"/>
                    <a:pt x="99066" y="39662"/>
                  </a:cubicBezTo>
                  <a:cubicBezTo>
                    <a:pt x="98489" y="39532"/>
                    <a:pt x="97897" y="39476"/>
                    <a:pt x="97302" y="39476"/>
                  </a:cubicBezTo>
                  <a:cubicBezTo>
                    <a:pt x="94672" y="39476"/>
                    <a:pt x="92003" y="40578"/>
                    <a:pt x="90485" y="41333"/>
                  </a:cubicBezTo>
                  <a:cubicBezTo>
                    <a:pt x="88573" y="42283"/>
                    <a:pt x="86063" y="44718"/>
                    <a:pt x="84376" y="47254"/>
                  </a:cubicBezTo>
                  <a:cubicBezTo>
                    <a:pt x="82581" y="49959"/>
                    <a:pt x="75872" y="56728"/>
                    <a:pt x="74349" y="56827"/>
                  </a:cubicBezTo>
                  <a:cubicBezTo>
                    <a:pt x="74334" y="56827"/>
                    <a:pt x="74317" y="56828"/>
                    <a:pt x="74300" y="56828"/>
                  </a:cubicBezTo>
                  <a:cubicBezTo>
                    <a:pt x="73335" y="56828"/>
                    <a:pt x="69896" y="55401"/>
                    <a:pt x="67123" y="54246"/>
                  </a:cubicBezTo>
                  <a:cubicBezTo>
                    <a:pt x="64828" y="53289"/>
                    <a:pt x="62661" y="52387"/>
                    <a:pt x="61698" y="52181"/>
                  </a:cubicBezTo>
                  <a:cubicBezTo>
                    <a:pt x="59629" y="51737"/>
                    <a:pt x="57303" y="48799"/>
                    <a:pt x="57759" y="46400"/>
                  </a:cubicBezTo>
                  <a:cubicBezTo>
                    <a:pt x="57854" y="45898"/>
                    <a:pt x="57897" y="45495"/>
                    <a:pt x="57935" y="45140"/>
                  </a:cubicBezTo>
                  <a:cubicBezTo>
                    <a:pt x="58087" y="43701"/>
                    <a:pt x="58179" y="42832"/>
                    <a:pt x="61806" y="37827"/>
                  </a:cubicBezTo>
                  <a:cubicBezTo>
                    <a:pt x="64441" y="34193"/>
                    <a:pt x="65279" y="32926"/>
                    <a:pt x="65473" y="32422"/>
                  </a:cubicBezTo>
                  <a:cubicBezTo>
                    <a:pt x="65863" y="32204"/>
                    <a:pt x="66900" y="31653"/>
                    <a:pt x="68472" y="31024"/>
                  </a:cubicBezTo>
                  <a:cubicBezTo>
                    <a:pt x="70441" y="30236"/>
                    <a:pt x="73717" y="27925"/>
                    <a:pt x="74183" y="27593"/>
                  </a:cubicBezTo>
                  <a:cubicBezTo>
                    <a:pt x="74950" y="27448"/>
                    <a:pt x="81603" y="26123"/>
                    <a:pt x="83718" y="23501"/>
                  </a:cubicBezTo>
                  <a:cubicBezTo>
                    <a:pt x="85280" y="21562"/>
                    <a:pt x="84754" y="20209"/>
                    <a:pt x="84456" y="19717"/>
                  </a:cubicBezTo>
                  <a:cubicBezTo>
                    <a:pt x="84073" y="19086"/>
                    <a:pt x="83406" y="18710"/>
                    <a:pt x="82717" y="18710"/>
                  </a:cubicBezTo>
                  <a:cubicBezTo>
                    <a:pt x="82594" y="18710"/>
                    <a:pt x="82471" y="18722"/>
                    <a:pt x="82348" y="18747"/>
                  </a:cubicBezTo>
                  <a:cubicBezTo>
                    <a:pt x="81875" y="18842"/>
                    <a:pt x="80860" y="18935"/>
                    <a:pt x="79574" y="19053"/>
                  </a:cubicBezTo>
                  <a:cubicBezTo>
                    <a:pt x="76947" y="19294"/>
                    <a:pt x="72977" y="19660"/>
                    <a:pt x="70055" y="20405"/>
                  </a:cubicBezTo>
                  <a:cubicBezTo>
                    <a:pt x="66557" y="21296"/>
                    <a:pt x="59951" y="23213"/>
                    <a:pt x="59242" y="23859"/>
                  </a:cubicBezTo>
                  <a:cubicBezTo>
                    <a:pt x="58728" y="24329"/>
                    <a:pt x="52557" y="31275"/>
                    <a:pt x="50867" y="33180"/>
                  </a:cubicBezTo>
                  <a:lnTo>
                    <a:pt x="50678" y="31599"/>
                  </a:lnTo>
                  <a:lnTo>
                    <a:pt x="51737" y="20495"/>
                  </a:lnTo>
                  <a:lnTo>
                    <a:pt x="57839" y="13889"/>
                  </a:lnTo>
                  <a:cubicBezTo>
                    <a:pt x="58629" y="13703"/>
                    <a:pt x="64163" y="12323"/>
                    <a:pt x="66422" y="9581"/>
                  </a:cubicBezTo>
                  <a:cubicBezTo>
                    <a:pt x="68360" y="7233"/>
                    <a:pt x="68534" y="4796"/>
                    <a:pt x="68040" y="3817"/>
                  </a:cubicBezTo>
                  <a:cubicBezTo>
                    <a:pt x="67853" y="3448"/>
                    <a:pt x="67566" y="3253"/>
                    <a:pt x="67233" y="3253"/>
                  </a:cubicBezTo>
                  <a:cubicBezTo>
                    <a:pt x="67222" y="3253"/>
                    <a:pt x="67211" y="3253"/>
                    <a:pt x="67199" y="3253"/>
                  </a:cubicBezTo>
                  <a:cubicBezTo>
                    <a:pt x="65424" y="3348"/>
                    <a:pt x="57159" y="5614"/>
                    <a:pt x="55281" y="6626"/>
                  </a:cubicBezTo>
                  <a:cubicBezTo>
                    <a:pt x="53423" y="7628"/>
                    <a:pt x="43377" y="15344"/>
                    <a:pt x="41972" y="16992"/>
                  </a:cubicBezTo>
                  <a:cubicBezTo>
                    <a:pt x="41162" y="17937"/>
                    <a:pt x="40075" y="19845"/>
                    <a:pt x="39298" y="21294"/>
                  </a:cubicBezTo>
                  <a:cubicBezTo>
                    <a:pt x="39604" y="19897"/>
                    <a:pt x="39997" y="18131"/>
                    <a:pt x="40244" y="17140"/>
                  </a:cubicBezTo>
                  <a:cubicBezTo>
                    <a:pt x="40422" y="16420"/>
                    <a:pt x="41787" y="14497"/>
                    <a:pt x="43233" y="12460"/>
                  </a:cubicBezTo>
                  <a:cubicBezTo>
                    <a:pt x="45346" y="9484"/>
                    <a:pt x="47741" y="6110"/>
                    <a:pt x="48044" y="4351"/>
                  </a:cubicBezTo>
                  <a:cubicBezTo>
                    <a:pt x="48401" y="2272"/>
                    <a:pt x="47523" y="756"/>
                    <a:pt x="46556" y="226"/>
                  </a:cubicBezTo>
                  <a:cubicBezTo>
                    <a:pt x="46279" y="75"/>
                    <a:pt x="45993" y="0"/>
                    <a:pt x="457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3317625" y="2590300"/>
              <a:ext cx="123625" cy="56350"/>
            </a:xfrm>
            <a:custGeom>
              <a:avLst/>
              <a:gdLst/>
              <a:ahLst/>
              <a:cxnLst/>
              <a:rect l="l" t="t" r="r" b="b"/>
              <a:pathLst>
                <a:path w="4945" h="2254" extrusionOk="0">
                  <a:moveTo>
                    <a:pt x="3205" y="0"/>
                  </a:moveTo>
                  <a:cubicBezTo>
                    <a:pt x="3102" y="0"/>
                    <a:pt x="2998" y="10"/>
                    <a:pt x="2896" y="31"/>
                  </a:cubicBezTo>
                  <a:cubicBezTo>
                    <a:pt x="2398" y="131"/>
                    <a:pt x="1340" y="226"/>
                    <a:pt x="1" y="351"/>
                  </a:cubicBezTo>
                  <a:lnTo>
                    <a:pt x="111" y="637"/>
                  </a:lnTo>
                  <a:cubicBezTo>
                    <a:pt x="111" y="637"/>
                    <a:pt x="48" y="1992"/>
                    <a:pt x="1535" y="2197"/>
                  </a:cubicBezTo>
                  <a:cubicBezTo>
                    <a:pt x="1801" y="2234"/>
                    <a:pt x="2086" y="2254"/>
                    <a:pt x="2375" y="2254"/>
                  </a:cubicBezTo>
                  <a:cubicBezTo>
                    <a:pt x="3337" y="2254"/>
                    <a:pt x="4355" y="2036"/>
                    <a:pt x="4945" y="1494"/>
                  </a:cubicBezTo>
                  <a:cubicBezTo>
                    <a:pt x="4751" y="567"/>
                    <a:pt x="3982" y="0"/>
                    <a:pt x="3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3307775" y="2583225"/>
              <a:ext cx="141200" cy="70425"/>
            </a:xfrm>
            <a:custGeom>
              <a:avLst/>
              <a:gdLst/>
              <a:ahLst/>
              <a:cxnLst/>
              <a:rect l="l" t="t" r="r" b="b"/>
              <a:pathLst>
                <a:path w="5648" h="2817" extrusionOk="0">
                  <a:moveTo>
                    <a:pt x="3591" y="565"/>
                  </a:moveTo>
                  <a:cubicBezTo>
                    <a:pt x="4169" y="565"/>
                    <a:pt x="4800" y="946"/>
                    <a:pt x="5023" y="1675"/>
                  </a:cubicBezTo>
                  <a:cubicBezTo>
                    <a:pt x="4477" y="2087"/>
                    <a:pt x="3609" y="2256"/>
                    <a:pt x="2779" y="2256"/>
                  </a:cubicBezTo>
                  <a:cubicBezTo>
                    <a:pt x="2499" y="2256"/>
                    <a:pt x="2224" y="2236"/>
                    <a:pt x="1966" y="2201"/>
                  </a:cubicBezTo>
                  <a:cubicBezTo>
                    <a:pt x="782" y="2038"/>
                    <a:pt x="782" y="1044"/>
                    <a:pt x="786" y="932"/>
                  </a:cubicBezTo>
                  <a:lnTo>
                    <a:pt x="787" y="879"/>
                  </a:lnTo>
                  <a:cubicBezTo>
                    <a:pt x="1960" y="771"/>
                    <a:pt x="2880" y="682"/>
                    <a:pt x="3345" y="589"/>
                  </a:cubicBezTo>
                  <a:cubicBezTo>
                    <a:pt x="3425" y="573"/>
                    <a:pt x="3507" y="565"/>
                    <a:pt x="3591" y="565"/>
                  </a:cubicBezTo>
                  <a:close/>
                  <a:moveTo>
                    <a:pt x="3606" y="1"/>
                  </a:moveTo>
                  <a:cubicBezTo>
                    <a:pt x="3483" y="1"/>
                    <a:pt x="3359" y="13"/>
                    <a:pt x="3235" y="39"/>
                  </a:cubicBezTo>
                  <a:cubicBezTo>
                    <a:pt x="2761" y="133"/>
                    <a:pt x="1736" y="227"/>
                    <a:pt x="439" y="348"/>
                  </a:cubicBezTo>
                  <a:lnTo>
                    <a:pt x="1" y="387"/>
                  </a:lnTo>
                  <a:lnTo>
                    <a:pt x="224" y="968"/>
                  </a:lnTo>
                  <a:cubicBezTo>
                    <a:pt x="222" y="1541"/>
                    <a:pt x="563" y="2575"/>
                    <a:pt x="1890" y="2757"/>
                  </a:cubicBezTo>
                  <a:cubicBezTo>
                    <a:pt x="2184" y="2796"/>
                    <a:pt x="2480" y="2816"/>
                    <a:pt x="2777" y="2816"/>
                  </a:cubicBezTo>
                  <a:cubicBezTo>
                    <a:pt x="3758" y="2816"/>
                    <a:pt x="4855" y="2603"/>
                    <a:pt x="5531" y="1984"/>
                  </a:cubicBezTo>
                  <a:lnTo>
                    <a:pt x="5648" y="1876"/>
                  </a:lnTo>
                  <a:lnTo>
                    <a:pt x="5614" y="1719"/>
                  </a:lnTo>
                  <a:cubicBezTo>
                    <a:pt x="5402" y="709"/>
                    <a:pt x="4542" y="1"/>
                    <a:pt x="3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2002175" y="2679800"/>
              <a:ext cx="146400" cy="447875"/>
            </a:xfrm>
            <a:custGeom>
              <a:avLst/>
              <a:gdLst/>
              <a:ahLst/>
              <a:cxnLst/>
              <a:rect l="l" t="t" r="r" b="b"/>
              <a:pathLst>
                <a:path w="5856" h="17915" extrusionOk="0">
                  <a:moveTo>
                    <a:pt x="2093" y="0"/>
                  </a:moveTo>
                  <a:cubicBezTo>
                    <a:pt x="2008" y="0"/>
                    <a:pt x="1925" y="39"/>
                    <a:pt x="1869" y="112"/>
                  </a:cubicBezTo>
                  <a:cubicBezTo>
                    <a:pt x="1850" y="136"/>
                    <a:pt x="1" y="2618"/>
                    <a:pt x="1634" y="5227"/>
                  </a:cubicBezTo>
                  <a:cubicBezTo>
                    <a:pt x="3141" y="7631"/>
                    <a:pt x="5252" y="17593"/>
                    <a:pt x="5274" y="17692"/>
                  </a:cubicBezTo>
                  <a:cubicBezTo>
                    <a:pt x="5301" y="17822"/>
                    <a:pt x="5416" y="17915"/>
                    <a:pt x="5548" y="17915"/>
                  </a:cubicBezTo>
                  <a:cubicBezTo>
                    <a:pt x="5567" y="17915"/>
                    <a:pt x="5586" y="17914"/>
                    <a:pt x="5606" y="17910"/>
                  </a:cubicBezTo>
                  <a:cubicBezTo>
                    <a:pt x="5757" y="17879"/>
                    <a:pt x="5855" y="17729"/>
                    <a:pt x="5823" y="17576"/>
                  </a:cubicBezTo>
                  <a:cubicBezTo>
                    <a:pt x="5737" y="17162"/>
                    <a:pt x="3670" y="7418"/>
                    <a:pt x="2111" y="4929"/>
                  </a:cubicBezTo>
                  <a:cubicBezTo>
                    <a:pt x="686" y="2655"/>
                    <a:pt x="2250" y="541"/>
                    <a:pt x="2317" y="452"/>
                  </a:cubicBezTo>
                  <a:cubicBezTo>
                    <a:pt x="2410" y="328"/>
                    <a:pt x="2386" y="153"/>
                    <a:pt x="2263" y="58"/>
                  </a:cubicBezTo>
                  <a:cubicBezTo>
                    <a:pt x="2212" y="19"/>
                    <a:pt x="215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2223450" y="2690875"/>
              <a:ext cx="78300" cy="487150"/>
            </a:xfrm>
            <a:custGeom>
              <a:avLst/>
              <a:gdLst/>
              <a:ahLst/>
              <a:cxnLst/>
              <a:rect l="l" t="t" r="r" b="b"/>
              <a:pathLst>
                <a:path w="3132" h="19486" extrusionOk="0">
                  <a:moveTo>
                    <a:pt x="2836" y="0"/>
                  </a:moveTo>
                  <a:cubicBezTo>
                    <a:pt x="2696" y="0"/>
                    <a:pt x="2575" y="105"/>
                    <a:pt x="2557" y="246"/>
                  </a:cubicBezTo>
                  <a:lnTo>
                    <a:pt x="1346" y="10535"/>
                  </a:lnTo>
                  <a:lnTo>
                    <a:pt x="25" y="19164"/>
                  </a:lnTo>
                  <a:cubicBezTo>
                    <a:pt x="1" y="19316"/>
                    <a:pt x="106" y="19459"/>
                    <a:pt x="260" y="19483"/>
                  </a:cubicBezTo>
                  <a:cubicBezTo>
                    <a:pt x="273" y="19485"/>
                    <a:pt x="288" y="19486"/>
                    <a:pt x="303" y="19486"/>
                  </a:cubicBezTo>
                  <a:cubicBezTo>
                    <a:pt x="440" y="19486"/>
                    <a:pt x="559" y="19385"/>
                    <a:pt x="579" y="19247"/>
                  </a:cubicBezTo>
                  <a:lnTo>
                    <a:pt x="1901" y="10610"/>
                  </a:lnTo>
                  <a:lnTo>
                    <a:pt x="3114" y="313"/>
                  </a:lnTo>
                  <a:cubicBezTo>
                    <a:pt x="3132" y="159"/>
                    <a:pt x="3021" y="21"/>
                    <a:pt x="2869" y="2"/>
                  </a:cubicBezTo>
                  <a:cubicBezTo>
                    <a:pt x="2858" y="1"/>
                    <a:pt x="2847"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2490225" y="2954300"/>
              <a:ext cx="114000" cy="111300"/>
            </a:xfrm>
            <a:custGeom>
              <a:avLst/>
              <a:gdLst/>
              <a:ahLst/>
              <a:cxnLst/>
              <a:rect l="l" t="t" r="r" b="b"/>
              <a:pathLst>
                <a:path w="4560" h="4452" extrusionOk="0">
                  <a:moveTo>
                    <a:pt x="4252" y="1"/>
                  </a:moveTo>
                  <a:cubicBezTo>
                    <a:pt x="4180" y="1"/>
                    <a:pt x="4108" y="28"/>
                    <a:pt x="4053" y="83"/>
                  </a:cubicBezTo>
                  <a:lnTo>
                    <a:pt x="177" y="3973"/>
                  </a:lnTo>
                  <a:cubicBezTo>
                    <a:pt x="0" y="4149"/>
                    <a:pt x="126" y="4451"/>
                    <a:pt x="375" y="4451"/>
                  </a:cubicBezTo>
                  <a:cubicBezTo>
                    <a:pt x="449" y="4451"/>
                    <a:pt x="522" y="4422"/>
                    <a:pt x="575" y="4369"/>
                  </a:cubicBezTo>
                  <a:lnTo>
                    <a:pt x="4451" y="479"/>
                  </a:lnTo>
                  <a:cubicBezTo>
                    <a:pt x="4560" y="369"/>
                    <a:pt x="4560" y="191"/>
                    <a:pt x="4449" y="82"/>
                  </a:cubicBezTo>
                  <a:cubicBezTo>
                    <a:pt x="4395" y="28"/>
                    <a:pt x="4324" y="1"/>
                    <a:pt x="4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2267575" y="3211650"/>
              <a:ext cx="103075" cy="298725"/>
            </a:xfrm>
            <a:custGeom>
              <a:avLst/>
              <a:gdLst/>
              <a:ahLst/>
              <a:cxnLst/>
              <a:rect l="l" t="t" r="r" b="b"/>
              <a:pathLst>
                <a:path w="4123" h="11949" extrusionOk="0">
                  <a:moveTo>
                    <a:pt x="3811" y="0"/>
                  </a:moveTo>
                  <a:cubicBezTo>
                    <a:pt x="3734" y="0"/>
                    <a:pt x="3658" y="32"/>
                    <a:pt x="3602" y="93"/>
                  </a:cubicBezTo>
                  <a:cubicBezTo>
                    <a:pt x="3455" y="258"/>
                    <a:pt x="0" y="4148"/>
                    <a:pt x="828" y="7073"/>
                  </a:cubicBezTo>
                  <a:cubicBezTo>
                    <a:pt x="1609" y="9830"/>
                    <a:pt x="1898" y="11692"/>
                    <a:pt x="1901" y="11709"/>
                  </a:cubicBezTo>
                  <a:cubicBezTo>
                    <a:pt x="1921" y="11847"/>
                    <a:pt x="2040" y="11948"/>
                    <a:pt x="2177" y="11948"/>
                  </a:cubicBezTo>
                  <a:cubicBezTo>
                    <a:pt x="2192" y="11948"/>
                    <a:pt x="2207" y="11947"/>
                    <a:pt x="2221" y="11945"/>
                  </a:cubicBezTo>
                  <a:cubicBezTo>
                    <a:pt x="2374" y="11921"/>
                    <a:pt x="2480" y="11778"/>
                    <a:pt x="2455" y="11624"/>
                  </a:cubicBezTo>
                  <a:cubicBezTo>
                    <a:pt x="2453" y="11607"/>
                    <a:pt x="2160" y="9714"/>
                    <a:pt x="1369" y="6920"/>
                  </a:cubicBezTo>
                  <a:cubicBezTo>
                    <a:pt x="625" y="4293"/>
                    <a:pt x="3986" y="506"/>
                    <a:pt x="4020" y="468"/>
                  </a:cubicBezTo>
                  <a:cubicBezTo>
                    <a:pt x="4123" y="353"/>
                    <a:pt x="4113" y="175"/>
                    <a:pt x="3999" y="71"/>
                  </a:cubicBezTo>
                  <a:cubicBezTo>
                    <a:pt x="3945" y="24"/>
                    <a:pt x="3878" y="0"/>
                    <a:pt x="3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3725775" y="3169175"/>
              <a:ext cx="153675" cy="130825"/>
            </a:xfrm>
            <a:custGeom>
              <a:avLst/>
              <a:gdLst/>
              <a:ahLst/>
              <a:cxnLst/>
              <a:rect l="l" t="t" r="r" b="b"/>
              <a:pathLst>
                <a:path w="6147" h="5233" extrusionOk="0">
                  <a:moveTo>
                    <a:pt x="3985" y="1"/>
                  </a:moveTo>
                  <a:cubicBezTo>
                    <a:pt x="3314" y="1"/>
                    <a:pt x="2722" y="578"/>
                    <a:pt x="1768" y="1448"/>
                  </a:cubicBezTo>
                  <a:cubicBezTo>
                    <a:pt x="1" y="3060"/>
                    <a:pt x="1171" y="5232"/>
                    <a:pt x="1171" y="5232"/>
                  </a:cubicBezTo>
                  <a:lnTo>
                    <a:pt x="6147" y="1439"/>
                  </a:lnTo>
                  <a:cubicBezTo>
                    <a:pt x="5187" y="421"/>
                    <a:pt x="4557" y="1"/>
                    <a:pt x="39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3717550" y="3162150"/>
              <a:ext cx="172350" cy="148350"/>
            </a:xfrm>
            <a:custGeom>
              <a:avLst/>
              <a:gdLst/>
              <a:ahLst/>
              <a:cxnLst/>
              <a:rect l="l" t="t" r="r" b="b"/>
              <a:pathLst>
                <a:path w="6894" h="5934" extrusionOk="0">
                  <a:moveTo>
                    <a:pt x="4333" y="557"/>
                  </a:moveTo>
                  <a:cubicBezTo>
                    <a:pt x="4800" y="557"/>
                    <a:pt x="5291" y="902"/>
                    <a:pt x="6056" y="1687"/>
                  </a:cubicBezTo>
                  <a:lnTo>
                    <a:pt x="1614" y="5072"/>
                  </a:lnTo>
                  <a:cubicBezTo>
                    <a:pt x="1386" y="4459"/>
                    <a:pt x="1061" y="3054"/>
                    <a:pt x="2287" y="1935"/>
                  </a:cubicBezTo>
                  <a:lnTo>
                    <a:pt x="2439" y="1795"/>
                  </a:lnTo>
                  <a:cubicBezTo>
                    <a:pt x="3291" y="1018"/>
                    <a:pt x="3795" y="557"/>
                    <a:pt x="4333" y="557"/>
                  </a:cubicBezTo>
                  <a:close/>
                  <a:moveTo>
                    <a:pt x="4300" y="1"/>
                  </a:moveTo>
                  <a:cubicBezTo>
                    <a:pt x="3570" y="1"/>
                    <a:pt x="2944" y="574"/>
                    <a:pt x="2060" y="1381"/>
                  </a:cubicBezTo>
                  <a:lnTo>
                    <a:pt x="1908" y="1521"/>
                  </a:lnTo>
                  <a:cubicBezTo>
                    <a:pt x="0" y="3260"/>
                    <a:pt x="1240" y="5621"/>
                    <a:pt x="1252" y="5645"/>
                  </a:cubicBezTo>
                  <a:lnTo>
                    <a:pt x="1409" y="5934"/>
                  </a:lnTo>
                  <a:lnTo>
                    <a:pt x="6894" y="1755"/>
                  </a:lnTo>
                  <a:lnTo>
                    <a:pt x="6681" y="1528"/>
                  </a:lnTo>
                  <a:cubicBezTo>
                    <a:pt x="5650" y="435"/>
                    <a:pt x="4936" y="1"/>
                    <a:pt x="4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2881775" y="2203850"/>
              <a:ext cx="150225" cy="69575"/>
            </a:xfrm>
            <a:custGeom>
              <a:avLst/>
              <a:gdLst/>
              <a:ahLst/>
              <a:cxnLst/>
              <a:rect l="l" t="t" r="r" b="b"/>
              <a:pathLst>
                <a:path w="6009" h="2783" extrusionOk="0">
                  <a:moveTo>
                    <a:pt x="5170" y="0"/>
                  </a:moveTo>
                  <a:cubicBezTo>
                    <a:pt x="5161" y="0"/>
                    <a:pt x="5152" y="0"/>
                    <a:pt x="5143" y="1"/>
                  </a:cubicBezTo>
                  <a:cubicBezTo>
                    <a:pt x="4380" y="41"/>
                    <a:pt x="2261" y="527"/>
                    <a:pt x="0" y="1137"/>
                  </a:cubicBezTo>
                  <a:cubicBezTo>
                    <a:pt x="57" y="1680"/>
                    <a:pt x="316" y="2242"/>
                    <a:pt x="1044" y="2561"/>
                  </a:cubicBezTo>
                  <a:cubicBezTo>
                    <a:pt x="1394" y="2714"/>
                    <a:pt x="1836" y="2783"/>
                    <a:pt x="2326" y="2783"/>
                  </a:cubicBezTo>
                  <a:cubicBezTo>
                    <a:pt x="3432" y="2783"/>
                    <a:pt x="4787" y="2435"/>
                    <a:pt x="5901" y="1923"/>
                  </a:cubicBezTo>
                  <a:cubicBezTo>
                    <a:pt x="6008" y="784"/>
                    <a:pt x="5687" y="0"/>
                    <a:pt x="5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2874150" y="2196825"/>
              <a:ext cx="164200" cy="83650"/>
            </a:xfrm>
            <a:custGeom>
              <a:avLst/>
              <a:gdLst/>
              <a:ahLst/>
              <a:cxnLst/>
              <a:rect l="l" t="t" r="r" b="b"/>
              <a:pathLst>
                <a:path w="6568" h="3346" extrusionOk="0">
                  <a:moveTo>
                    <a:pt x="5479" y="562"/>
                  </a:moveTo>
                  <a:cubicBezTo>
                    <a:pt x="5522" y="562"/>
                    <a:pt x="5585" y="577"/>
                    <a:pt x="5655" y="650"/>
                  </a:cubicBezTo>
                  <a:cubicBezTo>
                    <a:pt x="5819" y="820"/>
                    <a:pt x="5982" y="1276"/>
                    <a:pt x="5937" y="2017"/>
                  </a:cubicBezTo>
                  <a:cubicBezTo>
                    <a:pt x="4921" y="2461"/>
                    <a:pt x="3660" y="2787"/>
                    <a:pt x="2632" y="2787"/>
                  </a:cubicBezTo>
                  <a:cubicBezTo>
                    <a:pt x="2185" y="2787"/>
                    <a:pt x="1781" y="2725"/>
                    <a:pt x="1461" y="2585"/>
                  </a:cubicBezTo>
                  <a:lnTo>
                    <a:pt x="1461" y="2586"/>
                  </a:lnTo>
                  <a:cubicBezTo>
                    <a:pt x="1007" y="2386"/>
                    <a:pt x="732" y="2071"/>
                    <a:pt x="624" y="1623"/>
                  </a:cubicBezTo>
                  <a:cubicBezTo>
                    <a:pt x="2910" y="1012"/>
                    <a:pt x="4795" y="597"/>
                    <a:pt x="5461" y="562"/>
                  </a:cubicBezTo>
                  <a:cubicBezTo>
                    <a:pt x="5467" y="562"/>
                    <a:pt x="5472" y="562"/>
                    <a:pt x="5479" y="562"/>
                  </a:cubicBezTo>
                  <a:close/>
                  <a:moveTo>
                    <a:pt x="5468" y="0"/>
                  </a:moveTo>
                  <a:cubicBezTo>
                    <a:pt x="5456" y="0"/>
                    <a:pt x="5444" y="1"/>
                    <a:pt x="5431" y="1"/>
                  </a:cubicBezTo>
                  <a:cubicBezTo>
                    <a:pt x="4548" y="48"/>
                    <a:pt x="2166" y="624"/>
                    <a:pt x="231" y="1148"/>
                  </a:cubicBezTo>
                  <a:lnTo>
                    <a:pt x="0" y="1210"/>
                  </a:lnTo>
                  <a:lnTo>
                    <a:pt x="26" y="1447"/>
                  </a:lnTo>
                  <a:cubicBezTo>
                    <a:pt x="107" y="2216"/>
                    <a:pt x="525" y="2788"/>
                    <a:pt x="1236" y="3099"/>
                  </a:cubicBezTo>
                  <a:cubicBezTo>
                    <a:pt x="1630" y="3271"/>
                    <a:pt x="2109" y="3345"/>
                    <a:pt x="2632" y="3345"/>
                  </a:cubicBezTo>
                  <a:cubicBezTo>
                    <a:pt x="3833" y="3345"/>
                    <a:pt x="5249" y="2953"/>
                    <a:pt x="6322" y="2460"/>
                  </a:cubicBezTo>
                  <a:lnTo>
                    <a:pt x="6468" y="2393"/>
                  </a:lnTo>
                  <a:lnTo>
                    <a:pt x="6484" y="2231"/>
                  </a:lnTo>
                  <a:cubicBezTo>
                    <a:pt x="6567" y="1349"/>
                    <a:pt x="6414" y="631"/>
                    <a:pt x="6060" y="262"/>
                  </a:cubicBezTo>
                  <a:cubicBezTo>
                    <a:pt x="5893" y="89"/>
                    <a:pt x="5681" y="0"/>
                    <a:pt x="5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2378425" y="2122525"/>
              <a:ext cx="127850" cy="116475"/>
            </a:xfrm>
            <a:custGeom>
              <a:avLst/>
              <a:gdLst/>
              <a:ahLst/>
              <a:cxnLst/>
              <a:rect l="l" t="t" r="r" b="b"/>
              <a:pathLst>
                <a:path w="5114" h="4659" extrusionOk="0">
                  <a:moveTo>
                    <a:pt x="3765" y="1"/>
                  </a:moveTo>
                  <a:cubicBezTo>
                    <a:pt x="3448" y="1"/>
                    <a:pt x="3134" y="119"/>
                    <a:pt x="2853" y="375"/>
                  </a:cubicBezTo>
                  <a:cubicBezTo>
                    <a:pt x="2331" y="850"/>
                    <a:pt x="1243" y="2265"/>
                    <a:pt x="0" y="3997"/>
                  </a:cubicBezTo>
                  <a:lnTo>
                    <a:pt x="58" y="4028"/>
                  </a:lnTo>
                  <a:lnTo>
                    <a:pt x="1932" y="4658"/>
                  </a:lnTo>
                  <a:cubicBezTo>
                    <a:pt x="1932" y="4658"/>
                    <a:pt x="4440" y="2786"/>
                    <a:pt x="5113" y="734"/>
                  </a:cubicBezTo>
                  <a:cubicBezTo>
                    <a:pt x="4726" y="268"/>
                    <a:pt x="4243" y="1"/>
                    <a:pt x="37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p:cNvSpPr/>
            <p:nvPr/>
          </p:nvSpPr>
          <p:spPr>
            <a:xfrm>
              <a:off x="2368000" y="2115500"/>
              <a:ext cx="146150" cy="131325"/>
            </a:xfrm>
            <a:custGeom>
              <a:avLst/>
              <a:gdLst/>
              <a:ahLst/>
              <a:cxnLst/>
              <a:rect l="l" t="t" r="r" b="b"/>
              <a:pathLst>
                <a:path w="5846" h="5253" extrusionOk="0">
                  <a:moveTo>
                    <a:pt x="4181" y="562"/>
                  </a:moveTo>
                  <a:cubicBezTo>
                    <a:pt x="4204" y="562"/>
                    <a:pt x="4228" y="563"/>
                    <a:pt x="4251" y="564"/>
                  </a:cubicBezTo>
                  <a:cubicBezTo>
                    <a:pt x="4582" y="587"/>
                    <a:pt x="4918" y="768"/>
                    <a:pt x="5210" y="1077"/>
                  </a:cubicBezTo>
                  <a:cubicBezTo>
                    <a:pt x="4594" y="2720"/>
                    <a:pt x="2771" y="4247"/>
                    <a:pt x="2295" y="4625"/>
                  </a:cubicBezTo>
                  <a:lnTo>
                    <a:pt x="858" y="4145"/>
                  </a:lnTo>
                  <a:cubicBezTo>
                    <a:pt x="2106" y="2419"/>
                    <a:pt x="3025" y="1259"/>
                    <a:pt x="3459" y="862"/>
                  </a:cubicBezTo>
                  <a:cubicBezTo>
                    <a:pt x="3678" y="663"/>
                    <a:pt x="3923" y="562"/>
                    <a:pt x="4181" y="562"/>
                  </a:cubicBezTo>
                  <a:close/>
                  <a:moveTo>
                    <a:pt x="4183" y="1"/>
                  </a:moveTo>
                  <a:cubicBezTo>
                    <a:pt x="3783" y="1"/>
                    <a:pt x="3404" y="153"/>
                    <a:pt x="3080" y="448"/>
                  </a:cubicBezTo>
                  <a:cubicBezTo>
                    <a:pt x="2457" y="1016"/>
                    <a:pt x="1163" y="2755"/>
                    <a:pt x="188" y="4115"/>
                  </a:cubicBezTo>
                  <a:lnTo>
                    <a:pt x="0" y="4378"/>
                  </a:lnTo>
                  <a:lnTo>
                    <a:pt x="286" y="4526"/>
                  </a:lnTo>
                  <a:lnTo>
                    <a:pt x="2399" y="5252"/>
                  </a:lnTo>
                  <a:lnTo>
                    <a:pt x="2516" y="5164"/>
                  </a:lnTo>
                  <a:cubicBezTo>
                    <a:pt x="2622" y="5085"/>
                    <a:pt x="5104" y="3215"/>
                    <a:pt x="5797" y="1103"/>
                  </a:cubicBezTo>
                  <a:lnTo>
                    <a:pt x="5846" y="954"/>
                  </a:lnTo>
                  <a:lnTo>
                    <a:pt x="5746" y="835"/>
                  </a:lnTo>
                  <a:cubicBezTo>
                    <a:pt x="5330" y="335"/>
                    <a:pt x="4814" y="41"/>
                    <a:pt x="4290" y="4"/>
                  </a:cubicBezTo>
                  <a:cubicBezTo>
                    <a:pt x="4254" y="2"/>
                    <a:pt x="4219" y="1"/>
                    <a:pt x="4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p:cNvSpPr/>
            <p:nvPr/>
          </p:nvSpPr>
          <p:spPr>
            <a:xfrm>
              <a:off x="1959150" y="2473600"/>
              <a:ext cx="94175" cy="123475"/>
            </a:xfrm>
            <a:custGeom>
              <a:avLst/>
              <a:gdLst/>
              <a:ahLst/>
              <a:cxnLst/>
              <a:rect l="l" t="t" r="r" b="b"/>
              <a:pathLst>
                <a:path w="3767" h="4939" extrusionOk="0">
                  <a:moveTo>
                    <a:pt x="2320" y="1"/>
                  </a:moveTo>
                  <a:cubicBezTo>
                    <a:pt x="2069" y="1"/>
                    <a:pt x="1826" y="93"/>
                    <a:pt x="1604" y="294"/>
                  </a:cubicBezTo>
                  <a:cubicBezTo>
                    <a:pt x="946" y="893"/>
                    <a:pt x="529" y="2754"/>
                    <a:pt x="0" y="4711"/>
                  </a:cubicBezTo>
                  <a:lnTo>
                    <a:pt x="116" y="4710"/>
                  </a:lnTo>
                  <a:lnTo>
                    <a:pt x="2145" y="4939"/>
                  </a:lnTo>
                  <a:cubicBezTo>
                    <a:pt x="2145" y="4939"/>
                    <a:pt x="3767" y="2160"/>
                    <a:pt x="3171" y="366"/>
                  </a:cubicBezTo>
                  <a:cubicBezTo>
                    <a:pt x="3163" y="343"/>
                    <a:pt x="3156" y="320"/>
                    <a:pt x="3148" y="298"/>
                  </a:cubicBezTo>
                  <a:cubicBezTo>
                    <a:pt x="2873" y="108"/>
                    <a:pt x="2592" y="1"/>
                    <a:pt x="2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6"/>
            <p:cNvSpPr/>
            <p:nvPr/>
          </p:nvSpPr>
          <p:spPr>
            <a:xfrm>
              <a:off x="1949975" y="2466600"/>
              <a:ext cx="110850" cy="137975"/>
            </a:xfrm>
            <a:custGeom>
              <a:avLst/>
              <a:gdLst/>
              <a:ahLst/>
              <a:cxnLst/>
              <a:rect l="l" t="t" r="r" b="b"/>
              <a:pathLst>
                <a:path w="4434" h="5519" extrusionOk="0">
                  <a:moveTo>
                    <a:pt x="2691" y="562"/>
                  </a:moveTo>
                  <a:cubicBezTo>
                    <a:pt x="2874" y="562"/>
                    <a:pt x="3070" y="628"/>
                    <a:pt x="3279" y="759"/>
                  </a:cubicBezTo>
                  <a:cubicBezTo>
                    <a:pt x="3732" y="2178"/>
                    <a:pt x="2676" y="4323"/>
                    <a:pt x="2357" y="4919"/>
                  </a:cubicBezTo>
                  <a:lnTo>
                    <a:pt x="726" y="4736"/>
                  </a:lnTo>
                  <a:lnTo>
                    <a:pt x="841" y="4303"/>
                  </a:lnTo>
                  <a:cubicBezTo>
                    <a:pt x="1258" y="2731"/>
                    <a:pt x="1650" y="1247"/>
                    <a:pt x="2160" y="782"/>
                  </a:cubicBezTo>
                  <a:cubicBezTo>
                    <a:pt x="2321" y="635"/>
                    <a:pt x="2498" y="562"/>
                    <a:pt x="2691" y="562"/>
                  </a:cubicBezTo>
                  <a:close/>
                  <a:moveTo>
                    <a:pt x="2687" y="0"/>
                  </a:moveTo>
                  <a:cubicBezTo>
                    <a:pt x="2358" y="0"/>
                    <a:pt x="2049" y="122"/>
                    <a:pt x="1783" y="367"/>
                  </a:cubicBezTo>
                  <a:cubicBezTo>
                    <a:pt x="1150" y="943"/>
                    <a:pt x="756" y="2433"/>
                    <a:pt x="299" y="4159"/>
                  </a:cubicBezTo>
                  <a:lnTo>
                    <a:pt x="1" y="5272"/>
                  </a:lnTo>
                  <a:lnTo>
                    <a:pt x="469" y="5270"/>
                  </a:lnTo>
                  <a:lnTo>
                    <a:pt x="2662" y="5518"/>
                  </a:lnTo>
                  <a:lnTo>
                    <a:pt x="2754" y="5361"/>
                  </a:lnTo>
                  <a:cubicBezTo>
                    <a:pt x="2824" y="5242"/>
                    <a:pt x="4433" y="2449"/>
                    <a:pt x="3802" y="553"/>
                  </a:cubicBezTo>
                  <a:lnTo>
                    <a:pt x="3752" y="400"/>
                  </a:lnTo>
                  <a:lnTo>
                    <a:pt x="3675" y="346"/>
                  </a:lnTo>
                  <a:cubicBezTo>
                    <a:pt x="3342" y="116"/>
                    <a:pt x="3005" y="0"/>
                    <a:pt x="26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2415751" y="2265732"/>
            <a:ext cx="272242" cy="206540"/>
          </a:xfrm>
          <a:custGeom>
            <a:avLst/>
            <a:gdLst/>
            <a:ahLst/>
            <a:cxnLst/>
            <a:rect l="l" t="t" r="r" b="b"/>
            <a:pathLst>
              <a:path w="37864" h="28726" extrusionOk="0">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2199447" y="1944399"/>
            <a:ext cx="69707" cy="109173"/>
          </a:xfrm>
          <a:custGeom>
            <a:avLst/>
            <a:gdLst/>
            <a:ahLst/>
            <a:cxnLst/>
            <a:rect l="l" t="t" r="r" b="b"/>
            <a:pathLst>
              <a:path w="9695" h="15184" extrusionOk="0">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36"/>
          <p:cNvGrpSpPr/>
          <p:nvPr/>
        </p:nvGrpSpPr>
        <p:grpSpPr>
          <a:xfrm>
            <a:off x="1417764" y="654145"/>
            <a:ext cx="2155895" cy="1495188"/>
            <a:chOff x="-80975" y="268100"/>
            <a:chExt cx="7462425" cy="5175450"/>
          </a:xfrm>
        </p:grpSpPr>
        <p:sp>
          <p:nvSpPr>
            <p:cNvPr id="702" name="Google Shape;702;p36"/>
            <p:cNvSpPr/>
            <p:nvPr/>
          </p:nvSpPr>
          <p:spPr>
            <a:xfrm>
              <a:off x="-80975" y="268100"/>
              <a:ext cx="7314275" cy="4868075"/>
            </a:xfrm>
            <a:custGeom>
              <a:avLst/>
              <a:gdLst/>
              <a:ahLst/>
              <a:cxnLst/>
              <a:rect l="l" t="t" r="r" b="b"/>
              <a:pathLst>
                <a:path w="292571" h="194723" extrusionOk="0">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3119875" y="3591575"/>
              <a:ext cx="4247525" cy="1757475"/>
            </a:xfrm>
            <a:custGeom>
              <a:avLst/>
              <a:gdLst/>
              <a:ahLst/>
              <a:cxnLst/>
              <a:rect l="l" t="t" r="r" b="b"/>
              <a:pathLst>
                <a:path w="169901" h="70299" extrusionOk="0">
                  <a:moveTo>
                    <a:pt x="0" y="1"/>
                  </a:moveTo>
                  <a:lnTo>
                    <a:pt x="31404" y="70298"/>
                  </a:lnTo>
                  <a:lnTo>
                    <a:pt x="169901" y="61886"/>
                  </a:lnTo>
                  <a:lnTo>
                    <a:pt x="760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3104850" y="3579075"/>
              <a:ext cx="4276600" cy="1782500"/>
            </a:xfrm>
            <a:custGeom>
              <a:avLst/>
              <a:gdLst/>
              <a:ahLst/>
              <a:cxnLst/>
              <a:rect l="l" t="t" r="r" b="b"/>
              <a:pathLst>
                <a:path w="171064" h="71300" extrusionOk="0">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p:nvPr/>
          </p:nvSpPr>
          <p:spPr>
            <a:xfrm>
              <a:off x="3119875" y="3591575"/>
              <a:ext cx="834975" cy="1839450"/>
            </a:xfrm>
            <a:custGeom>
              <a:avLst/>
              <a:gdLst/>
              <a:ahLst/>
              <a:cxnLst/>
              <a:rect l="l" t="t" r="r" b="b"/>
              <a:pathLst>
                <a:path w="33399" h="73578" extrusionOk="0">
                  <a:moveTo>
                    <a:pt x="0" y="1"/>
                  </a:moveTo>
                  <a:lnTo>
                    <a:pt x="0" y="4686"/>
                  </a:lnTo>
                  <a:lnTo>
                    <a:pt x="23614" y="67529"/>
                  </a:lnTo>
                  <a:lnTo>
                    <a:pt x="33399" y="7357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6"/>
            <p:cNvSpPr/>
            <p:nvPr/>
          </p:nvSpPr>
          <p:spPr>
            <a:xfrm>
              <a:off x="3107450" y="3579100"/>
              <a:ext cx="862650" cy="1864450"/>
            </a:xfrm>
            <a:custGeom>
              <a:avLst/>
              <a:gdLst/>
              <a:ahLst/>
              <a:cxnLst/>
              <a:rect l="l" t="t" r="r" b="b"/>
              <a:pathLst>
                <a:path w="34506" h="74578" extrusionOk="0">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3476500" y="3664075"/>
              <a:ext cx="1539950" cy="1177350"/>
            </a:xfrm>
            <a:custGeom>
              <a:avLst/>
              <a:gdLst/>
              <a:ahLst/>
              <a:cxnLst/>
              <a:rect l="l" t="t" r="r" b="b"/>
              <a:pathLst>
                <a:path w="61598" h="47094" extrusionOk="0">
                  <a:moveTo>
                    <a:pt x="29236" y="1"/>
                  </a:moveTo>
                  <a:lnTo>
                    <a:pt x="0" y="4691"/>
                  </a:lnTo>
                  <a:lnTo>
                    <a:pt x="22321" y="47094"/>
                  </a:lnTo>
                  <a:lnTo>
                    <a:pt x="61598" y="37941"/>
                  </a:lnTo>
                  <a:lnTo>
                    <a:pt x="292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3461475" y="3651625"/>
              <a:ext cx="1570550" cy="1202225"/>
            </a:xfrm>
            <a:custGeom>
              <a:avLst/>
              <a:gdLst/>
              <a:ahLst/>
              <a:cxnLst/>
              <a:rect l="l" t="t" r="r" b="b"/>
              <a:pathLst>
                <a:path w="62822" h="48089" extrusionOk="0">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4034500" y="4612575"/>
              <a:ext cx="981950" cy="256725"/>
            </a:xfrm>
            <a:custGeom>
              <a:avLst/>
              <a:gdLst/>
              <a:ahLst/>
              <a:cxnLst/>
              <a:rect l="l" t="t" r="r" b="b"/>
              <a:pathLst>
                <a:path w="39278" h="10269" extrusionOk="0">
                  <a:moveTo>
                    <a:pt x="39278" y="1"/>
                  </a:moveTo>
                  <a:lnTo>
                    <a:pt x="1" y="9154"/>
                  </a:lnTo>
                  <a:lnTo>
                    <a:pt x="1" y="10269"/>
                  </a:lnTo>
                  <a:lnTo>
                    <a:pt x="38607" y="2457"/>
                  </a:lnTo>
                  <a:lnTo>
                    <a:pt x="392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4021875" y="4600050"/>
              <a:ext cx="1008800" cy="281775"/>
            </a:xfrm>
            <a:custGeom>
              <a:avLst/>
              <a:gdLst/>
              <a:ahLst/>
              <a:cxnLst/>
              <a:rect l="l" t="t" r="r" b="b"/>
              <a:pathLst>
                <a:path w="40352" h="11271" extrusionOk="0">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4176900" y="3978375"/>
              <a:ext cx="146775" cy="88075"/>
            </a:xfrm>
            <a:custGeom>
              <a:avLst/>
              <a:gdLst/>
              <a:ahLst/>
              <a:cxnLst/>
              <a:rect l="l" t="t" r="r" b="b"/>
              <a:pathLst>
                <a:path w="5871" h="3523" extrusionOk="0">
                  <a:moveTo>
                    <a:pt x="4111" y="0"/>
                  </a:moveTo>
                  <a:lnTo>
                    <a:pt x="1" y="1084"/>
                  </a:lnTo>
                  <a:lnTo>
                    <a:pt x="1651" y="3523"/>
                  </a:lnTo>
                  <a:lnTo>
                    <a:pt x="5870" y="2382"/>
                  </a:lnTo>
                  <a:lnTo>
                    <a:pt x="4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4405725" y="4311375"/>
              <a:ext cx="169625" cy="101575"/>
            </a:xfrm>
            <a:custGeom>
              <a:avLst/>
              <a:gdLst/>
              <a:ahLst/>
              <a:cxnLst/>
              <a:rect l="l" t="t" r="r" b="b"/>
              <a:pathLst>
                <a:path w="6785" h="4063" extrusionOk="0">
                  <a:moveTo>
                    <a:pt x="4782" y="0"/>
                  </a:moveTo>
                  <a:lnTo>
                    <a:pt x="1" y="1293"/>
                  </a:lnTo>
                  <a:lnTo>
                    <a:pt x="1869" y="4063"/>
                  </a:lnTo>
                  <a:lnTo>
                    <a:pt x="6785" y="2717"/>
                  </a:lnTo>
                  <a:lnTo>
                    <a:pt x="4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4090900" y="3856225"/>
              <a:ext cx="129900" cy="67400"/>
            </a:xfrm>
            <a:custGeom>
              <a:avLst/>
              <a:gdLst/>
              <a:ahLst/>
              <a:cxnLst/>
              <a:rect l="l" t="t" r="r" b="b"/>
              <a:pathLst>
                <a:path w="5196" h="2696" extrusionOk="0">
                  <a:moveTo>
                    <a:pt x="3950" y="0"/>
                  </a:moveTo>
                  <a:lnTo>
                    <a:pt x="1" y="876"/>
                  </a:lnTo>
                  <a:lnTo>
                    <a:pt x="1229" y="2696"/>
                  </a:lnTo>
                  <a:lnTo>
                    <a:pt x="5195" y="1686"/>
                  </a:lnTo>
                  <a:lnTo>
                    <a:pt x="3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4281625" y="4130000"/>
              <a:ext cx="172450" cy="114225"/>
            </a:xfrm>
            <a:custGeom>
              <a:avLst/>
              <a:gdLst/>
              <a:ahLst/>
              <a:cxnLst/>
              <a:rect l="l" t="t" r="r" b="b"/>
              <a:pathLst>
                <a:path w="6898" h="4569" extrusionOk="0">
                  <a:moveTo>
                    <a:pt x="4394" y="1"/>
                  </a:moveTo>
                  <a:lnTo>
                    <a:pt x="1" y="1211"/>
                  </a:lnTo>
                  <a:lnTo>
                    <a:pt x="2269" y="4569"/>
                  </a:lnTo>
                  <a:lnTo>
                    <a:pt x="6898" y="3389"/>
                  </a:lnTo>
                  <a:lnTo>
                    <a:pt x="4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4482250" y="4199575"/>
              <a:ext cx="150700" cy="92650"/>
            </a:xfrm>
            <a:custGeom>
              <a:avLst/>
              <a:gdLst/>
              <a:ahLst/>
              <a:cxnLst/>
              <a:rect l="l" t="t" r="r" b="b"/>
              <a:pathLst>
                <a:path w="6028" h="3706" extrusionOk="0">
                  <a:moveTo>
                    <a:pt x="3968" y="0"/>
                  </a:moveTo>
                  <a:lnTo>
                    <a:pt x="1" y="1010"/>
                  </a:lnTo>
                  <a:lnTo>
                    <a:pt x="1986" y="3706"/>
                  </a:lnTo>
                  <a:lnTo>
                    <a:pt x="6027" y="2613"/>
                  </a:lnTo>
                  <a:lnTo>
                    <a:pt x="39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4348350" y="4229300"/>
              <a:ext cx="166250" cy="99825"/>
            </a:xfrm>
            <a:custGeom>
              <a:avLst/>
              <a:gdLst/>
              <a:ahLst/>
              <a:cxnLst/>
              <a:rect l="l" t="t" r="r" b="b"/>
              <a:pathLst>
                <a:path w="6650" h="3993" extrusionOk="0">
                  <a:moveTo>
                    <a:pt x="4656" y="0"/>
                  </a:moveTo>
                  <a:lnTo>
                    <a:pt x="1" y="1184"/>
                  </a:lnTo>
                  <a:lnTo>
                    <a:pt x="1895" y="3993"/>
                  </a:lnTo>
                  <a:lnTo>
                    <a:pt x="6650" y="2704"/>
                  </a:lnTo>
                  <a:lnTo>
                    <a:pt x="4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3978775" y="3882025"/>
              <a:ext cx="125650" cy="70250"/>
            </a:xfrm>
            <a:custGeom>
              <a:avLst/>
              <a:gdLst/>
              <a:ahLst/>
              <a:cxnLst/>
              <a:rect l="l" t="t" r="r" b="b"/>
              <a:pathLst>
                <a:path w="5026" h="2810" extrusionOk="0">
                  <a:moveTo>
                    <a:pt x="3780" y="0"/>
                  </a:moveTo>
                  <a:lnTo>
                    <a:pt x="1" y="832"/>
                  </a:lnTo>
                  <a:lnTo>
                    <a:pt x="1224" y="2809"/>
                  </a:lnTo>
                  <a:lnTo>
                    <a:pt x="5026" y="1838"/>
                  </a:lnTo>
                  <a:lnTo>
                    <a:pt x="3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4228075" y="4052400"/>
              <a:ext cx="152850" cy="93300"/>
            </a:xfrm>
            <a:custGeom>
              <a:avLst/>
              <a:gdLst/>
              <a:ahLst/>
              <a:cxnLst/>
              <a:rect l="l" t="t" r="r" b="b"/>
              <a:pathLst>
                <a:path w="6114" h="3732" extrusionOk="0">
                  <a:moveTo>
                    <a:pt x="4250" y="0"/>
                  </a:moveTo>
                  <a:lnTo>
                    <a:pt x="0" y="1150"/>
                  </a:lnTo>
                  <a:lnTo>
                    <a:pt x="1746" y="3732"/>
                  </a:lnTo>
                  <a:lnTo>
                    <a:pt x="6114" y="2526"/>
                  </a:lnTo>
                  <a:lnTo>
                    <a:pt x="4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4131625" y="3912950"/>
              <a:ext cx="137400" cy="77850"/>
            </a:xfrm>
            <a:custGeom>
              <a:avLst/>
              <a:gdLst/>
              <a:ahLst/>
              <a:cxnLst/>
              <a:rect l="l" t="t" r="r" b="b"/>
              <a:pathLst>
                <a:path w="5496" h="3114" extrusionOk="0">
                  <a:moveTo>
                    <a:pt x="3993" y="0"/>
                  </a:moveTo>
                  <a:lnTo>
                    <a:pt x="0" y="1015"/>
                  </a:lnTo>
                  <a:lnTo>
                    <a:pt x="1415" y="3114"/>
                  </a:lnTo>
                  <a:lnTo>
                    <a:pt x="5495" y="2034"/>
                  </a:lnTo>
                  <a:lnTo>
                    <a:pt x="3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3773675" y="4000675"/>
              <a:ext cx="143725" cy="85600"/>
            </a:xfrm>
            <a:custGeom>
              <a:avLst/>
              <a:gdLst/>
              <a:ahLst/>
              <a:cxnLst/>
              <a:rect l="l" t="t" r="r" b="b"/>
              <a:pathLst>
                <a:path w="5749" h="3424" extrusionOk="0">
                  <a:moveTo>
                    <a:pt x="4512" y="1"/>
                  </a:moveTo>
                  <a:lnTo>
                    <a:pt x="1" y="1150"/>
                  </a:lnTo>
                  <a:lnTo>
                    <a:pt x="1259" y="3423"/>
                  </a:lnTo>
                  <a:lnTo>
                    <a:pt x="5749" y="2239"/>
                  </a:lnTo>
                  <a:lnTo>
                    <a:pt x="45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3720550" y="4105850"/>
              <a:ext cx="112275" cy="85700"/>
            </a:xfrm>
            <a:custGeom>
              <a:avLst/>
              <a:gdLst/>
              <a:ahLst/>
              <a:cxnLst/>
              <a:rect l="l" t="t" r="r" b="b"/>
              <a:pathLst>
                <a:path w="4491" h="3428" extrusionOk="0">
                  <a:moveTo>
                    <a:pt x="3053" y="0"/>
                  </a:moveTo>
                  <a:lnTo>
                    <a:pt x="1" y="806"/>
                  </a:lnTo>
                  <a:lnTo>
                    <a:pt x="1390" y="3427"/>
                  </a:lnTo>
                  <a:lnTo>
                    <a:pt x="4490" y="2591"/>
                  </a:lnTo>
                  <a:lnTo>
                    <a:pt x="3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3945250" y="3829775"/>
              <a:ext cx="118025" cy="58050"/>
            </a:xfrm>
            <a:custGeom>
              <a:avLst/>
              <a:gdLst/>
              <a:ahLst/>
              <a:cxnLst/>
              <a:rect l="l" t="t" r="r" b="b"/>
              <a:pathLst>
                <a:path w="4721" h="2322" extrusionOk="0">
                  <a:moveTo>
                    <a:pt x="3710" y="0"/>
                  </a:moveTo>
                  <a:lnTo>
                    <a:pt x="0" y="762"/>
                  </a:lnTo>
                  <a:lnTo>
                    <a:pt x="967" y="2321"/>
                  </a:lnTo>
                  <a:lnTo>
                    <a:pt x="4721" y="1494"/>
                  </a:lnTo>
                  <a:lnTo>
                    <a:pt x="371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3733525" y="3931775"/>
              <a:ext cx="144575" cy="82550"/>
            </a:xfrm>
            <a:custGeom>
              <a:avLst/>
              <a:gdLst/>
              <a:ahLst/>
              <a:cxnLst/>
              <a:rect l="l" t="t" r="r" b="b"/>
              <a:pathLst>
                <a:path w="5783" h="3302" extrusionOk="0">
                  <a:moveTo>
                    <a:pt x="4590" y="0"/>
                  </a:moveTo>
                  <a:lnTo>
                    <a:pt x="0" y="1011"/>
                  </a:lnTo>
                  <a:lnTo>
                    <a:pt x="1272" y="3301"/>
                  </a:lnTo>
                  <a:lnTo>
                    <a:pt x="5783" y="2152"/>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3834000" y="3852300"/>
              <a:ext cx="118125" cy="60450"/>
            </a:xfrm>
            <a:custGeom>
              <a:avLst/>
              <a:gdLst/>
              <a:ahLst/>
              <a:cxnLst/>
              <a:rect l="l" t="t" r="r" b="b"/>
              <a:pathLst>
                <a:path w="4725" h="2418" extrusionOk="0">
                  <a:moveTo>
                    <a:pt x="3754" y="1"/>
                  </a:moveTo>
                  <a:lnTo>
                    <a:pt x="0" y="767"/>
                  </a:lnTo>
                  <a:lnTo>
                    <a:pt x="915" y="2417"/>
                  </a:lnTo>
                  <a:lnTo>
                    <a:pt x="4725" y="1573"/>
                  </a:lnTo>
                  <a:lnTo>
                    <a:pt x="37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3641950" y="3960850"/>
              <a:ext cx="106500" cy="76750"/>
            </a:xfrm>
            <a:custGeom>
              <a:avLst/>
              <a:gdLst/>
              <a:ahLst/>
              <a:cxnLst/>
              <a:rect l="l" t="t" r="r" b="b"/>
              <a:pathLst>
                <a:path w="4260" h="3070" extrusionOk="0">
                  <a:moveTo>
                    <a:pt x="2984" y="0"/>
                  </a:moveTo>
                  <a:lnTo>
                    <a:pt x="1" y="662"/>
                  </a:lnTo>
                  <a:lnTo>
                    <a:pt x="1272" y="3070"/>
                  </a:lnTo>
                  <a:lnTo>
                    <a:pt x="4260" y="2308"/>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3701175" y="3875050"/>
              <a:ext cx="138600" cy="66775"/>
            </a:xfrm>
            <a:custGeom>
              <a:avLst/>
              <a:gdLst/>
              <a:ahLst/>
              <a:cxnLst/>
              <a:rect l="l" t="t" r="r" b="b"/>
              <a:pathLst>
                <a:path w="5544" h="2671" extrusionOk="0">
                  <a:moveTo>
                    <a:pt x="4625" y="1"/>
                  </a:moveTo>
                  <a:lnTo>
                    <a:pt x="1" y="946"/>
                  </a:lnTo>
                  <a:lnTo>
                    <a:pt x="959" y="2670"/>
                  </a:lnTo>
                  <a:lnTo>
                    <a:pt x="5544" y="1655"/>
                  </a:lnTo>
                  <a:lnTo>
                    <a:pt x="46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4061300" y="4009925"/>
              <a:ext cx="139800" cy="88550"/>
            </a:xfrm>
            <a:custGeom>
              <a:avLst/>
              <a:gdLst/>
              <a:ahLst/>
              <a:cxnLst/>
              <a:rect l="l" t="t" r="r" b="b"/>
              <a:pathLst>
                <a:path w="5592" h="3542" extrusionOk="0">
                  <a:moveTo>
                    <a:pt x="3941" y="1"/>
                  </a:moveTo>
                  <a:lnTo>
                    <a:pt x="0" y="1042"/>
                  </a:lnTo>
                  <a:lnTo>
                    <a:pt x="1546" y="3541"/>
                  </a:lnTo>
                  <a:lnTo>
                    <a:pt x="5591" y="2444"/>
                  </a:lnTo>
                  <a:lnTo>
                    <a:pt x="3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4159150" y="4164950"/>
              <a:ext cx="162025" cy="111825"/>
            </a:xfrm>
            <a:custGeom>
              <a:avLst/>
              <a:gdLst/>
              <a:ahLst/>
              <a:cxnLst/>
              <a:rect l="l" t="t" r="r" b="b"/>
              <a:pathLst>
                <a:path w="6481" h="4473" extrusionOk="0">
                  <a:moveTo>
                    <a:pt x="4220" y="1"/>
                  </a:moveTo>
                  <a:lnTo>
                    <a:pt x="1" y="1163"/>
                  </a:lnTo>
                  <a:lnTo>
                    <a:pt x="2052" y="4473"/>
                  </a:lnTo>
                  <a:lnTo>
                    <a:pt x="6480" y="3345"/>
                  </a:lnTo>
                  <a:lnTo>
                    <a:pt x="4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3865225" y="3906725"/>
              <a:ext cx="127075" cy="74600"/>
            </a:xfrm>
            <a:custGeom>
              <a:avLst/>
              <a:gdLst/>
              <a:ahLst/>
              <a:cxnLst/>
              <a:rect l="l" t="t" r="r" b="b"/>
              <a:pathLst>
                <a:path w="5083" h="2984" extrusionOk="0">
                  <a:moveTo>
                    <a:pt x="3850" y="1"/>
                  </a:moveTo>
                  <a:lnTo>
                    <a:pt x="1" y="850"/>
                  </a:lnTo>
                  <a:lnTo>
                    <a:pt x="1185" y="2984"/>
                  </a:lnTo>
                  <a:lnTo>
                    <a:pt x="5082" y="1991"/>
                  </a:lnTo>
                  <a:lnTo>
                    <a:pt x="38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3807875" y="4269025"/>
              <a:ext cx="123125" cy="99625"/>
            </a:xfrm>
            <a:custGeom>
              <a:avLst/>
              <a:gdLst/>
              <a:ahLst/>
              <a:cxnLst/>
              <a:rect l="l" t="t" r="r" b="b"/>
              <a:pathLst>
                <a:path w="4925" h="3985" extrusionOk="0">
                  <a:moveTo>
                    <a:pt x="3179" y="0"/>
                  </a:moveTo>
                  <a:lnTo>
                    <a:pt x="0" y="876"/>
                  </a:lnTo>
                  <a:lnTo>
                    <a:pt x="1650" y="3985"/>
                  </a:lnTo>
                  <a:lnTo>
                    <a:pt x="4925" y="3153"/>
                  </a:lnTo>
                  <a:lnTo>
                    <a:pt x="31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4109075" y="4085700"/>
              <a:ext cx="145675" cy="93525"/>
            </a:xfrm>
            <a:custGeom>
              <a:avLst/>
              <a:gdLst/>
              <a:ahLst/>
              <a:cxnLst/>
              <a:rect l="l" t="t" r="r" b="b"/>
              <a:pathLst>
                <a:path w="5827" h="3741" extrusionOk="0">
                  <a:moveTo>
                    <a:pt x="4077" y="1"/>
                  </a:moveTo>
                  <a:lnTo>
                    <a:pt x="1" y="1102"/>
                  </a:lnTo>
                  <a:lnTo>
                    <a:pt x="1638" y="3741"/>
                  </a:lnTo>
                  <a:lnTo>
                    <a:pt x="5827" y="2587"/>
                  </a:lnTo>
                  <a:lnTo>
                    <a:pt x="4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3903225" y="3971400"/>
              <a:ext cx="131975" cy="80900"/>
            </a:xfrm>
            <a:custGeom>
              <a:avLst/>
              <a:gdLst/>
              <a:ahLst/>
              <a:cxnLst/>
              <a:rect l="l" t="t" r="r" b="b"/>
              <a:pathLst>
                <a:path w="5279" h="3236" extrusionOk="0">
                  <a:moveTo>
                    <a:pt x="3933" y="0"/>
                  </a:moveTo>
                  <a:lnTo>
                    <a:pt x="1" y="1002"/>
                  </a:lnTo>
                  <a:lnTo>
                    <a:pt x="1237" y="3236"/>
                  </a:lnTo>
                  <a:lnTo>
                    <a:pt x="5278" y="2169"/>
                  </a:lnTo>
                  <a:lnTo>
                    <a:pt x="39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4107350" y="4602575"/>
              <a:ext cx="152975" cy="101150"/>
            </a:xfrm>
            <a:custGeom>
              <a:avLst/>
              <a:gdLst/>
              <a:ahLst/>
              <a:cxnLst/>
              <a:rect l="l" t="t" r="r" b="b"/>
              <a:pathLst>
                <a:path w="6119" h="4046" extrusionOk="0">
                  <a:moveTo>
                    <a:pt x="4498" y="0"/>
                  </a:moveTo>
                  <a:lnTo>
                    <a:pt x="0" y="1145"/>
                  </a:lnTo>
                  <a:lnTo>
                    <a:pt x="1607" y="4046"/>
                  </a:lnTo>
                  <a:lnTo>
                    <a:pt x="6118" y="2926"/>
                  </a:lnTo>
                  <a:lnTo>
                    <a:pt x="4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3995425" y="3721250"/>
              <a:ext cx="146550" cy="89925"/>
            </a:xfrm>
            <a:custGeom>
              <a:avLst/>
              <a:gdLst/>
              <a:ahLst/>
              <a:cxnLst/>
              <a:rect l="l" t="t" r="r" b="b"/>
              <a:pathLst>
                <a:path w="5862" h="3597" extrusionOk="0">
                  <a:moveTo>
                    <a:pt x="3789" y="0"/>
                  </a:moveTo>
                  <a:lnTo>
                    <a:pt x="1" y="627"/>
                  </a:lnTo>
                  <a:lnTo>
                    <a:pt x="2008" y="3597"/>
                  </a:lnTo>
                  <a:lnTo>
                    <a:pt x="5862" y="2809"/>
                  </a:lnTo>
                  <a:lnTo>
                    <a:pt x="37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3643700" y="3775450"/>
              <a:ext cx="164625" cy="107900"/>
            </a:xfrm>
            <a:custGeom>
              <a:avLst/>
              <a:gdLst/>
              <a:ahLst/>
              <a:cxnLst/>
              <a:rect l="l" t="t" r="r" b="b"/>
              <a:pathLst>
                <a:path w="6585" h="4316" extrusionOk="0">
                  <a:moveTo>
                    <a:pt x="4721" y="1"/>
                  </a:moveTo>
                  <a:lnTo>
                    <a:pt x="1" y="780"/>
                  </a:lnTo>
                  <a:lnTo>
                    <a:pt x="1960" y="4316"/>
                  </a:lnTo>
                  <a:lnTo>
                    <a:pt x="6585" y="3371"/>
                  </a:lnTo>
                  <a:lnTo>
                    <a:pt x="47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3813525" y="4071775"/>
              <a:ext cx="147750" cy="94400"/>
            </a:xfrm>
            <a:custGeom>
              <a:avLst/>
              <a:gdLst/>
              <a:ahLst/>
              <a:cxnLst/>
              <a:rect l="l" t="t" r="r" b="b"/>
              <a:pathLst>
                <a:path w="5910" h="3776" extrusionOk="0">
                  <a:moveTo>
                    <a:pt x="4490" y="0"/>
                  </a:moveTo>
                  <a:lnTo>
                    <a:pt x="1" y="1185"/>
                  </a:lnTo>
                  <a:lnTo>
                    <a:pt x="1437" y="3775"/>
                  </a:lnTo>
                  <a:lnTo>
                    <a:pt x="5909" y="2565"/>
                  </a:lnTo>
                  <a:lnTo>
                    <a:pt x="4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4085575" y="4296025"/>
              <a:ext cx="162325" cy="105625"/>
            </a:xfrm>
            <a:custGeom>
              <a:avLst/>
              <a:gdLst/>
              <a:ahLst/>
              <a:cxnLst/>
              <a:rect l="l" t="t" r="r" b="b"/>
              <a:pathLst>
                <a:path w="6493" h="4225" extrusionOk="0">
                  <a:moveTo>
                    <a:pt x="4681" y="0"/>
                  </a:moveTo>
                  <a:lnTo>
                    <a:pt x="0" y="1189"/>
                  </a:lnTo>
                  <a:lnTo>
                    <a:pt x="1681" y="4224"/>
                  </a:lnTo>
                  <a:lnTo>
                    <a:pt x="6493" y="2922"/>
                  </a:lnTo>
                  <a:lnTo>
                    <a:pt x="4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4032000" y="4198700"/>
              <a:ext cx="161475" cy="111925"/>
            </a:xfrm>
            <a:custGeom>
              <a:avLst/>
              <a:gdLst/>
              <a:ahLst/>
              <a:cxnLst/>
              <a:rect l="l" t="t" r="r" b="b"/>
              <a:pathLst>
                <a:path w="6459" h="4477" extrusionOk="0">
                  <a:moveTo>
                    <a:pt x="4416" y="0"/>
                  </a:moveTo>
                  <a:lnTo>
                    <a:pt x="1" y="1215"/>
                  </a:lnTo>
                  <a:lnTo>
                    <a:pt x="1808" y="4477"/>
                  </a:lnTo>
                  <a:lnTo>
                    <a:pt x="6458" y="3297"/>
                  </a:lnTo>
                  <a:lnTo>
                    <a:pt x="4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4219675" y="4263250"/>
              <a:ext cx="159075" cy="101275"/>
            </a:xfrm>
            <a:custGeom>
              <a:avLst/>
              <a:gdLst/>
              <a:ahLst/>
              <a:cxnLst/>
              <a:rect l="l" t="t" r="r" b="b"/>
              <a:pathLst>
                <a:path w="6363" h="4051" extrusionOk="0">
                  <a:moveTo>
                    <a:pt x="4455" y="1"/>
                  </a:moveTo>
                  <a:lnTo>
                    <a:pt x="1" y="1137"/>
                  </a:lnTo>
                  <a:lnTo>
                    <a:pt x="1804" y="4050"/>
                  </a:lnTo>
                  <a:lnTo>
                    <a:pt x="6363" y="2818"/>
                  </a:lnTo>
                  <a:lnTo>
                    <a:pt x="4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942425" y="4040425"/>
              <a:ext cx="140675" cy="91025"/>
            </a:xfrm>
            <a:custGeom>
              <a:avLst/>
              <a:gdLst/>
              <a:ahLst/>
              <a:cxnLst/>
              <a:rect l="l" t="t" r="r" b="b"/>
              <a:pathLst>
                <a:path w="5627" h="3641" extrusionOk="0">
                  <a:moveTo>
                    <a:pt x="4076" y="0"/>
                  </a:moveTo>
                  <a:lnTo>
                    <a:pt x="0" y="1076"/>
                  </a:lnTo>
                  <a:lnTo>
                    <a:pt x="1420" y="3640"/>
                  </a:lnTo>
                  <a:lnTo>
                    <a:pt x="5626" y="2504"/>
                  </a:lnTo>
                  <a:lnTo>
                    <a:pt x="40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4018625" y="3942775"/>
              <a:ext cx="131300" cy="78400"/>
            </a:xfrm>
            <a:custGeom>
              <a:avLst/>
              <a:gdLst/>
              <a:ahLst/>
              <a:cxnLst/>
              <a:rect l="l" t="t" r="r" b="b"/>
              <a:pathLst>
                <a:path w="5252" h="3136" extrusionOk="0">
                  <a:moveTo>
                    <a:pt x="3828" y="0"/>
                  </a:moveTo>
                  <a:lnTo>
                    <a:pt x="0" y="971"/>
                  </a:lnTo>
                  <a:lnTo>
                    <a:pt x="1337" y="3135"/>
                  </a:lnTo>
                  <a:lnTo>
                    <a:pt x="5252" y="2099"/>
                  </a:lnTo>
                  <a:lnTo>
                    <a:pt x="38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3986275" y="4117825"/>
              <a:ext cx="146900" cy="96250"/>
            </a:xfrm>
            <a:custGeom>
              <a:avLst/>
              <a:gdLst/>
              <a:ahLst/>
              <a:cxnLst/>
              <a:rect l="l" t="t" r="r" b="b"/>
              <a:pathLst>
                <a:path w="5876" h="3850" extrusionOk="0">
                  <a:moveTo>
                    <a:pt x="4242" y="0"/>
                  </a:moveTo>
                  <a:lnTo>
                    <a:pt x="1" y="1145"/>
                  </a:lnTo>
                  <a:lnTo>
                    <a:pt x="1499" y="3849"/>
                  </a:lnTo>
                  <a:lnTo>
                    <a:pt x="5875" y="2643"/>
                  </a:lnTo>
                  <a:lnTo>
                    <a:pt x="42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4274000" y="4348375"/>
              <a:ext cx="161350" cy="101500"/>
            </a:xfrm>
            <a:custGeom>
              <a:avLst/>
              <a:gdLst/>
              <a:ahLst/>
              <a:cxnLst/>
              <a:rect l="l" t="t" r="r" b="b"/>
              <a:pathLst>
                <a:path w="6454" h="4060" extrusionOk="0">
                  <a:moveTo>
                    <a:pt x="4586" y="1"/>
                  </a:moveTo>
                  <a:lnTo>
                    <a:pt x="1" y="1242"/>
                  </a:lnTo>
                  <a:lnTo>
                    <a:pt x="1747" y="4059"/>
                  </a:lnTo>
                  <a:lnTo>
                    <a:pt x="6454" y="2770"/>
                  </a:lnTo>
                  <a:lnTo>
                    <a:pt x="4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4184200" y="4469225"/>
              <a:ext cx="175600" cy="114000"/>
            </a:xfrm>
            <a:custGeom>
              <a:avLst/>
              <a:gdLst/>
              <a:ahLst/>
              <a:cxnLst/>
              <a:rect l="l" t="t" r="r" b="b"/>
              <a:pathLst>
                <a:path w="7024" h="4560" extrusionOk="0">
                  <a:moveTo>
                    <a:pt x="5034" y="0"/>
                  </a:moveTo>
                  <a:lnTo>
                    <a:pt x="0" y="1380"/>
                  </a:lnTo>
                  <a:lnTo>
                    <a:pt x="1760" y="4559"/>
                  </a:lnTo>
                  <a:lnTo>
                    <a:pt x="7024" y="3214"/>
                  </a:lnTo>
                  <a:lnTo>
                    <a:pt x="50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57175" y="4362975"/>
              <a:ext cx="125425" cy="100500"/>
            </a:xfrm>
            <a:custGeom>
              <a:avLst/>
              <a:gdLst/>
              <a:ahLst/>
              <a:cxnLst/>
              <a:rect l="l" t="t" r="r" b="b"/>
              <a:pathLst>
                <a:path w="5017" h="4020" extrusionOk="0">
                  <a:moveTo>
                    <a:pt x="3288" y="0"/>
                  </a:moveTo>
                  <a:lnTo>
                    <a:pt x="1" y="836"/>
                  </a:lnTo>
                  <a:lnTo>
                    <a:pt x="1686" y="4019"/>
                  </a:lnTo>
                  <a:lnTo>
                    <a:pt x="5017" y="311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763350" y="4185625"/>
              <a:ext cx="115625" cy="90175"/>
            </a:xfrm>
            <a:custGeom>
              <a:avLst/>
              <a:gdLst/>
              <a:ahLst/>
              <a:cxnLst/>
              <a:rect l="l" t="t" r="r" b="b"/>
              <a:pathLst>
                <a:path w="4625" h="3607" extrusionOk="0">
                  <a:moveTo>
                    <a:pt x="3114" y="1"/>
                  </a:moveTo>
                  <a:lnTo>
                    <a:pt x="0" y="846"/>
                  </a:lnTo>
                  <a:lnTo>
                    <a:pt x="1463" y="3606"/>
                  </a:lnTo>
                  <a:lnTo>
                    <a:pt x="4625" y="2731"/>
                  </a:lnTo>
                  <a:lnTo>
                    <a:pt x="3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4056075" y="4508175"/>
              <a:ext cx="155350" cy="107925"/>
            </a:xfrm>
            <a:custGeom>
              <a:avLst/>
              <a:gdLst/>
              <a:ahLst/>
              <a:cxnLst/>
              <a:rect l="l" t="t" r="r" b="b"/>
              <a:pathLst>
                <a:path w="6214" h="4317" extrusionOk="0">
                  <a:moveTo>
                    <a:pt x="4459" y="1"/>
                  </a:moveTo>
                  <a:lnTo>
                    <a:pt x="0" y="1225"/>
                  </a:lnTo>
                  <a:lnTo>
                    <a:pt x="1716" y="4316"/>
                  </a:lnTo>
                  <a:lnTo>
                    <a:pt x="6214" y="3171"/>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857825" y="4150900"/>
              <a:ext cx="149275" cy="98450"/>
            </a:xfrm>
            <a:custGeom>
              <a:avLst/>
              <a:gdLst/>
              <a:ahLst/>
              <a:cxnLst/>
              <a:rect l="l" t="t" r="r" b="b"/>
              <a:pathLst>
                <a:path w="5971" h="3938" extrusionOk="0">
                  <a:moveTo>
                    <a:pt x="4473" y="1"/>
                  </a:moveTo>
                  <a:lnTo>
                    <a:pt x="1" y="1211"/>
                  </a:lnTo>
                  <a:lnTo>
                    <a:pt x="1512" y="3937"/>
                  </a:lnTo>
                  <a:lnTo>
                    <a:pt x="5971" y="2709"/>
                  </a:lnTo>
                  <a:lnTo>
                    <a:pt x="4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4055750" y="3806375"/>
              <a:ext cx="123025" cy="56850"/>
            </a:xfrm>
            <a:custGeom>
              <a:avLst/>
              <a:gdLst/>
              <a:ahLst/>
              <a:cxnLst/>
              <a:rect l="l" t="t" r="r" b="b"/>
              <a:pathLst>
                <a:path w="4921" h="2274" extrusionOk="0">
                  <a:moveTo>
                    <a:pt x="3884" y="0"/>
                  </a:moveTo>
                  <a:lnTo>
                    <a:pt x="0" y="793"/>
                  </a:lnTo>
                  <a:lnTo>
                    <a:pt x="1002" y="2273"/>
                  </a:lnTo>
                  <a:lnTo>
                    <a:pt x="4921" y="1407"/>
                  </a:lnTo>
                  <a:lnTo>
                    <a:pt x="3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610075" y="3902175"/>
              <a:ext cx="98000" cy="59875"/>
            </a:xfrm>
            <a:custGeom>
              <a:avLst/>
              <a:gdLst/>
              <a:ahLst/>
              <a:cxnLst/>
              <a:rect l="l" t="t" r="r" b="b"/>
              <a:pathLst>
                <a:path w="3920" h="2395" extrusionOk="0">
                  <a:moveTo>
                    <a:pt x="2957" y="0"/>
                  </a:moveTo>
                  <a:lnTo>
                    <a:pt x="0" y="605"/>
                  </a:lnTo>
                  <a:lnTo>
                    <a:pt x="949" y="2395"/>
                  </a:lnTo>
                  <a:lnTo>
                    <a:pt x="3919" y="1737"/>
                  </a:lnTo>
                  <a:lnTo>
                    <a:pt x="29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887000" y="3739850"/>
              <a:ext cx="140900" cy="93750"/>
            </a:xfrm>
            <a:custGeom>
              <a:avLst/>
              <a:gdLst/>
              <a:ahLst/>
              <a:cxnLst/>
              <a:rect l="l" t="t" r="r" b="b"/>
              <a:pathLst>
                <a:path w="5636" h="3750" extrusionOk="0">
                  <a:moveTo>
                    <a:pt x="3611" y="1"/>
                  </a:moveTo>
                  <a:lnTo>
                    <a:pt x="1" y="597"/>
                  </a:lnTo>
                  <a:lnTo>
                    <a:pt x="1956" y="3750"/>
                  </a:lnTo>
                  <a:lnTo>
                    <a:pt x="5635" y="3001"/>
                  </a:lnTo>
                  <a:lnTo>
                    <a:pt x="36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3779225" y="3757700"/>
              <a:ext cx="139150" cy="98550"/>
            </a:xfrm>
            <a:custGeom>
              <a:avLst/>
              <a:gdLst/>
              <a:ahLst/>
              <a:cxnLst/>
              <a:rect l="l" t="t" r="r" b="b"/>
              <a:pathLst>
                <a:path w="5566" h="3942" extrusionOk="0">
                  <a:moveTo>
                    <a:pt x="3598" y="1"/>
                  </a:moveTo>
                  <a:lnTo>
                    <a:pt x="1" y="597"/>
                  </a:lnTo>
                  <a:lnTo>
                    <a:pt x="1852" y="3941"/>
                  </a:lnTo>
                  <a:lnTo>
                    <a:pt x="5566" y="3179"/>
                  </a:lnTo>
                  <a:lnTo>
                    <a:pt x="3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3681800" y="4033675"/>
              <a:ext cx="106700" cy="77100"/>
            </a:xfrm>
            <a:custGeom>
              <a:avLst/>
              <a:gdLst/>
              <a:ahLst/>
              <a:cxnLst/>
              <a:rect l="l" t="t" r="r" b="b"/>
              <a:pathLst>
                <a:path w="4268" h="3084" extrusionOk="0">
                  <a:moveTo>
                    <a:pt x="3005" y="0"/>
                  </a:moveTo>
                  <a:lnTo>
                    <a:pt x="1" y="767"/>
                  </a:lnTo>
                  <a:lnTo>
                    <a:pt x="1229" y="3083"/>
                  </a:lnTo>
                  <a:lnTo>
                    <a:pt x="4268" y="2282"/>
                  </a:lnTo>
                  <a:lnTo>
                    <a:pt x="30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108650" y="3704700"/>
              <a:ext cx="134475" cy="83175"/>
            </a:xfrm>
            <a:custGeom>
              <a:avLst/>
              <a:gdLst/>
              <a:ahLst/>
              <a:cxnLst/>
              <a:rect l="l" t="t" r="r" b="b"/>
              <a:pathLst>
                <a:path w="5379" h="3327" extrusionOk="0">
                  <a:moveTo>
                    <a:pt x="3288" y="0"/>
                  </a:moveTo>
                  <a:lnTo>
                    <a:pt x="0" y="540"/>
                  </a:lnTo>
                  <a:lnTo>
                    <a:pt x="2056" y="3327"/>
                  </a:lnTo>
                  <a:lnTo>
                    <a:pt x="5378" y="264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3553250" y="3797875"/>
              <a:ext cx="122275" cy="103975"/>
            </a:xfrm>
            <a:custGeom>
              <a:avLst/>
              <a:gdLst/>
              <a:ahLst/>
              <a:cxnLst/>
              <a:rect l="l" t="t" r="r" b="b"/>
              <a:pathLst>
                <a:path w="4891" h="4159" extrusionOk="0">
                  <a:moveTo>
                    <a:pt x="2918" y="1"/>
                  </a:moveTo>
                  <a:lnTo>
                    <a:pt x="0" y="479"/>
                  </a:lnTo>
                  <a:lnTo>
                    <a:pt x="1947" y="4159"/>
                  </a:lnTo>
                  <a:lnTo>
                    <a:pt x="4890" y="3558"/>
                  </a:lnTo>
                  <a:lnTo>
                    <a:pt x="2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4002300" y="4635550"/>
              <a:ext cx="128350" cy="94625"/>
            </a:xfrm>
            <a:custGeom>
              <a:avLst/>
              <a:gdLst/>
              <a:ahLst/>
              <a:cxnLst/>
              <a:rect l="l" t="t" r="r" b="b"/>
              <a:pathLst>
                <a:path w="5134" h="3785" extrusionOk="0">
                  <a:moveTo>
                    <a:pt x="3532" y="1"/>
                  </a:moveTo>
                  <a:lnTo>
                    <a:pt x="0" y="898"/>
                  </a:lnTo>
                  <a:lnTo>
                    <a:pt x="1524" y="3785"/>
                  </a:lnTo>
                  <a:lnTo>
                    <a:pt x="5134" y="2892"/>
                  </a:lnTo>
                  <a:lnTo>
                    <a:pt x="35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4386025" y="4528425"/>
              <a:ext cx="173875" cy="105075"/>
            </a:xfrm>
            <a:custGeom>
              <a:avLst/>
              <a:gdLst/>
              <a:ahLst/>
              <a:cxnLst/>
              <a:rect l="l" t="t" r="r" b="b"/>
              <a:pathLst>
                <a:path w="6955" h="4203" extrusionOk="0">
                  <a:moveTo>
                    <a:pt x="4973" y="1"/>
                  </a:moveTo>
                  <a:lnTo>
                    <a:pt x="0" y="1268"/>
                  </a:lnTo>
                  <a:lnTo>
                    <a:pt x="1816" y="4203"/>
                  </a:lnTo>
                  <a:lnTo>
                    <a:pt x="6954" y="2931"/>
                  </a:lnTo>
                  <a:lnTo>
                    <a:pt x="4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236550" y="4564475"/>
              <a:ext cx="177800" cy="107125"/>
            </a:xfrm>
            <a:custGeom>
              <a:avLst/>
              <a:gdLst/>
              <a:ahLst/>
              <a:cxnLst/>
              <a:rect l="l" t="t" r="r" b="b"/>
              <a:pathLst>
                <a:path w="7112" h="4285" extrusionOk="0">
                  <a:moveTo>
                    <a:pt x="5300" y="0"/>
                  </a:moveTo>
                  <a:lnTo>
                    <a:pt x="1" y="1354"/>
                  </a:lnTo>
                  <a:lnTo>
                    <a:pt x="1625" y="4285"/>
                  </a:lnTo>
                  <a:lnTo>
                    <a:pt x="7112" y="2931"/>
                  </a:lnTo>
                  <a:lnTo>
                    <a:pt x="5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4527650" y="4490875"/>
              <a:ext cx="184100" cy="106600"/>
            </a:xfrm>
            <a:custGeom>
              <a:avLst/>
              <a:gdLst/>
              <a:ahLst/>
              <a:cxnLst/>
              <a:rect l="l" t="t" r="r" b="b"/>
              <a:pathLst>
                <a:path w="7364" h="4264" extrusionOk="0">
                  <a:moveTo>
                    <a:pt x="5200" y="1"/>
                  </a:moveTo>
                  <a:lnTo>
                    <a:pt x="1" y="1329"/>
                  </a:lnTo>
                  <a:lnTo>
                    <a:pt x="1982" y="4264"/>
                  </a:lnTo>
                  <a:lnTo>
                    <a:pt x="7364" y="2931"/>
                  </a:lnTo>
                  <a:lnTo>
                    <a:pt x="5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675150" y="4458325"/>
              <a:ext cx="168225" cy="101600"/>
            </a:xfrm>
            <a:custGeom>
              <a:avLst/>
              <a:gdLst/>
              <a:ahLst/>
              <a:cxnLst/>
              <a:rect l="l" t="t" r="r" b="b"/>
              <a:pathLst>
                <a:path w="6729" h="4064" extrusionOk="0">
                  <a:moveTo>
                    <a:pt x="4416" y="1"/>
                  </a:moveTo>
                  <a:lnTo>
                    <a:pt x="1" y="1124"/>
                  </a:lnTo>
                  <a:lnTo>
                    <a:pt x="2165" y="4063"/>
                  </a:lnTo>
                  <a:lnTo>
                    <a:pt x="6728" y="2931"/>
                  </a:lnTo>
                  <a:lnTo>
                    <a:pt x="44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953950" y="4543350"/>
              <a:ext cx="128275" cy="99525"/>
            </a:xfrm>
            <a:custGeom>
              <a:avLst/>
              <a:gdLst/>
              <a:ahLst/>
              <a:cxnLst/>
              <a:rect l="l" t="t" r="r" b="b"/>
              <a:pathLst>
                <a:path w="5131" h="3981" extrusionOk="0">
                  <a:moveTo>
                    <a:pt x="3419" y="0"/>
                  </a:moveTo>
                  <a:lnTo>
                    <a:pt x="1" y="937"/>
                  </a:lnTo>
                  <a:lnTo>
                    <a:pt x="1612" y="3980"/>
                  </a:lnTo>
                  <a:lnTo>
                    <a:pt x="5130" y="3083"/>
                  </a:lnTo>
                  <a:lnTo>
                    <a:pt x="3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4135975" y="4383975"/>
              <a:ext cx="164825" cy="104650"/>
            </a:xfrm>
            <a:custGeom>
              <a:avLst/>
              <a:gdLst/>
              <a:ahLst/>
              <a:cxnLst/>
              <a:rect l="l" t="t" r="r" b="b"/>
              <a:pathLst>
                <a:path w="6593" h="4186" extrusionOk="0">
                  <a:moveTo>
                    <a:pt x="4847" y="1"/>
                  </a:moveTo>
                  <a:lnTo>
                    <a:pt x="0" y="1311"/>
                  </a:lnTo>
                  <a:lnTo>
                    <a:pt x="1594" y="4185"/>
                  </a:lnTo>
                  <a:lnTo>
                    <a:pt x="6593" y="2818"/>
                  </a:lnTo>
                  <a:lnTo>
                    <a:pt x="4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4326800" y="4432200"/>
              <a:ext cx="173650" cy="113025"/>
            </a:xfrm>
            <a:custGeom>
              <a:avLst/>
              <a:gdLst/>
              <a:ahLst/>
              <a:cxnLst/>
              <a:rect l="l" t="t" r="r" b="b"/>
              <a:pathLst>
                <a:path w="6946" h="4521" extrusionOk="0">
                  <a:moveTo>
                    <a:pt x="4738" y="1"/>
                  </a:moveTo>
                  <a:lnTo>
                    <a:pt x="1" y="1298"/>
                  </a:lnTo>
                  <a:lnTo>
                    <a:pt x="1999" y="4520"/>
                  </a:lnTo>
                  <a:lnTo>
                    <a:pt x="6946" y="3262"/>
                  </a:lnTo>
                  <a:lnTo>
                    <a:pt x="4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4007625" y="4421200"/>
              <a:ext cx="151550" cy="102475"/>
            </a:xfrm>
            <a:custGeom>
              <a:avLst/>
              <a:gdLst/>
              <a:ahLst/>
              <a:cxnLst/>
              <a:rect l="l" t="t" r="r" b="b"/>
              <a:pathLst>
                <a:path w="6062" h="4099" extrusionOk="0">
                  <a:moveTo>
                    <a:pt x="4468" y="1"/>
                  </a:moveTo>
                  <a:lnTo>
                    <a:pt x="0" y="1211"/>
                  </a:lnTo>
                  <a:lnTo>
                    <a:pt x="1603" y="4098"/>
                  </a:lnTo>
                  <a:lnTo>
                    <a:pt x="6062" y="2879"/>
                  </a:lnTo>
                  <a:lnTo>
                    <a:pt x="44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3907250" y="4455925"/>
              <a:ext cx="123800" cy="95625"/>
            </a:xfrm>
            <a:custGeom>
              <a:avLst/>
              <a:gdLst/>
              <a:ahLst/>
              <a:cxnLst/>
              <a:rect l="l" t="t" r="r" b="b"/>
              <a:pathLst>
                <a:path w="4952" h="3825" extrusionOk="0">
                  <a:moveTo>
                    <a:pt x="3349" y="1"/>
                  </a:moveTo>
                  <a:lnTo>
                    <a:pt x="1" y="907"/>
                  </a:lnTo>
                  <a:lnTo>
                    <a:pt x="1546" y="3824"/>
                  </a:lnTo>
                  <a:lnTo>
                    <a:pt x="4952" y="2892"/>
                  </a:lnTo>
                  <a:lnTo>
                    <a:pt x="33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3904000" y="4233650"/>
              <a:ext cx="156450" cy="109975"/>
            </a:xfrm>
            <a:custGeom>
              <a:avLst/>
              <a:gdLst/>
              <a:ahLst/>
              <a:cxnLst/>
              <a:rect l="l" t="t" r="r" b="b"/>
              <a:pathLst>
                <a:path w="6258" h="4399" extrusionOk="0">
                  <a:moveTo>
                    <a:pt x="4459" y="0"/>
                  </a:moveTo>
                  <a:lnTo>
                    <a:pt x="0" y="1232"/>
                  </a:lnTo>
                  <a:lnTo>
                    <a:pt x="1755" y="4398"/>
                  </a:lnTo>
                  <a:lnTo>
                    <a:pt x="6257" y="3249"/>
                  </a:lnTo>
                  <a:lnTo>
                    <a:pt x="4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4462325" y="4393675"/>
              <a:ext cx="184650" cy="115625"/>
            </a:xfrm>
            <a:custGeom>
              <a:avLst/>
              <a:gdLst/>
              <a:ahLst/>
              <a:cxnLst/>
              <a:rect l="l" t="t" r="r" b="b"/>
              <a:pathLst>
                <a:path w="7386" h="4625" extrusionOk="0">
                  <a:moveTo>
                    <a:pt x="4947" y="0"/>
                  </a:moveTo>
                  <a:lnTo>
                    <a:pt x="1" y="1354"/>
                  </a:lnTo>
                  <a:lnTo>
                    <a:pt x="2213" y="4625"/>
                  </a:lnTo>
                  <a:lnTo>
                    <a:pt x="7386" y="3310"/>
                  </a:lnTo>
                  <a:lnTo>
                    <a:pt x="49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3956250" y="4329975"/>
              <a:ext cx="154700" cy="106400"/>
            </a:xfrm>
            <a:custGeom>
              <a:avLst/>
              <a:gdLst/>
              <a:ahLst/>
              <a:cxnLst/>
              <a:rect l="l" t="t" r="r" b="b"/>
              <a:pathLst>
                <a:path w="6188" h="4256" extrusionOk="0">
                  <a:moveTo>
                    <a:pt x="4503" y="1"/>
                  </a:moveTo>
                  <a:lnTo>
                    <a:pt x="0" y="1150"/>
                  </a:lnTo>
                  <a:lnTo>
                    <a:pt x="1720" y="4255"/>
                  </a:lnTo>
                  <a:lnTo>
                    <a:pt x="6188" y="3049"/>
                  </a:lnTo>
                  <a:lnTo>
                    <a:pt x="4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4408775" y="4099425"/>
              <a:ext cx="161250" cy="110950"/>
            </a:xfrm>
            <a:custGeom>
              <a:avLst/>
              <a:gdLst/>
              <a:ahLst/>
              <a:cxnLst/>
              <a:rect l="l" t="t" r="r" b="b"/>
              <a:pathLst>
                <a:path w="6450" h="4438" extrusionOk="0">
                  <a:moveTo>
                    <a:pt x="3741" y="0"/>
                  </a:moveTo>
                  <a:lnTo>
                    <a:pt x="0" y="1032"/>
                  </a:lnTo>
                  <a:lnTo>
                    <a:pt x="2509" y="4437"/>
                  </a:lnTo>
                  <a:lnTo>
                    <a:pt x="6449" y="3431"/>
                  </a:lnTo>
                  <a:lnTo>
                    <a:pt x="3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4248975" y="3886700"/>
              <a:ext cx="124550" cy="72525"/>
            </a:xfrm>
            <a:custGeom>
              <a:avLst/>
              <a:gdLst/>
              <a:ahLst/>
              <a:cxnLst/>
              <a:rect l="l" t="t" r="r" b="b"/>
              <a:pathLst>
                <a:path w="4982" h="2901" extrusionOk="0">
                  <a:moveTo>
                    <a:pt x="3418" y="1"/>
                  </a:moveTo>
                  <a:lnTo>
                    <a:pt x="0" y="872"/>
                  </a:lnTo>
                  <a:lnTo>
                    <a:pt x="1498" y="2901"/>
                  </a:lnTo>
                  <a:lnTo>
                    <a:pt x="4982" y="1982"/>
                  </a:lnTo>
                  <a:lnTo>
                    <a:pt x="3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4207500" y="3833475"/>
              <a:ext cx="115625" cy="60450"/>
            </a:xfrm>
            <a:custGeom>
              <a:avLst/>
              <a:gdLst/>
              <a:ahLst/>
              <a:cxnLst/>
              <a:rect l="l" t="t" r="r" b="b"/>
              <a:pathLst>
                <a:path w="4625" h="2418" extrusionOk="0">
                  <a:moveTo>
                    <a:pt x="3401" y="0"/>
                  </a:moveTo>
                  <a:lnTo>
                    <a:pt x="0" y="754"/>
                  </a:lnTo>
                  <a:lnTo>
                    <a:pt x="1232" y="2417"/>
                  </a:lnTo>
                  <a:lnTo>
                    <a:pt x="4625" y="1555"/>
                  </a:lnTo>
                  <a:lnTo>
                    <a:pt x="3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4603300" y="4360250"/>
              <a:ext cx="170825" cy="111700"/>
            </a:xfrm>
            <a:custGeom>
              <a:avLst/>
              <a:gdLst/>
              <a:ahLst/>
              <a:cxnLst/>
              <a:rect l="l" t="t" r="r" b="b"/>
              <a:pathLst>
                <a:path w="6833" h="4468" extrusionOk="0">
                  <a:moveTo>
                    <a:pt x="4194" y="0"/>
                  </a:moveTo>
                  <a:lnTo>
                    <a:pt x="1" y="1150"/>
                  </a:lnTo>
                  <a:lnTo>
                    <a:pt x="2444" y="4468"/>
                  </a:lnTo>
                  <a:lnTo>
                    <a:pt x="6833" y="3349"/>
                  </a:lnTo>
                  <a:lnTo>
                    <a:pt x="4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4297075" y="3950500"/>
              <a:ext cx="133925" cy="82750"/>
            </a:xfrm>
            <a:custGeom>
              <a:avLst/>
              <a:gdLst/>
              <a:ahLst/>
              <a:cxnLst/>
              <a:rect l="l" t="t" r="r" b="b"/>
              <a:pathLst>
                <a:path w="5357" h="3310" extrusionOk="0">
                  <a:moveTo>
                    <a:pt x="3511" y="0"/>
                  </a:moveTo>
                  <a:lnTo>
                    <a:pt x="1" y="928"/>
                  </a:lnTo>
                  <a:lnTo>
                    <a:pt x="1756" y="3310"/>
                  </a:lnTo>
                  <a:lnTo>
                    <a:pt x="5357" y="2339"/>
                  </a:lnTo>
                  <a:lnTo>
                    <a:pt x="3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4542575" y="4279150"/>
              <a:ext cx="154375" cy="95375"/>
            </a:xfrm>
            <a:custGeom>
              <a:avLst/>
              <a:gdLst/>
              <a:ahLst/>
              <a:cxnLst/>
              <a:rect l="l" t="t" r="r" b="b"/>
              <a:pathLst>
                <a:path w="6175" h="3815" extrusionOk="0">
                  <a:moveTo>
                    <a:pt x="4063" y="0"/>
                  </a:moveTo>
                  <a:lnTo>
                    <a:pt x="0" y="1102"/>
                  </a:lnTo>
                  <a:lnTo>
                    <a:pt x="2003" y="3815"/>
                  </a:lnTo>
                  <a:lnTo>
                    <a:pt x="6175" y="2674"/>
                  </a:lnTo>
                  <a:lnTo>
                    <a:pt x="40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4170925" y="3785575"/>
              <a:ext cx="110075" cy="51950"/>
            </a:xfrm>
            <a:custGeom>
              <a:avLst/>
              <a:gdLst/>
              <a:ahLst/>
              <a:cxnLst/>
              <a:rect l="l" t="t" r="r" b="b"/>
              <a:pathLst>
                <a:path w="4403" h="2078" extrusionOk="0">
                  <a:moveTo>
                    <a:pt x="3349" y="0"/>
                  </a:moveTo>
                  <a:lnTo>
                    <a:pt x="0" y="684"/>
                  </a:lnTo>
                  <a:lnTo>
                    <a:pt x="1032" y="2078"/>
                  </a:lnTo>
                  <a:lnTo>
                    <a:pt x="4402" y="1333"/>
                  </a:lnTo>
                  <a:lnTo>
                    <a:pt x="3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4351625" y="4023225"/>
              <a:ext cx="139475" cy="87550"/>
            </a:xfrm>
            <a:custGeom>
              <a:avLst/>
              <a:gdLst/>
              <a:ahLst/>
              <a:cxnLst/>
              <a:rect l="l" t="t" r="r" b="b"/>
              <a:pathLst>
                <a:path w="5579" h="3502" extrusionOk="0">
                  <a:moveTo>
                    <a:pt x="3623" y="0"/>
                  </a:moveTo>
                  <a:lnTo>
                    <a:pt x="0" y="980"/>
                  </a:lnTo>
                  <a:lnTo>
                    <a:pt x="1860" y="3501"/>
                  </a:lnTo>
                  <a:lnTo>
                    <a:pt x="5578" y="2478"/>
                  </a:lnTo>
                  <a:lnTo>
                    <a:pt x="3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4837900" y="3770125"/>
              <a:ext cx="708600" cy="563575"/>
            </a:xfrm>
            <a:custGeom>
              <a:avLst/>
              <a:gdLst/>
              <a:ahLst/>
              <a:cxnLst/>
              <a:rect l="l" t="t" r="r" b="b"/>
              <a:pathLst>
                <a:path w="28344" h="22543" extrusionOk="0">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4822000" y="3757625"/>
              <a:ext cx="724400" cy="588600"/>
            </a:xfrm>
            <a:custGeom>
              <a:avLst/>
              <a:gdLst/>
              <a:ahLst/>
              <a:cxnLst/>
              <a:rect l="l" t="t" r="r" b="b"/>
              <a:pathLst>
                <a:path w="28976" h="23544" extrusionOk="0">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5134000" y="3770125"/>
              <a:ext cx="411750" cy="511325"/>
            </a:xfrm>
            <a:custGeom>
              <a:avLst/>
              <a:gdLst/>
              <a:ahLst/>
              <a:cxnLst/>
              <a:rect l="l" t="t" r="r" b="b"/>
              <a:pathLst>
                <a:path w="16470" h="20453" extrusionOk="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5120075" y="3757625"/>
              <a:ext cx="426100" cy="536350"/>
            </a:xfrm>
            <a:custGeom>
              <a:avLst/>
              <a:gdLst/>
              <a:ahLst/>
              <a:cxnLst/>
              <a:rect l="l" t="t" r="r" b="b"/>
              <a:pathLst>
                <a:path w="17044" h="21454" extrusionOk="0">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631500" y="1845250"/>
              <a:ext cx="1216225" cy="2555400"/>
            </a:xfrm>
            <a:custGeom>
              <a:avLst/>
              <a:gdLst/>
              <a:ahLst/>
              <a:cxnLst/>
              <a:rect l="l" t="t" r="r" b="b"/>
              <a:pathLst>
                <a:path w="48649" h="102216" extrusionOk="0">
                  <a:moveTo>
                    <a:pt x="1" y="1"/>
                  </a:moveTo>
                  <a:lnTo>
                    <a:pt x="1" y="63827"/>
                  </a:lnTo>
                  <a:lnTo>
                    <a:pt x="48648" y="102216"/>
                  </a:lnTo>
                  <a:lnTo>
                    <a:pt x="48648" y="357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618975" y="1832700"/>
              <a:ext cx="1241250" cy="2580375"/>
            </a:xfrm>
            <a:custGeom>
              <a:avLst/>
              <a:gdLst/>
              <a:ahLst/>
              <a:cxnLst/>
              <a:rect l="l" t="t" r="r" b="b"/>
              <a:pathLst>
                <a:path w="49650" h="103215" extrusionOk="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4715100" y="1928975"/>
              <a:ext cx="1021025" cy="1975075"/>
            </a:xfrm>
            <a:custGeom>
              <a:avLst/>
              <a:gdLst/>
              <a:ahLst/>
              <a:cxnLst/>
              <a:rect l="l" t="t" r="r" b="b"/>
              <a:pathLst>
                <a:path w="40841" h="79003" extrusionOk="0">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4702600" y="1916400"/>
              <a:ext cx="1046050" cy="2000150"/>
            </a:xfrm>
            <a:custGeom>
              <a:avLst/>
              <a:gdLst/>
              <a:ahLst/>
              <a:cxnLst/>
              <a:rect l="l" t="t" r="r" b="b"/>
              <a:pathLst>
                <a:path w="41842" h="80006" extrusionOk="0">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5847700" y="1934525"/>
              <a:ext cx="122800" cy="2466675"/>
            </a:xfrm>
            <a:custGeom>
              <a:avLst/>
              <a:gdLst/>
              <a:ahLst/>
              <a:cxnLst/>
              <a:rect l="l" t="t" r="r" b="b"/>
              <a:pathLst>
                <a:path w="4912" h="98667" extrusionOk="0">
                  <a:moveTo>
                    <a:pt x="0" y="0"/>
                  </a:moveTo>
                  <a:lnTo>
                    <a:pt x="0" y="98667"/>
                  </a:lnTo>
                  <a:lnTo>
                    <a:pt x="4912" y="98667"/>
                  </a:lnTo>
                  <a:lnTo>
                    <a:pt x="49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5835275" y="1922000"/>
              <a:ext cx="147750" cy="2491725"/>
            </a:xfrm>
            <a:custGeom>
              <a:avLst/>
              <a:gdLst/>
              <a:ahLst/>
              <a:cxnLst/>
              <a:rect l="l" t="t" r="r" b="b"/>
              <a:pathLst>
                <a:path w="5910" h="99669" extrusionOk="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4782050" y="2012675"/>
              <a:ext cx="859275" cy="1684975"/>
            </a:xfrm>
            <a:custGeom>
              <a:avLst/>
              <a:gdLst/>
              <a:ahLst/>
              <a:cxnLst/>
              <a:rect l="l" t="t" r="r" b="b"/>
              <a:pathLst>
                <a:path w="34371" h="67399" extrusionOk="0">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769550" y="2000075"/>
              <a:ext cx="884275" cy="1710075"/>
            </a:xfrm>
            <a:custGeom>
              <a:avLst/>
              <a:gdLst/>
              <a:ahLst/>
              <a:cxnLst/>
              <a:rect l="l" t="t" r="r" b="b"/>
              <a:pathLst>
                <a:path w="35371" h="68403" extrusionOk="0">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837900" y="2157675"/>
              <a:ext cx="753225" cy="1422725"/>
            </a:xfrm>
            <a:custGeom>
              <a:avLst/>
              <a:gdLst/>
              <a:ahLst/>
              <a:cxnLst/>
              <a:rect l="l" t="t" r="r" b="b"/>
              <a:pathLst>
                <a:path w="30129" h="56909" extrusionOk="0">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825375" y="2145275"/>
              <a:ext cx="778275" cy="1447650"/>
            </a:xfrm>
            <a:custGeom>
              <a:avLst/>
              <a:gdLst/>
              <a:ahLst/>
              <a:cxnLst/>
              <a:rect l="l" t="t" r="r" b="b"/>
              <a:pathLst>
                <a:path w="31131" h="57906" extrusionOk="0">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4947850" y="2616000"/>
              <a:ext cx="483250" cy="546050"/>
            </a:xfrm>
            <a:custGeom>
              <a:avLst/>
              <a:gdLst/>
              <a:ahLst/>
              <a:cxnLst/>
              <a:rect l="l" t="t" r="r" b="b"/>
              <a:pathLst>
                <a:path w="19330" h="21842" extrusionOk="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057900" y="2720725"/>
              <a:ext cx="235400" cy="352175"/>
            </a:xfrm>
            <a:custGeom>
              <a:avLst/>
              <a:gdLst/>
              <a:ahLst/>
              <a:cxnLst/>
              <a:rect l="l" t="t" r="r" b="b"/>
              <a:pathLst>
                <a:path w="9416" h="14087" extrusionOk="0">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957550" y="2491050"/>
              <a:ext cx="449275" cy="149025"/>
            </a:xfrm>
            <a:custGeom>
              <a:avLst/>
              <a:gdLst/>
              <a:ahLst/>
              <a:cxnLst/>
              <a:rect l="l" t="t" r="r" b="b"/>
              <a:pathLst>
                <a:path w="17971" h="5961" extrusionOk="0">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940875" y="2373875"/>
              <a:ext cx="574050" cy="177675"/>
            </a:xfrm>
            <a:custGeom>
              <a:avLst/>
              <a:gdLst/>
              <a:ahLst/>
              <a:cxnLst/>
              <a:rect l="l" t="t" r="r" b="b"/>
              <a:pathLst>
                <a:path w="22962" h="7107" extrusionOk="0">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4867850" y="5014950"/>
              <a:ext cx="787875" cy="254875"/>
            </a:xfrm>
            <a:custGeom>
              <a:avLst/>
              <a:gdLst/>
              <a:ahLst/>
              <a:cxnLst/>
              <a:rect l="l" t="t" r="r" b="b"/>
              <a:pathLst>
                <a:path w="31515" h="10195" extrusionOk="0">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4902675" y="5002450"/>
              <a:ext cx="738525" cy="279875"/>
            </a:xfrm>
            <a:custGeom>
              <a:avLst/>
              <a:gdLst/>
              <a:ahLst/>
              <a:cxnLst/>
              <a:rect l="l" t="t" r="r" b="b"/>
              <a:pathLst>
                <a:path w="29541" h="11195" extrusionOk="0">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5057250" y="5153600"/>
              <a:ext cx="564575" cy="116200"/>
            </a:xfrm>
            <a:custGeom>
              <a:avLst/>
              <a:gdLst/>
              <a:ahLst/>
              <a:cxnLst/>
              <a:rect l="l" t="t" r="r" b="b"/>
              <a:pathLst>
                <a:path w="22583" h="4648" extrusionOk="0">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5040925" y="5141075"/>
              <a:ext cx="594075" cy="141250"/>
            </a:xfrm>
            <a:custGeom>
              <a:avLst/>
              <a:gdLst/>
              <a:ahLst/>
              <a:cxnLst/>
              <a:rect l="l" t="t" r="r" b="b"/>
              <a:pathLst>
                <a:path w="23763" h="5650" extrusionOk="0">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4367950" y="2070250"/>
              <a:ext cx="231475" cy="134475"/>
            </a:xfrm>
            <a:custGeom>
              <a:avLst/>
              <a:gdLst/>
              <a:ahLst/>
              <a:cxnLst/>
              <a:rect l="l" t="t" r="r" b="b"/>
              <a:pathLst>
                <a:path w="9259" h="5379" extrusionOk="0">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4256050" y="2012050"/>
              <a:ext cx="94625" cy="63350"/>
            </a:xfrm>
            <a:custGeom>
              <a:avLst/>
              <a:gdLst/>
              <a:ahLst/>
              <a:cxnLst/>
              <a:rect l="l" t="t" r="r" b="b"/>
              <a:pathLst>
                <a:path w="3785" h="2534" extrusionOk="0">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4412250" y="2580950"/>
              <a:ext cx="100400" cy="40925"/>
            </a:xfrm>
            <a:custGeom>
              <a:avLst/>
              <a:gdLst/>
              <a:ahLst/>
              <a:cxnLst/>
              <a:rect l="l" t="t" r="r" b="b"/>
              <a:pathLst>
                <a:path w="4016" h="1637" extrusionOk="0">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4158400" y="2551600"/>
              <a:ext cx="213375" cy="53950"/>
            </a:xfrm>
            <a:custGeom>
              <a:avLst/>
              <a:gdLst/>
              <a:ahLst/>
              <a:cxnLst/>
              <a:rect l="l" t="t" r="r" b="b"/>
              <a:pathLst>
                <a:path w="8535" h="2158" extrusionOk="0">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4232650" y="3054850"/>
              <a:ext cx="256375" cy="94575"/>
            </a:xfrm>
            <a:custGeom>
              <a:avLst/>
              <a:gdLst/>
              <a:ahLst/>
              <a:cxnLst/>
              <a:rect l="l" t="t" r="r" b="b"/>
              <a:pathLst>
                <a:path w="10255" h="3783" extrusionOk="0">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3657750" y="372700"/>
              <a:ext cx="1056400" cy="1056525"/>
            </a:xfrm>
            <a:custGeom>
              <a:avLst/>
              <a:gdLst/>
              <a:ahLst/>
              <a:cxnLst/>
              <a:rect l="l" t="t" r="r" b="b"/>
              <a:pathLst>
                <a:path w="42256" h="42261" extrusionOk="0">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4135425" y="863225"/>
              <a:ext cx="88300" cy="75475"/>
            </a:xfrm>
            <a:custGeom>
              <a:avLst/>
              <a:gdLst/>
              <a:ahLst/>
              <a:cxnLst/>
              <a:rect l="l" t="t" r="r" b="b"/>
              <a:pathLst>
                <a:path w="3532" h="3019" extrusionOk="0">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4038100" y="884300"/>
              <a:ext cx="380175" cy="224875"/>
            </a:xfrm>
            <a:custGeom>
              <a:avLst/>
              <a:gdLst/>
              <a:ahLst/>
              <a:cxnLst/>
              <a:rect l="l" t="t" r="r" b="b"/>
              <a:pathLst>
                <a:path w="15207" h="8995" extrusionOk="0">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1319650" y="700475"/>
              <a:ext cx="381025" cy="622275"/>
            </a:xfrm>
            <a:custGeom>
              <a:avLst/>
              <a:gdLst/>
              <a:ahLst/>
              <a:cxnLst/>
              <a:rect l="l" t="t" r="r" b="b"/>
              <a:pathLst>
                <a:path w="15241" h="24891" extrusionOk="0">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1318650" y="1274725"/>
              <a:ext cx="407400" cy="458650"/>
            </a:xfrm>
            <a:custGeom>
              <a:avLst/>
              <a:gdLst/>
              <a:ahLst/>
              <a:cxnLst/>
              <a:rect l="l" t="t" r="r" b="b"/>
              <a:pathLst>
                <a:path w="16296" h="18346" extrusionOk="0">
                  <a:moveTo>
                    <a:pt x="1" y="0"/>
                  </a:moveTo>
                  <a:lnTo>
                    <a:pt x="2853" y="18345"/>
                  </a:lnTo>
                  <a:lnTo>
                    <a:pt x="13443" y="18345"/>
                  </a:lnTo>
                  <a:lnTo>
                    <a:pt x="16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1300700" y="1258050"/>
              <a:ext cx="443425" cy="491975"/>
            </a:xfrm>
            <a:custGeom>
              <a:avLst/>
              <a:gdLst/>
              <a:ahLst/>
              <a:cxnLst/>
              <a:rect l="l" t="t" r="r" b="b"/>
              <a:pathLst>
                <a:path w="17737" h="19679" extrusionOk="0">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1043250" y="1730175"/>
              <a:ext cx="1335950" cy="3553775"/>
            </a:xfrm>
            <a:custGeom>
              <a:avLst/>
              <a:gdLst/>
              <a:ahLst/>
              <a:cxnLst/>
              <a:rect l="l" t="t" r="r" b="b"/>
              <a:pathLst>
                <a:path w="53438" h="142151" extrusionOk="0">
                  <a:moveTo>
                    <a:pt x="0" y="1"/>
                  </a:moveTo>
                  <a:lnTo>
                    <a:pt x="0" y="142150"/>
                  </a:lnTo>
                  <a:lnTo>
                    <a:pt x="53438" y="142150"/>
                  </a:lnTo>
                  <a:lnTo>
                    <a:pt x="534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1026600" y="1713525"/>
              <a:ext cx="1369250" cy="3587075"/>
            </a:xfrm>
            <a:custGeom>
              <a:avLst/>
              <a:gdLst/>
              <a:ahLst/>
              <a:cxnLst/>
              <a:rect l="l" t="t" r="r" b="b"/>
              <a:pathLst>
                <a:path w="54770" h="143483" extrusionOk="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1104425" y="1830225"/>
              <a:ext cx="1200650" cy="889425"/>
            </a:xfrm>
            <a:custGeom>
              <a:avLst/>
              <a:gdLst/>
              <a:ahLst/>
              <a:cxnLst/>
              <a:rect l="l" t="t" r="r" b="b"/>
              <a:pathLst>
                <a:path w="48026" h="35577" extrusionOk="0">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1471275" y="2197100"/>
              <a:ext cx="466925" cy="155675"/>
            </a:xfrm>
            <a:custGeom>
              <a:avLst/>
              <a:gdLst/>
              <a:ahLst/>
              <a:cxnLst/>
              <a:rect l="l" t="t" r="r" b="b"/>
              <a:pathLst>
                <a:path w="18677" h="6227"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1104425" y="2828900"/>
              <a:ext cx="1200650" cy="889425"/>
            </a:xfrm>
            <a:custGeom>
              <a:avLst/>
              <a:gdLst/>
              <a:ahLst/>
              <a:cxnLst/>
              <a:rect l="l" t="t" r="r" b="b"/>
              <a:pathLst>
                <a:path w="48026" h="35577" extrusionOk="0">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1471275" y="3195775"/>
              <a:ext cx="466925" cy="155700"/>
            </a:xfrm>
            <a:custGeom>
              <a:avLst/>
              <a:gdLst/>
              <a:ahLst/>
              <a:cxnLst/>
              <a:rect l="l" t="t" r="r" b="b"/>
              <a:pathLst>
                <a:path w="18677" h="6228"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1104425" y="3827600"/>
              <a:ext cx="1200650" cy="889400"/>
            </a:xfrm>
            <a:custGeom>
              <a:avLst/>
              <a:gdLst/>
              <a:ahLst/>
              <a:cxnLst/>
              <a:rect l="l" t="t" r="r" b="b"/>
              <a:pathLst>
                <a:path w="48026" h="35576" extrusionOk="0">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1471275" y="4194450"/>
              <a:ext cx="466925" cy="155700"/>
            </a:xfrm>
            <a:custGeom>
              <a:avLst/>
              <a:gdLst/>
              <a:ahLst/>
              <a:cxnLst/>
              <a:rect l="l" t="t" r="r" b="b"/>
              <a:pathLst>
                <a:path w="18677" h="6228" extrusionOk="0">
                  <a:moveTo>
                    <a:pt x="1" y="1"/>
                  </a:moveTo>
                  <a:lnTo>
                    <a:pt x="1" y="6227"/>
                  </a:lnTo>
                  <a:lnTo>
                    <a:pt x="18677" y="6227"/>
                  </a:lnTo>
                  <a:lnTo>
                    <a:pt x="186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1831075" y="4763250"/>
              <a:ext cx="1982475" cy="580250"/>
            </a:xfrm>
            <a:custGeom>
              <a:avLst/>
              <a:gdLst/>
              <a:ahLst/>
              <a:cxnLst/>
              <a:rect l="l" t="t" r="r" b="b"/>
              <a:pathLst>
                <a:path w="79299" h="23210" extrusionOk="0">
                  <a:moveTo>
                    <a:pt x="68835" y="0"/>
                  </a:moveTo>
                  <a:cubicBezTo>
                    <a:pt x="54435" y="893"/>
                    <a:pt x="27655" y="12720"/>
                    <a:pt x="27655" y="12720"/>
                  </a:cubicBezTo>
                  <a:lnTo>
                    <a:pt x="0" y="23209"/>
                  </a:lnTo>
                  <a:lnTo>
                    <a:pt x="79299" y="23209"/>
                  </a:lnTo>
                  <a:lnTo>
                    <a:pt x="68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1813650" y="4750675"/>
              <a:ext cx="2015150" cy="605350"/>
            </a:xfrm>
            <a:custGeom>
              <a:avLst/>
              <a:gdLst/>
              <a:ahLst/>
              <a:cxnLst/>
              <a:rect l="l" t="t" r="r" b="b"/>
              <a:pathLst>
                <a:path w="80606" h="24214" extrusionOk="0">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2423050" y="1584975"/>
              <a:ext cx="1587650" cy="1761450"/>
            </a:xfrm>
            <a:custGeom>
              <a:avLst/>
              <a:gdLst/>
              <a:ahLst/>
              <a:cxnLst/>
              <a:rect l="l" t="t" r="r" b="b"/>
              <a:pathLst>
                <a:path w="63506" h="70458" extrusionOk="0">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2423050" y="1612625"/>
              <a:ext cx="1368075" cy="1437725"/>
            </a:xfrm>
            <a:custGeom>
              <a:avLst/>
              <a:gdLst/>
              <a:ahLst/>
              <a:cxnLst/>
              <a:rect l="l" t="t" r="r" b="b"/>
              <a:pathLst>
                <a:path w="54723" h="57509" extrusionOk="0">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2410000" y="1572375"/>
              <a:ext cx="1603950" cy="1786600"/>
            </a:xfrm>
            <a:custGeom>
              <a:avLst/>
              <a:gdLst/>
              <a:ahLst/>
              <a:cxnLst/>
              <a:rect l="l" t="t" r="r" b="b"/>
              <a:pathLst>
                <a:path w="64158" h="71464" extrusionOk="0">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2844775" y="1318300"/>
              <a:ext cx="127600" cy="162525"/>
            </a:xfrm>
            <a:custGeom>
              <a:avLst/>
              <a:gdLst/>
              <a:ahLst/>
              <a:cxnLst/>
              <a:rect l="l" t="t" r="r" b="b"/>
              <a:pathLst>
                <a:path w="5104" h="6501" extrusionOk="0">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2833450" y="1305875"/>
              <a:ext cx="151125" cy="187450"/>
            </a:xfrm>
            <a:custGeom>
              <a:avLst/>
              <a:gdLst/>
              <a:ahLst/>
              <a:cxnLst/>
              <a:rect l="l" t="t" r="r" b="b"/>
              <a:pathLst>
                <a:path w="6045" h="7498" extrusionOk="0">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2922725" y="1270950"/>
              <a:ext cx="145350" cy="178125"/>
            </a:xfrm>
            <a:custGeom>
              <a:avLst/>
              <a:gdLst/>
              <a:ahLst/>
              <a:cxnLst/>
              <a:rect l="l" t="t" r="r" b="b"/>
              <a:pathLst>
                <a:path w="5814" h="7125" extrusionOk="0">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2921625" y="1258475"/>
              <a:ext cx="158325" cy="203175"/>
            </a:xfrm>
            <a:custGeom>
              <a:avLst/>
              <a:gdLst/>
              <a:ahLst/>
              <a:cxnLst/>
              <a:rect l="l" t="t" r="r" b="b"/>
              <a:pathLst>
                <a:path w="6333" h="8127" extrusionOk="0">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3007750" y="1244775"/>
              <a:ext cx="187900" cy="196625"/>
            </a:xfrm>
            <a:custGeom>
              <a:avLst/>
              <a:gdLst/>
              <a:ahLst/>
              <a:cxnLst/>
              <a:rect l="l" t="t" r="r" b="b"/>
              <a:pathLst>
                <a:path w="7516" h="7865" extrusionOk="0">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3005125" y="1232250"/>
              <a:ext cx="203500" cy="221675"/>
            </a:xfrm>
            <a:custGeom>
              <a:avLst/>
              <a:gdLst/>
              <a:ahLst/>
              <a:cxnLst/>
              <a:rect l="l" t="t" r="r" b="b"/>
              <a:pathLst>
                <a:path w="8140" h="8867" extrusionOk="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3092875" y="1244325"/>
              <a:ext cx="205550" cy="199475"/>
            </a:xfrm>
            <a:custGeom>
              <a:avLst/>
              <a:gdLst/>
              <a:ahLst/>
              <a:cxnLst/>
              <a:rect l="l" t="t" r="r" b="b"/>
              <a:pathLst>
                <a:path w="8222" h="7979" extrusionOk="0">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3081325" y="1231750"/>
              <a:ext cx="229625" cy="224450"/>
            </a:xfrm>
            <a:custGeom>
              <a:avLst/>
              <a:gdLst/>
              <a:ahLst/>
              <a:cxnLst/>
              <a:rect l="l" t="t" r="r" b="b"/>
              <a:pathLst>
                <a:path w="9185" h="8978" extrusionOk="0">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3603100" y="2364525"/>
              <a:ext cx="248125" cy="63950"/>
            </a:xfrm>
            <a:custGeom>
              <a:avLst/>
              <a:gdLst/>
              <a:ahLst/>
              <a:cxnLst/>
              <a:rect l="l" t="t" r="r" b="b"/>
              <a:pathLst>
                <a:path w="9925" h="2558" extrusionOk="0">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3588625" y="2351850"/>
              <a:ext cx="275650" cy="89100"/>
            </a:xfrm>
            <a:custGeom>
              <a:avLst/>
              <a:gdLst/>
              <a:ahLst/>
              <a:cxnLst/>
              <a:rect l="l" t="t" r="r" b="b"/>
              <a:pathLst>
                <a:path w="11026" h="3564" extrusionOk="0">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1393675" y="2591275"/>
              <a:ext cx="1235800" cy="2764850"/>
            </a:xfrm>
            <a:custGeom>
              <a:avLst/>
              <a:gdLst/>
              <a:ahLst/>
              <a:cxnLst/>
              <a:rect l="l" t="t" r="r" b="b"/>
              <a:pathLst>
                <a:path w="49432" h="110594" extrusionOk="0">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1393675" y="2591375"/>
              <a:ext cx="1235800" cy="2764750"/>
            </a:xfrm>
            <a:custGeom>
              <a:avLst/>
              <a:gdLst/>
              <a:ahLst/>
              <a:cxnLst/>
              <a:rect l="l" t="t" r="r" b="b"/>
              <a:pathLst>
                <a:path w="49432" h="110590" extrusionOk="0">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1380825" y="2578775"/>
              <a:ext cx="1261375" cy="2789875"/>
            </a:xfrm>
            <a:custGeom>
              <a:avLst/>
              <a:gdLst/>
              <a:ahLst/>
              <a:cxnLst/>
              <a:rect l="l" t="t" r="r" b="b"/>
              <a:pathLst>
                <a:path w="50455" h="111595" extrusionOk="0">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2285125" y="2657125"/>
              <a:ext cx="405750" cy="858500"/>
            </a:xfrm>
            <a:custGeom>
              <a:avLst/>
              <a:gdLst/>
              <a:ahLst/>
              <a:cxnLst/>
              <a:rect l="l" t="t" r="r" b="b"/>
              <a:pathLst>
                <a:path w="16230" h="34340" extrusionOk="0">
                  <a:moveTo>
                    <a:pt x="0" y="1"/>
                  </a:moveTo>
                  <a:lnTo>
                    <a:pt x="12180" y="22173"/>
                  </a:lnTo>
                  <a:lnTo>
                    <a:pt x="12833" y="34340"/>
                  </a:lnTo>
                  <a:cubicBezTo>
                    <a:pt x="12833" y="34340"/>
                    <a:pt x="16229" y="25661"/>
                    <a:pt x="14718" y="20000"/>
                  </a:cubicBezTo>
                  <a:cubicBezTo>
                    <a:pt x="13212" y="14340"/>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2268900" y="2644525"/>
              <a:ext cx="412400" cy="883625"/>
            </a:xfrm>
            <a:custGeom>
              <a:avLst/>
              <a:gdLst/>
              <a:ahLst/>
              <a:cxnLst/>
              <a:rect l="l" t="t" r="r" b="b"/>
              <a:pathLst>
                <a:path w="16496" h="35345" extrusionOk="0">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2521025" y="3477825"/>
              <a:ext cx="160375" cy="1584800"/>
            </a:xfrm>
            <a:custGeom>
              <a:avLst/>
              <a:gdLst/>
              <a:ahLst/>
              <a:cxnLst/>
              <a:rect l="l" t="t" r="r" b="b"/>
              <a:pathLst>
                <a:path w="6415" h="63392" extrusionOk="0">
                  <a:moveTo>
                    <a:pt x="4150" y="1"/>
                  </a:moveTo>
                  <a:lnTo>
                    <a:pt x="3393" y="1512"/>
                  </a:lnTo>
                  <a:lnTo>
                    <a:pt x="1" y="52828"/>
                  </a:lnTo>
                  <a:lnTo>
                    <a:pt x="3771" y="63392"/>
                  </a:lnTo>
                  <a:lnTo>
                    <a:pt x="6415" y="42264"/>
                  </a:lnTo>
                  <a:lnTo>
                    <a:pt x="41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2508400" y="3465375"/>
              <a:ext cx="185625" cy="1609775"/>
            </a:xfrm>
            <a:custGeom>
              <a:avLst/>
              <a:gdLst/>
              <a:ahLst/>
              <a:cxnLst/>
              <a:rect l="l" t="t" r="r" b="b"/>
              <a:pathLst>
                <a:path w="7425" h="64391" extrusionOk="0">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2256500" y="1393725"/>
              <a:ext cx="1194225" cy="1569650"/>
            </a:xfrm>
            <a:custGeom>
              <a:avLst/>
              <a:gdLst/>
              <a:ahLst/>
              <a:cxnLst/>
              <a:rect l="l" t="t" r="r" b="b"/>
              <a:pathLst>
                <a:path w="47769" h="62786" extrusionOk="0">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2256500" y="1393750"/>
              <a:ext cx="1158950" cy="1569625"/>
            </a:xfrm>
            <a:custGeom>
              <a:avLst/>
              <a:gdLst/>
              <a:ahLst/>
              <a:cxnLst/>
              <a:rect l="l" t="t" r="r" b="b"/>
              <a:pathLst>
                <a:path w="46358" h="62785" extrusionOk="0">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155575" y="1853000"/>
              <a:ext cx="164075" cy="121700"/>
            </a:xfrm>
            <a:custGeom>
              <a:avLst/>
              <a:gdLst/>
              <a:ahLst/>
              <a:cxnLst/>
              <a:rect l="l" t="t" r="r" b="b"/>
              <a:pathLst>
                <a:path w="6563" h="4868" extrusionOk="0">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224050" y="2035000"/>
              <a:ext cx="35400" cy="106275"/>
            </a:xfrm>
            <a:custGeom>
              <a:avLst/>
              <a:gdLst/>
              <a:ahLst/>
              <a:cxnLst/>
              <a:rect l="l" t="t" r="r" b="b"/>
              <a:pathLst>
                <a:path w="1416" h="4251" extrusionOk="0">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076425" y="2394050"/>
              <a:ext cx="96700" cy="86300"/>
            </a:xfrm>
            <a:custGeom>
              <a:avLst/>
              <a:gdLst/>
              <a:ahLst/>
              <a:cxnLst/>
              <a:rect l="l" t="t" r="r" b="b"/>
              <a:pathLst>
                <a:path w="3868" h="3452" extrusionOk="0">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2300150" y="1381175"/>
              <a:ext cx="1163950" cy="1594725"/>
            </a:xfrm>
            <a:custGeom>
              <a:avLst/>
              <a:gdLst/>
              <a:ahLst/>
              <a:cxnLst/>
              <a:rect l="l" t="t" r="r" b="b"/>
              <a:pathLst>
                <a:path w="46558" h="63789" extrusionOk="0">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2256500" y="1393725"/>
              <a:ext cx="1190725" cy="917700"/>
            </a:xfrm>
            <a:custGeom>
              <a:avLst/>
              <a:gdLst/>
              <a:ahLst/>
              <a:cxnLst/>
              <a:rect l="l" t="t" r="r" b="b"/>
              <a:pathLst>
                <a:path w="47629" h="36708" extrusionOk="0">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2300150" y="1381175"/>
              <a:ext cx="1146875" cy="942750"/>
            </a:xfrm>
            <a:custGeom>
              <a:avLst/>
              <a:gdLst/>
              <a:ahLst/>
              <a:cxnLst/>
              <a:rect l="l" t="t" r="r" b="b"/>
              <a:pathLst>
                <a:path w="45875" h="37710" extrusionOk="0">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2368500" y="1503700"/>
              <a:ext cx="995450" cy="436825"/>
            </a:xfrm>
            <a:custGeom>
              <a:avLst/>
              <a:gdLst/>
              <a:ahLst/>
              <a:cxnLst/>
              <a:rect l="l" t="t" r="r" b="b"/>
              <a:pathLst>
                <a:path w="39818" h="17473" extrusionOk="0">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2471600" y="1867775"/>
              <a:ext cx="430900" cy="190550"/>
            </a:xfrm>
            <a:custGeom>
              <a:avLst/>
              <a:gdLst/>
              <a:ahLst/>
              <a:cxnLst/>
              <a:rect l="l" t="t" r="r" b="b"/>
              <a:pathLst>
                <a:path w="17236" h="7622" extrusionOk="0">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2210450" y="2463800"/>
              <a:ext cx="542250" cy="747675"/>
            </a:xfrm>
            <a:custGeom>
              <a:avLst/>
              <a:gdLst/>
              <a:ahLst/>
              <a:cxnLst/>
              <a:rect l="l" t="t" r="r" b="b"/>
              <a:pathLst>
                <a:path w="21690" h="29907" extrusionOk="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2196500" y="2451325"/>
              <a:ext cx="569475" cy="772675"/>
            </a:xfrm>
            <a:custGeom>
              <a:avLst/>
              <a:gdLst/>
              <a:ahLst/>
              <a:cxnLst/>
              <a:rect l="l" t="t" r="r" b="b"/>
              <a:pathLst>
                <a:path w="22779" h="30907" extrusionOk="0">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3308950" y="3206125"/>
              <a:ext cx="942650" cy="714125"/>
            </a:xfrm>
            <a:custGeom>
              <a:avLst/>
              <a:gdLst/>
              <a:ahLst/>
              <a:cxnLst/>
              <a:rect l="l" t="t" r="r" b="b"/>
              <a:pathLst>
                <a:path w="37706" h="28565" extrusionOk="0">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295900" y="3193550"/>
              <a:ext cx="968650" cy="739125"/>
            </a:xfrm>
            <a:custGeom>
              <a:avLst/>
              <a:gdLst/>
              <a:ahLst/>
              <a:cxnLst/>
              <a:rect l="l" t="t" r="r" b="b"/>
              <a:pathLst>
                <a:path w="38746" h="29565" extrusionOk="0">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1639900" y="3016250"/>
              <a:ext cx="1764775" cy="1852775"/>
            </a:xfrm>
            <a:custGeom>
              <a:avLst/>
              <a:gdLst/>
              <a:ahLst/>
              <a:cxnLst/>
              <a:rect l="l" t="t" r="r" b="b"/>
              <a:pathLst>
                <a:path w="70591" h="74111" extrusionOk="0">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1639900" y="3016250"/>
              <a:ext cx="1568375" cy="1852675"/>
            </a:xfrm>
            <a:custGeom>
              <a:avLst/>
              <a:gdLst/>
              <a:ahLst/>
              <a:cxnLst/>
              <a:rect l="l" t="t" r="r" b="b"/>
              <a:pathLst>
                <a:path w="62735" h="74107" extrusionOk="0">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1646325" y="3003700"/>
              <a:ext cx="1772050" cy="1877675"/>
            </a:xfrm>
            <a:custGeom>
              <a:avLst/>
              <a:gdLst/>
              <a:ahLst/>
              <a:cxnLst/>
              <a:rect l="l" t="t" r="r" b="b"/>
              <a:pathLst>
                <a:path w="70882" h="75107" extrusionOk="0">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3181375" y="3847425"/>
              <a:ext cx="125200" cy="219900"/>
            </a:xfrm>
            <a:custGeom>
              <a:avLst/>
              <a:gdLst/>
              <a:ahLst/>
              <a:cxnLst/>
              <a:rect l="l" t="t" r="r" b="b"/>
              <a:pathLst>
                <a:path w="5008" h="8796" extrusionOk="0">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458225" y="2882250"/>
              <a:ext cx="884850" cy="2473100"/>
            </a:xfrm>
            <a:custGeom>
              <a:avLst/>
              <a:gdLst/>
              <a:ahLst/>
              <a:cxnLst/>
              <a:rect l="l" t="t" r="r" b="b"/>
              <a:pathLst>
                <a:path w="35394" h="98924" extrusionOk="0">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443850" y="2869775"/>
              <a:ext cx="912950" cy="2498100"/>
            </a:xfrm>
            <a:custGeom>
              <a:avLst/>
              <a:gdLst/>
              <a:ahLst/>
              <a:cxnLst/>
              <a:rect l="l" t="t" r="r" b="b"/>
              <a:pathLst>
                <a:path w="36518" h="99924" extrusionOk="0">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517025" y="2882250"/>
              <a:ext cx="885050" cy="2473100"/>
            </a:xfrm>
            <a:custGeom>
              <a:avLst/>
              <a:gdLst/>
              <a:ahLst/>
              <a:cxnLst/>
              <a:rect l="l" t="t" r="r" b="b"/>
              <a:pathLst>
                <a:path w="35402" h="98924" extrusionOk="0">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502650" y="2869775"/>
              <a:ext cx="912925" cy="2498100"/>
            </a:xfrm>
            <a:custGeom>
              <a:avLst/>
              <a:gdLst/>
              <a:ahLst/>
              <a:cxnLst/>
              <a:rect l="l" t="t" r="r" b="b"/>
              <a:pathLst>
                <a:path w="36517" h="99924" extrusionOk="0">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458225" y="2882250"/>
              <a:ext cx="548250" cy="339675"/>
            </a:xfrm>
            <a:custGeom>
              <a:avLst/>
              <a:gdLst/>
              <a:ahLst/>
              <a:cxnLst/>
              <a:rect l="l" t="t" r="r" b="b"/>
              <a:pathLst>
                <a:path w="21930" h="13587" extrusionOk="0">
                  <a:moveTo>
                    <a:pt x="19578" y="1"/>
                  </a:moveTo>
                  <a:lnTo>
                    <a:pt x="1" y="13586"/>
                  </a:lnTo>
                  <a:lnTo>
                    <a:pt x="2352" y="13586"/>
                  </a:lnTo>
                  <a:lnTo>
                    <a:pt x="219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441025" y="2869725"/>
              <a:ext cx="582650" cy="364725"/>
            </a:xfrm>
            <a:custGeom>
              <a:avLst/>
              <a:gdLst/>
              <a:ahLst/>
              <a:cxnLst/>
              <a:rect l="l" t="t" r="r" b="b"/>
              <a:pathLst>
                <a:path w="23306" h="14589" extrusionOk="0">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j-lt"/>
              </a:rPr>
              <a:t>Giảm thiểu và phương pháp ngăn chặn</a:t>
            </a:r>
            <a:endParaRPr b="1" dirty="0">
              <a:latin typeface="+mj-lt"/>
            </a:endParaRPr>
          </a:p>
        </p:txBody>
      </p:sp>
      <p:sp>
        <p:nvSpPr>
          <p:cNvPr id="913" name="Google Shape;913;p38"/>
          <p:cNvSpPr txBox="1">
            <a:spLocks noGrp="1"/>
          </p:cNvSpPr>
          <p:nvPr>
            <p:ph type="body" idx="1"/>
          </p:nvPr>
        </p:nvSpPr>
        <p:spPr>
          <a:xfrm>
            <a:off x="4127376" y="989185"/>
            <a:ext cx="4720300" cy="127822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dirty="0">
                <a:latin typeface="Times New Roman" panose="02020603050405020304" pitchFamily="18" charset="0"/>
                <a:ea typeface="Calibri" panose="020F0502020204030204" pitchFamily="34" charset="0"/>
                <a:cs typeface="Angsana New" panose="02020603050405020304" pitchFamily="18" charset="-34"/>
              </a:rPr>
              <a:t>-P</a:t>
            </a:r>
            <a:r>
              <a:rPr lang="vi-VN" sz="1800" dirty="0">
                <a:effectLst/>
                <a:latin typeface="Times New Roman" panose="02020603050405020304" pitchFamily="18" charset="0"/>
                <a:ea typeface="Calibri" panose="020F0502020204030204" pitchFamily="34" charset="0"/>
                <a:cs typeface="Angsana New" panose="02020603050405020304" pitchFamily="18" charset="-34"/>
              </a:rPr>
              <a:t>hòng ngừa là cách tốt nhất để xử lý các cuộc tấn công RCE. Kiểm thử thâm nhập và các hình thức kiểm tra lỗ hổng khác có thể xác định và khắc phục các lỗ hổng mà tin tặc có thể khai thác</a:t>
            </a:r>
            <a:endParaRPr dirty="0"/>
          </a:p>
        </p:txBody>
      </p:sp>
      <p:sp>
        <p:nvSpPr>
          <p:cNvPr id="915" name="Google Shape;915;p38"/>
          <p:cNvSpPr txBox="1">
            <a:spLocks noGrp="1"/>
          </p:cNvSpPr>
          <p:nvPr>
            <p:ph type="body" idx="3"/>
          </p:nvPr>
        </p:nvSpPr>
        <p:spPr>
          <a:xfrm>
            <a:off x="4266940" y="2611276"/>
            <a:ext cx="4081606" cy="1963490"/>
          </a:xfrm>
          <a:prstGeom prst="rect">
            <a:avLst/>
          </a:prstGeom>
        </p:spPr>
        <p:txBody>
          <a:bodyPr spcFirstLastPara="1" wrap="square" lIns="91425" tIns="91425" rIns="91425" bIns="91425" anchor="t" anchorCtr="0">
            <a:noAutofit/>
          </a:bodyPr>
          <a:lstStyle/>
          <a:p>
            <a:pPr marL="285750" indent="-285750">
              <a:spcAft>
                <a:spcPts val="1600"/>
              </a:spcAft>
            </a:pPr>
            <a:r>
              <a:rPr lang="en" dirty="0">
                <a:latin typeface="+mj-lt"/>
              </a:rPr>
              <a:t>Cập nhật bản vá</a:t>
            </a:r>
          </a:p>
          <a:p>
            <a:pPr marL="285750" indent="-285750">
              <a:spcAft>
                <a:spcPts val="1600"/>
              </a:spcAft>
            </a:pPr>
            <a:r>
              <a:rPr lang="en" dirty="0">
                <a:latin typeface="+mj-lt"/>
              </a:rPr>
              <a:t>Làm sạch đầu vào người dùng</a:t>
            </a:r>
          </a:p>
          <a:p>
            <a:pPr marL="285750" indent="-285750">
              <a:spcAft>
                <a:spcPts val="1600"/>
              </a:spcAft>
            </a:pPr>
            <a:r>
              <a:rPr lang="en" dirty="0">
                <a:latin typeface="+mj-lt"/>
              </a:rPr>
              <a:t>Kiểm tra lưu lượng truy cập</a:t>
            </a:r>
          </a:p>
          <a:p>
            <a:pPr marL="285750" indent="-285750">
              <a:spcAft>
                <a:spcPts val="1600"/>
              </a:spcAft>
            </a:pPr>
            <a:r>
              <a:rPr lang="en" dirty="0">
                <a:latin typeface="+mj-lt"/>
              </a:rPr>
              <a:t>Bảo vệ chống tràn bộ đệm</a:t>
            </a:r>
          </a:p>
          <a:p>
            <a:pPr marL="285750" indent="-285750">
              <a:spcAft>
                <a:spcPts val="1600"/>
              </a:spcAft>
            </a:pPr>
            <a:r>
              <a:rPr lang="en" dirty="0">
                <a:latin typeface="+mj-lt"/>
              </a:rPr>
              <a:t>Kiểm soát quyền truy cập</a:t>
            </a:r>
          </a:p>
        </p:txBody>
      </p:sp>
      <p:sp>
        <p:nvSpPr>
          <p:cNvPr id="916" name="Google Shape;916;p38"/>
          <p:cNvSpPr txBox="1">
            <a:spLocks noGrp="1"/>
          </p:cNvSpPr>
          <p:nvPr>
            <p:ph type="title" idx="4"/>
          </p:nvPr>
        </p:nvSpPr>
        <p:spPr>
          <a:xfrm>
            <a:off x="4132297" y="2197876"/>
            <a:ext cx="2510400" cy="41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j-lt"/>
              </a:rPr>
              <a:t>Phương pháp:</a:t>
            </a:r>
            <a:endParaRPr dirty="0">
              <a:latin typeface="+mj-lt"/>
            </a:endParaRPr>
          </a:p>
        </p:txBody>
      </p:sp>
      <p:grpSp>
        <p:nvGrpSpPr>
          <p:cNvPr id="917" name="Google Shape;917;p38"/>
          <p:cNvGrpSpPr/>
          <p:nvPr/>
        </p:nvGrpSpPr>
        <p:grpSpPr>
          <a:xfrm>
            <a:off x="296324" y="1232663"/>
            <a:ext cx="3547269" cy="3655635"/>
            <a:chOff x="1251950" y="238125"/>
            <a:chExt cx="5082775" cy="5238050"/>
          </a:xfrm>
        </p:grpSpPr>
        <p:sp>
          <p:nvSpPr>
            <p:cNvPr id="918" name="Google Shape;918;p38"/>
            <p:cNvSpPr/>
            <p:nvPr/>
          </p:nvSpPr>
          <p:spPr>
            <a:xfrm>
              <a:off x="1251950" y="962350"/>
              <a:ext cx="5082775" cy="3929850"/>
            </a:xfrm>
            <a:custGeom>
              <a:avLst/>
              <a:gdLst/>
              <a:ahLst/>
              <a:cxnLst/>
              <a:rect l="l" t="t" r="r" b="b"/>
              <a:pathLst>
                <a:path w="203311" h="157194" extrusionOk="0">
                  <a:moveTo>
                    <a:pt x="100885" y="1"/>
                  </a:moveTo>
                  <a:cubicBezTo>
                    <a:pt x="92874" y="1"/>
                    <a:pt x="84783" y="1283"/>
                    <a:pt x="76806" y="4068"/>
                  </a:cubicBezTo>
                  <a:cubicBezTo>
                    <a:pt x="49058" y="13751"/>
                    <a:pt x="26114" y="37738"/>
                    <a:pt x="13638" y="64467"/>
                  </a:cubicBezTo>
                  <a:cubicBezTo>
                    <a:pt x="4861" y="83276"/>
                    <a:pt x="0" y="107645"/>
                    <a:pt x="5342" y="128126"/>
                  </a:cubicBezTo>
                  <a:cubicBezTo>
                    <a:pt x="9982" y="145910"/>
                    <a:pt x="24797" y="153812"/>
                    <a:pt x="41740" y="155082"/>
                  </a:cubicBezTo>
                  <a:cubicBezTo>
                    <a:pt x="48780" y="155610"/>
                    <a:pt x="55827" y="155798"/>
                    <a:pt x="62878" y="155798"/>
                  </a:cubicBezTo>
                  <a:cubicBezTo>
                    <a:pt x="80424" y="155798"/>
                    <a:pt x="97992" y="154632"/>
                    <a:pt x="115534" y="154632"/>
                  </a:cubicBezTo>
                  <a:cubicBezTo>
                    <a:pt x="117772" y="154632"/>
                    <a:pt x="120009" y="154651"/>
                    <a:pt x="122246" y="154694"/>
                  </a:cubicBezTo>
                  <a:cubicBezTo>
                    <a:pt x="132898" y="154898"/>
                    <a:pt x="146681" y="157193"/>
                    <a:pt x="159730" y="157193"/>
                  </a:cubicBezTo>
                  <a:cubicBezTo>
                    <a:pt x="169995" y="157193"/>
                    <a:pt x="179806" y="155773"/>
                    <a:pt x="187279" y="150796"/>
                  </a:cubicBezTo>
                  <a:cubicBezTo>
                    <a:pt x="203310" y="140121"/>
                    <a:pt x="202308" y="116877"/>
                    <a:pt x="200551" y="99803"/>
                  </a:cubicBezTo>
                  <a:cubicBezTo>
                    <a:pt x="197934" y="74371"/>
                    <a:pt x="185913" y="50155"/>
                    <a:pt x="168784" y="31885"/>
                  </a:cubicBezTo>
                  <a:cubicBezTo>
                    <a:pt x="151059" y="12980"/>
                    <a:pt x="126371" y="1"/>
                    <a:pt x="10088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8"/>
            <p:cNvSpPr/>
            <p:nvPr/>
          </p:nvSpPr>
          <p:spPr>
            <a:xfrm>
              <a:off x="1528800" y="3002450"/>
              <a:ext cx="528750" cy="818750"/>
            </a:xfrm>
            <a:custGeom>
              <a:avLst/>
              <a:gdLst/>
              <a:ahLst/>
              <a:cxnLst/>
              <a:rect l="l" t="t" r="r" b="b"/>
              <a:pathLst>
                <a:path w="21150" h="32750" extrusionOk="0">
                  <a:moveTo>
                    <a:pt x="10575" y="732"/>
                  </a:moveTo>
                  <a:lnTo>
                    <a:pt x="20195" y="12842"/>
                  </a:lnTo>
                  <a:lnTo>
                    <a:pt x="16789" y="12842"/>
                  </a:lnTo>
                  <a:cubicBezTo>
                    <a:pt x="16788" y="12842"/>
                    <a:pt x="16788" y="12842"/>
                    <a:pt x="16787" y="12842"/>
                  </a:cubicBezTo>
                  <a:cubicBezTo>
                    <a:pt x="16631" y="12842"/>
                    <a:pt x="16505" y="12969"/>
                    <a:pt x="16506" y="13125"/>
                  </a:cubicBezTo>
                  <a:lnTo>
                    <a:pt x="16506" y="32184"/>
                  </a:lnTo>
                  <a:lnTo>
                    <a:pt x="4643" y="32184"/>
                  </a:lnTo>
                  <a:lnTo>
                    <a:pt x="4644" y="13124"/>
                  </a:lnTo>
                  <a:cubicBezTo>
                    <a:pt x="4644" y="12968"/>
                    <a:pt x="4517" y="12841"/>
                    <a:pt x="4361" y="12841"/>
                  </a:cubicBezTo>
                  <a:lnTo>
                    <a:pt x="955" y="12841"/>
                  </a:lnTo>
                  <a:lnTo>
                    <a:pt x="10575" y="732"/>
                  </a:lnTo>
                  <a:close/>
                  <a:moveTo>
                    <a:pt x="10575" y="0"/>
                  </a:moveTo>
                  <a:cubicBezTo>
                    <a:pt x="10491" y="0"/>
                    <a:pt x="10407" y="34"/>
                    <a:pt x="10354" y="102"/>
                  </a:cubicBezTo>
                  <a:lnTo>
                    <a:pt x="148" y="12949"/>
                  </a:lnTo>
                  <a:cubicBezTo>
                    <a:pt x="0" y="13135"/>
                    <a:pt x="133" y="13408"/>
                    <a:pt x="370" y="13408"/>
                  </a:cubicBezTo>
                  <a:lnTo>
                    <a:pt x="4078" y="13408"/>
                  </a:lnTo>
                  <a:lnTo>
                    <a:pt x="4078" y="32467"/>
                  </a:lnTo>
                  <a:cubicBezTo>
                    <a:pt x="4078" y="32623"/>
                    <a:pt x="4205" y="32750"/>
                    <a:pt x="4361" y="32750"/>
                  </a:cubicBezTo>
                  <a:lnTo>
                    <a:pt x="16789" y="32750"/>
                  </a:lnTo>
                  <a:cubicBezTo>
                    <a:pt x="16790" y="32750"/>
                    <a:pt x="16790" y="32750"/>
                    <a:pt x="16791" y="32750"/>
                  </a:cubicBezTo>
                  <a:cubicBezTo>
                    <a:pt x="16947" y="32750"/>
                    <a:pt x="17072" y="32623"/>
                    <a:pt x="17072" y="32467"/>
                  </a:cubicBezTo>
                  <a:lnTo>
                    <a:pt x="17072" y="13408"/>
                  </a:lnTo>
                  <a:lnTo>
                    <a:pt x="20781" y="13408"/>
                  </a:lnTo>
                  <a:cubicBezTo>
                    <a:pt x="21017" y="13408"/>
                    <a:pt x="21149" y="13135"/>
                    <a:pt x="21003"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8"/>
            <p:cNvSpPr/>
            <p:nvPr/>
          </p:nvSpPr>
          <p:spPr>
            <a:xfrm>
              <a:off x="4651250" y="3002450"/>
              <a:ext cx="528750" cy="818750"/>
            </a:xfrm>
            <a:custGeom>
              <a:avLst/>
              <a:gdLst/>
              <a:ahLst/>
              <a:cxnLst/>
              <a:rect l="l" t="t" r="r" b="b"/>
              <a:pathLst>
                <a:path w="21150" h="32750" extrusionOk="0">
                  <a:moveTo>
                    <a:pt x="10575" y="732"/>
                  </a:moveTo>
                  <a:lnTo>
                    <a:pt x="20195" y="12842"/>
                  </a:lnTo>
                  <a:lnTo>
                    <a:pt x="16788" y="12842"/>
                  </a:lnTo>
                  <a:cubicBezTo>
                    <a:pt x="16788" y="12842"/>
                    <a:pt x="16787" y="12842"/>
                    <a:pt x="16786" y="12842"/>
                  </a:cubicBezTo>
                  <a:cubicBezTo>
                    <a:pt x="16631" y="12842"/>
                    <a:pt x="16506" y="12969"/>
                    <a:pt x="16506" y="13125"/>
                  </a:cubicBezTo>
                  <a:lnTo>
                    <a:pt x="16506" y="32184"/>
                  </a:lnTo>
                  <a:lnTo>
                    <a:pt x="4644" y="32184"/>
                  </a:lnTo>
                  <a:lnTo>
                    <a:pt x="4645" y="13125"/>
                  </a:lnTo>
                  <a:cubicBezTo>
                    <a:pt x="4645" y="12969"/>
                    <a:pt x="4519" y="12842"/>
                    <a:pt x="4364" y="12842"/>
                  </a:cubicBezTo>
                  <a:cubicBezTo>
                    <a:pt x="4363" y="12842"/>
                    <a:pt x="4363" y="12842"/>
                    <a:pt x="4362" y="12842"/>
                  </a:cubicBezTo>
                  <a:lnTo>
                    <a:pt x="956" y="12842"/>
                  </a:lnTo>
                  <a:lnTo>
                    <a:pt x="10575" y="732"/>
                  </a:lnTo>
                  <a:close/>
                  <a:moveTo>
                    <a:pt x="10575" y="0"/>
                  </a:moveTo>
                  <a:cubicBezTo>
                    <a:pt x="10491" y="0"/>
                    <a:pt x="10407" y="34"/>
                    <a:pt x="10353" y="102"/>
                  </a:cubicBezTo>
                  <a:lnTo>
                    <a:pt x="147" y="12949"/>
                  </a:lnTo>
                  <a:cubicBezTo>
                    <a:pt x="1" y="13135"/>
                    <a:pt x="132" y="13408"/>
                    <a:pt x="369" y="13408"/>
                  </a:cubicBezTo>
                  <a:lnTo>
                    <a:pt x="4078" y="13408"/>
                  </a:lnTo>
                  <a:lnTo>
                    <a:pt x="4078" y="32467"/>
                  </a:lnTo>
                  <a:cubicBezTo>
                    <a:pt x="4078" y="32623"/>
                    <a:pt x="4205" y="32750"/>
                    <a:pt x="4361" y="32750"/>
                  </a:cubicBezTo>
                  <a:lnTo>
                    <a:pt x="16788" y="32750"/>
                  </a:lnTo>
                  <a:cubicBezTo>
                    <a:pt x="16789" y="32750"/>
                    <a:pt x="16790" y="32750"/>
                    <a:pt x="16790" y="32750"/>
                  </a:cubicBezTo>
                  <a:cubicBezTo>
                    <a:pt x="16946" y="32750"/>
                    <a:pt x="17072" y="32623"/>
                    <a:pt x="17072" y="32467"/>
                  </a:cubicBezTo>
                  <a:lnTo>
                    <a:pt x="17072" y="13408"/>
                  </a:lnTo>
                  <a:lnTo>
                    <a:pt x="20780"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8"/>
            <p:cNvSpPr/>
            <p:nvPr/>
          </p:nvSpPr>
          <p:spPr>
            <a:xfrm>
              <a:off x="5439125" y="3793550"/>
              <a:ext cx="528725" cy="818775"/>
            </a:xfrm>
            <a:custGeom>
              <a:avLst/>
              <a:gdLst/>
              <a:ahLst/>
              <a:cxnLst/>
              <a:rect l="l" t="t" r="r" b="b"/>
              <a:pathLst>
                <a:path w="21149" h="32751" extrusionOk="0">
                  <a:moveTo>
                    <a:pt x="10574" y="733"/>
                  </a:moveTo>
                  <a:lnTo>
                    <a:pt x="20193" y="12843"/>
                  </a:lnTo>
                  <a:lnTo>
                    <a:pt x="16788" y="12843"/>
                  </a:lnTo>
                  <a:cubicBezTo>
                    <a:pt x="16632" y="12843"/>
                    <a:pt x="16505" y="12969"/>
                    <a:pt x="16505" y="13125"/>
                  </a:cubicBezTo>
                  <a:lnTo>
                    <a:pt x="16505" y="32185"/>
                  </a:lnTo>
                  <a:lnTo>
                    <a:pt x="4642" y="32185"/>
                  </a:lnTo>
                  <a:lnTo>
                    <a:pt x="4643" y="13125"/>
                  </a:lnTo>
                  <a:cubicBezTo>
                    <a:pt x="4643" y="12969"/>
                    <a:pt x="4517" y="12843"/>
                    <a:pt x="4361" y="12843"/>
                  </a:cubicBezTo>
                  <a:lnTo>
                    <a:pt x="955" y="12843"/>
                  </a:lnTo>
                  <a:lnTo>
                    <a:pt x="10574" y="733"/>
                  </a:lnTo>
                  <a:close/>
                  <a:moveTo>
                    <a:pt x="10575" y="0"/>
                  </a:moveTo>
                  <a:cubicBezTo>
                    <a:pt x="10491" y="0"/>
                    <a:pt x="10407" y="34"/>
                    <a:pt x="10354" y="102"/>
                  </a:cubicBezTo>
                  <a:lnTo>
                    <a:pt x="147" y="12949"/>
                  </a:lnTo>
                  <a:cubicBezTo>
                    <a:pt x="0" y="13135"/>
                    <a:pt x="132" y="13408"/>
                    <a:pt x="369" y="13408"/>
                  </a:cubicBezTo>
                  <a:lnTo>
                    <a:pt x="4078" y="13408"/>
                  </a:lnTo>
                  <a:lnTo>
                    <a:pt x="4078" y="32467"/>
                  </a:lnTo>
                  <a:cubicBezTo>
                    <a:pt x="4077" y="32624"/>
                    <a:pt x="4204" y="32751"/>
                    <a:pt x="4361" y="32751"/>
                  </a:cubicBezTo>
                  <a:lnTo>
                    <a:pt x="16788" y="32751"/>
                  </a:lnTo>
                  <a:cubicBezTo>
                    <a:pt x="16945" y="32751"/>
                    <a:pt x="17072" y="32624"/>
                    <a:pt x="17072" y="32467"/>
                  </a:cubicBezTo>
                  <a:lnTo>
                    <a:pt x="17072" y="13408"/>
                  </a:lnTo>
                  <a:lnTo>
                    <a:pt x="20780" y="13408"/>
                  </a:lnTo>
                  <a:cubicBezTo>
                    <a:pt x="21017" y="13408"/>
                    <a:pt x="21149"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8"/>
            <p:cNvSpPr/>
            <p:nvPr/>
          </p:nvSpPr>
          <p:spPr>
            <a:xfrm>
              <a:off x="5115950" y="1945750"/>
              <a:ext cx="528725" cy="818800"/>
            </a:xfrm>
            <a:custGeom>
              <a:avLst/>
              <a:gdLst/>
              <a:ahLst/>
              <a:cxnLst/>
              <a:rect l="l" t="t" r="r" b="b"/>
              <a:pathLst>
                <a:path w="21149" h="32752" extrusionOk="0">
                  <a:moveTo>
                    <a:pt x="10574" y="732"/>
                  </a:moveTo>
                  <a:lnTo>
                    <a:pt x="20194" y="12843"/>
                  </a:lnTo>
                  <a:lnTo>
                    <a:pt x="16788" y="12843"/>
                  </a:lnTo>
                  <a:cubicBezTo>
                    <a:pt x="16631" y="12843"/>
                    <a:pt x="16505" y="12969"/>
                    <a:pt x="16505" y="13126"/>
                  </a:cubicBezTo>
                  <a:lnTo>
                    <a:pt x="16505" y="32185"/>
                  </a:lnTo>
                  <a:lnTo>
                    <a:pt x="4643" y="32185"/>
                  </a:lnTo>
                  <a:lnTo>
                    <a:pt x="4643" y="13126"/>
                  </a:lnTo>
                  <a:cubicBezTo>
                    <a:pt x="4643" y="12969"/>
                    <a:pt x="4517" y="12843"/>
                    <a:pt x="4361" y="12843"/>
                  </a:cubicBezTo>
                  <a:lnTo>
                    <a:pt x="955" y="12843"/>
                  </a:lnTo>
                  <a:lnTo>
                    <a:pt x="10574" y="732"/>
                  </a:lnTo>
                  <a:close/>
                  <a:moveTo>
                    <a:pt x="10574" y="1"/>
                  </a:moveTo>
                  <a:cubicBezTo>
                    <a:pt x="10490" y="1"/>
                    <a:pt x="10406" y="34"/>
                    <a:pt x="10353" y="102"/>
                  </a:cubicBezTo>
                  <a:lnTo>
                    <a:pt x="147" y="12950"/>
                  </a:lnTo>
                  <a:cubicBezTo>
                    <a:pt x="0" y="13135"/>
                    <a:pt x="132" y="13408"/>
                    <a:pt x="369" y="13408"/>
                  </a:cubicBezTo>
                  <a:lnTo>
                    <a:pt x="4077" y="13408"/>
                  </a:lnTo>
                  <a:lnTo>
                    <a:pt x="4077" y="32468"/>
                  </a:lnTo>
                  <a:cubicBezTo>
                    <a:pt x="4077" y="32624"/>
                    <a:pt x="4204" y="32751"/>
                    <a:pt x="4361" y="32751"/>
                  </a:cubicBezTo>
                  <a:lnTo>
                    <a:pt x="16789" y="32751"/>
                  </a:lnTo>
                  <a:cubicBezTo>
                    <a:pt x="16944" y="32751"/>
                    <a:pt x="17072" y="32624"/>
                    <a:pt x="17072" y="32468"/>
                  </a:cubicBezTo>
                  <a:lnTo>
                    <a:pt x="17072" y="13408"/>
                  </a:lnTo>
                  <a:lnTo>
                    <a:pt x="20780" y="13408"/>
                  </a:lnTo>
                  <a:cubicBezTo>
                    <a:pt x="21017" y="13408"/>
                    <a:pt x="21148" y="13135"/>
                    <a:pt x="21002" y="12950"/>
                  </a:cubicBezTo>
                  <a:lnTo>
                    <a:pt x="10796" y="102"/>
                  </a:lnTo>
                  <a:cubicBezTo>
                    <a:pt x="10742" y="34"/>
                    <a:pt x="10658" y="1"/>
                    <a:pt x="10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8"/>
            <p:cNvSpPr/>
            <p:nvPr/>
          </p:nvSpPr>
          <p:spPr>
            <a:xfrm>
              <a:off x="2177650" y="2001375"/>
              <a:ext cx="528725" cy="818775"/>
            </a:xfrm>
            <a:custGeom>
              <a:avLst/>
              <a:gdLst/>
              <a:ahLst/>
              <a:cxnLst/>
              <a:rect l="l" t="t" r="r" b="b"/>
              <a:pathLst>
                <a:path w="21149" h="32751" extrusionOk="0">
                  <a:moveTo>
                    <a:pt x="10575" y="732"/>
                  </a:moveTo>
                  <a:lnTo>
                    <a:pt x="20195" y="12842"/>
                  </a:lnTo>
                  <a:lnTo>
                    <a:pt x="16788" y="12842"/>
                  </a:lnTo>
                  <a:cubicBezTo>
                    <a:pt x="16632" y="12842"/>
                    <a:pt x="16506" y="12969"/>
                    <a:pt x="16506" y="13125"/>
                  </a:cubicBezTo>
                  <a:lnTo>
                    <a:pt x="16506" y="32185"/>
                  </a:lnTo>
                  <a:lnTo>
                    <a:pt x="4643" y="32185"/>
                  </a:lnTo>
                  <a:lnTo>
                    <a:pt x="4644" y="13125"/>
                  </a:lnTo>
                  <a:cubicBezTo>
                    <a:pt x="4644" y="12969"/>
                    <a:pt x="4516" y="12842"/>
                    <a:pt x="4361" y="12842"/>
                  </a:cubicBezTo>
                  <a:lnTo>
                    <a:pt x="954" y="12842"/>
                  </a:lnTo>
                  <a:lnTo>
                    <a:pt x="10575" y="732"/>
                  </a:lnTo>
                  <a:close/>
                  <a:moveTo>
                    <a:pt x="10575" y="0"/>
                  </a:moveTo>
                  <a:cubicBezTo>
                    <a:pt x="10491" y="0"/>
                    <a:pt x="10407" y="34"/>
                    <a:pt x="10353" y="101"/>
                  </a:cubicBezTo>
                  <a:lnTo>
                    <a:pt x="147" y="12949"/>
                  </a:lnTo>
                  <a:cubicBezTo>
                    <a:pt x="1" y="13134"/>
                    <a:pt x="132" y="13408"/>
                    <a:pt x="369" y="13408"/>
                  </a:cubicBezTo>
                  <a:lnTo>
                    <a:pt x="4077" y="13408"/>
                  </a:lnTo>
                  <a:lnTo>
                    <a:pt x="4077" y="32467"/>
                  </a:lnTo>
                  <a:cubicBezTo>
                    <a:pt x="4077" y="32624"/>
                    <a:pt x="4205" y="32750"/>
                    <a:pt x="4361" y="32750"/>
                  </a:cubicBezTo>
                  <a:lnTo>
                    <a:pt x="16788" y="32750"/>
                  </a:lnTo>
                  <a:cubicBezTo>
                    <a:pt x="16945" y="32750"/>
                    <a:pt x="17072" y="32624"/>
                    <a:pt x="17072" y="32467"/>
                  </a:cubicBezTo>
                  <a:lnTo>
                    <a:pt x="17072" y="13408"/>
                  </a:lnTo>
                  <a:lnTo>
                    <a:pt x="20780" y="13408"/>
                  </a:lnTo>
                  <a:cubicBezTo>
                    <a:pt x="21017" y="13408"/>
                    <a:pt x="21149" y="13134"/>
                    <a:pt x="21002" y="12949"/>
                  </a:cubicBezTo>
                  <a:lnTo>
                    <a:pt x="10796" y="101"/>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8"/>
            <p:cNvSpPr/>
            <p:nvPr/>
          </p:nvSpPr>
          <p:spPr>
            <a:xfrm>
              <a:off x="2672475" y="3793550"/>
              <a:ext cx="528750" cy="818775"/>
            </a:xfrm>
            <a:custGeom>
              <a:avLst/>
              <a:gdLst/>
              <a:ahLst/>
              <a:cxnLst/>
              <a:rect l="l" t="t" r="r" b="b"/>
              <a:pathLst>
                <a:path w="21150" h="32751" extrusionOk="0">
                  <a:moveTo>
                    <a:pt x="10575" y="733"/>
                  </a:moveTo>
                  <a:lnTo>
                    <a:pt x="20194" y="12843"/>
                  </a:lnTo>
                  <a:lnTo>
                    <a:pt x="16788" y="12843"/>
                  </a:lnTo>
                  <a:cubicBezTo>
                    <a:pt x="16632" y="12843"/>
                    <a:pt x="16506" y="12969"/>
                    <a:pt x="16506" y="13125"/>
                  </a:cubicBezTo>
                  <a:lnTo>
                    <a:pt x="16506" y="32186"/>
                  </a:lnTo>
                  <a:lnTo>
                    <a:pt x="4644" y="32186"/>
                  </a:lnTo>
                  <a:lnTo>
                    <a:pt x="4644" y="13125"/>
                  </a:lnTo>
                  <a:cubicBezTo>
                    <a:pt x="4644" y="12969"/>
                    <a:pt x="4517" y="12843"/>
                    <a:pt x="4361" y="12843"/>
                  </a:cubicBezTo>
                  <a:lnTo>
                    <a:pt x="955" y="12843"/>
                  </a:lnTo>
                  <a:lnTo>
                    <a:pt x="10575" y="733"/>
                  </a:lnTo>
                  <a:close/>
                  <a:moveTo>
                    <a:pt x="10575" y="0"/>
                  </a:moveTo>
                  <a:cubicBezTo>
                    <a:pt x="10491" y="0"/>
                    <a:pt x="10407" y="34"/>
                    <a:pt x="10354" y="102"/>
                  </a:cubicBezTo>
                  <a:lnTo>
                    <a:pt x="148" y="12949"/>
                  </a:lnTo>
                  <a:cubicBezTo>
                    <a:pt x="0" y="13135"/>
                    <a:pt x="133" y="13408"/>
                    <a:pt x="369" y="13408"/>
                  </a:cubicBezTo>
                  <a:lnTo>
                    <a:pt x="4078" y="13408"/>
                  </a:lnTo>
                  <a:lnTo>
                    <a:pt x="4078" y="32467"/>
                  </a:lnTo>
                  <a:cubicBezTo>
                    <a:pt x="4078" y="32624"/>
                    <a:pt x="4204" y="32751"/>
                    <a:pt x="4361" y="32751"/>
                  </a:cubicBezTo>
                  <a:lnTo>
                    <a:pt x="16788" y="32751"/>
                  </a:lnTo>
                  <a:cubicBezTo>
                    <a:pt x="16945" y="32751"/>
                    <a:pt x="17072" y="32624"/>
                    <a:pt x="17072" y="32467"/>
                  </a:cubicBezTo>
                  <a:lnTo>
                    <a:pt x="17072" y="13408"/>
                  </a:lnTo>
                  <a:lnTo>
                    <a:pt x="20781"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8"/>
            <p:cNvSpPr/>
            <p:nvPr/>
          </p:nvSpPr>
          <p:spPr>
            <a:xfrm>
              <a:off x="2411300" y="5141625"/>
              <a:ext cx="2884375" cy="334550"/>
            </a:xfrm>
            <a:custGeom>
              <a:avLst/>
              <a:gdLst/>
              <a:ahLst/>
              <a:cxnLst/>
              <a:rect l="l" t="t" r="r" b="b"/>
              <a:pathLst>
                <a:path w="115375" h="13382" extrusionOk="0">
                  <a:moveTo>
                    <a:pt x="57688" y="0"/>
                  </a:moveTo>
                  <a:cubicBezTo>
                    <a:pt x="42388" y="0"/>
                    <a:pt x="27716" y="706"/>
                    <a:pt x="16897" y="1961"/>
                  </a:cubicBezTo>
                  <a:cubicBezTo>
                    <a:pt x="6078" y="3215"/>
                    <a:pt x="0" y="4917"/>
                    <a:pt x="0" y="6691"/>
                  </a:cubicBezTo>
                  <a:cubicBezTo>
                    <a:pt x="0" y="8466"/>
                    <a:pt x="6078" y="10168"/>
                    <a:pt x="16897" y="11422"/>
                  </a:cubicBezTo>
                  <a:cubicBezTo>
                    <a:pt x="27716" y="12677"/>
                    <a:pt x="42388" y="13382"/>
                    <a:pt x="57688" y="13382"/>
                  </a:cubicBezTo>
                  <a:cubicBezTo>
                    <a:pt x="72987" y="13382"/>
                    <a:pt x="87661" y="12677"/>
                    <a:pt x="98479" y="11422"/>
                  </a:cubicBezTo>
                  <a:cubicBezTo>
                    <a:pt x="109297" y="10168"/>
                    <a:pt x="115375" y="8466"/>
                    <a:pt x="115375" y="6691"/>
                  </a:cubicBezTo>
                  <a:cubicBezTo>
                    <a:pt x="115375" y="4917"/>
                    <a:pt x="109297" y="3215"/>
                    <a:pt x="98479" y="1961"/>
                  </a:cubicBezTo>
                  <a:cubicBezTo>
                    <a:pt x="87661" y="706"/>
                    <a:pt x="72987" y="0"/>
                    <a:pt x="5768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8"/>
            <p:cNvSpPr/>
            <p:nvPr/>
          </p:nvSpPr>
          <p:spPr>
            <a:xfrm>
              <a:off x="2235600" y="308825"/>
              <a:ext cx="2856850" cy="1662475"/>
            </a:xfrm>
            <a:custGeom>
              <a:avLst/>
              <a:gdLst/>
              <a:ahLst/>
              <a:cxnLst/>
              <a:rect l="l" t="t" r="r" b="b"/>
              <a:pathLst>
                <a:path w="114274" h="66499" extrusionOk="0">
                  <a:moveTo>
                    <a:pt x="42288" y="0"/>
                  </a:moveTo>
                  <a:cubicBezTo>
                    <a:pt x="26420" y="0"/>
                    <a:pt x="13558" y="12863"/>
                    <a:pt x="13558" y="28729"/>
                  </a:cubicBezTo>
                  <a:cubicBezTo>
                    <a:pt x="13558" y="29083"/>
                    <a:pt x="13571" y="29434"/>
                    <a:pt x="13586" y="29784"/>
                  </a:cubicBezTo>
                  <a:cubicBezTo>
                    <a:pt x="5746" y="32019"/>
                    <a:pt x="1" y="39220"/>
                    <a:pt x="1" y="47776"/>
                  </a:cubicBezTo>
                  <a:cubicBezTo>
                    <a:pt x="1" y="57237"/>
                    <a:pt x="7026" y="65038"/>
                    <a:pt x="16141" y="66299"/>
                  </a:cubicBezTo>
                  <a:lnTo>
                    <a:pt x="16141" y="66498"/>
                  </a:lnTo>
                  <a:lnTo>
                    <a:pt x="100715" y="66498"/>
                  </a:lnTo>
                  <a:cubicBezTo>
                    <a:pt x="108204" y="66498"/>
                    <a:pt x="114274" y="60428"/>
                    <a:pt x="114274" y="52940"/>
                  </a:cubicBezTo>
                  <a:cubicBezTo>
                    <a:pt x="114274" y="45762"/>
                    <a:pt x="108690" y="39901"/>
                    <a:pt x="101632" y="39428"/>
                  </a:cubicBezTo>
                  <a:cubicBezTo>
                    <a:pt x="101868" y="38157"/>
                    <a:pt x="102007" y="36849"/>
                    <a:pt x="102007" y="35509"/>
                  </a:cubicBezTo>
                  <a:cubicBezTo>
                    <a:pt x="102007" y="23742"/>
                    <a:pt x="92468" y="14203"/>
                    <a:pt x="80702" y="14203"/>
                  </a:cubicBezTo>
                  <a:cubicBezTo>
                    <a:pt x="76318" y="14203"/>
                    <a:pt x="72247" y="15530"/>
                    <a:pt x="68859" y="17800"/>
                  </a:cubicBezTo>
                  <a:cubicBezTo>
                    <a:pt x="64559" y="7355"/>
                    <a:pt x="54284" y="0"/>
                    <a:pt x="422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8"/>
            <p:cNvSpPr/>
            <p:nvPr/>
          </p:nvSpPr>
          <p:spPr>
            <a:xfrm>
              <a:off x="2228525" y="301750"/>
              <a:ext cx="2871000" cy="1676600"/>
            </a:xfrm>
            <a:custGeom>
              <a:avLst/>
              <a:gdLst/>
              <a:ahLst/>
              <a:cxnLst/>
              <a:rect l="l" t="t" r="r" b="b"/>
              <a:pathLst>
                <a:path w="114840" h="67064" extrusionOk="0">
                  <a:moveTo>
                    <a:pt x="42571" y="567"/>
                  </a:moveTo>
                  <a:cubicBezTo>
                    <a:pt x="54145" y="567"/>
                    <a:pt x="64472" y="7484"/>
                    <a:pt x="68881" y="18190"/>
                  </a:cubicBezTo>
                  <a:cubicBezTo>
                    <a:pt x="68914" y="18269"/>
                    <a:pt x="68979" y="18328"/>
                    <a:pt x="69061" y="18353"/>
                  </a:cubicBezTo>
                  <a:cubicBezTo>
                    <a:pt x="69087" y="18361"/>
                    <a:pt x="69114" y="18365"/>
                    <a:pt x="69142" y="18365"/>
                  </a:cubicBezTo>
                  <a:cubicBezTo>
                    <a:pt x="69197" y="18365"/>
                    <a:pt x="69252" y="18349"/>
                    <a:pt x="69300" y="18318"/>
                  </a:cubicBezTo>
                  <a:cubicBezTo>
                    <a:pt x="72765" y="15996"/>
                    <a:pt x="76805" y="14769"/>
                    <a:pt x="80985" y="14769"/>
                  </a:cubicBezTo>
                  <a:cubicBezTo>
                    <a:pt x="92576" y="14769"/>
                    <a:pt x="102007" y="24200"/>
                    <a:pt x="102007" y="35792"/>
                  </a:cubicBezTo>
                  <a:cubicBezTo>
                    <a:pt x="102007" y="37055"/>
                    <a:pt x="101885" y="38320"/>
                    <a:pt x="101636" y="39660"/>
                  </a:cubicBezTo>
                  <a:cubicBezTo>
                    <a:pt x="101605" y="39827"/>
                    <a:pt x="101727" y="39983"/>
                    <a:pt x="101895" y="39994"/>
                  </a:cubicBezTo>
                  <a:cubicBezTo>
                    <a:pt x="108837" y="40459"/>
                    <a:pt x="114274" y="46270"/>
                    <a:pt x="114274" y="53223"/>
                  </a:cubicBezTo>
                  <a:cubicBezTo>
                    <a:pt x="114274" y="60544"/>
                    <a:pt x="108318" y="66499"/>
                    <a:pt x="100998" y="66499"/>
                  </a:cubicBezTo>
                  <a:lnTo>
                    <a:pt x="16693" y="66499"/>
                  </a:lnTo>
                  <a:cubicBezTo>
                    <a:pt x="16661" y="66394"/>
                    <a:pt x="16571" y="66318"/>
                    <a:pt x="16463" y="66303"/>
                  </a:cubicBezTo>
                  <a:cubicBezTo>
                    <a:pt x="7400" y="65050"/>
                    <a:pt x="566" y="57206"/>
                    <a:pt x="566" y="48059"/>
                  </a:cubicBezTo>
                  <a:cubicBezTo>
                    <a:pt x="566" y="39872"/>
                    <a:pt x="6068" y="32586"/>
                    <a:pt x="13946" y="30339"/>
                  </a:cubicBezTo>
                  <a:cubicBezTo>
                    <a:pt x="14071" y="30304"/>
                    <a:pt x="14155" y="30187"/>
                    <a:pt x="14150" y="30057"/>
                  </a:cubicBezTo>
                  <a:lnTo>
                    <a:pt x="14147" y="29963"/>
                  </a:lnTo>
                  <a:cubicBezTo>
                    <a:pt x="14136" y="29648"/>
                    <a:pt x="14124" y="29332"/>
                    <a:pt x="14124" y="29013"/>
                  </a:cubicBezTo>
                  <a:cubicBezTo>
                    <a:pt x="14124" y="13328"/>
                    <a:pt x="26885" y="567"/>
                    <a:pt x="42571" y="567"/>
                  </a:cubicBezTo>
                  <a:close/>
                  <a:moveTo>
                    <a:pt x="42571" y="0"/>
                  </a:moveTo>
                  <a:cubicBezTo>
                    <a:pt x="26573" y="0"/>
                    <a:pt x="13558" y="13015"/>
                    <a:pt x="13558" y="29012"/>
                  </a:cubicBezTo>
                  <a:cubicBezTo>
                    <a:pt x="13558" y="29296"/>
                    <a:pt x="13566" y="29576"/>
                    <a:pt x="13577" y="29857"/>
                  </a:cubicBezTo>
                  <a:cubicBezTo>
                    <a:pt x="5571" y="32243"/>
                    <a:pt x="0" y="39694"/>
                    <a:pt x="0" y="48059"/>
                  </a:cubicBezTo>
                  <a:cubicBezTo>
                    <a:pt x="0" y="57406"/>
                    <a:pt x="6925" y="65431"/>
                    <a:pt x="16144" y="66828"/>
                  </a:cubicBezTo>
                  <a:cubicBezTo>
                    <a:pt x="16167" y="66964"/>
                    <a:pt x="16286" y="67064"/>
                    <a:pt x="16424" y="67064"/>
                  </a:cubicBezTo>
                  <a:lnTo>
                    <a:pt x="100998" y="67064"/>
                  </a:lnTo>
                  <a:cubicBezTo>
                    <a:pt x="108630" y="67064"/>
                    <a:pt x="114840" y="60856"/>
                    <a:pt x="114840" y="53223"/>
                  </a:cubicBezTo>
                  <a:cubicBezTo>
                    <a:pt x="114840" y="46078"/>
                    <a:pt x="109335" y="40091"/>
                    <a:pt x="102248" y="39454"/>
                  </a:cubicBezTo>
                  <a:cubicBezTo>
                    <a:pt x="102465" y="38205"/>
                    <a:pt x="102573" y="36975"/>
                    <a:pt x="102573" y="35791"/>
                  </a:cubicBezTo>
                  <a:cubicBezTo>
                    <a:pt x="102573" y="23888"/>
                    <a:pt x="92889" y="14204"/>
                    <a:pt x="80986" y="14204"/>
                  </a:cubicBezTo>
                  <a:cubicBezTo>
                    <a:pt x="76807" y="14204"/>
                    <a:pt x="72766" y="15397"/>
                    <a:pt x="69272" y="17659"/>
                  </a:cubicBezTo>
                  <a:cubicBezTo>
                    <a:pt x="64702" y="6921"/>
                    <a:pt x="54260" y="0"/>
                    <a:pt x="42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8"/>
            <p:cNvSpPr/>
            <p:nvPr/>
          </p:nvSpPr>
          <p:spPr>
            <a:xfrm>
              <a:off x="2235600" y="245175"/>
              <a:ext cx="2856850" cy="1662500"/>
            </a:xfrm>
            <a:custGeom>
              <a:avLst/>
              <a:gdLst/>
              <a:ahLst/>
              <a:cxnLst/>
              <a:rect l="l" t="t" r="r" b="b"/>
              <a:pathLst>
                <a:path w="114274" h="66500" extrusionOk="0">
                  <a:moveTo>
                    <a:pt x="42288" y="1"/>
                  </a:moveTo>
                  <a:cubicBezTo>
                    <a:pt x="26420" y="1"/>
                    <a:pt x="13558" y="12864"/>
                    <a:pt x="13558" y="28731"/>
                  </a:cubicBezTo>
                  <a:cubicBezTo>
                    <a:pt x="13558" y="29084"/>
                    <a:pt x="13571" y="29434"/>
                    <a:pt x="13586" y="29785"/>
                  </a:cubicBezTo>
                  <a:cubicBezTo>
                    <a:pt x="5746" y="32020"/>
                    <a:pt x="1" y="39220"/>
                    <a:pt x="1" y="47776"/>
                  </a:cubicBezTo>
                  <a:cubicBezTo>
                    <a:pt x="1" y="57239"/>
                    <a:pt x="7026" y="65040"/>
                    <a:pt x="16141" y="66301"/>
                  </a:cubicBezTo>
                  <a:lnTo>
                    <a:pt x="16141" y="66500"/>
                  </a:lnTo>
                  <a:lnTo>
                    <a:pt x="100715" y="66500"/>
                  </a:lnTo>
                  <a:cubicBezTo>
                    <a:pt x="108204" y="66500"/>
                    <a:pt x="114274" y="60430"/>
                    <a:pt x="114274" y="52941"/>
                  </a:cubicBezTo>
                  <a:cubicBezTo>
                    <a:pt x="114274" y="45762"/>
                    <a:pt x="108690" y="39903"/>
                    <a:pt x="101632" y="39430"/>
                  </a:cubicBezTo>
                  <a:cubicBezTo>
                    <a:pt x="101868" y="38157"/>
                    <a:pt x="102007" y="36851"/>
                    <a:pt x="102007" y="35510"/>
                  </a:cubicBezTo>
                  <a:cubicBezTo>
                    <a:pt x="102007" y="23743"/>
                    <a:pt x="92468" y="14205"/>
                    <a:pt x="80702" y="14205"/>
                  </a:cubicBezTo>
                  <a:cubicBezTo>
                    <a:pt x="76318" y="14205"/>
                    <a:pt x="72247" y="15531"/>
                    <a:pt x="68859" y="17800"/>
                  </a:cubicBezTo>
                  <a:cubicBezTo>
                    <a:pt x="64559" y="7355"/>
                    <a:pt x="54284" y="1"/>
                    <a:pt x="4228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8"/>
            <p:cNvSpPr/>
            <p:nvPr/>
          </p:nvSpPr>
          <p:spPr>
            <a:xfrm>
              <a:off x="2228525" y="238125"/>
              <a:ext cx="2871000" cy="1676625"/>
            </a:xfrm>
            <a:custGeom>
              <a:avLst/>
              <a:gdLst/>
              <a:ahLst/>
              <a:cxnLst/>
              <a:rect l="l" t="t" r="r" b="b"/>
              <a:pathLst>
                <a:path w="114840" h="67065" extrusionOk="0">
                  <a:moveTo>
                    <a:pt x="42571" y="565"/>
                  </a:moveTo>
                  <a:cubicBezTo>
                    <a:pt x="54145" y="565"/>
                    <a:pt x="64472" y="7484"/>
                    <a:pt x="68881" y="18190"/>
                  </a:cubicBezTo>
                  <a:cubicBezTo>
                    <a:pt x="68914" y="18269"/>
                    <a:pt x="68979" y="18329"/>
                    <a:pt x="69061" y="18353"/>
                  </a:cubicBezTo>
                  <a:cubicBezTo>
                    <a:pt x="69087" y="18361"/>
                    <a:pt x="69115" y="18365"/>
                    <a:pt x="69142" y="18365"/>
                  </a:cubicBezTo>
                  <a:cubicBezTo>
                    <a:pt x="69197" y="18365"/>
                    <a:pt x="69253" y="18349"/>
                    <a:pt x="69300" y="18318"/>
                  </a:cubicBezTo>
                  <a:cubicBezTo>
                    <a:pt x="72765" y="15995"/>
                    <a:pt x="76805" y="14770"/>
                    <a:pt x="80985" y="14770"/>
                  </a:cubicBezTo>
                  <a:cubicBezTo>
                    <a:pt x="92576" y="14770"/>
                    <a:pt x="102007" y="24200"/>
                    <a:pt x="102007" y="35792"/>
                  </a:cubicBezTo>
                  <a:cubicBezTo>
                    <a:pt x="102007" y="37055"/>
                    <a:pt x="101885" y="38320"/>
                    <a:pt x="101636" y="39660"/>
                  </a:cubicBezTo>
                  <a:cubicBezTo>
                    <a:pt x="101605" y="39826"/>
                    <a:pt x="101727" y="39983"/>
                    <a:pt x="101895" y="39994"/>
                  </a:cubicBezTo>
                  <a:cubicBezTo>
                    <a:pt x="108837" y="40459"/>
                    <a:pt x="114274" y="46269"/>
                    <a:pt x="114274" y="53223"/>
                  </a:cubicBezTo>
                  <a:cubicBezTo>
                    <a:pt x="114274" y="60543"/>
                    <a:pt x="108318" y="66498"/>
                    <a:pt x="100998" y="66498"/>
                  </a:cubicBezTo>
                  <a:lnTo>
                    <a:pt x="16693" y="66498"/>
                  </a:lnTo>
                  <a:cubicBezTo>
                    <a:pt x="16661" y="66394"/>
                    <a:pt x="16571" y="66318"/>
                    <a:pt x="16463" y="66302"/>
                  </a:cubicBezTo>
                  <a:cubicBezTo>
                    <a:pt x="7400" y="65049"/>
                    <a:pt x="566" y="57205"/>
                    <a:pt x="566" y="48058"/>
                  </a:cubicBezTo>
                  <a:cubicBezTo>
                    <a:pt x="566" y="39872"/>
                    <a:pt x="6068" y="32586"/>
                    <a:pt x="13946" y="30339"/>
                  </a:cubicBezTo>
                  <a:cubicBezTo>
                    <a:pt x="14071" y="30303"/>
                    <a:pt x="14155" y="30187"/>
                    <a:pt x="14150" y="30056"/>
                  </a:cubicBezTo>
                  <a:lnTo>
                    <a:pt x="14147" y="29963"/>
                  </a:lnTo>
                  <a:cubicBezTo>
                    <a:pt x="14136" y="29648"/>
                    <a:pt x="14124" y="29331"/>
                    <a:pt x="14124" y="29013"/>
                  </a:cubicBezTo>
                  <a:cubicBezTo>
                    <a:pt x="14124" y="13327"/>
                    <a:pt x="26885" y="565"/>
                    <a:pt x="42571" y="565"/>
                  </a:cubicBezTo>
                  <a:close/>
                  <a:moveTo>
                    <a:pt x="42571" y="0"/>
                  </a:moveTo>
                  <a:cubicBezTo>
                    <a:pt x="26574" y="0"/>
                    <a:pt x="13559" y="13015"/>
                    <a:pt x="13558" y="29013"/>
                  </a:cubicBezTo>
                  <a:cubicBezTo>
                    <a:pt x="13558" y="29296"/>
                    <a:pt x="13566" y="29576"/>
                    <a:pt x="13577" y="29857"/>
                  </a:cubicBezTo>
                  <a:cubicBezTo>
                    <a:pt x="5571" y="32242"/>
                    <a:pt x="0" y="39695"/>
                    <a:pt x="0" y="48058"/>
                  </a:cubicBezTo>
                  <a:cubicBezTo>
                    <a:pt x="0" y="57405"/>
                    <a:pt x="6925" y="65431"/>
                    <a:pt x="16144" y="66827"/>
                  </a:cubicBezTo>
                  <a:cubicBezTo>
                    <a:pt x="16167" y="66964"/>
                    <a:pt x="16286" y="67063"/>
                    <a:pt x="16424" y="67064"/>
                  </a:cubicBezTo>
                  <a:lnTo>
                    <a:pt x="100998" y="67064"/>
                  </a:lnTo>
                  <a:cubicBezTo>
                    <a:pt x="108630" y="67064"/>
                    <a:pt x="114840" y="60855"/>
                    <a:pt x="114840" y="53223"/>
                  </a:cubicBezTo>
                  <a:cubicBezTo>
                    <a:pt x="114840" y="46079"/>
                    <a:pt x="109335" y="40090"/>
                    <a:pt x="102248" y="39455"/>
                  </a:cubicBezTo>
                  <a:cubicBezTo>
                    <a:pt x="102465" y="38205"/>
                    <a:pt x="102573" y="36974"/>
                    <a:pt x="102573" y="35792"/>
                  </a:cubicBezTo>
                  <a:cubicBezTo>
                    <a:pt x="102573" y="23888"/>
                    <a:pt x="92889" y="14203"/>
                    <a:pt x="80986" y="14203"/>
                  </a:cubicBezTo>
                  <a:cubicBezTo>
                    <a:pt x="76807" y="14203"/>
                    <a:pt x="72766" y="15397"/>
                    <a:pt x="69272" y="17659"/>
                  </a:cubicBezTo>
                  <a:cubicBezTo>
                    <a:pt x="64703" y="6920"/>
                    <a:pt x="54260" y="0"/>
                    <a:pt x="42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8"/>
            <p:cNvSpPr/>
            <p:nvPr/>
          </p:nvSpPr>
          <p:spPr>
            <a:xfrm>
              <a:off x="3250625" y="3126275"/>
              <a:ext cx="877075" cy="523925"/>
            </a:xfrm>
            <a:custGeom>
              <a:avLst/>
              <a:gdLst/>
              <a:ahLst/>
              <a:cxnLst/>
              <a:rect l="l" t="t" r="r" b="b"/>
              <a:pathLst>
                <a:path w="35083" h="20957" extrusionOk="0">
                  <a:moveTo>
                    <a:pt x="31694" y="1"/>
                  </a:moveTo>
                  <a:lnTo>
                    <a:pt x="28134" y="1865"/>
                  </a:lnTo>
                  <a:cubicBezTo>
                    <a:pt x="28134" y="1865"/>
                    <a:pt x="24236" y="3559"/>
                    <a:pt x="21695" y="4916"/>
                  </a:cubicBezTo>
                  <a:cubicBezTo>
                    <a:pt x="19152" y="6271"/>
                    <a:pt x="6611" y="15931"/>
                    <a:pt x="6611" y="15931"/>
                  </a:cubicBezTo>
                  <a:lnTo>
                    <a:pt x="4069" y="16101"/>
                  </a:lnTo>
                  <a:lnTo>
                    <a:pt x="2543" y="17118"/>
                  </a:lnTo>
                  <a:cubicBezTo>
                    <a:pt x="2543" y="17118"/>
                    <a:pt x="1" y="17626"/>
                    <a:pt x="1" y="18134"/>
                  </a:cubicBezTo>
                  <a:cubicBezTo>
                    <a:pt x="1" y="18643"/>
                    <a:pt x="509" y="18812"/>
                    <a:pt x="1018" y="18812"/>
                  </a:cubicBezTo>
                  <a:cubicBezTo>
                    <a:pt x="1527" y="18812"/>
                    <a:pt x="3221" y="17965"/>
                    <a:pt x="3221" y="17965"/>
                  </a:cubicBezTo>
                  <a:lnTo>
                    <a:pt x="3221" y="17965"/>
                  </a:lnTo>
                  <a:cubicBezTo>
                    <a:pt x="3221" y="17965"/>
                    <a:pt x="1501" y="20488"/>
                    <a:pt x="2179" y="20488"/>
                  </a:cubicBezTo>
                  <a:cubicBezTo>
                    <a:pt x="2856" y="20488"/>
                    <a:pt x="5103" y="20957"/>
                    <a:pt x="5103" y="20957"/>
                  </a:cubicBezTo>
                  <a:cubicBezTo>
                    <a:pt x="5103" y="20957"/>
                    <a:pt x="7627" y="20507"/>
                    <a:pt x="8475" y="20507"/>
                  </a:cubicBezTo>
                  <a:cubicBezTo>
                    <a:pt x="9323" y="20507"/>
                    <a:pt x="11356" y="15931"/>
                    <a:pt x="11356" y="15931"/>
                  </a:cubicBezTo>
                  <a:cubicBezTo>
                    <a:pt x="11356" y="15931"/>
                    <a:pt x="25931" y="10169"/>
                    <a:pt x="27795" y="8813"/>
                  </a:cubicBezTo>
                  <a:cubicBezTo>
                    <a:pt x="29659" y="7457"/>
                    <a:pt x="35083" y="4068"/>
                    <a:pt x="35083" y="4068"/>
                  </a:cubicBezTo>
                  <a:lnTo>
                    <a:pt x="316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8"/>
            <p:cNvSpPr/>
            <p:nvPr/>
          </p:nvSpPr>
          <p:spPr>
            <a:xfrm>
              <a:off x="3243575" y="3119200"/>
              <a:ext cx="892300" cy="538075"/>
            </a:xfrm>
            <a:custGeom>
              <a:avLst/>
              <a:gdLst/>
              <a:ahLst/>
              <a:cxnLst/>
              <a:rect l="l" t="t" r="r" b="b"/>
              <a:pathLst>
                <a:path w="35692" h="21523" extrusionOk="0">
                  <a:moveTo>
                    <a:pt x="31904" y="640"/>
                  </a:moveTo>
                  <a:lnTo>
                    <a:pt x="34940" y="4284"/>
                  </a:lnTo>
                  <a:cubicBezTo>
                    <a:pt x="33812" y="4992"/>
                    <a:pt x="29520" y="7697"/>
                    <a:pt x="27911" y="8868"/>
                  </a:cubicBezTo>
                  <a:cubicBezTo>
                    <a:pt x="26096" y="10187"/>
                    <a:pt x="11679" y="15895"/>
                    <a:pt x="11534" y="15951"/>
                  </a:cubicBezTo>
                  <a:cubicBezTo>
                    <a:pt x="11464" y="15978"/>
                    <a:pt x="11409" y="16032"/>
                    <a:pt x="11380" y="16100"/>
                  </a:cubicBezTo>
                  <a:cubicBezTo>
                    <a:pt x="10344" y="18430"/>
                    <a:pt x="9141" y="20449"/>
                    <a:pt x="8757" y="20507"/>
                  </a:cubicBezTo>
                  <a:cubicBezTo>
                    <a:pt x="7954" y="20507"/>
                    <a:pt x="5770" y="20884"/>
                    <a:pt x="5389" y="20952"/>
                  </a:cubicBezTo>
                  <a:cubicBezTo>
                    <a:pt x="5056" y="20883"/>
                    <a:pt x="3341" y="20537"/>
                    <a:pt x="2596" y="20494"/>
                  </a:cubicBezTo>
                  <a:cubicBezTo>
                    <a:pt x="2675" y="20146"/>
                    <a:pt x="3155" y="19260"/>
                    <a:pt x="3737" y="18409"/>
                  </a:cubicBezTo>
                  <a:cubicBezTo>
                    <a:pt x="3809" y="18302"/>
                    <a:pt x="3800" y="18160"/>
                    <a:pt x="3716" y="18063"/>
                  </a:cubicBezTo>
                  <a:cubicBezTo>
                    <a:pt x="3661" y="18000"/>
                    <a:pt x="3583" y="17966"/>
                    <a:pt x="3503" y="17966"/>
                  </a:cubicBezTo>
                  <a:cubicBezTo>
                    <a:pt x="3460" y="17966"/>
                    <a:pt x="3416" y="17976"/>
                    <a:pt x="3376" y="17997"/>
                  </a:cubicBezTo>
                  <a:cubicBezTo>
                    <a:pt x="2697" y="18336"/>
                    <a:pt x="1604" y="18814"/>
                    <a:pt x="1300" y="18814"/>
                  </a:cubicBezTo>
                  <a:cubicBezTo>
                    <a:pt x="1025" y="18814"/>
                    <a:pt x="565" y="18762"/>
                    <a:pt x="556" y="18466"/>
                  </a:cubicBezTo>
                  <a:cubicBezTo>
                    <a:pt x="677" y="18271"/>
                    <a:pt x="1764" y="17902"/>
                    <a:pt x="2880" y="17678"/>
                  </a:cubicBezTo>
                  <a:cubicBezTo>
                    <a:pt x="2916" y="17672"/>
                    <a:pt x="2951" y="17658"/>
                    <a:pt x="2981" y="17637"/>
                  </a:cubicBezTo>
                  <a:lnTo>
                    <a:pt x="4444" y="16662"/>
                  </a:lnTo>
                  <a:lnTo>
                    <a:pt x="6912" y="16497"/>
                  </a:lnTo>
                  <a:cubicBezTo>
                    <a:pt x="6967" y="16493"/>
                    <a:pt x="7020" y="16473"/>
                    <a:pt x="7065" y="16439"/>
                  </a:cubicBezTo>
                  <a:cubicBezTo>
                    <a:pt x="7190" y="16342"/>
                    <a:pt x="19617" y="6778"/>
                    <a:pt x="22109" y="5449"/>
                  </a:cubicBezTo>
                  <a:cubicBezTo>
                    <a:pt x="24611" y="4113"/>
                    <a:pt x="28490" y="2424"/>
                    <a:pt x="28548" y="2399"/>
                  </a:cubicBezTo>
                  <a:lnTo>
                    <a:pt x="31904" y="640"/>
                  </a:lnTo>
                  <a:close/>
                  <a:moveTo>
                    <a:pt x="31975" y="1"/>
                  </a:moveTo>
                  <a:cubicBezTo>
                    <a:pt x="31930" y="1"/>
                    <a:pt x="31886" y="11"/>
                    <a:pt x="31844" y="33"/>
                  </a:cubicBezTo>
                  <a:lnTo>
                    <a:pt x="28303" y="1888"/>
                  </a:lnTo>
                  <a:cubicBezTo>
                    <a:pt x="28264" y="1905"/>
                    <a:pt x="24366" y="3603"/>
                    <a:pt x="21843" y="4949"/>
                  </a:cubicBezTo>
                  <a:cubicBezTo>
                    <a:pt x="19379" y="6263"/>
                    <a:pt x="7889" y="15090"/>
                    <a:pt x="6789" y="15937"/>
                  </a:cubicBezTo>
                  <a:lnTo>
                    <a:pt x="4331" y="16101"/>
                  </a:lnTo>
                  <a:cubicBezTo>
                    <a:pt x="4282" y="16104"/>
                    <a:pt x="4235" y="16121"/>
                    <a:pt x="4193" y="16148"/>
                  </a:cubicBezTo>
                  <a:lnTo>
                    <a:pt x="2715" y="17134"/>
                  </a:lnTo>
                  <a:cubicBezTo>
                    <a:pt x="913" y="17500"/>
                    <a:pt x="0" y="17931"/>
                    <a:pt x="0" y="18417"/>
                  </a:cubicBezTo>
                  <a:cubicBezTo>
                    <a:pt x="0" y="19010"/>
                    <a:pt x="498" y="19378"/>
                    <a:pt x="1300" y="19378"/>
                  </a:cubicBezTo>
                  <a:cubicBezTo>
                    <a:pt x="1607" y="19378"/>
                    <a:pt x="2211" y="19149"/>
                    <a:pt x="2734" y="18920"/>
                  </a:cubicBezTo>
                  <a:lnTo>
                    <a:pt x="2734" y="18920"/>
                  </a:lnTo>
                  <a:cubicBezTo>
                    <a:pt x="2259" y="19708"/>
                    <a:pt x="1896" y="20493"/>
                    <a:pt x="2075" y="20833"/>
                  </a:cubicBezTo>
                  <a:cubicBezTo>
                    <a:pt x="2149" y="20974"/>
                    <a:pt x="2290" y="21054"/>
                    <a:pt x="2461" y="21054"/>
                  </a:cubicBezTo>
                  <a:cubicBezTo>
                    <a:pt x="3102" y="21054"/>
                    <a:pt x="5305" y="21512"/>
                    <a:pt x="5327" y="21516"/>
                  </a:cubicBezTo>
                  <a:cubicBezTo>
                    <a:pt x="5345" y="21520"/>
                    <a:pt x="5365" y="21522"/>
                    <a:pt x="5385" y="21522"/>
                  </a:cubicBezTo>
                  <a:cubicBezTo>
                    <a:pt x="5401" y="21522"/>
                    <a:pt x="5418" y="21520"/>
                    <a:pt x="5435" y="21518"/>
                  </a:cubicBezTo>
                  <a:cubicBezTo>
                    <a:pt x="5460" y="21514"/>
                    <a:pt x="7944" y="21072"/>
                    <a:pt x="8757" y="21072"/>
                  </a:cubicBezTo>
                  <a:cubicBezTo>
                    <a:pt x="9666" y="21072"/>
                    <a:pt x="11187" y="17913"/>
                    <a:pt x="11849" y="16435"/>
                  </a:cubicBezTo>
                  <a:cubicBezTo>
                    <a:pt x="13283" y="15866"/>
                    <a:pt x="26435" y="10640"/>
                    <a:pt x="28242" y="9324"/>
                  </a:cubicBezTo>
                  <a:cubicBezTo>
                    <a:pt x="30078" y="7991"/>
                    <a:pt x="35459" y="4625"/>
                    <a:pt x="35514" y="4591"/>
                  </a:cubicBezTo>
                  <a:cubicBezTo>
                    <a:pt x="35660" y="4501"/>
                    <a:pt x="35692" y="4301"/>
                    <a:pt x="35582" y="4169"/>
                  </a:cubicBezTo>
                  <a:lnTo>
                    <a:pt x="32192" y="102"/>
                  </a:lnTo>
                  <a:cubicBezTo>
                    <a:pt x="32137" y="36"/>
                    <a:pt x="32057" y="1"/>
                    <a:pt x="319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8"/>
            <p:cNvSpPr/>
            <p:nvPr/>
          </p:nvSpPr>
          <p:spPr>
            <a:xfrm>
              <a:off x="3987875" y="2778125"/>
              <a:ext cx="411000" cy="496450"/>
            </a:xfrm>
            <a:custGeom>
              <a:avLst/>
              <a:gdLst/>
              <a:ahLst/>
              <a:cxnLst/>
              <a:rect l="l" t="t" r="r" b="b"/>
              <a:pathLst>
                <a:path w="16440" h="19858" extrusionOk="0">
                  <a:moveTo>
                    <a:pt x="15886" y="1"/>
                  </a:moveTo>
                  <a:lnTo>
                    <a:pt x="1" y="14434"/>
                  </a:lnTo>
                  <a:lnTo>
                    <a:pt x="4576" y="19858"/>
                  </a:lnTo>
                  <a:lnTo>
                    <a:pt x="13389" y="16469"/>
                  </a:lnTo>
                  <a:lnTo>
                    <a:pt x="16440" y="199"/>
                  </a:lnTo>
                  <a:lnTo>
                    <a:pt x="15886"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a:off x="3980025" y="2771075"/>
              <a:ext cx="426425" cy="510575"/>
            </a:xfrm>
            <a:custGeom>
              <a:avLst/>
              <a:gdLst/>
              <a:ahLst/>
              <a:cxnLst/>
              <a:rect l="l" t="t" r="r" b="b"/>
              <a:pathLst>
                <a:path w="17057" h="20423" extrusionOk="0">
                  <a:moveTo>
                    <a:pt x="16265" y="606"/>
                  </a:moveTo>
                  <a:lnTo>
                    <a:pt x="16431" y="665"/>
                  </a:lnTo>
                  <a:lnTo>
                    <a:pt x="13454" y="16543"/>
                  </a:lnTo>
                  <a:lnTo>
                    <a:pt x="4976" y="19804"/>
                  </a:lnTo>
                  <a:lnTo>
                    <a:pt x="706" y="14743"/>
                  </a:lnTo>
                  <a:lnTo>
                    <a:pt x="16265" y="606"/>
                  </a:lnTo>
                  <a:close/>
                  <a:moveTo>
                    <a:pt x="16201" y="0"/>
                  </a:moveTo>
                  <a:cubicBezTo>
                    <a:pt x="16131" y="0"/>
                    <a:pt x="16063" y="26"/>
                    <a:pt x="16010" y="74"/>
                  </a:cubicBezTo>
                  <a:lnTo>
                    <a:pt x="125" y="14508"/>
                  </a:lnTo>
                  <a:cubicBezTo>
                    <a:pt x="12" y="14610"/>
                    <a:pt x="1" y="14783"/>
                    <a:pt x="98" y="14899"/>
                  </a:cubicBezTo>
                  <a:lnTo>
                    <a:pt x="4674" y="20323"/>
                  </a:lnTo>
                  <a:cubicBezTo>
                    <a:pt x="4727" y="20386"/>
                    <a:pt x="4807" y="20423"/>
                    <a:pt x="4890" y="20423"/>
                  </a:cubicBezTo>
                  <a:cubicBezTo>
                    <a:pt x="4925" y="20423"/>
                    <a:pt x="4959" y="20416"/>
                    <a:pt x="4992" y="20404"/>
                  </a:cubicBezTo>
                  <a:lnTo>
                    <a:pt x="13804" y="17014"/>
                  </a:lnTo>
                  <a:cubicBezTo>
                    <a:pt x="13896" y="16979"/>
                    <a:pt x="13963" y="16899"/>
                    <a:pt x="13981" y="16802"/>
                  </a:cubicBezTo>
                  <a:lnTo>
                    <a:pt x="17032" y="534"/>
                  </a:lnTo>
                  <a:cubicBezTo>
                    <a:pt x="17057" y="397"/>
                    <a:pt x="16980" y="262"/>
                    <a:pt x="16849" y="215"/>
                  </a:cubicBezTo>
                  <a:lnTo>
                    <a:pt x="16295" y="17"/>
                  </a:lnTo>
                  <a:cubicBezTo>
                    <a:pt x="16264" y="6"/>
                    <a:pt x="16232" y="0"/>
                    <a:pt x="16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a:off x="3987875" y="3090850"/>
              <a:ext cx="182825" cy="183725"/>
            </a:xfrm>
            <a:custGeom>
              <a:avLst/>
              <a:gdLst/>
              <a:ahLst/>
              <a:cxnLst/>
              <a:rect l="l" t="t" r="r" b="b"/>
              <a:pathLst>
                <a:path w="7313" h="7349" extrusionOk="0">
                  <a:moveTo>
                    <a:pt x="2119" y="1"/>
                  </a:moveTo>
                  <a:lnTo>
                    <a:pt x="1" y="1925"/>
                  </a:lnTo>
                  <a:lnTo>
                    <a:pt x="4576" y="7349"/>
                  </a:lnTo>
                  <a:lnTo>
                    <a:pt x="7312" y="6297"/>
                  </a:lnTo>
                  <a:lnTo>
                    <a:pt x="211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8"/>
            <p:cNvSpPr/>
            <p:nvPr/>
          </p:nvSpPr>
          <p:spPr>
            <a:xfrm>
              <a:off x="3980025" y="3083800"/>
              <a:ext cx="199200" cy="197850"/>
            </a:xfrm>
            <a:custGeom>
              <a:avLst/>
              <a:gdLst/>
              <a:ahLst/>
              <a:cxnLst/>
              <a:rect l="l" t="t" r="r" b="b"/>
              <a:pathLst>
                <a:path w="7968" h="7914" extrusionOk="0">
                  <a:moveTo>
                    <a:pt x="2404" y="692"/>
                  </a:moveTo>
                  <a:lnTo>
                    <a:pt x="7159" y="6455"/>
                  </a:lnTo>
                  <a:lnTo>
                    <a:pt x="4976" y="7295"/>
                  </a:lnTo>
                  <a:lnTo>
                    <a:pt x="706" y="2234"/>
                  </a:lnTo>
                  <a:lnTo>
                    <a:pt x="2404" y="692"/>
                  </a:lnTo>
                  <a:close/>
                  <a:moveTo>
                    <a:pt x="2429" y="0"/>
                  </a:moveTo>
                  <a:cubicBezTo>
                    <a:pt x="2360" y="0"/>
                    <a:pt x="2294" y="26"/>
                    <a:pt x="2243" y="74"/>
                  </a:cubicBezTo>
                  <a:lnTo>
                    <a:pt x="125" y="1999"/>
                  </a:lnTo>
                  <a:cubicBezTo>
                    <a:pt x="12" y="2101"/>
                    <a:pt x="1" y="2274"/>
                    <a:pt x="98" y="2390"/>
                  </a:cubicBezTo>
                  <a:lnTo>
                    <a:pt x="4674" y="7814"/>
                  </a:lnTo>
                  <a:cubicBezTo>
                    <a:pt x="4727" y="7877"/>
                    <a:pt x="4807" y="7914"/>
                    <a:pt x="4890" y="7914"/>
                  </a:cubicBezTo>
                  <a:cubicBezTo>
                    <a:pt x="4925" y="7914"/>
                    <a:pt x="4959" y="7907"/>
                    <a:pt x="4992" y="7895"/>
                  </a:cubicBezTo>
                  <a:lnTo>
                    <a:pt x="7728" y="6842"/>
                  </a:lnTo>
                  <a:cubicBezTo>
                    <a:pt x="7908" y="6772"/>
                    <a:pt x="7967" y="6547"/>
                    <a:pt x="7845" y="6398"/>
                  </a:cubicBezTo>
                  <a:lnTo>
                    <a:pt x="2650" y="103"/>
                  </a:lnTo>
                  <a:cubicBezTo>
                    <a:pt x="2602" y="43"/>
                    <a:pt x="2530" y="7"/>
                    <a:pt x="2453" y="1"/>
                  </a:cubicBezTo>
                  <a:cubicBezTo>
                    <a:pt x="2445" y="0"/>
                    <a:pt x="2437" y="0"/>
                    <a:pt x="24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8"/>
            <p:cNvSpPr/>
            <p:nvPr/>
          </p:nvSpPr>
          <p:spPr>
            <a:xfrm>
              <a:off x="5008775" y="5034000"/>
              <a:ext cx="219850" cy="305700"/>
            </a:xfrm>
            <a:custGeom>
              <a:avLst/>
              <a:gdLst/>
              <a:ahLst/>
              <a:cxnLst/>
              <a:rect l="l" t="t" r="r" b="b"/>
              <a:pathLst>
                <a:path w="8794" h="12228" extrusionOk="0">
                  <a:moveTo>
                    <a:pt x="2358" y="0"/>
                  </a:moveTo>
                  <a:cubicBezTo>
                    <a:pt x="1220" y="0"/>
                    <a:pt x="1" y="1626"/>
                    <a:pt x="1" y="1626"/>
                  </a:cubicBezTo>
                  <a:cubicBezTo>
                    <a:pt x="1" y="1626"/>
                    <a:pt x="618" y="2862"/>
                    <a:pt x="1132" y="3993"/>
                  </a:cubicBezTo>
                  <a:cubicBezTo>
                    <a:pt x="1647" y="5126"/>
                    <a:pt x="3499" y="11507"/>
                    <a:pt x="5558" y="12124"/>
                  </a:cubicBezTo>
                  <a:cubicBezTo>
                    <a:pt x="5790" y="12194"/>
                    <a:pt x="6012" y="12227"/>
                    <a:pt x="6223" y="12227"/>
                  </a:cubicBezTo>
                  <a:cubicBezTo>
                    <a:pt x="7874" y="12227"/>
                    <a:pt x="8794" y="10187"/>
                    <a:pt x="8337" y="7905"/>
                  </a:cubicBezTo>
                  <a:cubicBezTo>
                    <a:pt x="7823" y="5332"/>
                    <a:pt x="2779" y="83"/>
                    <a:pt x="2779" y="83"/>
                  </a:cubicBezTo>
                  <a:cubicBezTo>
                    <a:pt x="2641" y="26"/>
                    <a:pt x="2501" y="0"/>
                    <a:pt x="2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5001250" y="5026925"/>
              <a:ext cx="231225" cy="319800"/>
            </a:xfrm>
            <a:custGeom>
              <a:avLst/>
              <a:gdLst/>
              <a:ahLst/>
              <a:cxnLst/>
              <a:rect l="l" t="t" r="r" b="b"/>
              <a:pathLst>
                <a:path w="9249" h="12792" extrusionOk="0">
                  <a:moveTo>
                    <a:pt x="2661" y="567"/>
                  </a:moveTo>
                  <a:cubicBezTo>
                    <a:pt x="2750" y="567"/>
                    <a:pt x="2836" y="580"/>
                    <a:pt x="2920" y="608"/>
                  </a:cubicBezTo>
                  <a:cubicBezTo>
                    <a:pt x="3412" y="1128"/>
                    <a:pt x="7893" y="5904"/>
                    <a:pt x="8361" y="8243"/>
                  </a:cubicBezTo>
                  <a:cubicBezTo>
                    <a:pt x="8655" y="9717"/>
                    <a:pt x="8355" y="11116"/>
                    <a:pt x="7595" y="11807"/>
                  </a:cubicBezTo>
                  <a:cubicBezTo>
                    <a:pt x="7288" y="12086"/>
                    <a:pt x="6923" y="12227"/>
                    <a:pt x="6519" y="12227"/>
                  </a:cubicBezTo>
                  <a:cubicBezTo>
                    <a:pt x="6334" y="12227"/>
                    <a:pt x="6140" y="12197"/>
                    <a:pt x="5940" y="12138"/>
                  </a:cubicBezTo>
                  <a:cubicBezTo>
                    <a:pt x="4419" y="11681"/>
                    <a:pt x="2882" y="7409"/>
                    <a:pt x="2143" y="5356"/>
                  </a:cubicBezTo>
                  <a:cubicBezTo>
                    <a:pt x="1949" y="4815"/>
                    <a:pt x="1796" y="4390"/>
                    <a:pt x="1691" y="4160"/>
                  </a:cubicBezTo>
                  <a:cubicBezTo>
                    <a:pt x="1288" y="3274"/>
                    <a:pt x="818" y="2317"/>
                    <a:pt x="634" y="1944"/>
                  </a:cubicBezTo>
                  <a:cubicBezTo>
                    <a:pt x="1047" y="1440"/>
                    <a:pt x="1929" y="567"/>
                    <a:pt x="2661" y="567"/>
                  </a:cubicBezTo>
                  <a:close/>
                  <a:moveTo>
                    <a:pt x="2666" y="0"/>
                  </a:moveTo>
                  <a:cubicBezTo>
                    <a:pt x="1396" y="0"/>
                    <a:pt x="135" y="1659"/>
                    <a:pt x="75" y="1739"/>
                  </a:cubicBezTo>
                  <a:cubicBezTo>
                    <a:pt x="10" y="1825"/>
                    <a:pt x="0" y="1939"/>
                    <a:pt x="48" y="2035"/>
                  </a:cubicBezTo>
                  <a:cubicBezTo>
                    <a:pt x="55" y="2048"/>
                    <a:pt x="669" y="3280"/>
                    <a:pt x="1176" y="4394"/>
                  </a:cubicBezTo>
                  <a:cubicBezTo>
                    <a:pt x="1271" y="4602"/>
                    <a:pt x="1421" y="5019"/>
                    <a:pt x="1611" y="5546"/>
                  </a:cubicBezTo>
                  <a:cubicBezTo>
                    <a:pt x="2759" y="8737"/>
                    <a:pt x="4122" y="12182"/>
                    <a:pt x="5778" y="12679"/>
                  </a:cubicBezTo>
                  <a:cubicBezTo>
                    <a:pt x="6017" y="12753"/>
                    <a:pt x="6267" y="12791"/>
                    <a:pt x="6518" y="12792"/>
                  </a:cubicBezTo>
                  <a:cubicBezTo>
                    <a:pt x="7063" y="12792"/>
                    <a:pt x="7564" y="12600"/>
                    <a:pt x="7976" y="12225"/>
                  </a:cubicBezTo>
                  <a:cubicBezTo>
                    <a:pt x="8879" y="11402"/>
                    <a:pt x="9249" y="9796"/>
                    <a:pt x="8915" y="8131"/>
                  </a:cubicBezTo>
                  <a:cubicBezTo>
                    <a:pt x="8390" y="5509"/>
                    <a:pt x="3493" y="386"/>
                    <a:pt x="3284" y="169"/>
                  </a:cubicBezTo>
                  <a:cubicBezTo>
                    <a:pt x="3257" y="141"/>
                    <a:pt x="3224" y="119"/>
                    <a:pt x="3189" y="104"/>
                  </a:cubicBezTo>
                  <a:cubicBezTo>
                    <a:pt x="3017" y="32"/>
                    <a:pt x="2841" y="0"/>
                    <a:pt x="2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5097200" y="5233200"/>
              <a:ext cx="129400" cy="106475"/>
            </a:xfrm>
            <a:custGeom>
              <a:avLst/>
              <a:gdLst/>
              <a:ahLst/>
              <a:cxnLst/>
              <a:rect l="l" t="t" r="r" b="b"/>
              <a:pathLst>
                <a:path w="5176" h="4259" extrusionOk="0">
                  <a:moveTo>
                    <a:pt x="3340" y="0"/>
                  </a:moveTo>
                  <a:cubicBezTo>
                    <a:pt x="2189" y="0"/>
                    <a:pt x="906" y="413"/>
                    <a:pt x="0" y="1892"/>
                  </a:cubicBezTo>
                  <a:cubicBezTo>
                    <a:pt x="618" y="3034"/>
                    <a:pt x="1307" y="3942"/>
                    <a:pt x="2021" y="4156"/>
                  </a:cubicBezTo>
                  <a:cubicBezTo>
                    <a:pt x="2253" y="4226"/>
                    <a:pt x="2475" y="4259"/>
                    <a:pt x="2685" y="4259"/>
                  </a:cubicBezTo>
                  <a:cubicBezTo>
                    <a:pt x="4268" y="4259"/>
                    <a:pt x="5175" y="2381"/>
                    <a:pt x="4843" y="212"/>
                  </a:cubicBezTo>
                  <a:cubicBezTo>
                    <a:pt x="4410" y="95"/>
                    <a:pt x="3890" y="0"/>
                    <a:pt x="3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5089775" y="5226200"/>
              <a:ext cx="141650" cy="120525"/>
            </a:xfrm>
            <a:custGeom>
              <a:avLst/>
              <a:gdLst/>
              <a:ahLst/>
              <a:cxnLst/>
              <a:rect l="l" t="t" r="r" b="b"/>
              <a:pathLst>
                <a:path w="5666" h="4821" extrusionOk="0">
                  <a:moveTo>
                    <a:pt x="3631" y="560"/>
                  </a:moveTo>
                  <a:cubicBezTo>
                    <a:pt x="4068" y="560"/>
                    <a:pt x="4494" y="624"/>
                    <a:pt x="4886" y="719"/>
                  </a:cubicBezTo>
                  <a:cubicBezTo>
                    <a:pt x="5045" y="2042"/>
                    <a:pt x="4712" y="3262"/>
                    <a:pt x="4020" y="3864"/>
                  </a:cubicBezTo>
                  <a:cubicBezTo>
                    <a:pt x="3721" y="4125"/>
                    <a:pt x="3367" y="4256"/>
                    <a:pt x="2977" y="4256"/>
                  </a:cubicBezTo>
                  <a:cubicBezTo>
                    <a:pt x="2792" y="4256"/>
                    <a:pt x="2599" y="4226"/>
                    <a:pt x="2399" y="4167"/>
                  </a:cubicBezTo>
                  <a:cubicBezTo>
                    <a:pt x="2030" y="4055"/>
                    <a:pt x="1425" y="3618"/>
                    <a:pt x="625" y="2183"/>
                  </a:cubicBezTo>
                  <a:cubicBezTo>
                    <a:pt x="1446" y="940"/>
                    <a:pt x="2568" y="560"/>
                    <a:pt x="3631" y="560"/>
                  </a:cubicBezTo>
                  <a:close/>
                  <a:moveTo>
                    <a:pt x="3641" y="0"/>
                  </a:moveTo>
                  <a:cubicBezTo>
                    <a:pt x="2434" y="0"/>
                    <a:pt x="1035" y="424"/>
                    <a:pt x="56" y="2024"/>
                  </a:cubicBezTo>
                  <a:cubicBezTo>
                    <a:pt x="4" y="2111"/>
                    <a:pt x="0" y="2219"/>
                    <a:pt x="48" y="2307"/>
                  </a:cubicBezTo>
                  <a:cubicBezTo>
                    <a:pt x="807" y="3708"/>
                    <a:pt x="1522" y="4493"/>
                    <a:pt x="2237" y="4708"/>
                  </a:cubicBezTo>
                  <a:cubicBezTo>
                    <a:pt x="2476" y="4781"/>
                    <a:pt x="2725" y="4819"/>
                    <a:pt x="2976" y="4821"/>
                  </a:cubicBezTo>
                  <a:cubicBezTo>
                    <a:pt x="2981" y="4821"/>
                    <a:pt x="2985" y="4821"/>
                    <a:pt x="2990" y="4821"/>
                  </a:cubicBezTo>
                  <a:cubicBezTo>
                    <a:pt x="3505" y="4821"/>
                    <a:pt x="4003" y="4632"/>
                    <a:pt x="4391" y="4292"/>
                  </a:cubicBezTo>
                  <a:cubicBezTo>
                    <a:pt x="5272" y="3526"/>
                    <a:pt x="5665" y="2054"/>
                    <a:pt x="5420" y="449"/>
                  </a:cubicBezTo>
                  <a:cubicBezTo>
                    <a:pt x="5402" y="339"/>
                    <a:pt x="5322" y="248"/>
                    <a:pt x="5214" y="219"/>
                  </a:cubicBezTo>
                  <a:cubicBezTo>
                    <a:pt x="4785" y="103"/>
                    <a:pt x="4236" y="0"/>
                    <a:pt x="3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5079450" y="5231975"/>
              <a:ext cx="149075" cy="107725"/>
            </a:xfrm>
            <a:custGeom>
              <a:avLst/>
              <a:gdLst/>
              <a:ahLst/>
              <a:cxnLst/>
              <a:rect l="l" t="t" r="r" b="b"/>
              <a:pathLst>
                <a:path w="5963" h="4309" extrusionOk="0">
                  <a:moveTo>
                    <a:pt x="5512" y="0"/>
                  </a:moveTo>
                  <a:lnTo>
                    <a:pt x="5512" y="0"/>
                  </a:lnTo>
                  <a:cubicBezTo>
                    <a:pt x="5314" y="1052"/>
                    <a:pt x="4794" y="3079"/>
                    <a:pt x="3657" y="3382"/>
                  </a:cubicBezTo>
                  <a:cubicBezTo>
                    <a:pt x="3572" y="3405"/>
                    <a:pt x="3485" y="3416"/>
                    <a:pt x="3397" y="3416"/>
                  </a:cubicBezTo>
                  <a:cubicBezTo>
                    <a:pt x="2345" y="3416"/>
                    <a:pt x="1033" y="1895"/>
                    <a:pt x="0" y="472"/>
                  </a:cubicBezTo>
                  <a:lnTo>
                    <a:pt x="0" y="472"/>
                  </a:lnTo>
                  <a:cubicBezTo>
                    <a:pt x="774" y="2235"/>
                    <a:pt x="1729" y="3905"/>
                    <a:pt x="2731" y="4205"/>
                  </a:cubicBezTo>
                  <a:cubicBezTo>
                    <a:pt x="2963" y="4275"/>
                    <a:pt x="3185" y="4308"/>
                    <a:pt x="3396" y="4308"/>
                  </a:cubicBezTo>
                  <a:cubicBezTo>
                    <a:pt x="5043" y="4308"/>
                    <a:pt x="5962" y="2278"/>
                    <a:pt x="5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5071525" y="5224900"/>
              <a:ext cx="160875" cy="121825"/>
            </a:xfrm>
            <a:custGeom>
              <a:avLst/>
              <a:gdLst/>
              <a:ahLst/>
              <a:cxnLst/>
              <a:rect l="l" t="t" r="r" b="b"/>
              <a:pathLst>
                <a:path w="6435" h="4873" extrusionOk="0">
                  <a:moveTo>
                    <a:pt x="5606" y="2154"/>
                  </a:moveTo>
                  <a:lnTo>
                    <a:pt x="5606" y="2154"/>
                  </a:lnTo>
                  <a:cubicBezTo>
                    <a:pt x="5495" y="2882"/>
                    <a:pt x="5212" y="3500"/>
                    <a:pt x="4782" y="3889"/>
                  </a:cubicBezTo>
                  <a:cubicBezTo>
                    <a:pt x="4476" y="4168"/>
                    <a:pt x="4112" y="4307"/>
                    <a:pt x="3708" y="4307"/>
                  </a:cubicBezTo>
                  <a:cubicBezTo>
                    <a:pt x="3523" y="4307"/>
                    <a:pt x="3329" y="4278"/>
                    <a:pt x="3129" y="4219"/>
                  </a:cubicBezTo>
                  <a:cubicBezTo>
                    <a:pt x="2811" y="4122"/>
                    <a:pt x="2360" y="3801"/>
                    <a:pt x="1785" y="2939"/>
                  </a:cubicBezTo>
                  <a:lnTo>
                    <a:pt x="1785" y="2939"/>
                  </a:lnTo>
                  <a:cubicBezTo>
                    <a:pt x="2517" y="3642"/>
                    <a:pt x="3150" y="3983"/>
                    <a:pt x="3709" y="3983"/>
                  </a:cubicBezTo>
                  <a:cubicBezTo>
                    <a:pt x="3825" y="3983"/>
                    <a:pt x="3938" y="3968"/>
                    <a:pt x="4048" y="3939"/>
                  </a:cubicBezTo>
                  <a:cubicBezTo>
                    <a:pt x="4767" y="3747"/>
                    <a:pt x="5265" y="3020"/>
                    <a:pt x="5606" y="2154"/>
                  </a:cubicBezTo>
                  <a:close/>
                  <a:moveTo>
                    <a:pt x="5828" y="0"/>
                  </a:moveTo>
                  <a:cubicBezTo>
                    <a:pt x="5692" y="0"/>
                    <a:pt x="5576" y="97"/>
                    <a:pt x="5551" y="231"/>
                  </a:cubicBezTo>
                  <a:cubicBezTo>
                    <a:pt x="5389" y="1092"/>
                    <a:pt x="4905" y="3124"/>
                    <a:pt x="3901" y="3391"/>
                  </a:cubicBezTo>
                  <a:cubicBezTo>
                    <a:pt x="3845" y="3407"/>
                    <a:pt x="3783" y="3415"/>
                    <a:pt x="3714" y="3415"/>
                  </a:cubicBezTo>
                  <a:cubicBezTo>
                    <a:pt x="3166" y="3415"/>
                    <a:pt x="2198" y="2865"/>
                    <a:pt x="546" y="587"/>
                  </a:cubicBezTo>
                  <a:cubicBezTo>
                    <a:pt x="491" y="512"/>
                    <a:pt x="405" y="472"/>
                    <a:pt x="317" y="472"/>
                  </a:cubicBezTo>
                  <a:cubicBezTo>
                    <a:pt x="269" y="472"/>
                    <a:pt x="220" y="484"/>
                    <a:pt x="176" y="509"/>
                  </a:cubicBezTo>
                  <a:cubicBezTo>
                    <a:pt x="51" y="581"/>
                    <a:pt x="0" y="735"/>
                    <a:pt x="58" y="868"/>
                  </a:cubicBezTo>
                  <a:cubicBezTo>
                    <a:pt x="1085" y="3208"/>
                    <a:pt x="2037" y="4481"/>
                    <a:pt x="2967" y="4760"/>
                  </a:cubicBezTo>
                  <a:cubicBezTo>
                    <a:pt x="3206" y="4834"/>
                    <a:pt x="3456" y="4872"/>
                    <a:pt x="3707" y="4873"/>
                  </a:cubicBezTo>
                  <a:cubicBezTo>
                    <a:pt x="4251" y="4873"/>
                    <a:pt x="4752" y="4682"/>
                    <a:pt x="5163" y="4308"/>
                  </a:cubicBezTo>
                  <a:cubicBezTo>
                    <a:pt x="6064" y="3489"/>
                    <a:pt x="6434" y="1888"/>
                    <a:pt x="6106" y="229"/>
                  </a:cubicBezTo>
                  <a:cubicBezTo>
                    <a:pt x="6080" y="96"/>
                    <a:pt x="5964" y="0"/>
                    <a:pt x="5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5037050" y="5085425"/>
              <a:ext cx="77225" cy="40700"/>
            </a:xfrm>
            <a:custGeom>
              <a:avLst/>
              <a:gdLst/>
              <a:ahLst/>
              <a:cxnLst/>
              <a:rect l="l" t="t" r="r" b="b"/>
              <a:pathLst>
                <a:path w="3089" h="1628" extrusionOk="0">
                  <a:moveTo>
                    <a:pt x="2822" y="0"/>
                  </a:moveTo>
                  <a:cubicBezTo>
                    <a:pt x="2282" y="0"/>
                    <a:pt x="618" y="908"/>
                    <a:pt x="618" y="908"/>
                  </a:cubicBezTo>
                  <a:cubicBezTo>
                    <a:pt x="1" y="1525"/>
                    <a:pt x="207" y="1628"/>
                    <a:pt x="516" y="1628"/>
                  </a:cubicBezTo>
                  <a:cubicBezTo>
                    <a:pt x="825" y="1628"/>
                    <a:pt x="3089" y="496"/>
                    <a:pt x="2986" y="84"/>
                  </a:cubicBezTo>
                  <a:cubicBezTo>
                    <a:pt x="2971" y="25"/>
                    <a:pt x="2912" y="0"/>
                    <a:pt x="2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5037625" y="5081950"/>
              <a:ext cx="78125" cy="47700"/>
            </a:xfrm>
            <a:custGeom>
              <a:avLst/>
              <a:gdLst/>
              <a:ahLst/>
              <a:cxnLst/>
              <a:rect l="l" t="t" r="r" b="b"/>
              <a:pathLst>
                <a:path w="3125" h="1908" extrusionOk="0">
                  <a:moveTo>
                    <a:pt x="2788" y="277"/>
                  </a:moveTo>
                  <a:cubicBezTo>
                    <a:pt x="2799" y="277"/>
                    <a:pt x="2810" y="277"/>
                    <a:pt x="2819" y="279"/>
                  </a:cubicBezTo>
                  <a:cubicBezTo>
                    <a:pt x="2694" y="620"/>
                    <a:pt x="780" y="1620"/>
                    <a:pt x="493" y="1625"/>
                  </a:cubicBezTo>
                  <a:cubicBezTo>
                    <a:pt x="442" y="1625"/>
                    <a:pt x="392" y="1622"/>
                    <a:pt x="341" y="1614"/>
                  </a:cubicBezTo>
                  <a:lnTo>
                    <a:pt x="338" y="1616"/>
                  </a:lnTo>
                  <a:cubicBezTo>
                    <a:pt x="342" y="1587"/>
                    <a:pt x="379" y="1467"/>
                    <a:pt x="681" y="1161"/>
                  </a:cubicBezTo>
                  <a:cubicBezTo>
                    <a:pt x="1514" y="709"/>
                    <a:pt x="2489" y="277"/>
                    <a:pt x="2788" y="277"/>
                  </a:cubicBezTo>
                  <a:close/>
                  <a:moveTo>
                    <a:pt x="2806" y="1"/>
                  </a:moveTo>
                  <a:cubicBezTo>
                    <a:pt x="2248" y="1"/>
                    <a:pt x="949" y="693"/>
                    <a:pt x="528" y="922"/>
                  </a:cubicBezTo>
                  <a:cubicBezTo>
                    <a:pt x="516" y="929"/>
                    <a:pt x="505" y="937"/>
                    <a:pt x="496" y="947"/>
                  </a:cubicBezTo>
                  <a:cubicBezTo>
                    <a:pt x="123" y="1320"/>
                    <a:pt x="1" y="1546"/>
                    <a:pt x="74" y="1722"/>
                  </a:cubicBezTo>
                  <a:cubicBezTo>
                    <a:pt x="152" y="1908"/>
                    <a:pt x="400" y="1908"/>
                    <a:pt x="493" y="1908"/>
                  </a:cubicBezTo>
                  <a:cubicBezTo>
                    <a:pt x="794" y="1908"/>
                    <a:pt x="2592" y="1031"/>
                    <a:pt x="3003" y="506"/>
                  </a:cubicBezTo>
                  <a:cubicBezTo>
                    <a:pt x="3092" y="392"/>
                    <a:pt x="3124" y="285"/>
                    <a:pt x="3101" y="190"/>
                  </a:cubicBezTo>
                  <a:cubicBezTo>
                    <a:pt x="3082" y="116"/>
                    <a:pt x="3030" y="56"/>
                    <a:pt x="2961" y="28"/>
                  </a:cubicBezTo>
                  <a:cubicBezTo>
                    <a:pt x="2920" y="9"/>
                    <a:pt x="2868" y="1"/>
                    <a:pt x="2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5049950" y="5103425"/>
              <a:ext cx="77200" cy="40725"/>
            </a:xfrm>
            <a:custGeom>
              <a:avLst/>
              <a:gdLst/>
              <a:ahLst/>
              <a:cxnLst/>
              <a:rect l="l" t="t" r="r" b="b"/>
              <a:pathLst>
                <a:path w="3088" h="1629" extrusionOk="0">
                  <a:moveTo>
                    <a:pt x="2821" y="1"/>
                  </a:moveTo>
                  <a:cubicBezTo>
                    <a:pt x="2280" y="1"/>
                    <a:pt x="617" y="908"/>
                    <a:pt x="617" y="908"/>
                  </a:cubicBezTo>
                  <a:cubicBezTo>
                    <a:pt x="0" y="1526"/>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5050500" y="5100000"/>
              <a:ext cx="78100" cy="47675"/>
            </a:xfrm>
            <a:custGeom>
              <a:avLst/>
              <a:gdLst/>
              <a:ahLst/>
              <a:cxnLst/>
              <a:rect l="l" t="t" r="r" b="b"/>
              <a:pathLst>
                <a:path w="3124" h="1907" extrusionOk="0">
                  <a:moveTo>
                    <a:pt x="2794" y="276"/>
                  </a:moveTo>
                  <a:cubicBezTo>
                    <a:pt x="2803" y="276"/>
                    <a:pt x="2811" y="276"/>
                    <a:pt x="2818" y="277"/>
                  </a:cubicBezTo>
                  <a:cubicBezTo>
                    <a:pt x="2693" y="619"/>
                    <a:pt x="779" y="1617"/>
                    <a:pt x="492" y="1624"/>
                  </a:cubicBezTo>
                  <a:cubicBezTo>
                    <a:pt x="441" y="1624"/>
                    <a:pt x="391" y="1620"/>
                    <a:pt x="340" y="1612"/>
                  </a:cubicBezTo>
                  <a:cubicBezTo>
                    <a:pt x="339" y="1612"/>
                    <a:pt x="338" y="1613"/>
                    <a:pt x="337" y="1613"/>
                  </a:cubicBezTo>
                  <a:cubicBezTo>
                    <a:pt x="341" y="1585"/>
                    <a:pt x="378" y="1466"/>
                    <a:pt x="681" y="1160"/>
                  </a:cubicBezTo>
                  <a:cubicBezTo>
                    <a:pt x="1518" y="705"/>
                    <a:pt x="2516" y="276"/>
                    <a:pt x="2794" y="276"/>
                  </a:cubicBezTo>
                  <a:close/>
                  <a:moveTo>
                    <a:pt x="2814" y="1"/>
                  </a:moveTo>
                  <a:cubicBezTo>
                    <a:pt x="2269" y="1"/>
                    <a:pt x="951" y="690"/>
                    <a:pt x="527" y="921"/>
                  </a:cubicBezTo>
                  <a:cubicBezTo>
                    <a:pt x="515" y="927"/>
                    <a:pt x="504" y="936"/>
                    <a:pt x="495" y="945"/>
                  </a:cubicBezTo>
                  <a:cubicBezTo>
                    <a:pt x="127" y="1313"/>
                    <a:pt x="1" y="1546"/>
                    <a:pt x="74" y="1721"/>
                  </a:cubicBezTo>
                  <a:cubicBezTo>
                    <a:pt x="151" y="1906"/>
                    <a:pt x="399" y="1906"/>
                    <a:pt x="492" y="1906"/>
                  </a:cubicBezTo>
                  <a:cubicBezTo>
                    <a:pt x="794" y="1906"/>
                    <a:pt x="2592" y="1029"/>
                    <a:pt x="3002" y="503"/>
                  </a:cubicBezTo>
                  <a:cubicBezTo>
                    <a:pt x="3090" y="390"/>
                    <a:pt x="3124" y="284"/>
                    <a:pt x="3100" y="187"/>
                  </a:cubicBezTo>
                  <a:cubicBezTo>
                    <a:pt x="3081" y="114"/>
                    <a:pt x="3029" y="54"/>
                    <a:pt x="2959" y="25"/>
                  </a:cubicBezTo>
                  <a:cubicBezTo>
                    <a:pt x="2921" y="8"/>
                    <a:pt x="2872" y="1"/>
                    <a:pt x="2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5062800" y="5121450"/>
              <a:ext cx="77225" cy="40700"/>
            </a:xfrm>
            <a:custGeom>
              <a:avLst/>
              <a:gdLst/>
              <a:ahLst/>
              <a:cxnLst/>
              <a:rect l="l" t="t" r="r" b="b"/>
              <a:pathLst>
                <a:path w="3089" h="1628" extrusionOk="0">
                  <a:moveTo>
                    <a:pt x="2821" y="0"/>
                  </a:moveTo>
                  <a:cubicBezTo>
                    <a:pt x="2281" y="0"/>
                    <a:pt x="618" y="907"/>
                    <a:pt x="618" y="907"/>
                  </a:cubicBezTo>
                  <a:cubicBezTo>
                    <a:pt x="0" y="1525"/>
                    <a:pt x="207" y="1628"/>
                    <a:pt x="515" y="1628"/>
                  </a:cubicBezTo>
                  <a:cubicBezTo>
                    <a:pt x="824" y="1628"/>
                    <a:pt x="3088" y="495"/>
                    <a:pt x="2985" y="84"/>
                  </a:cubicBezTo>
                  <a:cubicBezTo>
                    <a:pt x="2970" y="26"/>
                    <a:pt x="2911" y="0"/>
                    <a:pt x="2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5063400" y="5118000"/>
              <a:ext cx="78050" cy="47700"/>
            </a:xfrm>
            <a:custGeom>
              <a:avLst/>
              <a:gdLst/>
              <a:ahLst/>
              <a:cxnLst/>
              <a:rect l="l" t="t" r="r" b="b"/>
              <a:pathLst>
                <a:path w="3122" h="1908" extrusionOk="0">
                  <a:moveTo>
                    <a:pt x="2777" y="275"/>
                  </a:moveTo>
                  <a:cubicBezTo>
                    <a:pt x="2792" y="275"/>
                    <a:pt x="2805" y="276"/>
                    <a:pt x="2817" y="278"/>
                  </a:cubicBezTo>
                  <a:cubicBezTo>
                    <a:pt x="2691" y="619"/>
                    <a:pt x="778" y="1619"/>
                    <a:pt x="491" y="1624"/>
                  </a:cubicBezTo>
                  <a:cubicBezTo>
                    <a:pt x="440" y="1624"/>
                    <a:pt x="389" y="1620"/>
                    <a:pt x="339" y="1613"/>
                  </a:cubicBezTo>
                  <a:cubicBezTo>
                    <a:pt x="338" y="1613"/>
                    <a:pt x="337" y="1614"/>
                    <a:pt x="336" y="1614"/>
                  </a:cubicBezTo>
                  <a:cubicBezTo>
                    <a:pt x="340" y="1586"/>
                    <a:pt x="376" y="1466"/>
                    <a:pt x="679" y="1159"/>
                  </a:cubicBezTo>
                  <a:cubicBezTo>
                    <a:pt x="1503" y="712"/>
                    <a:pt x="2468" y="275"/>
                    <a:pt x="2777" y="275"/>
                  </a:cubicBezTo>
                  <a:close/>
                  <a:moveTo>
                    <a:pt x="2810" y="0"/>
                  </a:moveTo>
                  <a:cubicBezTo>
                    <a:pt x="2261" y="0"/>
                    <a:pt x="949" y="691"/>
                    <a:pt x="526" y="921"/>
                  </a:cubicBezTo>
                  <a:cubicBezTo>
                    <a:pt x="514" y="928"/>
                    <a:pt x="503" y="935"/>
                    <a:pt x="494" y="945"/>
                  </a:cubicBezTo>
                  <a:cubicBezTo>
                    <a:pt x="125" y="1314"/>
                    <a:pt x="0" y="1546"/>
                    <a:pt x="73" y="1721"/>
                  </a:cubicBezTo>
                  <a:cubicBezTo>
                    <a:pt x="149" y="1907"/>
                    <a:pt x="398" y="1907"/>
                    <a:pt x="491" y="1907"/>
                  </a:cubicBezTo>
                  <a:cubicBezTo>
                    <a:pt x="792" y="1907"/>
                    <a:pt x="2590" y="1030"/>
                    <a:pt x="3000" y="504"/>
                  </a:cubicBezTo>
                  <a:cubicBezTo>
                    <a:pt x="3089" y="391"/>
                    <a:pt x="3122" y="284"/>
                    <a:pt x="3098" y="188"/>
                  </a:cubicBezTo>
                  <a:cubicBezTo>
                    <a:pt x="3079" y="115"/>
                    <a:pt x="3028" y="55"/>
                    <a:pt x="2959" y="26"/>
                  </a:cubicBezTo>
                  <a:cubicBezTo>
                    <a:pt x="2919" y="8"/>
                    <a:pt x="2869" y="0"/>
                    <a:pt x="28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5075675" y="5139450"/>
              <a:ext cx="77225" cy="40725"/>
            </a:xfrm>
            <a:custGeom>
              <a:avLst/>
              <a:gdLst/>
              <a:ahLst/>
              <a:cxnLst/>
              <a:rect l="l" t="t" r="r" b="b"/>
              <a:pathLst>
                <a:path w="3089" h="1629" extrusionOk="0">
                  <a:moveTo>
                    <a:pt x="2821" y="1"/>
                  </a:moveTo>
                  <a:cubicBezTo>
                    <a:pt x="2281" y="1"/>
                    <a:pt x="618" y="908"/>
                    <a:pt x="618" y="908"/>
                  </a:cubicBezTo>
                  <a:cubicBezTo>
                    <a:pt x="0" y="1525"/>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5076225" y="5136050"/>
              <a:ext cx="78100" cy="47650"/>
            </a:xfrm>
            <a:custGeom>
              <a:avLst/>
              <a:gdLst/>
              <a:ahLst/>
              <a:cxnLst/>
              <a:rect l="l" t="t" r="r" b="b"/>
              <a:pathLst>
                <a:path w="3124" h="1906" extrusionOk="0">
                  <a:moveTo>
                    <a:pt x="2789" y="274"/>
                  </a:moveTo>
                  <a:cubicBezTo>
                    <a:pt x="2800" y="274"/>
                    <a:pt x="2810" y="274"/>
                    <a:pt x="2818" y="275"/>
                  </a:cubicBezTo>
                  <a:cubicBezTo>
                    <a:pt x="2693" y="618"/>
                    <a:pt x="779" y="1618"/>
                    <a:pt x="492" y="1623"/>
                  </a:cubicBezTo>
                  <a:cubicBezTo>
                    <a:pt x="441" y="1622"/>
                    <a:pt x="391" y="1619"/>
                    <a:pt x="341" y="1612"/>
                  </a:cubicBezTo>
                  <a:lnTo>
                    <a:pt x="338" y="1612"/>
                  </a:lnTo>
                  <a:cubicBezTo>
                    <a:pt x="341" y="1584"/>
                    <a:pt x="378" y="1464"/>
                    <a:pt x="682" y="1159"/>
                  </a:cubicBezTo>
                  <a:cubicBezTo>
                    <a:pt x="1514" y="706"/>
                    <a:pt x="2493" y="274"/>
                    <a:pt x="2789" y="274"/>
                  </a:cubicBezTo>
                  <a:close/>
                  <a:moveTo>
                    <a:pt x="2816" y="0"/>
                  </a:moveTo>
                  <a:cubicBezTo>
                    <a:pt x="2271" y="0"/>
                    <a:pt x="951" y="690"/>
                    <a:pt x="527" y="920"/>
                  </a:cubicBezTo>
                  <a:cubicBezTo>
                    <a:pt x="516" y="926"/>
                    <a:pt x="506" y="934"/>
                    <a:pt x="496" y="944"/>
                  </a:cubicBezTo>
                  <a:cubicBezTo>
                    <a:pt x="122" y="1318"/>
                    <a:pt x="0" y="1543"/>
                    <a:pt x="74" y="1720"/>
                  </a:cubicBezTo>
                  <a:cubicBezTo>
                    <a:pt x="151" y="1906"/>
                    <a:pt x="399" y="1906"/>
                    <a:pt x="492" y="1906"/>
                  </a:cubicBezTo>
                  <a:cubicBezTo>
                    <a:pt x="814" y="1906"/>
                    <a:pt x="2586" y="1036"/>
                    <a:pt x="3002" y="504"/>
                  </a:cubicBezTo>
                  <a:cubicBezTo>
                    <a:pt x="3091" y="389"/>
                    <a:pt x="3124" y="282"/>
                    <a:pt x="3100" y="186"/>
                  </a:cubicBezTo>
                  <a:cubicBezTo>
                    <a:pt x="3081" y="113"/>
                    <a:pt x="3030" y="54"/>
                    <a:pt x="2961" y="24"/>
                  </a:cubicBezTo>
                  <a:cubicBezTo>
                    <a:pt x="2922" y="8"/>
                    <a:pt x="2874" y="0"/>
                    <a:pt x="2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3769800" y="5154025"/>
              <a:ext cx="349200" cy="167825"/>
            </a:xfrm>
            <a:custGeom>
              <a:avLst/>
              <a:gdLst/>
              <a:ahLst/>
              <a:cxnLst/>
              <a:rect l="l" t="t" r="r" b="b"/>
              <a:pathLst>
                <a:path w="13968" h="6713" extrusionOk="0">
                  <a:moveTo>
                    <a:pt x="11688" y="1"/>
                  </a:moveTo>
                  <a:lnTo>
                    <a:pt x="7960" y="600"/>
                  </a:lnTo>
                  <a:cubicBezTo>
                    <a:pt x="7578" y="1041"/>
                    <a:pt x="7166" y="1455"/>
                    <a:pt x="6727" y="1841"/>
                  </a:cubicBezTo>
                  <a:cubicBezTo>
                    <a:pt x="5997" y="2481"/>
                    <a:pt x="2605" y="3396"/>
                    <a:pt x="1303" y="4509"/>
                  </a:cubicBezTo>
                  <a:cubicBezTo>
                    <a:pt x="1" y="5621"/>
                    <a:pt x="2701" y="6648"/>
                    <a:pt x="5048" y="6710"/>
                  </a:cubicBezTo>
                  <a:cubicBezTo>
                    <a:pt x="5105" y="6712"/>
                    <a:pt x="5161" y="6712"/>
                    <a:pt x="5217" y="6712"/>
                  </a:cubicBezTo>
                  <a:cubicBezTo>
                    <a:pt x="7331" y="6712"/>
                    <a:pt x="9146" y="5701"/>
                    <a:pt x="10698" y="5701"/>
                  </a:cubicBezTo>
                  <a:cubicBezTo>
                    <a:pt x="10814" y="5701"/>
                    <a:pt x="10929" y="5707"/>
                    <a:pt x="11042" y="5719"/>
                  </a:cubicBezTo>
                  <a:cubicBezTo>
                    <a:pt x="11441" y="5762"/>
                    <a:pt x="11819" y="5792"/>
                    <a:pt x="12160" y="5792"/>
                  </a:cubicBezTo>
                  <a:cubicBezTo>
                    <a:pt x="13246" y="5792"/>
                    <a:pt x="13967" y="5486"/>
                    <a:pt x="13833" y="4301"/>
                  </a:cubicBezTo>
                  <a:cubicBezTo>
                    <a:pt x="13657" y="2743"/>
                    <a:pt x="11688" y="1"/>
                    <a:pt x="11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3785500" y="5146975"/>
              <a:ext cx="338800" cy="181925"/>
            </a:xfrm>
            <a:custGeom>
              <a:avLst/>
              <a:gdLst/>
              <a:ahLst/>
              <a:cxnLst/>
              <a:rect l="l" t="t" r="r" b="b"/>
              <a:pathLst>
                <a:path w="13552" h="7277" extrusionOk="0">
                  <a:moveTo>
                    <a:pt x="10929" y="590"/>
                  </a:moveTo>
                  <a:cubicBezTo>
                    <a:pt x="11326" y="1165"/>
                    <a:pt x="12780" y="3345"/>
                    <a:pt x="12924" y="4615"/>
                  </a:cubicBezTo>
                  <a:cubicBezTo>
                    <a:pt x="12970" y="5022"/>
                    <a:pt x="12907" y="5305"/>
                    <a:pt x="12729" y="5484"/>
                  </a:cubicBezTo>
                  <a:cubicBezTo>
                    <a:pt x="12499" y="5716"/>
                    <a:pt x="12060" y="5791"/>
                    <a:pt x="11535" y="5791"/>
                  </a:cubicBezTo>
                  <a:cubicBezTo>
                    <a:pt x="11196" y="5791"/>
                    <a:pt x="10822" y="5760"/>
                    <a:pt x="10444" y="5719"/>
                  </a:cubicBezTo>
                  <a:cubicBezTo>
                    <a:pt x="10322" y="5706"/>
                    <a:pt x="10197" y="5700"/>
                    <a:pt x="10072" y="5700"/>
                  </a:cubicBezTo>
                  <a:cubicBezTo>
                    <a:pt x="9317" y="5700"/>
                    <a:pt x="8516" y="5923"/>
                    <a:pt x="7676" y="6157"/>
                  </a:cubicBezTo>
                  <a:cubicBezTo>
                    <a:pt x="6705" y="6428"/>
                    <a:pt x="5709" y="6711"/>
                    <a:pt x="4614" y="6711"/>
                  </a:cubicBezTo>
                  <a:cubicBezTo>
                    <a:pt x="4552" y="6711"/>
                    <a:pt x="4490" y="6710"/>
                    <a:pt x="4428" y="6708"/>
                  </a:cubicBezTo>
                  <a:cubicBezTo>
                    <a:pt x="2521" y="6660"/>
                    <a:pt x="824" y="6001"/>
                    <a:pt x="634" y="5467"/>
                  </a:cubicBezTo>
                  <a:cubicBezTo>
                    <a:pt x="616" y="5416"/>
                    <a:pt x="562" y="5260"/>
                    <a:pt x="859" y="5005"/>
                  </a:cubicBezTo>
                  <a:cubicBezTo>
                    <a:pt x="1562" y="4405"/>
                    <a:pt x="2930" y="3854"/>
                    <a:pt x="4140" y="3367"/>
                  </a:cubicBezTo>
                  <a:cubicBezTo>
                    <a:pt x="5141" y="2963"/>
                    <a:pt x="5933" y="2645"/>
                    <a:pt x="6286" y="2336"/>
                  </a:cubicBezTo>
                  <a:cubicBezTo>
                    <a:pt x="6708" y="1964"/>
                    <a:pt x="7107" y="1566"/>
                    <a:pt x="7480" y="1145"/>
                  </a:cubicBezTo>
                  <a:lnTo>
                    <a:pt x="10929" y="590"/>
                  </a:lnTo>
                  <a:close/>
                  <a:moveTo>
                    <a:pt x="11057" y="1"/>
                  </a:moveTo>
                  <a:cubicBezTo>
                    <a:pt x="11043" y="1"/>
                    <a:pt x="11029" y="2"/>
                    <a:pt x="11015" y="4"/>
                  </a:cubicBezTo>
                  <a:lnTo>
                    <a:pt x="7288" y="602"/>
                  </a:lnTo>
                  <a:cubicBezTo>
                    <a:pt x="7221" y="613"/>
                    <a:pt x="7160" y="648"/>
                    <a:pt x="7117" y="700"/>
                  </a:cubicBezTo>
                  <a:cubicBezTo>
                    <a:pt x="6743" y="1131"/>
                    <a:pt x="6342" y="1535"/>
                    <a:pt x="5913" y="1910"/>
                  </a:cubicBezTo>
                  <a:cubicBezTo>
                    <a:pt x="5633" y="2157"/>
                    <a:pt x="4805" y="2489"/>
                    <a:pt x="3929" y="2842"/>
                  </a:cubicBezTo>
                  <a:cubicBezTo>
                    <a:pt x="2679" y="3346"/>
                    <a:pt x="1264" y="3915"/>
                    <a:pt x="492" y="4576"/>
                  </a:cubicBezTo>
                  <a:cubicBezTo>
                    <a:pt x="1" y="4994"/>
                    <a:pt x="8" y="5394"/>
                    <a:pt x="102" y="5656"/>
                  </a:cubicBezTo>
                  <a:cubicBezTo>
                    <a:pt x="472" y="6705"/>
                    <a:pt x="2846" y="7233"/>
                    <a:pt x="4412" y="7275"/>
                  </a:cubicBezTo>
                  <a:cubicBezTo>
                    <a:pt x="4471" y="7277"/>
                    <a:pt x="4529" y="7277"/>
                    <a:pt x="4587" y="7277"/>
                  </a:cubicBezTo>
                  <a:cubicBezTo>
                    <a:pt x="5767" y="7277"/>
                    <a:pt x="6860" y="6973"/>
                    <a:pt x="7828" y="6703"/>
                  </a:cubicBezTo>
                  <a:cubicBezTo>
                    <a:pt x="8633" y="6478"/>
                    <a:pt x="9402" y="6266"/>
                    <a:pt x="10083" y="6266"/>
                  </a:cubicBezTo>
                  <a:cubicBezTo>
                    <a:pt x="10185" y="6266"/>
                    <a:pt x="10285" y="6271"/>
                    <a:pt x="10384" y="6281"/>
                  </a:cubicBezTo>
                  <a:cubicBezTo>
                    <a:pt x="10813" y="6327"/>
                    <a:pt x="11200" y="6356"/>
                    <a:pt x="11544" y="6356"/>
                  </a:cubicBezTo>
                  <a:cubicBezTo>
                    <a:pt x="12253" y="6356"/>
                    <a:pt x="12781" y="6233"/>
                    <a:pt x="13130" y="5882"/>
                  </a:cubicBezTo>
                  <a:cubicBezTo>
                    <a:pt x="13432" y="5578"/>
                    <a:pt x="13552" y="5130"/>
                    <a:pt x="13487" y="4551"/>
                  </a:cubicBezTo>
                  <a:cubicBezTo>
                    <a:pt x="13304" y="2939"/>
                    <a:pt x="11372" y="233"/>
                    <a:pt x="11289" y="118"/>
                  </a:cubicBezTo>
                  <a:cubicBezTo>
                    <a:pt x="11234" y="43"/>
                    <a:pt x="11148" y="1"/>
                    <a:pt x="11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3769825" y="5244525"/>
              <a:ext cx="131125" cy="77275"/>
            </a:xfrm>
            <a:custGeom>
              <a:avLst/>
              <a:gdLst/>
              <a:ahLst/>
              <a:cxnLst/>
              <a:rect l="l" t="t" r="r" b="b"/>
              <a:pathLst>
                <a:path w="5245" h="3091" extrusionOk="0">
                  <a:moveTo>
                    <a:pt x="2791" y="0"/>
                  </a:moveTo>
                  <a:cubicBezTo>
                    <a:pt x="2200" y="279"/>
                    <a:pt x="1668" y="576"/>
                    <a:pt x="1302" y="888"/>
                  </a:cubicBezTo>
                  <a:cubicBezTo>
                    <a:pt x="1" y="2001"/>
                    <a:pt x="2700" y="3028"/>
                    <a:pt x="5047" y="3090"/>
                  </a:cubicBezTo>
                  <a:cubicBezTo>
                    <a:pt x="5056" y="3090"/>
                    <a:pt x="5066" y="3090"/>
                    <a:pt x="5075" y="3090"/>
                  </a:cubicBezTo>
                  <a:cubicBezTo>
                    <a:pt x="5132" y="3090"/>
                    <a:pt x="5188" y="3088"/>
                    <a:pt x="5245" y="3088"/>
                  </a:cubicBezTo>
                  <a:cubicBezTo>
                    <a:pt x="4997" y="2249"/>
                    <a:pt x="4357" y="791"/>
                    <a:pt x="2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3785500" y="5237450"/>
              <a:ext cx="123575" cy="91400"/>
            </a:xfrm>
            <a:custGeom>
              <a:avLst/>
              <a:gdLst/>
              <a:ahLst/>
              <a:cxnLst/>
              <a:rect l="l" t="t" r="r" b="b"/>
              <a:pathLst>
                <a:path w="4943" h="3656" extrusionOk="0">
                  <a:moveTo>
                    <a:pt x="2157" y="599"/>
                  </a:moveTo>
                  <a:cubicBezTo>
                    <a:pt x="3344" y="1248"/>
                    <a:pt x="3937" y="2318"/>
                    <a:pt x="4223" y="3082"/>
                  </a:cubicBezTo>
                  <a:cubicBezTo>
                    <a:pt x="2402" y="2994"/>
                    <a:pt x="817" y="2363"/>
                    <a:pt x="634" y="1848"/>
                  </a:cubicBezTo>
                  <a:cubicBezTo>
                    <a:pt x="616" y="1797"/>
                    <a:pt x="562" y="1641"/>
                    <a:pt x="858" y="1386"/>
                  </a:cubicBezTo>
                  <a:cubicBezTo>
                    <a:pt x="1142" y="1144"/>
                    <a:pt x="1568" y="886"/>
                    <a:pt x="2157" y="599"/>
                  </a:cubicBezTo>
                  <a:close/>
                  <a:moveTo>
                    <a:pt x="2163" y="0"/>
                  </a:moveTo>
                  <a:cubicBezTo>
                    <a:pt x="2121" y="0"/>
                    <a:pt x="2080" y="9"/>
                    <a:pt x="2042" y="28"/>
                  </a:cubicBezTo>
                  <a:cubicBezTo>
                    <a:pt x="1331" y="366"/>
                    <a:pt x="838" y="660"/>
                    <a:pt x="492" y="957"/>
                  </a:cubicBezTo>
                  <a:cubicBezTo>
                    <a:pt x="1" y="1377"/>
                    <a:pt x="8" y="1775"/>
                    <a:pt x="102" y="2037"/>
                  </a:cubicBezTo>
                  <a:cubicBezTo>
                    <a:pt x="472" y="3086"/>
                    <a:pt x="2846" y="3614"/>
                    <a:pt x="4412" y="3656"/>
                  </a:cubicBezTo>
                  <a:lnTo>
                    <a:pt x="4557" y="3656"/>
                  </a:lnTo>
                  <a:lnTo>
                    <a:pt x="4620" y="3655"/>
                  </a:lnTo>
                  <a:cubicBezTo>
                    <a:pt x="4808" y="3652"/>
                    <a:pt x="4943" y="3472"/>
                    <a:pt x="4890" y="3292"/>
                  </a:cubicBezTo>
                  <a:cubicBezTo>
                    <a:pt x="4637" y="2435"/>
                    <a:pt x="3964" y="876"/>
                    <a:pt x="2291" y="31"/>
                  </a:cubicBezTo>
                  <a:cubicBezTo>
                    <a:pt x="2251" y="10"/>
                    <a:pt x="2207" y="0"/>
                    <a:pt x="2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3928650" y="5190925"/>
              <a:ext cx="75125" cy="38500"/>
            </a:xfrm>
            <a:custGeom>
              <a:avLst/>
              <a:gdLst/>
              <a:ahLst/>
              <a:cxnLst/>
              <a:rect l="l" t="t" r="r" b="b"/>
              <a:pathLst>
                <a:path w="3005" h="1540" extrusionOk="0">
                  <a:moveTo>
                    <a:pt x="591" y="1"/>
                  </a:moveTo>
                  <a:lnTo>
                    <a:pt x="591" y="1"/>
                  </a:lnTo>
                  <a:cubicBezTo>
                    <a:pt x="0" y="318"/>
                    <a:pt x="1507" y="1539"/>
                    <a:pt x="2226" y="1539"/>
                  </a:cubicBezTo>
                  <a:cubicBezTo>
                    <a:pt x="2288" y="1539"/>
                    <a:pt x="2344" y="1530"/>
                    <a:pt x="2393" y="1511"/>
                  </a:cubicBezTo>
                  <a:cubicBezTo>
                    <a:pt x="3004" y="1264"/>
                    <a:pt x="591" y="1"/>
                    <a:pt x="5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3935125" y="5187375"/>
              <a:ext cx="59900" cy="45575"/>
            </a:xfrm>
            <a:custGeom>
              <a:avLst/>
              <a:gdLst/>
              <a:ahLst/>
              <a:cxnLst/>
              <a:rect l="l" t="t" r="r" b="b"/>
              <a:pathLst>
                <a:path w="2396" h="1823" extrusionOk="0">
                  <a:moveTo>
                    <a:pt x="348" y="311"/>
                  </a:moveTo>
                  <a:cubicBezTo>
                    <a:pt x="1284" y="809"/>
                    <a:pt x="2074" y="1361"/>
                    <a:pt x="2081" y="1521"/>
                  </a:cubicBezTo>
                  <a:cubicBezTo>
                    <a:pt x="2050" y="1534"/>
                    <a:pt x="2012" y="1540"/>
                    <a:pt x="1970" y="1540"/>
                  </a:cubicBezTo>
                  <a:cubicBezTo>
                    <a:pt x="1538" y="1540"/>
                    <a:pt x="587" y="933"/>
                    <a:pt x="372" y="473"/>
                  </a:cubicBezTo>
                  <a:cubicBezTo>
                    <a:pt x="332" y="387"/>
                    <a:pt x="333" y="341"/>
                    <a:pt x="348" y="311"/>
                  </a:cubicBezTo>
                  <a:close/>
                  <a:moveTo>
                    <a:pt x="331" y="1"/>
                  </a:moveTo>
                  <a:cubicBezTo>
                    <a:pt x="308" y="1"/>
                    <a:pt x="285" y="6"/>
                    <a:pt x="264" y="18"/>
                  </a:cubicBezTo>
                  <a:cubicBezTo>
                    <a:pt x="56" y="131"/>
                    <a:pt x="0" y="345"/>
                    <a:pt x="116" y="593"/>
                  </a:cubicBezTo>
                  <a:cubicBezTo>
                    <a:pt x="350" y="1092"/>
                    <a:pt x="1345" y="1822"/>
                    <a:pt x="1967" y="1822"/>
                  </a:cubicBezTo>
                  <a:cubicBezTo>
                    <a:pt x="1970" y="1822"/>
                    <a:pt x="1973" y="1822"/>
                    <a:pt x="1976" y="1822"/>
                  </a:cubicBezTo>
                  <a:cubicBezTo>
                    <a:pt x="2048" y="1822"/>
                    <a:pt x="2119" y="1809"/>
                    <a:pt x="2187" y="1783"/>
                  </a:cubicBezTo>
                  <a:cubicBezTo>
                    <a:pt x="2343" y="1721"/>
                    <a:pt x="2372" y="1608"/>
                    <a:pt x="2375" y="1547"/>
                  </a:cubicBezTo>
                  <a:cubicBezTo>
                    <a:pt x="2396" y="1112"/>
                    <a:pt x="999" y="333"/>
                    <a:pt x="397" y="17"/>
                  </a:cubicBezTo>
                  <a:cubicBezTo>
                    <a:pt x="376" y="6"/>
                    <a:pt x="35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3905225" y="5197325"/>
              <a:ext cx="75125" cy="38450"/>
            </a:xfrm>
            <a:custGeom>
              <a:avLst/>
              <a:gdLst/>
              <a:ahLst/>
              <a:cxnLst/>
              <a:rect l="l" t="t" r="r" b="b"/>
              <a:pathLst>
                <a:path w="3005" h="1538" extrusionOk="0">
                  <a:moveTo>
                    <a:pt x="591" y="0"/>
                  </a:moveTo>
                  <a:lnTo>
                    <a:pt x="591" y="0"/>
                  </a:lnTo>
                  <a:cubicBezTo>
                    <a:pt x="1" y="317"/>
                    <a:pt x="1506" y="1538"/>
                    <a:pt x="2226" y="1538"/>
                  </a:cubicBezTo>
                  <a:cubicBezTo>
                    <a:pt x="2289" y="1538"/>
                    <a:pt x="2345" y="1528"/>
                    <a:pt x="2394" y="1509"/>
                  </a:cubicBezTo>
                  <a:cubicBezTo>
                    <a:pt x="3005" y="1263"/>
                    <a:pt x="591" y="0"/>
                    <a:pt x="5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3911700" y="5193775"/>
              <a:ext cx="59900" cy="45550"/>
            </a:xfrm>
            <a:custGeom>
              <a:avLst/>
              <a:gdLst/>
              <a:ahLst/>
              <a:cxnLst/>
              <a:rect l="l" t="t" r="r" b="b"/>
              <a:pathLst>
                <a:path w="2396" h="1822" extrusionOk="0">
                  <a:moveTo>
                    <a:pt x="348" y="311"/>
                  </a:moveTo>
                  <a:lnTo>
                    <a:pt x="348" y="311"/>
                  </a:lnTo>
                  <a:cubicBezTo>
                    <a:pt x="1285" y="809"/>
                    <a:pt x="2074" y="1362"/>
                    <a:pt x="2082" y="1520"/>
                  </a:cubicBezTo>
                  <a:cubicBezTo>
                    <a:pt x="2048" y="1534"/>
                    <a:pt x="2008" y="1541"/>
                    <a:pt x="1962" y="1541"/>
                  </a:cubicBezTo>
                  <a:cubicBezTo>
                    <a:pt x="1522" y="1541"/>
                    <a:pt x="587" y="930"/>
                    <a:pt x="372" y="472"/>
                  </a:cubicBezTo>
                  <a:cubicBezTo>
                    <a:pt x="333" y="388"/>
                    <a:pt x="333" y="340"/>
                    <a:pt x="348" y="311"/>
                  </a:cubicBezTo>
                  <a:close/>
                  <a:moveTo>
                    <a:pt x="331" y="1"/>
                  </a:moveTo>
                  <a:cubicBezTo>
                    <a:pt x="308" y="1"/>
                    <a:pt x="285" y="6"/>
                    <a:pt x="264" y="17"/>
                  </a:cubicBezTo>
                  <a:cubicBezTo>
                    <a:pt x="56" y="130"/>
                    <a:pt x="0" y="344"/>
                    <a:pt x="116" y="592"/>
                  </a:cubicBezTo>
                  <a:cubicBezTo>
                    <a:pt x="349" y="1091"/>
                    <a:pt x="1345" y="1821"/>
                    <a:pt x="1967" y="1821"/>
                  </a:cubicBezTo>
                  <a:cubicBezTo>
                    <a:pt x="1970" y="1822"/>
                    <a:pt x="1973" y="1822"/>
                    <a:pt x="1976" y="1822"/>
                  </a:cubicBezTo>
                  <a:cubicBezTo>
                    <a:pt x="2048" y="1822"/>
                    <a:pt x="2119" y="1809"/>
                    <a:pt x="2187" y="1783"/>
                  </a:cubicBezTo>
                  <a:cubicBezTo>
                    <a:pt x="2343" y="1720"/>
                    <a:pt x="2372" y="1608"/>
                    <a:pt x="2375" y="1548"/>
                  </a:cubicBezTo>
                  <a:cubicBezTo>
                    <a:pt x="2396" y="1112"/>
                    <a:pt x="999" y="332"/>
                    <a:pt x="397" y="17"/>
                  </a:cubicBezTo>
                  <a:cubicBezTo>
                    <a:pt x="376" y="6"/>
                    <a:pt x="35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3891700" y="5206675"/>
              <a:ext cx="75100" cy="38475"/>
            </a:xfrm>
            <a:custGeom>
              <a:avLst/>
              <a:gdLst/>
              <a:ahLst/>
              <a:cxnLst/>
              <a:rect l="l" t="t" r="r" b="b"/>
              <a:pathLst>
                <a:path w="3004" h="1539" extrusionOk="0">
                  <a:moveTo>
                    <a:pt x="589" y="0"/>
                  </a:moveTo>
                  <a:lnTo>
                    <a:pt x="589" y="0"/>
                  </a:lnTo>
                  <a:cubicBezTo>
                    <a:pt x="0" y="317"/>
                    <a:pt x="1505" y="1539"/>
                    <a:pt x="2225" y="1539"/>
                  </a:cubicBezTo>
                  <a:cubicBezTo>
                    <a:pt x="2287" y="1539"/>
                    <a:pt x="2344" y="1529"/>
                    <a:pt x="2392" y="1510"/>
                  </a:cubicBezTo>
                  <a:cubicBezTo>
                    <a:pt x="3003" y="1264"/>
                    <a:pt x="590" y="0"/>
                    <a:pt x="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3898125" y="5203125"/>
              <a:ext cx="59950" cy="45550"/>
            </a:xfrm>
            <a:custGeom>
              <a:avLst/>
              <a:gdLst/>
              <a:ahLst/>
              <a:cxnLst/>
              <a:rect l="l" t="t" r="r" b="b"/>
              <a:pathLst>
                <a:path w="2398" h="1822" extrusionOk="0">
                  <a:moveTo>
                    <a:pt x="349" y="312"/>
                  </a:moveTo>
                  <a:cubicBezTo>
                    <a:pt x="1286" y="808"/>
                    <a:pt x="2075" y="1362"/>
                    <a:pt x="2082" y="1522"/>
                  </a:cubicBezTo>
                  <a:cubicBezTo>
                    <a:pt x="2051" y="1535"/>
                    <a:pt x="2015" y="1540"/>
                    <a:pt x="1973" y="1540"/>
                  </a:cubicBezTo>
                  <a:cubicBezTo>
                    <a:pt x="1543" y="1540"/>
                    <a:pt x="590" y="935"/>
                    <a:pt x="374" y="475"/>
                  </a:cubicBezTo>
                  <a:cubicBezTo>
                    <a:pt x="333" y="388"/>
                    <a:pt x="333" y="340"/>
                    <a:pt x="349" y="312"/>
                  </a:cubicBezTo>
                  <a:close/>
                  <a:moveTo>
                    <a:pt x="333" y="1"/>
                  </a:moveTo>
                  <a:cubicBezTo>
                    <a:pt x="310" y="1"/>
                    <a:pt x="287" y="7"/>
                    <a:pt x="266" y="18"/>
                  </a:cubicBezTo>
                  <a:cubicBezTo>
                    <a:pt x="56" y="130"/>
                    <a:pt x="1" y="345"/>
                    <a:pt x="117" y="593"/>
                  </a:cubicBezTo>
                  <a:cubicBezTo>
                    <a:pt x="351" y="1091"/>
                    <a:pt x="1345" y="1821"/>
                    <a:pt x="1968" y="1821"/>
                  </a:cubicBezTo>
                  <a:cubicBezTo>
                    <a:pt x="1971" y="1821"/>
                    <a:pt x="1974" y="1821"/>
                    <a:pt x="1977" y="1821"/>
                  </a:cubicBezTo>
                  <a:cubicBezTo>
                    <a:pt x="2049" y="1821"/>
                    <a:pt x="2120" y="1808"/>
                    <a:pt x="2188" y="1783"/>
                  </a:cubicBezTo>
                  <a:cubicBezTo>
                    <a:pt x="2344" y="1720"/>
                    <a:pt x="2372" y="1608"/>
                    <a:pt x="2376" y="1546"/>
                  </a:cubicBezTo>
                  <a:cubicBezTo>
                    <a:pt x="2397" y="1112"/>
                    <a:pt x="1000" y="332"/>
                    <a:pt x="398" y="17"/>
                  </a:cubicBezTo>
                  <a:cubicBezTo>
                    <a:pt x="377" y="6"/>
                    <a:pt x="355"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3866775" y="5218000"/>
              <a:ext cx="75125" cy="38475"/>
            </a:xfrm>
            <a:custGeom>
              <a:avLst/>
              <a:gdLst/>
              <a:ahLst/>
              <a:cxnLst/>
              <a:rect l="l" t="t" r="r" b="b"/>
              <a:pathLst>
                <a:path w="3005" h="1539" extrusionOk="0">
                  <a:moveTo>
                    <a:pt x="590" y="0"/>
                  </a:moveTo>
                  <a:lnTo>
                    <a:pt x="590" y="0"/>
                  </a:lnTo>
                  <a:cubicBezTo>
                    <a:pt x="0" y="318"/>
                    <a:pt x="1507" y="1539"/>
                    <a:pt x="2226" y="1539"/>
                  </a:cubicBezTo>
                  <a:cubicBezTo>
                    <a:pt x="2288" y="1539"/>
                    <a:pt x="2344" y="1530"/>
                    <a:pt x="2393" y="1510"/>
                  </a:cubicBezTo>
                  <a:cubicBezTo>
                    <a:pt x="3005" y="1263"/>
                    <a:pt x="590" y="0"/>
                    <a:pt x="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3873225" y="5214450"/>
              <a:ext cx="59925" cy="45550"/>
            </a:xfrm>
            <a:custGeom>
              <a:avLst/>
              <a:gdLst/>
              <a:ahLst/>
              <a:cxnLst/>
              <a:rect l="l" t="t" r="r" b="b"/>
              <a:pathLst>
                <a:path w="2397" h="1822" extrusionOk="0">
                  <a:moveTo>
                    <a:pt x="348" y="311"/>
                  </a:moveTo>
                  <a:lnTo>
                    <a:pt x="348" y="311"/>
                  </a:lnTo>
                  <a:cubicBezTo>
                    <a:pt x="1285" y="810"/>
                    <a:pt x="2075" y="1361"/>
                    <a:pt x="2082" y="1521"/>
                  </a:cubicBezTo>
                  <a:cubicBezTo>
                    <a:pt x="2051" y="1533"/>
                    <a:pt x="2013" y="1539"/>
                    <a:pt x="1971" y="1539"/>
                  </a:cubicBezTo>
                  <a:cubicBezTo>
                    <a:pt x="1540" y="1539"/>
                    <a:pt x="588" y="933"/>
                    <a:pt x="372" y="473"/>
                  </a:cubicBezTo>
                  <a:cubicBezTo>
                    <a:pt x="332" y="387"/>
                    <a:pt x="333" y="340"/>
                    <a:pt x="348" y="311"/>
                  </a:cubicBezTo>
                  <a:close/>
                  <a:moveTo>
                    <a:pt x="332" y="0"/>
                  </a:moveTo>
                  <a:cubicBezTo>
                    <a:pt x="309" y="0"/>
                    <a:pt x="286" y="6"/>
                    <a:pt x="265" y="17"/>
                  </a:cubicBezTo>
                  <a:cubicBezTo>
                    <a:pt x="56" y="130"/>
                    <a:pt x="0" y="345"/>
                    <a:pt x="116" y="592"/>
                  </a:cubicBezTo>
                  <a:cubicBezTo>
                    <a:pt x="350" y="1091"/>
                    <a:pt x="1345" y="1822"/>
                    <a:pt x="1967" y="1822"/>
                  </a:cubicBezTo>
                  <a:cubicBezTo>
                    <a:pt x="1970" y="1822"/>
                    <a:pt x="1973" y="1822"/>
                    <a:pt x="1976" y="1822"/>
                  </a:cubicBezTo>
                  <a:cubicBezTo>
                    <a:pt x="2048" y="1822"/>
                    <a:pt x="2120" y="1809"/>
                    <a:pt x="2187" y="1782"/>
                  </a:cubicBezTo>
                  <a:cubicBezTo>
                    <a:pt x="2343" y="1721"/>
                    <a:pt x="2372" y="1607"/>
                    <a:pt x="2375" y="1547"/>
                  </a:cubicBezTo>
                  <a:cubicBezTo>
                    <a:pt x="2397" y="1112"/>
                    <a:pt x="999" y="333"/>
                    <a:pt x="398" y="16"/>
                  </a:cubicBezTo>
                  <a:cubicBezTo>
                    <a:pt x="377" y="6"/>
                    <a:pt x="355"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3784100" y="5269900"/>
              <a:ext cx="331850" cy="51950"/>
            </a:xfrm>
            <a:custGeom>
              <a:avLst/>
              <a:gdLst/>
              <a:ahLst/>
              <a:cxnLst/>
              <a:rect l="l" t="t" r="r" b="b"/>
              <a:pathLst>
                <a:path w="13274" h="2078" extrusionOk="0">
                  <a:moveTo>
                    <a:pt x="13273" y="0"/>
                  </a:moveTo>
                  <a:lnTo>
                    <a:pt x="13273" y="0"/>
                  </a:lnTo>
                  <a:cubicBezTo>
                    <a:pt x="12902" y="127"/>
                    <a:pt x="12332" y="252"/>
                    <a:pt x="11457" y="306"/>
                  </a:cubicBezTo>
                  <a:cubicBezTo>
                    <a:pt x="9377" y="432"/>
                    <a:pt x="8242" y="629"/>
                    <a:pt x="6074" y="1050"/>
                  </a:cubicBezTo>
                  <a:cubicBezTo>
                    <a:pt x="5433" y="1175"/>
                    <a:pt x="4800" y="1245"/>
                    <a:pt x="4175" y="1245"/>
                  </a:cubicBezTo>
                  <a:cubicBezTo>
                    <a:pt x="2892" y="1245"/>
                    <a:pt x="1647" y="949"/>
                    <a:pt x="458" y="220"/>
                  </a:cubicBezTo>
                  <a:lnTo>
                    <a:pt x="458" y="220"/>
                  </a:lnTo>
                  <a:cubicBezTo>
                    <a:pt x="0" y="1190"/>
                    <a:pt x="2375" y="2020"/>
                    <a:pt x="4476" y="2075"/>
                  </a:cubicBezTo>
                  <a:cubicBezTo>
                    <a:pt x="4533" y="2077"/>
                    <a:pt x="4589" y="2077"/>
                    <a:pt x="4645" y="2077"/>
                  </a:cubicBezTo>
                  <a:cubicBezTo>
                    <a:pt x="6759" y="2077"/>
                    <a:pt x="8574" y="1066"/>
                    <a:pt x="10126" y="1066"/>
                  </a:cubicBezTo>
                  <a:cubicBezTo>
                    <a:pt x="10242" y="1066"/>
                    <a:pt x="10357" y="1072"/>
                    <a:pt x="10470" y="1084"/>
                  </a:cubicBezTo>
                  <a:cubicBezTo>
                    <a:pt x="10866" y="1126"/>
                    <a:pt x="11242" y="1156"/>
                    <a:pt x="11582" y="1156"/>
                  </a:cubicBezTo>
                  <a:cubicBezTo>
                    <a:pt x="12559" y="1156"/>
                    <a:pt x="13241" y="909"/>
                    <a:pt x="132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3785925" y="5262825"/>
              <a:ext cx="337200" cy="66075"/>
            </a:xfrm>
            <a:custGeom>
              <a:avLst/>
              <a:gdLst/>
              <a:ahLst/>
              <a:cxnLst/>
              <a:rect l="l" t="t" r="r" b="b"/>
              <a:pathLst>
                <a:path w="13488" h="2643" extrusionOk="0">
                  <a:moveTo>
                    <a:pt x="12826" y="682"/>
                  </a:moveTo>
                  <a:lnTo>
                    <a:pt x="12826" y="682"/>
                  </a:lnTo>
                  <a:cubicBezTo>
                    <a:pt x="12789" y="758"/>
                    <a:pt x="12737" y="826"/>
                    <a:pt x="12674" y="881"/>
                  </a:cubicBezTo>
                  <a:cubicBezTo>
                    <a:pt x="12434" y="1089"/>
                    <a:pt x="12011" y="1157"/>
                    <a:pt x="11512" y="1157"/>
                  </a:cubicBezTo>
                  <a:cubicBezTo>
                    <a:pt x="11175" y="1157"/>
                    <a:pt x="10802" y="1126"/>
                    <a:pt x="10427" y="1085"/>
                  </a:cubicBezTo>
                  <a:cubicBezTo>
                    <a:pt x="10305" y="1072"/>
                    <a:pt x="10180" y="1066"/>
                    <a:pt x="10055" y="1066"/>
                  </a:cubicBezTo>
                  <a:cubicBezTo>
                    <a:pt x="9299" y="1066"/>
                    <a:pt x="8498" y="1289"/>
                    <a:pt x="7658" y="1523"/>
                  </a:cubicBezTo>
                  <a:cubicBezTo>
                    <a:pt x="6687" y="1794"/>
                    <a:pt x="5690" y="2077"/>
                    <a:pt x="4596" y="2077"/>
                  </a:cubicBezTo>
                  <a:cubicBezTo>
                    <a:pt x="4534" y="2077"/>
                    <a:pt x="4472" y="2076"/>
                    <a:pt x="4410" y="2074"/>
                  </a:cubicBezTo>
                  <a:cubicBezTo>
                    <a:pt x="2861" y="2034"/>
                    <a:pt x="1271" y="1572"/>
                    <a:pt x="762" y="1038"/>
                  </a:cubicBezTo>
                  <a:lnTo>
                    <a:pt x="762" y="1038"/>
                  </a:lnTo>
                  <a:cubicBezTo>
                    <a:pt x="1783" y="1554"/>
                    <a:pt x="2892" y="1810"/>
                    <a:pt x="4111" y="1810"/>
                  </a:cubicBezTo>
                  <a:cubicBezTo>
                    <a:pt x="4729" y="1810"/>
                    <a:pt x="5376" y="1744"/>
                    <a:pt x="6054" y="1613"/>
                  </a:cubicBezTo>
                  <a:cubicBezTo>
                    <a:pt x="8256" y="1183"/>
                    <a:pt x="9357" y="995"/>
                    <a:pt x="11400" y="871"/>
                  </a:cubicBezTo>
                  <a:cubicBezTo>
                    <a:pt x="11946" y="839"/>
                    <a:pt x="12423" y="775"/>
                    <a:pt x="12826" y="682"/>
                  </a:cubicBezTo>
                  <a:close/>
                  <a:moveTo>
                    <a:pt x="13201" y="1"/>
                  </a:moveTo>
                  <a:cubicBezTo>
                    <a:pt x="13170" y="1"/>
                    <a:pt x="13139" y="6"/>
                    <a:pt x="13109" y="16"/>
                  </a:cubicBezTo>
                  <a:cubicBezTo>
                    <a:pt x="12676" y="165"/>
                    <a:pt x="12089" y="262"/>
                    <a:pt x="11368" y="306"/>
                  </a:cubicBezTo>
                  <a:cubicBezTo>
                    <a:pt x="9290" y="432"/>
                    <a:pt x="8176" y="621"/>
                    <a:pt x="5947" y="1056"/>
                  </a:cubicBezTo>
                  <a:cubicBezTo>
                    <a:pt x="5307" y="1181"/>
                    <a:pt x="4698" y="1243"/>
                    <a:pt x="4116" y="1243"/>
                  </a:cubicBezTo>
                  <a:cubicBezTo>
                    <a:pt x="2788" y="1243"/>
                    <a:pt x="1605" y="917"/>
                    <a:pt x="534" y="260"/>
                  </a:cubicBezTo>
                  <a:cubicBezTo>
                    <a:pt x="488" y="234"/>
                    <a:pt x="436" y="220"/>
                    <a:pt x="384" y="220"/>
                  </a:cubicBezTo>
                  <a:cubicBezTo>
                    <a:pt x="357" y="220"/>
                    <a:pt x="331" y="224"/>
                    <a:pt x="304" y="231"/>
                  </a:cubicBezTo>
                  <a:cubicBezTo>
                    <a:pt x="227" y="254"/>
                    <a:pt x="164" y="309"/>
                    <a:pt x="129" y="382"/>
                  </a:cubicBezTo>
                  <a:cubicBezTo>
                    <a:pt x="0" y="656"/>
                    <a:pt x="19" y="943"/>
                    <a:pt x="184" y="1209"/>
                  </a:cubicBezTo>
                  <a:cubicBezTo>
                    <a:pt x="722" y="2082"/>
                    <a:pt x="2754" y="2598"/>
                    <a:pt x="4395" y="2641"/>
                  </a:cubicBezTo>
                  <a:cubicBezTo>
                    <a:pt x="4454" y="2643"/>
                    <a:pt x="4512" y="2643"/>
                    <a:pt x="4570" y="2643"/>
                  </a:cubicBezTo>
                  <a:cubicBezTo>
                    <a:pt x="5750" y="2643"/>
                    <a:pt x="6843" y="2339"/>
                    <a:pt x="7812" y="2069"/>
                  </a:cubicBezTo>
                  <a:cubicBezTo>
                    <a:pt x="8616" y="1845"/>
                    <a:pt x="9384" y="1633"/>
                    <a:pt x="10065" y="1633"/>
                  </a:cubicBezTo>
                  <a:cubicBezTo>
                    <a:pt x="10168" y="1633"/>
                    <a:pt x="10269" y="1638"/>
                    <a:pt x="10368" y="1648"/>
                  </a:cubicBezTo>
                  <a:cubicBezTo>
                    <a:pt x="10783" y="1693"/>
                    <a:pt x="11164" y="1721"/>
                    <a:pt x="11507" y="1721"/>
                  </a:cubicBezTo>
                  <a:cubicBezTo>
                    <a:pt x="12172" y="1721"/>
                    <a:pt x="12693" y="1614"/>
                    <a:pt x="13045" y="1308"/>
                  </a:cubicBezTo>
                  <a:cubicBezTo>
                    <a:pt x="13321" y="1070"/>
                    <a:pt x="13469" y="728"/>
                    <a:pt x="13484" y="293"/>
                  </a:cubicBezTo>
                  <a:cubicBezTo>
                    <a:pt x="13487" y="201"/>
                    <a:pt x="13445" y="112"/>
                    <a:pt x="13370" y="56"/>
                  </a:cubicBezTo>
                  <a:cubicBezTo>
                    <a:pt x="13320" y="20"/>
                    <a:pt x="13261" y="1"/>
                    <a:pt x="132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3801575" y="3619975"/>
              <a:ext cx="1281850" cy="1582825"/>
            </a:xfrm>
            <a:custGeom>
              <a:avLst/>
              <a:gdLst/>
              <a:ahLst/>
              <a:cxnLst/>
              <a:rect l="l" t="t" r="r" b="b"/>
              <a:pathLst>
                <a:path w="51274" h="63313" extrusionOk="0">
                  <a:moveTo>
                    <a:pt x="34102" y="1"/>
                  </a:moveTo>
                  <a:cubicBezTo>
                    <a:pt x="33263" y="1"/>
                    <a:pt x="31774" y="467"/>
                    <a:pt x="28977" y="1002"/>
                  </a:cubicBezTo>
                  <a:cubicBezTo>
                    <a:pt x="27658" y="1255"/>
                    <a:pt x="25894" y="1347"/>
                    <a:pt x="24027" y="1347"/>
                  </a:cubicBezTo>
                  <a:cubicBezTo>
                    <a:pt x="19049" y="1347"/>
                    <a:pt x="13334" y="694"/>
                    <a:pt x="13334" y="694"/>
                  </a:cubicBezTo>
                  <a:lnTo>
                    <a:pt x="12407" y="3061"/>
                  </a:lnTo>
                  <a:cubicBezTo>
                    <a:pt x="12407" y="3061"/>
                    <a:pt x="983" y="31355"/>
                    <a:pt x="491" y="32381"/>
                  </a:cubicBezTo>
                  <a:cubicBezTo>
                    <a:pt x="0" y="33406"/>
                    <a:pt x="5959" y="62187"/>
                    <a:pt x="6728" y="62848"/>
                  </a:cubicBezTo>
                  <a:cubicBezTo>
                    <a:pt x="7117" y="63182"/>
                    <a:pt x="7572" y="63312"/>
                    <a:pt x="8093" y="63312"/>
                  </a:cubicBezTo>
                  <a:cubicBezTo>
                    <a:pt x="8603" y="63312"/>
                    <a:pt x="9176" y="63188"/>
                    <a:pt x="9813" y="63008"/>
                  </a:cubicBezTo>
                  <a:cubicBezTo>
                    <a:pt x="11106" y="62645"/>
                    <a:pt x="10948" y="61738"/>
                    <a:pt x="10948" y="61738"/>
                  </a:cubicBezTo>
                  <a:lnTo>
                    <a:pt x="8983" y="35464"/>
                  </a:lnTo>
                  <a:lnTo>
                    <a:pt x="20292" y="13848"/>
                  </a:lnTo>
                  <a:lnTo>
                    <a:pt x="22968" y="14363"/>
                  </a:lnTo>
                  <a:cubicBezTo>
                    <a:pt x="22968" y="14363"/>
                    <a:pt x="25748" y="35236"/>
                    <a:pt x="27807" y="38632"/>
                  </a:cubicBezTo>
                  <a:cubicBezTo>
                    <a:pt x="29865" y="42029"/>
                    <a:pt x="47465" y="58290"/>
                    <a:pt x="47980" y="58702"/>
                  </a:cubicBezTo>
                  <a:cubicBezTo>
                    <a:pt x="48151" y="58840"/>
                    <a:pt x="48368" y="58885"/>
                    <a:pt x="48582" y="58885"/>
                  </a:cubicBezTo>
                  <a:cubicBezTo>
                    <a:pt x="49008" y="58885"/>
                    <a:pt x="49420" y="58702"/>
                    <a:pt x="49420" y="58702"/>
                  </a:cubicBezTo>
                  <a:cubicBezTo>
                    <a:pt x="51273" y="58187"/>
                    <a:pt x="51067" y="56644"/>
                    <a:pt x="51067" y="56644"/>
                  </a:cubicBezTo>
                  <a:cubicBezTo>
                    <a:pt x="51067" y="56644"/>
                    <a:pt x="45200" y="47999"/>
                    <a:pt x="42525" y="43675"/>
                  </a:cubicBezTo>
                  <a:cubicBezTo>
                    <a:pt x="39849" y="39353"/>
                    <a:pt x="37172" y="37397"/>
                    <a:pt x="37172" y="37397"/>
                  </a:cubicBezTo>
                  <a:cubicBezTo>
                    <a:pt x="37172" y="37397"/>
                    <a:pt x="35404" y="25464"/>
                    <a:pt x="34683" y="21449"/>
                  </a:cubicBezTo>
                  <a:cubicBezTo>
                    <a:pt x="33963" y="17435"/>
                    <a:pt x="35153" y="900"/>
                    <a:pt x="35153" y="900"/>
                  </a:cubicBezTo>
                  <a:cubicBezTo>
                    <a:pt x="34979" y="249"/>
                    <a:pt x="34714" y="1"/>
                    <a:pt x="34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3793375" y="3613100"/>
              <a:ext cx="1297275" cy="1596750"/>
            </a:xfrm>
            <a:custGeom>
              <a:avLst/>
              <a:gdLst/>
              <a:ahLst/>
              <a:cxnLst/>
              <a:rect l="l" t="t" r="r" b="b"/>
              <a:pathLst>
                <a:path w="51891" h="63870" extrusionOk="0">
                  <a:moveTo>
                    <a:pt x="34445" y="559"/>
                  </a:moveTo>
                  <a:cubicBezTo>
                    <a:pt x="34947" y="559"/>
                    <a:pt x="35073" y="761"/>
                    <a:pt x="35195" y="1203"/>
                  </a:cubicBezTo>
                  <a:cubicBezTo>
                    <a:pt x="35111" y="2373"/>
                    <a:pt x="34026" y="17839"/>
                    <a:pt x="34732" y="21774"/>
                  </a:cubicBezTo>
                  <a:cubicBezTo>
                    <a:pt x="35444" y="25737"/>
                    <a:pt x="37203" y="37594"/>
                    <a:pt x="37221" y="37714"/>
                  </a:cubicBezTo>
                  <a:cubicBezTo>
                    <a:pt x="37232" y="37789"/>
                    <a:pt x="37272" y="37856"/>
                    <a:pt x="37334" y="37901"/>
                  </a:cubicBezTo>
                  <a:cubicBezTo>
                    <a:pt x="37360" y="37919"/>
                    <a:pt x="39996" y="39872"/>
                    <a:pt x="42612" y="44100"/>
                  </a:cubicBezTo>
                  <a:cubicBezTo>
                    <a:pt x="45141" y="48185"/>
                    <a:pt x="50583" y="56225"/>
                    <a:pt x="51119" y="57015"/>
                  </a:cubicBezTo>
                  <a:cubicBezTo>
                    <a:pt x="51128" y="57281"/>
                    <a:pt x="51072" y="58316"/>
                    <a:pt x="49634" y="58719"/>
                  </a:cubicBezTo>
                  <a:cubicBezTo>
                    <a:pt x="49506" y="58776"/>
                    <a:pt x="49196" y="58877"/>
                    <a:pt x="48909" y="58877"/>
                  </a:cubicBezTo>
                  <a:cubicBezTo>
                    <a:pt x="48749" y="58877"/>
                    <a:pt x="48595" y="58845"/>
                    <a:pt x="48484" y="58757"/>
                  </a:cubicBezTo>
                  <a:cubicBezTo>
                    <a:pt x="48330" y="58632"/>
                    <a:pt x="30454" y="42188"/>
                    <a:pt x="28377" y="38761"/>
                  </a:cubicBezTo>
                  <a:cubicBezTo>
                    <a:pt x="26373" y="35453"/>
                    <a:pt x="23603" y="14809"/>
                    <a:pt x="23576" y="14600"/>
                  </a:cubicBezTo>
                  <a:cubicBezTo>
                    <a:pt x="23560" y="14480"/>
                    <a:pt x="23469" y="14383"/>
                    <a:pt x="23349" y="14360"/>
                  </a:cubicBezTo>
                  <a:lnTo>
                    <a:pt x="20673" y="13846"/>
                  </a:lnTo>
                  <a:cubicBezTo>
                    <a:pt x="20656" y="13843"/>
                    <a:pt x="20638" y="13841"/>
                    <a:pt x="20621" y="13841"/>
                  </a:cubicBezTo>
                  <a:cubicBezTo>
                    <a:pt x="20517" y="13841"/>
                    <a:pt x="20419" y="13899"/>
                    <a:pt x="20369" y="13993"/>
                  </a:cubicBezTo>
                  <a:lnTo>
                    <a:pt x="9061" y="35608"/>
                  </a:lnTo>
                  <a:cubicBezTo>
                    <a:pt x="9036" y="35654"/>
                    <a:pt x="9025" y="35707"/>
                    <a:pt x="9030" y="35759"/>
                  </a:cubicBezTo>
                  <a:lnTo>
                    <a:pt x="10998" y="62061"/>
                  </a:lnTo>
                  <a:cubicBezTo>
                    <a:pt x="10999" y="62068"/>
                    <a:pt x="11099" y="62720"/>
                    <a:pt x="10064" y="63012"/>
                  </a:cubicBezTo>
                  <a:cubicBezTo>
                    <a:pt x="9427" y="63191"/>
                    <a:pt x="8879" y="63307"/>
                    <a:pt x="8410" y="63307"/>
                  </a:cubicBezTo>
                  <a:cubicBezTo>
                    <a:pt x="7955" y="63307"/>
                    <a:pt x="7574" y="63198"/>
                    <a:pt x="7261" y="62930"/>
                  </a:cubicBezTo>
                  <a:cubicBezTo>
                    <a:pt x="6405" y="61732"/>
                    <a:pt x="745" y="34099"/>
                    <a:pt x="1075" y="32778"/>
                  </a:cubicBezTo>
                  <a:cubicBezTo>
                    <a:pt x="1564" y="31757"/>
                    <a:pt x="12530" y="4598"/>
                    <a:pt x="12999" y="3440"/>
                  </a:cubicBezTo>
                  <a:lnTo>
                    <a:pt x="13845" y="1274"/>
                  </a:lnTo>
                  <a:cubicBezTo>
                    <a:pt x="14960" y="1396"/>
                    <a:pt x="19912" y="1908"/>
                    <a:pt x="24327" y="1908"/>
                  </a:cubicBezTo>
                  <a:cubicBezTo>
                    <a:pt x="26217" y="1908"/>
                    <a:pt x="28008" y="1814"/>
                    <a:pt x="29358" y="1556"/>
                  </a:cubicBezTo>
                  <a:cubicBezTo>
                    <a:pt x="30516" y="1335"/>
                    <a:pt x="31453" y="1123"/>
                    <a:pt x="32206" y="955"/>
                  </a:cubicBezTo>
                  <a:cubicBezTo>
                    <a:pt x="33353" y="698"/>
                    <a:pt x="34028" y="559"/>
                    <a:pt x="34445" y="559"/>
                  </a:cubicBezTo>
                  <a:close/>
                  <a:moveTo>
                    <a:pt x="34433" y="0"/>
                  </a:moveTo>
                  <a:cubicBezTo>
                    <a:pt x="33878" y="0"/>
                    <a:pt x="33122" y="170"/>
                    <a:pt x="32082" y="404"/>
                  </a:cubicBezTo>
                  <a:cubicBezTo>
                    <a:pt x="31333" y="572"/>
                    <a:pt x="30402" y="782"/>
                    <a:pt x="29253" y="1001"/>
                  </a:cubicBezTo>
                  <a:cubicBezTo>
                    <a:pt x="27960" y="1249"/>
                    <a:pt x="26222" y="1339"/>
                    <a:pt x="24376" y="1339"/>
                  </a:cubicBezTo>
                  <a:cubicBezTo>
                    <a:pt x="19457" y="1339"/>
                    <a:pt x="13772" y="699"/>
                    <a:pt x="13693" y="688"/>
                  </a:cubicBezTo>
                  <a:cubicBezTo>
                    <a:pt x="13683" y="687"/>
                    <a:pt x="13672" y="687"/>
                    <a:pt x="13662" y="687"/>
                  </a:cubicBezTo>
                  <a:cubicBezTo>
                    <a:pt x="13547" y="687"/>
                    <a:pt x="13441" y="757"/>
                    <a:pt x="13398" y="867"/>
                  </a:cubicBezTo>
                  <a:lnTo>
                    <a:pt x="12473" y="3230"/>
                  </a:lnTo>
                  <a:cubicBezTo>
                    <a:pt x="12359" y="3513"/>
                    <a:pt x="1047" y="31528"/>
                    <a:pt x="565" y="32535"/>
                  </a:cubicBezTo>
                  <a:cubicBezTo>
                    <a:pt x="1" y="33711"/>
                    <a:pt x="5896" y="62498"/>
                    <a:pt x="6872" y="63338"/>
                  </a:cubicBezTo>
                  <a:cubicBezTo>
                    <a:pt x="7331" y="63732"/>
                    <a:pt x="7871" y="63869"/>
                    <a:pt x="8435" y="63869"/>
                  </a:cubicBezTo>
                  <a:cubicBezTo>
                    <a:pt x="9025" y="63869"/>
                    <a:pt x="9643" y="63719"/>
                    <a:pt x="10219" y="63556"/>
                  </a:cubicBezTo>
                  <a:cubicBezTo>
                    <a:pt x="11434" y="63214"/>
                    <a:pt x="11625" y="62366"/>
                    <a:pt x="11559" y="61992"/>
                  </a:cubicBezTo>
                  <a:lnTo>
                    <a:pt x="9599" y="35799"/>
                  </a:lnTo>
                  <a:lnTo>
                    <a:pt x="20772" y="14442"/>
                  </a:lnTo>
                  <a:lnTo>
                    <a:pt x="23043" y="14877"/>
                  </a:lnTo>
                  <a:cubicBezTo>
                    <a:pt x="23350" y="17164"/>
                    <a:pt x="25913" y="35788"/>
                    <a:pt x="27892" y="39055"/>
                  </a:cubicBezTo>
                  <a:cubicBezTo>
                    <a:pt x="29967" y="42477"/>
                    <a:pt x="47338" y="58564"/>
                    <a:pt x="48131" y="59199"/>
                  </a:cubicBezTo>
                  <a:cubicBezTo>
                    <a:pt x="48364" y="59385"/>
                    <a:pt x="48647" y="59445"/>
                    <a:pt x="48914" y="59445"/>
                  </a:cubicBezTo>
                  <a:cubicBezTo>
                    <a:pt x="49369" y="59445"/>
                    <a:pt x="49779" y="59272"/>
                    <a:pt x="49824" y="59250"/>
                  </a:cubicBezTo>
                  <a:cubicBezTo>
                    <a:pt x="51890" y="58676"/>
                    <a:pt x="51678" y="56900"/>
                    <a:pt x="51675" y="56882"/>
                  </a:cubicBezTo>
                  <a:cubicBezTo>
                    <a:pt x="51670" y="56838"/>
                    <a:pt x="51653" y="56797"/>
                    <a:pt x="51629" y="56761"/>
                  </a:cubicBezTo>
                  <a:cubicBezTo>
                    <a:pt x="51571" y="56674"/>
                    <a:pt x="45735" y="48070"/>
                    <a:pt x="43093" y="43802"/>
                  </a:cubicBezTo>
                  <a:cubicBezTo>
                    <a:pt x="40669" y="39887"/>
                    <a:pt x="38274" y="37914"/>
                    <a:pt x="37763" y="37517"/>
                  </a:cubicBezTo>
                  <a:cubicBezTo>
                    <a:pt x="37580" y="36282"/>
                    <a:pt x="35964" y="25437"/>
                    <a:pt x="35289" y="21675"/>
                  </a:cubicBezTo>
                  <a:cubicBezTo>
                    <a:pt x="34583" y="17741"/>
                    <a:pt x="35751" y="1361"/>
                    <a:pt x="35763" y="1197"/>
                  </a:cubicBezTo>
                  <a:cubicBezTo>
                    <a:pt x="35765" y="1165"/>
                    <a:pt x="35762" y="1134"/>
                    <a:pt x="35755" y="1103"/>
                  </a:cubicBezTo>
                  <a:cubicBezTo>
                    <a:pt x="35537" y="289"/>
                    <a:pt x="35156" y="0"/>
                    <a:pt x="34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4154275" y="3915350"/>
              <a:ext cx="162100" cy="57925"/>
            </a:xfrm>
            <a:custGeom>
              <a:avLst/>
              <a:gdLst/>
              <a:ahLst/>
              <a:cxnLst/>
              <a:rect l="l" t="t" r="r" b="b"/>
              <a:pathLst>
                <a:path w="6484" h="2317" extrusionOk="0">
                  <a:moveTo>
                    <a:pt x="317" y="1"/>
                  </a:moveTo>
                  <a:cubicBezTo>
                    <a:pt x="195" y="1"/>
                    <a:pt x="82" y="81"/>
                    <a:pt x="45" y="203"/>
                  </a:cubicBezTo>
                  <a:cubicBezTo>
                    <a:pt x="1" y="353"/>
                    <a:pt x="87" y="510"/>
                    <a:pt x="237" y="555"/>
                  </a:cubicBezTo>
                  <a:lnTo>
                    <a:pt x="6102" y="2305"/>
                  </a:lnTo>
                  <a:cubicBezTo>
                    <a:pt x="6128" y="2312"/>
                    <a:pt x="6156" y="2317"/>
                    <a:pt x="6184" y="2317"/>
                  </a:cubicBezTo>
                  <a:cubicBezTo>
                    <a:pt x="6324" y="2317"/>
                    <a:pt x="6444" y="2214"/>
                    <a:pt x="6463" y="2074"/>
                  </a:cubicBezTo>
                  <a:cubicBezTo>
                    <a:pt x="6484" y="1935"/>
                    <a:pt x="6399" y="1803"/>
                    <a:pt x="6264" y="1762"/>
                  </a:cubicBezTo>
                  <a:lnTo>
                    <a:pt x="397" y="13"/>
                  </a:lnTo>
                  <a:cubicBezTo>
                    <a:pt x="371" y="5"/>
                    <a:pt x="343" y="1"/>
                    <a:pt x="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4085250" y="3943675"/>
              <a:ext cx="215475" cy="37325"/>
            </a:xfrm>
            <a:custGeom>
              <a:avLst/>
              <a:gdLst/>
              <a:ahLst/>
              <a:cxnLst/>
              <a:rect l="l" t="t" r="r" b="b"/>
              <a:pathLst>
                <a:path w="8619" h="1493" extrusionOk="0">
                  <a:moveTo>
                    <a:pt x="303" y="1"/>
                  </a:moveTo>
                  <a:cubicBezTo>
                    <a:pt x="163" y="1"/>
                    <a:pt x="35" y="105"/>
                    <a:pt x="17" y="250"/>
                  </a:cubicBezTo>
                  <a:cubicBezTo>
                    <a:pt x="0" y="406"/>
                    <a:pt x="111" y="546"/>
                    <a:pt x="266" y="564"/>
                  </a:cubicBezTo>
                  <a:lnTo>
                    <a:pt x="8294" y="1490"/>
                  </a:lnTo>
                  <a:cubicBezTo>
                    <a:pt x="8305" y="1492"/>
                    <a:pt x="8317" y="1492"/>
                    <a:pt x="8328" y="1492"/>
                  </a:cubicBezTo>
                  <a:cubicBezTo>
                    <a:pt x="8478" y="1492"/>
                    <a:pt x="8601" y="1375"/>
                    <a:pt x="8610" y="1225"/>
                  </a:cubicBezTo>
                  <a:cubicBezTo>
                    <a:pt x="8619" y="1075"/>
                    <a:pt x="8509" y="945"/>
                    <a:pt x="8359" y="928"/>
                  </a:cubicBezTo>
                  <a:lnTo>
                    <a:pt x="332" y="2"/>
                  </a:lnTo>
                  <a:cubicBezTo>
                    <a:pt x="322" y="1"/>
                    <a:pt x="313" y="1"/>
                    <a:pt x="3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4575950" y="3715975"/>
              <a:ext cx="66600" cy="129525"/>
            </a:xfrm>
            <a:custGeom>
              <a:avLst/>
              <a:gdLst/>
              <a:ahLst/>
              <a:cxnLst/>
              <a:rect l="l" t="t" r="r" b="b"/>
              <a:pathLst>
                <a:path w="2664" h="5181" extrusionOk="0">
                  <a:moveTo>
                    <a:pt x="2327" y="1"/>
                  </a:moveTo>
                  <a:cubicBezTo>
                    <a:pt x="2276" y="1"/>
                    <a:pt x="2225" y="14"/>
                    <a:pt x="2179" y="43"/>
                  </a:cubicBezTo>
                  <a:cubicBezTo>
                    <a:pt x="2090" y="99"/>
                    <a:pt x="1" y="1449"/>
                    <a:pt x="132" y="3013"/>
                  </a:cubicBezTo>
                  <a:cubicBezTo>
                    <a:pt x="204" y="3873"/>
                    <a:pt x="917" y="4594"/>
                    <a:pt x="2248" y="5158"/>
                  </a:cubicBezTo>
                  <a:cubicBezTo>
                    <a:pt x="2283" y="5173"/>
                    <a:pt x="2321" y="5180"/>
                    <a:pt x="2359" y="5180"/>
                  </a:cubicBezTo>
                  <a:cubicBezTo>
                    <a:pt x="2360" y="5180"/>
                    <a:pt x="2361" y="5180"/>
                    <a:pt x="2362" y="5180"/>
                  </a:cubicBezTo>
                  <a:cubicBezTo>
                    <a:pt x="2494" y="5180"/>
                    <a:pt x="2609" y="5085"/>
                    <a:pt x="2636" y="4954"/>
                  </a:cubicBezTo>
                  <a:cubicBezTo>
                    <a:pt x="2664" y="4823"/>
                    <a:pt x="2593" y="4690"/>
                    <a:pt x="2469" y="4637"/>
                  </a:cubicBezTo>
                  <a:cubicBezTo>
                    <a:pt x="1346" y="4162"/>
                    <a:pt x="750" y="3600"/>
                    <a:pt x="696" y="2966"/>
                  </a:cubicBezTo>
                  <a:cubicBezTo>
                    <a:pt x="593" y="1742"/>
                    <a:pt x="2464" y="531"/>
                    <a:pt x="2482" y="520"/>
                  </a:cubicBezTo>
                  <a:cubicBezTo>
                    <a:pt x="2611" y="434"/>
                    <a:pt x="2648" y="262"/>
                    <a:pt x="2565" y="132"/>
                  </a:cubicBezTo>
                  <a:cubicBezTo>
                    <a:pt x="2511" y="47"/>
                    <a:pt x="2420" y="1"/>
                    <a:pt x="23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4257700" y="3744100"/>
              <a:ext cx="76975" cy="175650"/>
            </a:xfrm>
            <a:custGeom>
              <a:avLst/>
              <a:gdLst/>
              <a:ahLst/>
              <a:cxnLst/>
              <a:rect l="l" t="t" r="r" b="b"/>
              <a:pathLst>
                <a:path w="3079" h="7026" extrusionOk="0">
                  <a:moveTo>
                    <a:pt x="2766" y="1"/>
                  </a:moveTo>
                  <a:cubicBezTo>
                    <a:pt x="2639" y="1"/>
                    <a:pt x="2523" y="86"/>
                    <a:pt x="2491" y="215"/>
                  </a:cubicBezTo>
                  <a:lnTo>
                    <a:pt x="1843" y="2812"/>
                  </a:lnTo>
                  <a:lnTo>
                    <a:pt x="114" y="4538"/>
                  </a:lnTo>
                  <a:cubicBezTo>
                    <a:pt x="0" y="4653"/>
                    <a:pt x="5" y="4840"/>
                    <a:pt x="125" y="4949"/>
                  </a:cubicBezTo>
                  <a:lnTo>
                    <a:pt x="2352" y="6953"/>
                  </a:lnTo>
                  <a:cubicBezTo>
                    <a:pt x="2405" y="7000"/>
                    <a:pt x="2472" y="7026"/>
                    <a:pt x="2543" y="7026"/>
                  </a:cubicBezTo>
                  <a:lnTo>
                    <a:pt x="2543" y="7025"/>
                  </a:lnTo>
                  <a:cubicBezTo>
                    <a:pt x="2543" y="7025"/>
                    <a:pt x="2543" y="7025"/>
                    <a:pt x="2544" y="7025"/>
                  </a:cubicBezTo>
                  <a:cubicBezTo>
                    <a:pt x="2803" y="7025"/>
                    <a:pt x="2925" y="6705"/>
                    <a:pt x="2732" y="6531"/>
                  </a:cubicBezTo>
                  <a:lnTo>
                    <a:pt x="726" y="4727"/>
                  </a:lnTo>
                  <a:lnTo>
                    <a:pt x="2297" y="3156"/>
                  </a:lnTo>
                  <a:cubicBezTo>
                    <a:pt x="2333" y="3119"/>
                    <a:pt x="2359" y="3074"/>
                    <a:pt x="2372" y="3025"/>
                  </a:cubicBezTo>
                  <a:lnTo>
                    <a:pt x="3040" y="352"/>
                  </a:lnTo>
                  <a:cubicBezTo>
                    <a:pt x="3078" y="200"/>
                    <a:pt x="2986" y="47"/>
                    <a:pt x="2834" y="9"/>
                  </a:cubicBezTo>
                  <a:cubicBezTo>
                    <a:pt x="2811" y="3"/>
                    <a:pt x="2788" y="1"/>
                    <a:pt x="27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8"/>
            <p:cNvSpPr/>
            <p:nvPr/>
          </p:nvSpPr>
          <p:spPr>
            <a:xfrm>
              <a:off x="4127225" y="2778000"/>
              <a:ext cx="886950" cy="960325"/>
            </a:xfrm>
            <a:custGeom>
              <a:avLst/>
              <a:gdLst/>
              <a:ahLst/>
              <a:cxnLst/>
              <a:rect l="l" t="t" r="r" b="b"/>
              <a:pathLst>
                <a:path w="35478" h="38413" extrusionOk="0">
                  <a:moveTo>
                    <a:pt x="11437" y="0"/>
                  </a:moveTo>
                  <a:cubicBezTo>
                    <a:pt x="11020" y="0"/>
                    <a:pt x="10641" y="2"/>
                    <a:pt x="10311" y="6"/>
                  </a:cubicBezTo>
                  <a:lnTo>
                    <a:pt x="4940" y="17151"/>
                  </a:lnTo>
                  <a:cubicBezTo>
                    <a:pt x="4940" y="17151"/>
                    <a:pt x="0" y="34237"/>
                    <a:pt x="206" y="34957"/>
                  </a:cubicBezTo>
                  <a:cubicBezTo>
                    <a:pt x="412" y="35677"/>
                    <a:pt x="3911" y="37325"/>
                    <a:pt x="11733" y="38251"/>
                  </a:cubicBezTo>
                  <a:cubicBezTo>
                    <a:pt x="12679" y="38363"/>
                    <a:pt x="13559" y="38413"/>
                    <a:pt x="14376" y="38413"/>
                  </a:cubicBezTo>
                  <a:cubicBezTo>
                    <a:pt x="20307" y="38413"/>
                    <a:pt x="22873" y="35759"/>
                    <a:pt x="23055" y="34854"/>
                  </a:cubicBezTo>
                  <a:cubicBezTo>
                    <a:pt x="23260" y="33825"/>
                    <a:pt x="22848" y="32075"/>
                    <a:pt x="22848" y="32075"/>
                  </a:cubicBezTo>
                  <a:lnTo>
                    <a:pt x="25525" y="27341"/>
                  </a:lnTo>
                  <a:lnTo>
                    <a:pt x="34377" y="12785"/>
                  </a:lnTo>
                  <a:cubicBezTo>
                    <a:pt x="35478" y="10973"/>
                    <a:pt x="35073" y="8628"/>
                    <a:pt x="33429" y="7292"/>
                  </a:cubicBezTo>
                  <a:cubicBezTo>
                    <a:pt x="29471" y="4078"/>
                    <a:pt x="24556" y="197"/>
                    <a:pt x="24556" y="197"/>
                  </a:cubicBezTo>
                  <a:cubicBezTo>
                    <a:pt x="24556" y="197"/>
                    <a:pt x="15854" y="0"/>
                    <a:pt x="11437"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4120300" y="2770925"/>
              <a:ext cx="901625" cy="974500"/>
            </a:xfrm>
            <a:custGeom>
              <a:avLst/>
              <a:gdLst/>
              <a:ahLst/>
              <a:cxnLst/>
              <a:rect l="l" t="t" r="r" b="b"/>
              <a:pathLst>
                <a:path w="36065" h="38980" extrusionOk="0">
                  <a:moveTo>
                    <a:pt x="11769" y="565"/>
                  </a:moveTo>
                  <a:cubicBezTo>
                    <a:pt x="15915" y="565"/>
                    <a:pt x="23778" y="739"/>
                    <a:pt x="24732" y="760"/>
                  </a:cubicBezTo>
                  <a:cubicBezTo>
                    <a:pt x="25363" y="1259"/>
                    <a:pt x="29880" y="4832"/>
                    <a:pt x="33528" y="7794"/>
                  </a:cubicBezTo>
                  <a:cubicBezTo>
                    <a:pt x="35056" y="9035"/>
                    <a:pt x="35435" y="11238"/>
                    <a:pt x="34412" y="12920"/>
                  </a:cubicBezTo>
                  <a:lnTo>
                    <a:pt x="25556" y="27485"/>
                  </a:lnTo>
                  <a:lnTo>
                    <a:pt x="22879" y="32219"/>
                  </a:lnTo>
                  <a:cubicBezTo>
                    <a:pt x="22844" y="32281"/>
                    <a:pt x="22834" y="32354"/>
                    <a:pt x="22850" y="32423"/>
                  </a:cubicBezTo>
                  <a:cubicBezTo>
                    <a:pt x="22855" y="32440"/>
                    <a:pt x="23246" y="34124"/>
                    <a:pt x="23054" y="35082"/>
                  </a:cubicBezTo>
                  <a:cubicBezTo>
                    <a:pt x="22892" y="35894"/>
                    <a:pt x="20394" y="38413"/>
                    <a:pt x="14649" y="38413"/>
                  </a:cubicBezTo>
                  <a:cubicBezTo>
                    <a:pt x="13845" y="38413"/>
                    <a:pt x="12977" y="38364"/>
                    <a:pt x="12043" y="38253"/>
                  </a:cubicBezTo>
                  <a:cubicBezTo>
                    <a:pt x="3925" y="37291"/>
                    <a:pt x="887" y="35627"/>
                    <a:pt x="759" y="35186"/>
                  </a:cubicBezTo>
                  <a:cubicBezTo>
                    <a:pt x="698" y="34435"/>
                    <a:pt x="3554" y="24205"/>
                    <a:pt x="5487" y="17519"/>
                  </a:cubicBezTo>
                  <a:lnTo>
                    <a:pt x="10797" y="569"/>
                  </a:lnTo>
                  <a:cubicBezTo>
                    <a:pt x="11090" y="566"/>
                    <a:pt x="11416" y="565"/>
                    <a:pt x="11769" y="565"/>
                  </a:cubicBezTo>
                  <a:close/>
                  <a:moveTo>
                    <a:pt x="11620" y="0"/>
                  </a:moveTo>
                  <a:cubicBezTo>
                    <a:pt x="11239" y="0"/>
                    <a:pt x="10891" y="2"/>
                    <a:pt x="10586" y="5"/>
                  </a:cubicBezTo>
                  <a:cubicBezTo>
                    <a:pt x="10463" y="7"/>
                    <a:pt x="10356" y="87"/>
                    <a:pt x="10319" y="204"/>
                  </a:cubicBezTo>
                  <a:lnTo>
                    <a:pt x="4945" y="17356"/>
                  </a:lnTo>
                  <a:cubicBezTo>
                    <a:pt x="3781" y="21383"/>
                    <a:pt x="0" y="34576"/>
                    <a:pt x="212" y="35318"/>
                  </a:cubicBezTo>
                  <a:cubicBezTo>
                    <a:pt x="513" y="36373"/>
                    <a:pt x="4739" y="37959"/>
                    <a:pt x="11977" y="38814"/>
                  </a:cubicBezTo>
                  <a:cubicBezTo>
                    <a:pt x="12936" y="38928"/>
                    <a:pt x="13827" y="38979"/>
                    <a:pt x="14654" y="38979"/>
                  </a:cubicBezTo>
                  <a:cubicBezTo>
                    <a:pt x="20820" y="38979"/>
                    <a:pt x="23419" y="36143"/>
                    <a:pt x="23609" y="35194"/>
                  </a:cubicBezTo>
                  <a:cubicBezTo>
                    <a:pt x="23797" y="34257"/>
                    <a:pt x="23514" y="32812"/>
                    <a:pt x="23426" y="32404"/>
                  </a:cubicBezTo>
                  <a:lnTo>
                    <a:pt x="26044" y="27770"/>
                  </a:lnTo>
                  <a:lnTo>
                    <a:pt x="34895" y="13215"/>
                  </a:lnTo>
                  <a:cubicBezTo>
                    <a:pt x="36064" y="11292"/>
                    <a:pt x="35631" y="8773"/>
                    <a:pt x="33884" y="7356"/>
                  </a:cubicBezTo>
                  <a:cubicBezTo>
                    <a:pt x="29970" y="4178"/>
                    <a:pt x="25058" y="296"/>
                    <a:pt x="25008" y="257"/>
                  </a:cubicBezTo>
                  <a:cubicBezTo>
                    <a:pt x="24960" y="219"/>
                    <a:pt x="24901" y="199"/>
                    <a:pt x="24840" y="197"/>
                  </a:cubicBezTo>
                  <a:cubicBezTo>
                    <a:pt x="24743" y="194"/>
                    <a:pt x="15975" y="0"/>
                    <a:pt x="11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8"/>
            <p:cNvSpPr/>
            <p:nvPr/>
          </p:nvSpPr>
          <p:spPr>
            <a:xfrm>
              <a:off x="4499925" y="2779525"/>
              <a:ext cx="385300" cy="261475"/>
            </a:xfrm>
            <a:custGeom>
              <a:avLst/>
              <a:gdLst/>
              <a:ahLst/>
              <a:cxnLst/>
              <a:rect l="l" t="t" r="r" b="b"/>
              <a:pathLst>
                <a:path w="15412" h="10459" extrusionOk="0">
                  <a:moveTo>
                    <a:pt x="2527" y="0"/>
                  </a:moveTo>
                  <a:cubicBezTo>
                    <a:pt x="1600" y="2115"/>
                    <a:pt x="1" y="6438"/>
                    <a:pt x="1317" y="8577"/>
                  </a:cubicBezTo>
                  <a:cubicBezTo>
                    <a:pt x="1996" y="9680"/>
                    <a:pt x="3321" y="10459"/>
                    <a:pt x="5158" y="10459"/>
                  </a:cubicBezTo>
                  <a:cubicBezTo>
                    <a:pt x="7710" y="10459"/>
                    <a:pt x="11250" y="8955"/>
                    <a:pt x="15411" y="4724"/>
                  </a:cubicBezTo>
                  <a:cubicBezTo>
                    <a:pt x="12381" y="2294"/>
                    <a:pt x="9648" y="136"/>
                    <a:pt x="9648" y="136"/>
                  </a:cubicBezTo>
                  <a:cubicBezTo>
                    <a:pt x="9648" y="136"/>
                    <a:pt x="6189" y="58"/>
                    <a:pt x="2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8"/>
            <p:cNvSpPr/>
            <p:nvPr/>
          </p:nvSpPr>
          <p:spPr>
            <a:xfrm>
              <a:off x="4492750" y="2772450"/>
              <a:ext cx="400450" cy="275600"/>
            </a:xfrm>
            <a:custGeom>
              <a:avLst/>
              <a:gdLst/>
              <a:ahLst/>
              <a:cxnLst/>
              <a:rect l="l" t="t" r="r" b="b"/>
              <a:pathLst>
                <a:path w="16018" h="11024" extrusionOk="0">
                  <a:moveTo>
                    <a:pt x="2997" y="569"/>
                  </a:moveTo>
                  <a:cubicBezTo>
                    <a:pt x="6234" y="620"/>
                    <a:pt x="9267" y="686"/>
                    <a:pt x="9833" y="699"/>
                  </a:cubicBezTo>
                  <a:cubicBezTo>
                    <a:pt x="10275" y="1049"/>
                    <a:pt x="12636" y="2917"/>
                    <a:pt x="15276" y="5032"/>
                  </a:cubicBezTo>
                  <a:cubicBezTo>
                    <a:pt x="10707" y="9595"/>
                    <a:pt x="7337" y="10459"/>
                    <a:pt x="5437" y="10459"/>
                  </a:cubicBezTo>
                  <a:cubicBezTo>
                    <a:pt x="5199" y="10459"/>
                    <a:pt x="4984" y="10445"/>
                    <a:pt x="4793" y="10424"/>
                  </a:cubicBezTo>
                  <a:cubicBezTo>
                    <a:pt x="3480" y="10275"/>
                    <a:pt x="2432" y="9667"/>
                    <a:pt x="1844" y="8712"/>
                  </a:cubicBezTo>
                  <a:cubicBezTo>
                    <a:pt x="611" y="6706"/>
                    <a:pt x="2178" y="2475"/>
                    <a:pt x="2997" y="569"/>
                  </a:cubicBezTo>
                  <a:close/>
                  <a:moveTo>
                    <a:pt x="2818" y="1"/>
                  </a:moveTo>
                  <a:cubicBezTo>
                    <a:pt x="2720" y="5"/>
                    <a:pt x="2601" y="65"/>
                    <a:pt x="2554" y="169"/>
                  </a:cubicBezTo>
                  <a:cubicBezTo>
                    <a:pt x="1525" y="2520"/>
                    <a:pt x="1" y="6795"/>
                    <a:pt x="1363" y="9008"/>
                  </a:cubicBezTo>
                  <a:cubicBezTo>
                    <a:pt x="2044" y="10114"/>
                    <a:pt x="3240" y="10817"/>
                    <a:pt x="4730" y="10986"/>
                  </a:cubicBezTo>
                  <a:cubicBezTo>
                    <a:pt x="4962" y="11012"/>
                    <a:pt x="5196" y="11024"/>
                    <a:pt x="5430" y="11024"/>
                  </a:cubicBezTo>
                  <a:cubicBezTo>
                    <a:pt x="7470" y="11024"/>
                    <a:pt x="11085" y="10100"/>
                    <a:pt x="15901" y="5206"/>
                  </a:cubicBezTo>
                  <a:cubicBezTo>
                    <a:pt x="16018" y="5087"/>
                    <a:pt x="16006" y="4892"/>
                    <a:pt x="15876" y="4787"/>
                  </a:cubicBezTo>
                  <a:cubicBezTo>
                    <a:pt x="12843" y="2356"/>
                    <a:pt x="10110" y="196"/>
                    <a:pt x="10110" y="196"/>
                  </a:cubicBezTo>
                  <a:cubicBezTo>
                    <a:pt x="10062" y="158"/>
                    <a:pt x="10002" y="138"/>
                    <a:pt x="9941" y="136"/>
                  </a:cubicBezTo>
                  <a:cubicBezTo>
                    <a:pt x="9941" y="136"/>
                    <a:pt x="6481" y="57"/>
                    <a:pt x="28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4541500" y="2338925"/>
              <a:ext cx="473450" cy="642100"/>
            </a:xfrm>
            <a:custGeom>
              <a:avLst/>
              <a:gdLst/>
              <a:ahLst/>
              <a:cxnLst/>
              <a:rect l="l" t="t" r="r" b="b"/>
              <a:pathLst>
                <a:path w="18938" h="25684" extrusionOk="0">
                  <a:moveTo>
                    <a:pt x="9543" y="1"/>
                  </a:moveTo>
                  <a:cubicBezTo>
                    <a:pt x="9342" y="1"/>
                    <a:pt x="9177" y="43"/>
                    <a:pt x="9056" y="133"/>
                  </a:cubicBezTo>
                  <a:cubicBezTo>
                    <a:pt x="9056" y="133"/>
                    <a:pt x="6072" y="956"/>
                    <a:pt x="4837" y="2809"/>
                  </a:cubicBezTo>
                  <a:cubicBezTo>
                    <a:pt x="3603" y="4662"/>
                    <a:pt x="1" y="15469"/>
                    <a:pt x="103" y="16395"/>
                  </a:cubicBezTo>
                  <a:cubicBezTo>
                    <a:pt x="137" y="16704"/>
                    <a:pt x="674" y="16807"/>
                    <a:pt x="1376" y="16807"/>
                  </a:cubicBezTo>
                  <a:cubicBezTo>
                    <a:pt x="2778" y="16807"/>
                    <a:pt x="4837" y="16395"/>
                    <a:pt x="4837" y="16395"/>
                  </a:cubicBezTo>
                  <a:lnTo>
                    <a:pt x="4837" y="16395"/>
                  </a:lnTo>
                  <a:cubicBezTo>
                    <a:pt x="4837" y="16395"/>
                    <a:pt x="1647" y="23085"/>
                    <a:pt x="1647" y="24217"/>
                  </a:cubicBezTo>
                  <a:cubicBezTo>
                    <a:pt x="1647" y="25110"/>
                    <a:pt x="2543" y="25683"/>
                    <a:pt x="3831" y="25683"/>
                  </a:cubicBezTo>
                  <a:cubicBezTo>
                    <a:pt x="4176" y="25683"/>
                    <a:pt x="4549" y="25642"/>
                    <a:pt x="4940" y="25555"/>
                  </a:cubicBezTo>
                  <a:cubicBezTo>
                    <a:pt x="6793" y="25143"/>
                    <a:pt x="13104" y="14277"/>
                    <a:pt x="13104" y="14277"/>
                  </a:cubicBezTo>
                  <a:cubicBezTo>
                    <a:pt x="13104" y="14277"/>
                    <a:pt x="14467" y="15861"/>
                    <a:pt x="15603" y="15861"/>
                  </a:cubicBezTo>
                  <a:cubicBezTo>
                    <a:pt x="15798" y="15861"/>
                    <a:pt x="15986" y="15814"/>
                    <a:pt x="16159" y="15705"/>
                  </a:cubicBezTo>
                  <a:cubicBezTo>
                    <a:pt x="17513" y="14852"/>
                    <a:pt x="17085" y="13132"/>
                    <a:pt x="16056" y="13132"/>
                  </a:cubicBezTo>
                  <a:cubicBezTo>
                    <a:pt x="15027" y="13132"/>
                    <a:pt x="18937" y="8912"/>
                    <a:pt x="17599" y="6133"/>
                  </a:cubicBezTo>
                  <a:cubicBezTo>
                    <a:pt x="16392" y="3625"/>
                    <a:pt x="11410" y="1"/>
                    <a:pt x="95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4534275" y="2331850"/>
              <a:ext cx="476000" cy="656200"/>
            </a:xfrm>
            <a:custGeom>
              <a:avLst/>
              <a:gdLst/>
              <a:ahLst/>
              <a:cxnLst/>
              <a:rect l="l" t="t" r="r" b="b"/>
              <a:pathLst>
                <a:path w="19040" h="26248" extrusionOk="0">
                  <a:moveTo>
                    <a:pt x="9832" y="567"/>
                  </a:moveTo>
                  <a:cubicBezTo>
                    <a:pt x="9961" y="567"/>
                    <a:pt x="10118" y="589"/>
                    <a:pt x="10292" y="631"/>
                  </a:cubicBezTo>
                  <a:cubicBezTo>
                    <a:pt x="12351" y="1132"/>
                    <a:pt x="16572" y="4331"/>
                    <a:pt x="17635" y="6539"/>
                  </a:cubicBezTo>
                  <a:cubicBezTo>
                    <a:pt x="18406" y="8140"/>
                    <a:pt x="17255" y="10332"/>
                    <a:pt x="16494" y="11783"/>
                  </a:cubicBezTo>
                  <a:cubicBezTo>
                    <a:pt x="16006" y="12712"/>
                    <a:pt x="15761" y="13178"/>
                    <a:pt x="15951" y="13495"/>
                  </a:cubicBezTo>
                  <a:cubicBezTo>
                    <a:pt x="15997" y="13571"/>
                    <a:pt x="16110" y="13697"/>
                    <a:pt x="16345" y="13697"/>
                  </a:cubicBezTo>
                  <a:cubicBezTo>
                    <a:pt x="16693" y="13697"/>
                    <a:pt x="16899" y="13981"/>
                    <a:pt x="16975" y="14248"/>
                  </a:cubicBezTo>
                  <a:cubicBezTo>
                    <a:pt x="17097" y="14666"/>
                    <a:pt x="16992" y="15311"/>
                    <a:pt x="16297" y="15748"/>
                  </a:cubicBezTo>
                  <a:cubicBezTo>
                    <a:pt x="16172" y="15826"/>
                    <a:pt x="16033" y="15861"/>
                    <a:pt x="15885" y="15861"/>
                  </a:cubicBezTo>
                  <a:cubicBezTo>
                    <a:pt x="15078" y="15861"/>
                    <a:pt x="14010" y="14842"/>
                    <a:pt x="13607" y="14375"/>
                  </a:cubicBezTo>
                  <a:cubicBezTo>
                    <a:pt x="13553" y="14312"/>
                    <a:pt x="13474" y="14277"/>
                    <a:pt x="13391" y="14277"/>
                  </a:cubicBezTo>
                  <a:cubicBezTo>
                    <a:pt x="13383" y="14277"/>
                    <a:pt x="13375" y="14277"/>
                    <a:pt x="13367" y="14278"/>
                  </a:cubicBezTo>
                  <a:cubicBezTo>
                    <a:pt x="13276" y="14286"/>
                    <a:pt x="13194" y="14338"/>
                    <a:pt x="13148" y="14417"/>
                  </a:cubicBezTo>
                  <a:cubicBezTo>
                    <a:pt x="10732" y="18577"/>
                    <a:pt x="6429" y="25281"/>
                    <a:pt x="5169" y="25562"/>
                  </a:cubicBezTo>
                  <a:cubicBezTo>
                    <a:pt x="4808" y="25642"/>
                    <a:pt x="4456" y="25681"/>
                    <a:pt x="4127" y="25681"/>
                  </a:cubicBezTo>
                  <a:cubicBezTo>
                    <a:pt x="3492" y="25681"/>
                    <a:pt x="2946" y="25536"/>
                    <a:pt x="2599" y="25258"/>
                  </a:cubicBezTo>
                  <a:cubicBezTo>
                    <a:pt x="2347" y="25054"/>
                    <a:pt x="2219" y="24800"/>
                    <a:pt x="2219" y="24499"/>
                  </a:cubicBezTo>
                  <a:cubicBezTo>
                    <a:pt x="2219" y="23715"/>
                    <a:pt x="4110" y="19465"/>
                    <a:pt x="5382" y="16800"/>
                  </a:cubicBezTo>
                  <a:cubicBezTo>
                    <a:pt x="5471" y="16612"/>
                    <a:pt x="5334" y="16394"/>
                    <a:pt x="5126" y="16394"/>
                  </a:cubicBezTo>
                  <a:cubicBezTo>
                    <a:pt x="5108" y="16394"/>
                    <a:pt x="5089" y="16396"/>
                    <a:pt x="5071" y="16401"/>
                  </a:cubicBezTo>
                  <a:cubicBezTo>
                    <a:pt x="3736" y="16668"/>
                    <a:pt x="2436" y="16811"/>
                    <a:pt x="1597" y="16811"/>
                  </a:cubicBezTo>
                  <a:cubicBezTo>
                    <a:pt x="1086" y="16811"/>
                    <a:pt x="746" y="16758"/>
                    <a:pt x="672" y="16646"/>
                  </a:cubicBezTo>
                  <a:cubicBezTo>
                    <a:pt x="593" y="15887"/>
                    <a:pt x="4061" y="5200"/>
                    <a:pt x="5361" y="3249"/>
                  </a:cubicBezTo>
                  <a:cubicBezTo>
                    <a:pt x="6523" y="1507"/>
                    <a:pt x="9392" y="697"/>
                    <a:pt x="9422" y="688"/>
                  </a:cubicBezTo>
                  <a:cubicBezTo>
                    <a:pt x="9455" y="679"/>
                    <a:pt x="9488" y="663"/>
                    <a:pt x="9516" y="642"/>
                  </a:cubicBezTo>
                  <a:cubicBezTo>
                    <a:pt x="9583" y="592"/>
                    <a:pt x="9692" y="567"/>
                    <a:pt x="9832" y="567"/>
                  </a:cubicBezTo>
                  <a:close/>
                  <a:moveTo>
                    <a:pt x="9835" y="0"/>
                  </a:moveTo>
                  <a:cubicBezTo>
                    <a:pt x="9589" y="0"/>
                    <a:pt x="9385" y="52"/>
                    <a:pt x="9225" y="156"/>
                  </a:cubicBezTo>
                  <a:cubicBezTo>
                    <a:pt x="8817" y="275"/>
                    <a:pt x="6099" y="1124"/>
                    <a:pt x="4891" y="2934"/>
                  </a:cubicBezTo>
                  <a:cubicBezTo>
                    <a:pt x="3630" y="4826"/>
                    <a:pt x="1" y="15711"/>
                    <a:pt x="110" y="16708"/>
                  </a:cubicBezTo>
                  <a:cubicBezTo>
                    <a:pt x="122" y="16820"/>
                    <a:pt x="176" y="16980"/>
                    <a:pt x="355" y="17112"/>
                  </a:cubicBezTo>
                  <a:cubicBezTo>
                    <a:pt x="614" y="17302"/>
                    <a:pt x="1122" y="17370"/>
                    <a:pt x="1717" y="17370"/>
                  </a:cubicBezTo>
                  <a:cubicBezTo>
                    <a:pt x="2691" y="17370"/>
                    <a:pt x="3899" y="17187"/>
                    <a:pt x="4633" y="17057"/>
                  </a:cubicBezTo>
                  <a:lnTo>
                    <a:pt x="4633" y="17057"/>
                  </a:lnTo>
                  <a:cubicBezTo>
                    <a:pt x="3856" y="18712"/>
                    <a:pt x="1653" y="23484"/>
                    <a:pt x="1653" y="24499"/>
                  </a:cubicBezTo>
                  <a:cubicBezTo>
                    <a:pt x="1653" y="24973"/>
                    <a:pt x="1857" y="25388"/>
                    <a:pt x="2244" y="25698"/>
                  </a:cubicBezTo>
                  <a:cubicBezTo>
                    <a:pt x="2694" y="26059"/>
                    <a:pt x="3358" y="26248"/>
                    <a:pt x="4123" y="26248"/>
                  </a:cubicBezTo>
                  <a:cubicBezTo>
                    <a:pt x="4517" y="26246"/>
                    <a:pt x="4908" y="26200"/>
                    <a:pt x="5291" y="26113"/>
                  </a:cubicBezTo>
                  <a:cubicBezTo>
                    <a:pt x="7084" y="25714"/>
                    <a:pt x="12244" y="17077"/>
                    <a:pt x="13446" y="15029"/>
                  </a:cubicBezTo>
                  <a:cubicBezTo>
                    <a:pt x="13921" y="15510"/>
                    <a:pt x="14949" y="16423"/>
                    <a:pt x="15901" y="16423"/>
                  </a:cubicBezTo>
                  <a:cubicBezTo>
                    <a:pt x="16142" y="16423"/>
                    <a:pt x="16378" y="16365"/>
                    <a:pt x="16599" y="16226"/>
                  </a:cubicBezTo>
                  <a:cubicBezTo>
                    <a:pt x="17497" y="15661"/>
                    <a:pt x="17709" y="14746"/>
                    <a:pt x="17519" y="14090"/>
                  </a:cubicBezTo>
                  <a:cubicBezTo>
                    <a:pt x="17365" y="13554"/>
                    <a:pt x="16963" y="13193"/>
                    <a:pt x="16473" y="13138"/>
                  </a:cubicBezTo>
                  <a:cubicBezTo>
                    <a:pt x="16543" y="12904"/>
                    <a:pt x="16790" y="12435"/>
                    <a:pt x="16995" y="12045"/>
                  </a:cubicBezTo>
                  <a:cubicBezTo>
                    <a:pt x="17809" y="10494"/>
                    <a:pt x="19039" y="8150"/>
                    <a:pt x="18145" y="6293"/>
                  </a:cubicBezTo>
                  <a:cubicBezTo>
                    <a:pt x="17004" y="3924"/>
                    <a:pt x="12639" y="621"/>
                    <a:pt x="10427" y="80"/>
                  </a:cubicBezTo>
                  <a:cubicBezTo>
                    <a:pt x="10209" y="27"/>
                    <a:pt x="10011" y="0"/>
                    <a:pt x="9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4581175" y="2183300"/>
              <a:ext cx="498075" cy="486200"/>
            </a:xfrm>
            <a:custGeom>
              <a:avLst/>
              <a:gdLst/>
              <a:ahLst/>
              <a:cxnLst/>
              <a:rect l="l" t="t" r="r" b="b"/>
              <a:pathLst>
                <a:path w="19923" h="19448" extrusionOk="0">
                  <a:moveTo>
                    <a:pt x="5743" y="1"/>
                  </a:moveTo>
                  <a:cubicBezTo>
                    <a:pt x="3437" y="1"/>
                    <a:pt x="2660" y="1181"/>
                    <a:pt x="6337" y="3064"/>
                  </a:cubicBezTo>
                  <a:cubicBezTo>
                    <a:pt x="6337" y="3064"/>
                    <a:pt x="574" y="3064"/>
                    <a:pt x="265" y="5843"/>
                  </a:cubicBezTo>
                  <a:cubicBezTo>
                    <a:pt x="1" y="8210"/>
                    <a:pt x="2128" y="9457"/>
                    <a:pt x="4799" y="9457"/>
                  </a:cubicBezTo>
                  <a:cubicBezTo>
                    <a:pt x="5264" y="9457"/>
                    <a:pt x="5745" y="9419"/>
                    <a:pt x="6234" y="9343"/>
                  </a:cubicBezTo>
                  <a:cubicBezTo>
                    <a:pt x="7563" y="9135"/>
                    <a:pt x="8842" y="9044"/>
                    <a:pt x="9922" y="9044"/>
                  </a:cubicBezTo>
                  <a:cubicBezTo>
                    <a:pt x="11518" y="9044"/>
                    <a:pt x="12679" y="9242"/>
                    <a:pt x="12924" y="9548"/>
                  </a:cubicBezTo>
                  <a:cubicBezTo>
                    <a:pt x="13335" y="10062"/>
                    <a:pt x="8910" y="11092"/>
                    <a:pt x="9939" y="11812"/>
                  </a:cubicBezTo>
                  <a:cubicBezTo>
                    <a:pt x="10741" y="12374"/>
                    <a:pt x="11543" y="12436"/>
                    <a:pt x="11859" y="12436"/>
                  </a:cubicBezTo>
                  <a:cubicBezTo>
                    <a:pt x="11948" y="12436"/>
                    <a:pt x="11998" y="12431"/>
                    <a:pt x="11998" y="12431"/>
                  </a:cubicBezTo>
                  <a:lnTo>
                    <a:pt x="11998" y="12431"/>
                  </a:lnTo>
                  <a:cubicBezTo>
                    <a:pt x="11998" y="12431"/>
                    <a:pt x="10557" y="12843"/>
                    <a:pt x="10661" y="13872"/>
                  </a:cubicBezTo>
                  <a:cubicBezTo>
                    <a:pt x="10764" y="14901"/>
                    <a:pt x="11659" y="19447"/>
                    <a:pt x="12379" y="19447"/>
                  </a:cubicBezTo>
                  <a:cubicBezTo>
                    <a:pt x="13099" y="19447"/>
                    <a:pt x="14469" y="19357"/>
                    <a:pt x="14469" y="19357"/>
                  </a:cubicBezTo>
                  <a:cubicBezTo>
                    <a:pt x="14469" y="19357"/>
                    <a:pt x="16424" y="18430"/>
                    <a:pt x="17968" y="16783"/>
                  </a:cubicBezTo>
                  <a:cubicBezTo>
                    <a:pt x="19512" y="15137"/>
                    <a:pt x="19923" y="11637"/>
                    <a:pt x="17968" y="9580"/>
                  </a:cubicBezTo>
                  <a:cubicBezTo>
                    <a:pt x="16012" y="7521"/>
                    <a:pt x="14469" y="5534"/>
                    <a:pt x="12924" y="3888"/>
                  </a:cubicBezTo>
                  <a:cubicBezTo>
                    <a:pt x="11381" y="2241"/>
                    <a:pt x="9940" y="491"/>
                    <a:pt x="6852" y="79"/>
                  </a:cubicBezTo>
                  <a:cubicBezTo>
                    <a:pt x="6455" y="27"/>
                    <a:pt x="6082" y="1"/>
                    <a:pt x="57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8"/>
            <p:cNvSpPr/>
            <p:nvPr/>
          </p:nvSpPr>
          <p:spPr>
            <a:xfrm>
              <a:off x="4577850" y="2176275"/>
              <a:ext cx="508925" cy="500275"/>
            </a:xfrm>
            <a:custGeom>
              <a:avLst/>
              <a:gdLst/>
              <a:ahLst/>
              <a:cxnLst/>
              <a:rect l="l" t="t" r="r" b="b"/>
              <a:pathLst>
                <a:path w="20357" h="20011" extrusionOk="0">
                  <a:moveTo>
                    <a:pt x="5867" y="564"/>
                  </a:moveTo>
                  <a:cubicBezTo>
                    <a:pt x="6186" y="564"/>
                    <a:pt x="6548" y="588"/>
                    <a:pt x="6947" y="641"/>
                  </a:cubicBezTo>
                  <a:cubicBezTo>
                    <a:pt x="9736" y="1012"/>
                    <a:pt x="11105" y="2485"/>
                    <a:pt x="12554" y="4044"/>
                  </a:cubicBezTo>
                  <a:lnTo>
                    <a:pt x="12851" y="4362"/>
                  </a:lnTo>
                  <a:cubicBezTo>
                    <a:pt x="13549" y="5106"/>
                    <a:pt x="14246" y="5920"/>
                    <a:pt x="14987" y="6783"/>
                  </a:cubicBezTo>
                  <a:cubicBezTo>
                    <a:pt x="15890" y="7836"/>
                    <a:pt x="16825" y="8926"/>
                    <a:pt x="17896" y="10055"/>
                  </a:cubicBezTo>
                  <a:cubicBezTo>
                    <a:pt x="19707" y="11962"/>
                    <a:pt x="19383" y="15284"/>
                    <a:pt x="17895" y="16871"/>
                  </a:cubicBezTo>
                  <a:cubicBezTo>
                    <a:pt x="16538" y="18319"/>
                    <a:pt x="14830" y="19208"/>
                    <a:pt x="14527" y="19359"/>
                  </a:cubicBezTo>
                  <a:cubicBezTo>
                    <a:pt x="14265" y="19376"/>
                    <a:pt x="13138" y="19447"/>
                    <a:pt x="12548" y="19452"/>
                  </a:cubicBezTo>
                  <a:cubicBezTo>
                    <a:pt x="12075" y="19203"/>
                    <a:pt x="11218" y="15557"/>
                    <a:pt x="11075" y="14124"/>
                  </a:cubicBezTo>
                  <a:cubicBezTo>
                    <a:pt x="10997" y="13344"/>
                    <a:pt x="12198" y="12987"/>
                    <a:pt x="12210" y="12983"/>
                  </a:cubicBezTo>
                  <a:cubicBezTo>
                    <a:pt x="12344" y="12944"/>
                    <a:pt x="12431" y="12812"/>
                    <a:pt x="12411" y="12671"/>
                  </a:cubicBezTo>
                  <a:cubicBezTo>
                    <a:pt x="12391" y="12532"/>
                    <a:pt x="12272" y="12428"/>
                    <a:pt x="12131" y="12428"/>
                  </a:cubicBezTo>
                  <a:lnTo>
                    <a:pt x="12130" y="12428"/>
                  </a:lnTo>
                  <a:cubicBezTo>
                    <a:pt x="12122" y="12428"/>
                    <a:pt x="12111" y="12429"/>
                    <a:pt x="12103" y="12430"/>
                  </a:cubicBezTo>
                  <a:cubicBezTo>
                    <a:pt x="12102" y="12430"/>
                    <a:pt x="12063" y="12434"/>
                    <a:pt x="11996" y="12434"/>
                  </a:cubicBezTo>
                  <a:cubicBezTo>
                    <a:pt x="11723" y="12434"/>
                    <a:pt x="10975" y="12381"/>
                    <a:pt x="10234" y="11862"/>
                  </a:cubicBezTo>
                  <a:cubicBezTo>
                    <a:pt x="10225" y="11856"/>
                    <a:pt x="10216" y="11850"/>
                    <a:pt x="10211" y="11845"/>
                  </a:cubicBezTo>
                  <a:cubicBezTo>
                    <a:pt x="10358" y="11617"/>
                    <a:pt x="11293" y="11209"/>
                    <a:pt x="11806" y="10986"/>
                  </a:cubicBezTo>
                  <a:cubicBezTo>
                    <a:pt x="12794" y="10554"/>
                    <a:pt x="13273" y="10333"/>
                    <a:pt x="13355" y="9998"/>
                  </a:cubicBezTo>
                  <a:cubicBezTo>
                    <a:pt x="13386" y="9877"/>
                    <a:pt x="13357" y="9749"/>
                    <a:pt x="13278" y="9653"/>
                  </a:cubicBezTo>
                  <a:cubicBezTo>
                    <a:pt x="12940" y="9231"/>
                    <a:pt x="11668" y="9044"/>
                    <a:pt x="10103" y="9044"/>
                  </a:cubicBezTo>
                  <a:cubicBezTo>
                    <a:pt x="8917" y="9044"/>
                    <a:pt x="7565" y="9151"/>
                    <a:pt x="6323" y="9344"/>
                  </a:cubicBezTo>
                  <a:cubicBezTo>
                    <a:pt x="5851" y="9418"/>
                    <a:pt x="5387" y="9454"/>
                    <a:pt x="4942" y="9454"/>
                  </a:cubicBezTo>
                  <a:cubicBezTo>
                    <a:pt x="3464" y="9454"/>
                    <a:pt x="2181" y="9059"/>
                    <a:pt x="1426" y="8336"/>
                  </a:cubicBezTo>
                  <a:cubicBezTo>
                    <a:pt x="833" y="7768"/>
                    <a:pt x="581" y="7035"/>
                    <a:pt x="679" y="6156"/>
                  </a:cubicBezTo>
                  <a:cubicBezTo>
                    <a:pt x="956" y="3660"/>
                    <a:pt x="6416" y="3629"/>
                    <a:pt x="6471" y="3629"/>
                  </a:cubicBezTo>
                  <a:cubicBezTo>
                    <a:pt x="6601" y="3629"/>
                    <a:pt x="6714" y="3539"/>
                    <a:pt x="6746" y="3412"/>
                  </a:cubicBezTo>
                  <a:cubicBezTo>
                    <a:pt x="6776" y="3285"/>
                    <a:pt x="6716" y="3154"/>
                    <a:pt x="6599" y="3094"/>
                  </a:cubicBezTo>
                  <a:cubicBezTo>
                    <a:pt x="4682" y="2112"/>
                    <a:pt x="4121" y="1382"/>
                    <a:pt x="4223" y="1056"/>
                  </a:cubicBezTo>
                  <a:cubicBezTo>
                    <a:pt x="4308" y="783"/>
                    <a:pt x="4893" y="564"/>
                    <a:pt x="5867" y="564"/>
                  </a:cubicBezTo>
                  <a:close/>
                  <a:moveTo>
                    <a:pt x="5882" y="0"/>
                  </a:moveTo>
                  <a:cubicBezTo>
                    <a:pt x="4827" y="0"/>
                    <a:pt x="3888" y="233"/>
                    <a:pt x="3683" y="887"/>
                  </a:cubicBezTo>
                  <a:cubicBezTo>
                    <a:pt x="3481" y="1535"/>
                    <a:pt x="4079" y="2281"/>
                    <a:pt x="5461" y="3111"/>
                  </a:cubicBezTo>
                  <a:cubicBezTo>
                    <a:pt x="3730" y="3256"/>
                    <a:pt x="368" y="3829"/>
                    <a:pt x="117" y="6092"/>
                  </a:cubicBezTo>
                  <a:cubicBezTo>
                    <a:pt x="1" y="7141"/>
                    <a:pt x="318" y="8058"/>
                    <a:pt x="1036" y="8744"/>
                  </a:cubicBezTo>
                  <a:cubicBezTo>
                    <a:pt x="1904" y="9575"/>
                    <a:pt x="3300" y="10022"/>
                    <a:pt x="4921" y="10022"/>
                  </a:cubicBezTo>
                  <a:cubicBezTo>
                    <a:pt x="5401" y="10022"/>
                    <a:pt x="5900" y="9983"/>
                    <a:pt x="6411" y="9903"/>
                  </a:cubicBezTo>
                  <a:cubicBezTo>
                    <a:pt x="7768" y="9691"/>
                    <a:pt x="9012" y="9609"/>
                    <a:pt x="10037" y="9609"/>
                  </a:cubicBezTo>
                  <a:cubicBezTo>
                    <a:pt x="11388" y="9609"/>
                    <a:pt x="12360" y="9751"/>
                    <a:pt x="12714" y="9919"/>
                  </a:cubicBezTo>
                  <a:cubicBezTo>
                    <a:pt x="12480" y="10075"/>
                    <a:pt x="11953" y="10304"/>
                    <a:pt x="11581" y="10467"/>
                  </a:cubicBezTo>
                  <a:cubicBezTo>
                    <a:pt x="10409" y="10978"/>
                    <a:pt x="9686" y="11317"/>
                    <a:pt x="9637" y="11808"/>
                  </a:cubicBezTo>
                  <a:cubicBezTo>
                    <a:pt x="9623" y="11947"/>
                    <a:pt x="9660" y="12149"/>
                    <a:pt x="9911" y="12325"/>
                  </a:cubicBezTo>
                  <a:cubicBezTo>
                    <a:pt x="10286" y="12588"/>
                    <a:pt x="10707" y="12780"/>
                    <a:pt x="11151" y="12891"/>
                  </a:cubicBezTo>
                  <a:cubicBezTo>
                    <a:pt x="10782" y="13169"/>
                    <a:pt x="10453" y="13586"/>
                    <a:pt x="10513" y="14180"/>
                  </a:cubicBezTo>
                  <a:cubicBezTo>
                    <a:pt x="10519" y="14239"/>
                    <a:pt x="11314" y="20011"/>
                    <a:pt x="12513" y="20011"/>
                  </a:cubicBezTo>
                  <a:cubicBezTo>
                    <a:pt x="13234" y="20011"/>
                    <a:pt x="14564" y="19923"/>
                    <a:pt x="14620" y="19921"/>
                  </a:cubicBezTo>
                  <a:cubicBezTo>
                    <a:pt x="14655" y="19918"/>
                    <a:pt x="14690" y="19909"/>
                    <a:pt x="14723" y="19894"/>
                  </a:cubicBezTo>
                  <a:cubicBezTo>
                    <a:pt x="14804" y="19854"/>
                    <a:pt x="16744" y="18924"/>
                    <a:pt x="18307" y="17258"/>
                  </a:cubicBezTo>
                  <a:cubicBezTo>
                    <a:pt x="19998" y="15454"/>
                    <a:pt x="20357" y="11824"/>
                    <a:pt x="18306" y="9665"/>
                  </a:cubicBezTo>
                  <a:cubicBezTo>
                    <a:pt x="17243" y="8547"/>
                    <a:pt x="16314" y="7462"/>
                    <a:pt x="15415" y="6413"/>
                  </a:cubicBezTo>
                  <a:cubicBezTo>
                    <a:pt x="14671" y="5547"/>
                    <a:pt x="13969" y="4727"/>
                    <a:pt x="13264" y="3975"/>
                  </a:cubicBezTo>
                  <a:lnTo>
                    <a:pt x="12968" y="3658"/>
                  </a:lnTo>
                  <a:cubicBezTo>
                    <a:pt x="11515" y="2095"/>
                    <a:pt x="10012" y="479"/>
                    <a:pt x="7022" y="80"/>
                  </a:cubicBezTo>
                  <a:cubicBezTo>
                    <a:pt x="6646" y="30"/>
                    <a:pt x="6257" y="0"/>
                    <a:pt x="5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8"/>
            <p:cNvSpPr/>
            <p:nvPr/>
          </p:nvSpPr>
          <p:spPr>
            <a:xfrm>
              <a:off x="5032475" y="2518475"/>
              <a:ext cx="18975" cy="59825"/>
            </a:xfrm>
            <a:custGeom>
              <a:avLst/>
              <a:gdLst/>
              <a:ahLst/>
              <a:cxnLst/>
              <a:rect l="l" t="t" r="r" b="b"/>
              <a:pathLst>
                <a:path w="759" h="2393" extrusionOk="0">
                  <a:moveTo>
                    <a:pt x="305" y="0"/>
                  </a:moveTo>
                  <a:cubicBezTo>
                    <a:pt x="290" y="0"/>
                    <a:pt x="274" y="1"/>
                    <a:pt x="259" y="4"/>
                  </a:cubicBezTo>
                  <a:cubicBezTo>
                    <a:pt x="105" y="30"/>
                    <a:pt x="0" y="175"/>
                    <a:pt x="25" y="329"/>
                  </a:cubicBezTo>
                  <a:cubicBezTo>
                    <a:pt x="186" y="1318"/>
                    <a:pt x="87" y="2064"/>
                    <a:pt x="86" y="2071"/>
                  </a:cubicBezTo>
                  <a:cubicBezTo>
                    <a:pt x="64" y="2225"/>
                    <a:pt x="173" y="2369"/>
                    <a:pt x="327" y="2391"/>
                  </a:cubicBezTo>
                  <a:cubicBezTo>
                    <a:pt x="340" y="2392"/>
                    <a:pt x="354" y="2393"/>
                    <a:pt x="367" y="2393"/>
                  </a:cubicBezTo>
                  <a:cubicBezTo>
                    <a:pt x="508" y="2393"/>
                    <a:pt x="626" y="2289"/>
                    <a:pt x="646" y="2149"/>
                  </a:cubicBezTo>
                  <a:cubicBezTo>
                    <a:pt x="651" y="2116"/>
                    <a:pt x="759" y="1316"/>
                    <a:pt x="583" y="238"/>
                  </a:cubicBezTo>
                  <a:cubicBezTo>
                    <a:pt x="560" y="99"/>
                    <a:pt x="441" y="0"/>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4654750" y="2334100"/>
              <a:ext cx="383075" cy="161700"/>
            </a:xfrm>
            <a:custGeom>
              <a:avLst/>
              <a:gdLst/>
              <a:ahLst/>
              <a:cxnLst/>
              <a:rect l="l" t="t" r="r" b="b"/>
              <a:pathLst>
                <a:path w="15323" h="6468" extrusionOk="0">
                  <a:moveTo>
                    <a:pt x="4834" y="0"/>
                  </a:moveTo>
                  <a:cubicBezTo>
                    <a:pt x="4825" y="0"/>
                    <a:pt x="4817" y="0"/>
                    <a:pt x="4808" y="1"/>
                  </a:cubicBezTo>
                  <a:cubicBezTo>
                    <a:pt x="3448" y="133"/>
                    <a:pt x="268" y="541"/>
                    <a:pt x="92" y="1475"/>
                  </a:cubicBezTo>
                  <a:cubicBezTo>
                    <a:pt x="1" y="1963"/>
                    <a:pt x="585" y="2259"/>
                    <a:pt x="777" y="2355"/>
                  </a:cubicBezTo>
                  <a:cubicBezTo>
                    <a:pt x="1380" y="2661"/>
                    <a:pt x="2046" y="2760"/>
                    <a:pt x="2774" y="2760"/>
                  </a:cubicBezTo>
                  <a:cubicBezTo>
                    <a:pt x="3410" y="2760"/>
                    <a:pt x="4093" y="2684"/>
                    <a:pt x="4822" y="2603"/>
                  </a:cubicBezTo>
                  <a:cubicBezTo>
                    <a:pt x="5664" y="2509"/>
                    <a:pt x="6556" y="2410"/>
                    <a:pt x="7500" y="2410"/>
                  </a:cubicBezTo>
                  <a:cubicBezTo>
                    <a:pt x="8721" y="2410"/>
                    <a:pt x="10032" y="2576"/>
                    <a:pt x="11441" y="3134"/>
                  </a:cubicBezTo>
                  <a:cubicBezTo>
                    <a:pt x="13028" y="3762"/>
                    <a:pt x="14139" y="4824"/>
                    <a:pt x="14740" y="6291"/>
                  </a:cubicBezTo>
                  <a:cubicBezTo>
                    <a:pt x="14783" y="6397"/>
                    <a:pt x="14886" y="6466"/>
                    <a:pt x="15002" y="6467"/>
                  </a:cubicBezTo>
                  <a:cubicBezTo>
                    <a:pt x="15039" y="6467"/>
                    <a:pt x="15075" y="6459"/>
                    <a:pt x="15108" y="6445"/>
                  </a:cubicBezTo>
                  <a:cubicBezTo>
                    <a:pt x="15253" y="6387"/>
                    <a:pt x="15322" y="6221"/>
                    <a:pt x="15264" y="6077"/>
                  </a:cubicBezTo>
                  <a:cubicBezTo>
                    <a:pt x="14601" y="4462"/>
                    <a:pt x="13384" y="3294"/>
                    <a:pt x="11649" y="2608"/>
                  </a:cubicBezTo>
                  <a:cubicBezTo>
                    <a:pt x="10163" y="2019"/>
                    <a:pt x="8762" y="1847"/>
                    <a:pt x="7483" y="1847"/>
                  </a:cubicBezTo>
                  <a:cubicBezTo>
                    <a:pt x="6498" y="1847"/>
                    <a:pt x="5584" y="1949"/>
                    <a:pt x="4759" y="2041"/>
                  </a:cubicBezTo>
                  <a:cubicBezTo>
                    <a:pt x="4050" y="2120"/>
                    <a:pt x="3388" y="2194"/>
                    <a:pt x="2782" y="2194"/>
                  </a:cubicBezTo>
                  <a:cubicBezTo>
                    <a:pt x="2129" y="2194"/>
                    <a:pt x="1541" y="2108"/>
                    <a:pt x="1032" y="1851"/>
                  </a:cubicBezTo>
                  <a:cubicBezTo>
                    <a:pt x="703" y="1684"/>
                    <a:pt x="653" y="1580"/>
                    <a:pt x="649" y="1580"/>
                  </a:cubicBezTo>
                  <a:cubicBezTo>
                    <a:pt x="769" y="1246"/>
                    <a:pt x="2736" y="771"/>
                    <a:pt x="4862" y="563"/>
                  </a:cubicBezTo>
                  <a:cubicBezTo>
                    <a:pt x="5018" y="548"/>
                    <a:pt x="5132" y="410"/>
                    <a:pt x="5117" y="254"/>
                  </a:cubicBezTo>
                  <a:cubicBezTo>
                    <a:pt x="5100" y="109"/>
                    <a:pt x="4977" y="0"/>
                    <a:pt x="4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4863275" y="2453825"/>
              <a:ext cx="138100" cy="143650"/>
            </a:xfrm>
            <a:custGeom>
              <a:avLst/>
              <a:gdLst/>
              <a:ahLst/>
              <a:cxnLst/>
              <a:rect l="l" t="t" r="r" b="b"/>
              <a:pathLst>
                <a:path w="5524" h="5746" extrusionOk="0">
                  <a:moveTo>
                    <a:pt x="325" y="1"/>
                  </a:moveTo>
                  <a:cubicBezTo>
                    <a:pt x="220" y="1"/>
                    <a:pt x="119" y="59"/>
                    <a:pt x="70" y="160"/>
                  </a:cubicBezTo>
                  <a:cubicBezTo>
                    <a:pt x="0" y="301"/>
                    <a:pt x="61" y="473"/>
                    <a:pt x="205" y="540"/>
                  </a:cubicBezTo>
                  <a:cubicBezTo>
                    <a:pt x="246" y="561"/>
                    <a:pt x="4398" y="2624"/>
                    <a:pt x="4939" y="5515"/>
                  </a:cubicBezTo>
                  <a:cubicBezTo>
                    <a:pt x="4964" y="5648"/>
                    <a:pt x="5080" y="5745"/>
                    <a:pt x="5216" y="5745"/>
                  </a:cubicBezTo>
                  <a:cubicBezTo>
                    <a:pt x="5234" y="5745"/>
                    <a:pt x="5252" y="5743"/>
                    <a:pt x="5269" y="5740"/>
                  </a:cubicBezTo>
                  <a:cubicBezTo>
                    <a:pt x="5423" y="5711"/>
                    <a:pt x="5524" y="5564"/>
                    <a:pt x="5494" y="5410"/>
                  </a:cubicBezTo>
                  <a:cubicBezTo>
                    <a:pt x="4901" y="2240"/>
                    <a:pt x="634" y="121"/>
                    <a:pt x="452" y="31"/>
                  </a:cubicBezTo>
                  <a:cubicBezTo>
                    <a:pt x="412" y="10"/>
                    <a:pt x="368" y="1"/>
                    <a:pt x="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8"/>
            <p:cNvSpPr/>
            <p:nvPr/>
          </p:nvSpPr>
          <p:spPr>
            <a:xfrm>
              <a:off x="4655275" y="2705725"/>
              <a:ext cx="171975" cy="50150"/>
            </a:xfrm>
            <a:custGeom>
              <a:avLst/>
              <a:gdLst/>
              <a:ahLst/>
              <a:cxnLst/>
              <a:rect l="l" t="t" r="r" b="b"/>
              <a:pathLst>
                <a:path w="6879" h="2006" extrusionOk="0">
                  <a:moveTo>
                    <a:pt x="6561" y="1"/>
                  </a:moveTo>
                  <a:cubicBezTo>
                    <a:pt x="6498" y="1"/>
                    <a:pt x="6434" y="22"/>
                    <a:pt x="6381" y="65"/>
                  </a:cubicBezTo>
                  <a:cubicBezTo>
                    <a:pt x="5343" y="945"/>
                    <a:pt x="1617" y="1356"/>
                    <a:pt x="268" y="1440"/>
                  </a:cubicBezTo>
                  <a:cubicBezTo>
                    <a:pt x="117" y="1450"/>
                    <a:pt x="0" y="1578"/>
                    <a:pt x="5" y="1731"/>
                  </a:cubicBezTo>
                  <a:cubicBezTo>
                    <a:pt x="9" y="1883"/>
                    <a:pt x="133" y="2003"/>
                    <a:pt x="285" y="2006"/>
                  </a:cubicBezTo>
                  <a:cubicBezTo>
                    <a:pt x="292" y="2006"/>
                    <a:pt x="297" y="2004"/>
                    <a:pt x="304" y="2004"/>
                  </a:cubicBezTo>
                  <a:cubicBezTo>
                    <a:pt x="509" y="1991"/>
                    <a:pt x="5353" y="1676"/>
                    <a:pt x="6748" y="497"/>
                  </a:cubicBezTo>
                  <a:cubicBezTo>
                    <a:pt x="6864" y="396"/>
                    <a:pt x="6878" y="219"/>
                    <a:pt x="6778" y="101"/>
                  </a:cubicBezTo>
                  <a:cubicBezTo>
                    <a:pt x="6722" y="35"/>
                    <a:pt x="6642" y="1"/>
                    <a:pt x="65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8"/>
            <p:cNvSpPr/>
            <p:nvPr/>
          </p:nvSpPr>
          <p:spPr>
            <a:xfrm>
              <a:off x="4616275" y="2610500"/>
              <a:ext cx="131400" cy="48675"/>
            </a:xfrm>
            <a:custGeom>
              <a:avLst/>
              <a:gdLst/>
              <a:ahLst/>
              <a:cxnLst/>
              <a:rect l="l" t="t" r="r" b="b"/>
              <a:pathLst>
                <a:path w="5256" h="1947" extrusionOk="0">
                  <a:moveTo>
                    <a:pt x="4933" y="0"/>
                  </a:moveTo>
                  <a:cubicBezTo>
                    <a:pt x="4828" y="0"/>
                    <a:pt x="4726" y="60"/>
                    <a:pt x="4679" y="162"/>
                  </a:cubicBezTo>
                  <a:cubicBezTo>
                    <a:pt x="4215" y="1135"/>
                    <a:pt x="3124" y="1376"/>
                    <a:pt x="2157" y="1376"/>
                  </a:cubicBezTo>
                  <a:cubicBezTo>
                    <a:pt x="1218" y="1376"/>
                    <a:pt x="396" y="1148"/>
                    <a:pt x="379" y="1143"/>
                  </a:cubicBezTo>
                  <a:cubicBezTo>
                    <a:pt x="357" y="1138"/>
                    <a:pt x="335" y="1136"/>
                    <a:pt x="314" y="1136"/>
                  </a:cubicBezTo>
                  <a:cubicBezTo>
                    <a:pt x="190" y="1136"/>
                    <a:pt x="77" y="1217"/>
                    <a:pt x="42" y="1341"/>
                  </a:cubicBezTo>
                  <a:cubicBezTo>
                    <a:pt x="1" y="1486"/>
                    <a:pt x="80" y="1639"/>
                    <a:pt x="224" y="1687"/>
                  </a:cubicBezTo>
                  <a:cubicBezTo>
                    <a:pt x="297" y="1707"/>
                    <a:pt x="1157" y="1946"/>
                    <a:pt x="2161" y="1946"/>
                  </a:cubicBezTo>
                  <a:cubicBezTo>
                    <a:pt x="3287" y="1946"/>
                    <a:pt x="4597" y="1646"/>
                    <a:pt x="5188" y="404"/>
                  </a:cubicBezTo>
                  <a:cubicBezTo>
                    <a:pt x="5256" y="263"/>
                    <a:pt x="5196" y="94"/>
                    <a:pt x="5055" y="28"/>
                  </a:cubicBezTo>
                  <a:cubicBezTo>
                    <a:pt x="5016" y="9"/>
                    <a:pt x="4974" y="0"/>
                    <a:pt x="4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8"/>
            <p:cNvSpPr/>
            <p:nvPr/>
          </p:nvSpPr>
          <p:spPr>
            <a:xfrm>
              <a:off x="4716300" y="2600225"/>
              <a:ext cx="54075" cy="29575"/>
            </a:xfrm>
            <a:custGeom>
              <a:avLst/>
              <a:gdLst/>
              <a:ahLst/>
              <a:cxnLst/>
              <a:rect l="l" t="t" r="r" b="b"/>
              <a:pathLst>
                <a:path w="2163" h="1183" extrusionOk="0">
                  <a:moveTo>
                    <a:pt x="320" y="0"/>
                  </a:moveTo>
                  <a:cubicBezTo>
                    <a:pt x="207" y="0"/>
                    <a:pt x="101" y="67"/>
                    <a:pt x="57" y="178"/>
                  </a:cubicBezTo>
                  <a:cubicBezTo>
                    <a:pt x="0" y="322"/>
                    <a:pt x="68" y="485"/>
                    <a:pt x="210" y="544"/>
                  </a:cubicBezTo>
                  <a:lnTo>
                    <a:pt x="1754" y="1162"/>
                  </a:lnTo>
                  <a:cubicBezTo>
                    <a:pt x="1787" y="1175"/>
                    <a:pt x="1823" y="1182"/>
                    <a:pt x="1859" y="1182"/>
                  </a:cubicBezTo>
                  <a:cubicBezTo>
                    <a:pt x="1994" y="1182"/>
                    <a:pt x="2111" y="1086"/>
                    <a:pt x="2136" y="953"/>
                  </a:cubicBezTo>
                  <a:cubicBezTo>
                    <a:pt x="2162" y="819"/>
                    <a:pt x="2089" y="687"/>
                    <a:pt x="1963" y="637"/>
                  </a:cubicBezTo>
                  <a:lnTo>
                    <a:pt x="420" y="18"/>
                  </a:lnTo>
                  <a:cubicBezTo>
                    <a:pt x="387" y="6"/>
                    <a:pt x="353" y="0"/>
                    <a:pt x="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8"/>
            <p:cNvSpPr/>
            <p:nvPr/>
          </p:nvSpPr>
          <p:spPr>
            <a:xfrm>
              <a:off x="4572350" y="2527500"/>
              <a:ext cx="79800" cy="72050"/>
            </a:xfrm>
            <a:custGeom>
              <a:avLst/>
              <a:gdLst/>
              <a:ahLst/>
              <a:cxnLst/>
              <a:rect l="l" t="t" r="r" b="b"/>
              <a:pathLst>
                <a:path w="3192" h="2882" extrusionOk="0">
                  <a:moveTo>
                    <a:pt x="3191" y="0"/>
                  </a:moveTo>
                  <a:cubicBezTo>
                    <a:pt x="3191" y="1"/>
                    <a:pt x="0" y="411"/>
                    <a:pt x="0" y="927"/>
                  </a:cubicBezTo>
                  <a:cubicBezTo>
                    <a:pt x="0" y="1441"/>
                    <a:pt x="2059" y="2882"/>
                    <a:pt x="2059" y="2882"/>
                  </a:cubicBezTo>
                  <a:lnTo>
                    <a:pt x="3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8"/>
            <p:cNvSpPr/>
            <p:nvPr/>
          </p:nvSpPr>
          <p:spPr>
            <a:xfrm>
              <a:off x="4565250" y="2520400"/>
              <a:ext cx="94400" cy="86225"/>
            </a:xfrm>
            <a:custGeom>
              <a:avLst/>
              <a:gdLst/>
              <a:ahLst/>
              <a:cxnLst/>
              <a:rect l="l" t="t" r="r" b="b"/>
              <a:pathLst>
                <a:path w="3776" h="3449" extrusionOk="0">
                  <a:moveTo>
                    <a:pt x="3474" y="1"/>
                  </a:moveTo>
                  <a:cubicBezTo>
                    <a:pt x="3462" y="1"/>
                    <a:pt x="3450" y="1"/>
                    <a:pt x="3438" y="3"/>
                  </a:cubicBezTo>
                  <a:cubicBezTo>
                    <a:pt x="1" y="448"/>
                    <a:pt x="1" y="1021"/>
                    <a:pt x="1" y="1211"/>
                  </a:cubicBezTo>
                  <a:cubicBezTo>
                    <a:pt x="1" y="1787"/>
                    <a:pt x="1367" y="2828"/>
                    <a:pt x="2180" y="3397"/>
                  </a:cubicBezTo>
                  <a:cubicBezTo>
                    <a:pt x="2227" y="3431"/>
                    <a:pt x="2284" y="3448"/>
                    <a:pt x="2342" y="3448"/>
                  </a:cubicBezTo>
                  <a:lnTo>
                    <a:pt x="2342" y="3448"/>
                  </a:lnTo>
                  <a:cubicBezTo>
                    <a:pt x="2466" y="3448"/>
                    <a:pt x="2574" y="3369"/>
                    <a:pt x="2611" y="3251"/>
                  </a:cubicBezTo>
                  <a:cubicBezTo>
                    <a:pt x="2649" y="3133"/>
                    <a:pt x="2606" y="3005"/>
                    <a:pt x="2505" y="2934"/>
                  </a:cubicBezTo>
                  <a:cubicBezTo>
                    <a:pt x="1554" y="2268"/>
                    <a:pt x="708" y="1522"/>
                    <a:pt x="581" y="1252"/>
                  </a:cubicBezTo>
                  <a:cubicBezTo>
                    <a:pt x="873" y="1028"/>
                    <a:pt x="2290" y="722"/>
                    <a:pt x="3511" y="565"/>
                  </a:cubicBezTo>
                  <a:cubicBezTo>
                    <a:pt x="3666" y="544"/>
                    <a:pt x="3775" y="403"/>
                    <a:pt x="3755" y="248"/>
                  </a:cubicBezTo>
                  <a:cubicBezTo>
                    <a:pt x="3737" y="104"/>
                    <a:pt x="3614" y="1"/>
                    <a:pt x="3474" y="1"/>
                  </a:cubicBezTo>
                  <a:close/>
                  <a:moveTo>
                    <a:pt x="2342" y="3448"/>
                  </a:moveTo>
                  <a:cubicBezTo>
                    <a:pt x="2342" y="3448"/>
                    <a:pt x="2342" y="3448"/>
                    <a:pt x="2342" y="3448"/>
                  </a:cubicBezTo>
                  <a:lnTo>
                    <a:pt x="2343" y="3448"/>
                  </a:lnTo>
                  <a:cubicBezTo>
                    <a:pt x="2343" y="3448"/>
                    <a:pt x="2342" y="3448"/>
                    <a:pt x="2342" y="34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8"/>
            <p:cNvSpPr/>
            <p:nvPr/>
          </p:nvSpPr>
          <p:spPr>
            <a:xfrm>
              <a:off x="4638400" y="2478975"/>
              <a:ext cx="27625" cy="40900"/>
            </a:xfrm>
            <a:custGeom>
              <a:avLst/>
              <a:gdLst/>
              <a:ahLst/>
              <a:cxnLst/>
              <a:rect l="l" t="t" r="r" b="b"/>
              <a:pathLst>
                <a:path w="1105" h="1636" extrusionOk="0">
                  <a:moveTo>
                    <a:pt x="750" y="1"/>
                  </a:moveTo>
                  <a:cubicBezTo>
                    <a:pt x="539" y="1"/>
                    <a:pt x="283" y="284"/>
                    <a:pt x="149" y="684"/>
                  </a:cubicBezTo>
                  <a:cubicBezTo>
                    <a:pt x="0" y="1129"/>
                    <a:pt x="60" y="1549"/>
                    <a:pt x="283" y="1624"/>
                  </a:cubicBezTo>
                  <a:cubicBezTo>
                    <a:pt x="306" y="1632"/>
                    <a:pt x="329" y="1635"/>
                    <a:pt x="353" y="1635"/>
                  </a:cubicBezTo>
                  <a:cubicBezTo>
                    <a:pt x="565" y="1635"/>
                    <a:pt x="821" y="1353"/>
                    <a:pt x="956" y="952"/>
                  </a:cubicBezTo>
                  <a:cubicBezTo>
                    <a:pt x="1105" y="508"/>
                    <a:pt x="1044" y="86"/>
                    <a:pt x="821" y="12"/>
                  </a:cubicBezTo>
                  <a:cubicBezTo>
                    <a:pt x="798" y="5"/>
                    <a:pt x="775"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8"/>
            <p:cNvSpPr/>
            <p:nvPr/>
          </p:nvSpPr>
          <p:spPr>
            <a:xfrm>
              <a:off x="4706025" y="2513300"/>
              <a:ext cx="27625" cy="40900"/>
            </a:xfrm>
            <a:custGeom>
              <a:avLst/>
              <a:gdLst/>
              <a:ahLst/>
              <a:cxnLst/>
              <a:rect l="l" t="t" r="r" b="b"/>
              <a:pathLst>
                <a:path w="1105" h="1636" extrusionOk="0">
                  <a:moveTo>
                    <a:pt x="751" y="1"/>
                  </a:moveTo>
                  <a:cubicBezTo>
                    <a:pt x="539" y="1"/>
                    <a:pt x="283" y="284"/>
                    <a:pt x="150" y="683"/>
                  </a:cubicBezTo>
                  <a:cubicBezTo>
                    <a:pt x="1" y="1128"/>
                    <a:pt x="62" y="1550"/>
                    <a:pt x="283" y="1624"/>
                  </a:cubicBezTo>
                  <a:cubicBezTo>
                    <a:pt x="306" y="1631"/>
                    <a:pt x="330" y="1635"/>
                    <a:pt x="354" y="1635"/>
                  </a:cubicBezTo>
                  <a:cubicBezTo>
                    <a:pt x="566" y="1635"/>
                    <a:pt x="822" y="1352"/>
                    <a:pt x="956" y="952"/>
                  </a:cubicBezTo>
                  <a:cubicBezTo>
                    <a:pt x="1105" y="508"/>
                    <a:pt x="1045" y="86"/>
                    <a:pt x="822" y="12"/>
                  </a:cubicBezTo>
                  <a:cubicBezTo>
                    <a:pt x="799" y="4"/>
                    <a:pt x="776" y="1"/>
                    <a:pt x="7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8"/>
            <p:cNvSpPr/>
            <p:nvPr/>
          </p:nvSpPr>
          <p:spPr>
            <a:xfrm>
              <a:off x="4733625" y="2464000"/>
              <a:ext cx="39000" cy="56675"/>
            </a:xfrm>
            <a:custGeom>
              <a:avLst/>
              <a:gdLst/>
              <a:ahLst/>
              <a:cxnLst/>
              <a:rect l="l" t="t" r="r" b="b"/>
              <a:pathLst>
                <a:path w="1560" h="2267" extrusionOk="0">
                  <a:moveTo>
                    <a:pt x="1" y="0"/>
                  </a:moveTo>
                  <a:lnTo>
                    <a:pt x="1418" y="2267"/>
                  </a:lnTo>
                  <a:cubicBezTo>
                    <a:pt x="1559" y="142"/>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8"/>
            <p:cNvSpPr/>
            <p:nvPr/>
          </p:nvSpPr>
          <p:spPr>
            <a:xfrm>
              <a:off x="4724650" y="2456925"/>
              <a:ext cx="55425" cy="70825"/>
            </a:xfrm>
            <a:custGeom>
              <a:avLst/>
              <a:gdLst/>
              <a:ahLst/>
              <a:cxnLst/>
              <a:rect l="l" t="t" r="r" b="b"/>
              <a:pathLst>
                <a:path w="2217" h="2833" extrusionOk="0">
                  <a:moveTo>
                    <a:pt x="358" y="1"/>
                  </a:moveTo>
                  <a:cubicBezTo>
                    <a:pt x="141" y="1"/>
                    <a:pt x="1" y="243"/>
                    <a:pt x="120" y="433"/>
                  </a:cubicBezTo>
                  <a:lnTo>
                    <a:pt x="1538" y="2700"/>
                  </a:lnTo>
                  <a:cubicBezTo>
                    <a:pt x="1589" y="2782"/>
                    <a:pt x="1679" y="2832"/>
                    <a:pt x="1777" y="2832"/>
                  </a:cubicBezTo>
                  <a:lnTo>
                    <a:pt x="1777" y="2832"/>
                  </a:lnTo>
                  <a:cubicBezTo>
                    <a:pt x="1925" y="2832"/>
                    <a:pt x="2048" y="2717"/>
                    <a:pt x="2059" y="2568"/>
                  </a:cubicBezTo>
                  <a:cubicBezTo>
                    <a:pt x="2216" y="197"/>
                    <a:pt x="403" y="4"/>
                    <a:pt x="385" y="2"/>
                  </a:cubicBezTo>
                  <a:cubicBezTo>
                    <a:pt x="376" y="1"/>
                    <a:pt x="367" y="1"/>
                    <a:pt x="358" y="1"/>
                  </a:cubicBezTo>
                  <a:close/>
                  <a:moveTo>
                    <a:pt x="1777" y="2832"/>
                  </a:moveTo>
                  <a:cubicBezTo>
                    <a:pt x="1776" y="2832"/>
                    <a:pt x="1776" y="2832"/>
                    <a:pt x="1776" y="2832"/>
                  </a:cubicBezTo>
                  <a:lnTo>
                    <a:pt x="1777" y="2832"/>
                  </a:lnTo>
                  <a:cubicBezTo>
                    <a:pt x="1777" y="2832"/>
                    <a:pt x="1777" y="2832"/>
                    <a:pt x="1777" y="28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8"/>
            <p:cNvSpPr/>
            <p:nvPr/>
          </p:nvSpPr>
          <p:spPr>
            <a:xfrm>
              <a:off x="4648650" y="2429275"/>
              <a:ext cx="49600" cy="20600"/>
            </a:xfrm>
            <a:custGeom>
              <a:avLst/>
              <a:gdLst/>
              <a:ahLst/>
              <a:cxnLst/>
              <a:rect l="l" t="t" r="r" b="b"/>
              <a:pathLst>
                <a:path w="1984" h="824" extrusionOk="0">
                  <a:moveTo>
                    <a:pt x="1206" y="0"/>
                  </a:moveTo>
                  <a:cubicBezTo>
                    <a:pt x="877" y="0"/>
                    <a:pt x="462" y="188"/>
                    <a:pt x="0" y="823"/>
                  </a:cubicBezTo>
                  <a:lnTo>
                    <a:pt x="1984" y="398"/>
                  </a:lnTo>
                  <a:cubicBezTo>
                    <a:pt x="1984" y="398"/>
                    <a:pt x="1685" y="0"/>
                    <a:pt x="1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8"/>
            <p:cNvSpPr/>
            <p:nvPr/>
          </p:nvSpPr>
          <p:spPr>
            <a:xfrm>
              <a:off x="4639550" y="2422200"/>
              <a:ext cx="67475" cy="34725"/>
            </a:xfrm>
            <a:custGeom>
              <a:avLst/>
              <a:gdLst/>
              <a:ahLst/>
              <a:cxnLst/>
              <a:rect l="l" t="t" r="r" b="b"/>
              <a:pathLst>
                <a:path w="2699" h="1389" extrusionOk="0">
                  <a:moveTo>
                    <a:pt x="1529" y="567"/>
                  </a:moveTo>
                  <a:lnTo>
                    <a:pt x="1355" y="604"/>
                  </a:lnTo>
                  <a:cubicBezTo>
                    <a:pt x="1411" y="585"/>
                    <a:pt x="1470" y="573"/>
                    <a:pt x="1529" y="567"/>
                  </a:cubicBezTo>
                  <a:close/>
                  <a:moveTo>
                    <a:pt x="1562" y="1"/>
                  </a:moveTo>
                  <a:cubicBezTo>
                    <a:pt x="1066" y="4"/>
                    <a:pt x="587" y="320"/>
                    <a:pt x="136" y="940"/>
                  </a:cubicBezTo>
                  <a:cubicBezTo>
                    <a:pt x="0" y="1127"/>
                    <a:pt x="134" y="1389"/>
                    <a:pt x="364" y="1389"/>
                  </a:cubicBezTo>
                  <a:cubicBezTo>
                    <a:pt x="385" y="1389"/>
                    <a:pt x="404" y="1387"/>
                    <a:pt x="424" y="1382"/>
                  </a:cubicBezTo>
                  <a:lnTo>
                    <a:pt x="2408" y="957"/>
                  </a:lnTo>
                  <a:cubicBezTo>
                    <a:pt x="2610" y="915"/>
                    <a:pt x="2699" y="677"/>
                    <a:pt x="2575" y="512"/>
                  </a:cubicBezTo>
                  <a:cubicBezTo>
                    <a:pt x="2559" y="491"/>
                    <a:pt x="2185" y="1"/>
                    <a:pt x="1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8"/>
            <p:cNvSpPr/>
            <p:nvPr/>
          </p:nvSpPr>
          <p:spPr>
            <a:xfrm>
              <a:off x="3243525" y="1029425"/>
              <a:ext cx="744700" cy="1174425"/>
            </a:xfrm>
            <a:custGeom>
              <a:avLst/>
              <a:gdLst/>
              <a:ahLst/>
              <a:cxnLst/>
              <a:rect l="l" t="t" r="r" b="b"/>
              <a:pathLst>
                <a:path w="29788" h="46977" extrusionOk="0">
                  <a:moveTo>
                    <a:pt x="14894" y="1"/>
                  </a:moveTo>
                  <a:lnTo>
                    <a:pt x="0" y="18750"/>
                  </a:lnTo>
                  <a:lnTo>
                    <a:pt x="5827" y="18750"/>
                  </a:lnTo>
                  <a:lnTo>
                    <a:pt x="5827" y="46977"/>
                  </a:lnTo>
                  <a:lnTo>
                    <a:pt x="23962" y="46977"/>
                  </a:lnTo>
                  <a:lnTo>
                    <a:pt x="23962" y="18750"/>
                  </a:lnTo>
                  <a:lnTo>
                    <a:pt x="29788" y="18750"/>
                  </a:lnTo>
                  <a:lnTo>
                    <a:pt x="148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8"/>
            <p:cNvSpPr/>
            <p:nvPr/>
          </p:nvSpPr>
          <p:spPr>
            <a:xfrm>
              <a:off x="3234300" y="1022500"/>
              <a:ext cx="763150" cy="1188425"/>
            </a:xfrm>
            <a:custGeom>
              <a:avLst/>
              <a:gdLst/>
              <a:ahLst/>
              <a:cxnLst/>
              <a:rect l="l" t="t" r="r" b="b"/>
              <a:pathLst>
                <a:path w="30526" h="47537" extrusionOk="0">
                  <a:moveTo>
                    <a:pt x="15263" y="732"/>
                  </a:moveTo>
                  <a:lnTo>
                    <a:pt x="29571" y="18744"/>
                  </a:lnTo>
                  <a:lnTo>
                    <a:pt x="24331" y="18744"/>
                  </a:lnTo>
                  <a:cubicBezTo>
                    <a:pt x="24331" y="18744"/>
                    <a:pt x="24330" y="18744"/>
                    <a:pt x="24329" y="18744"/>
                  </a:cubicBezTo>
                  <a:cubicBezTo>
                    <a:pt x="24175" y="18744"/>
                    <a:pt x="24049" y="18871"/>
                    <a:pt x="24049" y="19027"/>
                  </a:cubicBezTo>
                  <a:lnTo>
                    <a:pt x="24049" y="46971"/>
                  </a:lnTo>
                  <a:lnTo>
                    <a:pt x="6478" y="46971"/>
                  </a:lnTo>
                  <a:lnTo>
                    <a:pt x="6478" y="19027"/>
                  </a:lnTo>
                  <a:cubicBezTo>
                    <a:pt x="6478" y="18871"/>
                    <a:pt x="6352" y="18744"/>
                    <a:pt x="6198" y="18744"/>
                  </a:cubicBezTo>
                  <a:cubicBezTo>
                    <a:pt x="6197" y="18744"/>
                    <a:pt x="6196" y="18744"/>
                    <a:pt x="6196" y="18744"/>
                  </a:cubicBezTo>
                  <a:lnTo>
                    <a:pt x="955" y="18744"/>
                  </a:lnTo>
                  <a:lnTo>
                    <a:pt x="15263" y="732"/>
                  </a:lnTo>
                  <a:close/>
                  <a:moveTo>
                    <a:pt x="15263" y="1"/>
                  </a:moveTo>
                  <a:cubicBezTo>
                    <a:pt x="15180" y="1"/>
                    <a:pt x="15096" y="35"/>
                    <a:pt x="15042" y="102"/>
                  </a:cubicBezTo>
                  <a:lnTo>
                    <a:pt x="148" y="18850"/>
                  </a:lnTo>
                  <a:cubicBezTo>
                    <a:pt x="1" y="19035"/>
                    <a:pt x="133" y="19309"/>
                    <a:pt x="370" y="19309"/>
                  </a:cubicBezTo>
                  <a:lnTo>
                    <a:pt x="5913" y="19309"/>
                  </a:lnTo>
                  <a:lnTo>
                    <a:pt x="5913" y="47254"/>
                  </a:lnTo>
                  <a:cubicBezTo>
                    <a:pt x="5912" y="47410"/>
                    <a:pt x="6039" y="47536"/>
                    <a:pt x="6196" y="47536"/>
                  </a:cubicBezTo>
                  <a:lnTo>
                    <a:pt x="24331" y="47536"/>
                  </a:lnTo>
                  <a:cubicBezTo>
                    <a:pt x="24488" y="47536"/>
                    <a:pt x="24615" y="47410"/>
                    <a:pt x="24615" y="47254"/>
                  </a:cubicBezTo>
                  <a:lnTo>
                    <a:pt x="24615" y="19309"/>
                  </a:lnTo>
                  <a:lnTo>
                    <a:pt x="30157" y="19309"/>
                  </a:lnTo>
                  <a:cubicBezTo>
                    <a:pt x="30394" y="19309"/>
                    <a:pt x="30525" y="19035"/>
                    <a:pt x="30379" y="18850"/>
                  </a:cubicBezTo>
                  <a:lnTo>
                    <a:pt x="15485" y="102"/>
                  </a:lnTo>
                  <a:cubicBezTo>
                    <a:pt x="15431" y="35"/>
                    <a:pt x="15347" y="1"/>
                    <a:pt x="15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8"/>
            <p:cNvSpPr/>
            <p:nvPr/>
          </p:nvSpPr>
          <p:spPr>
            <a:xfrm>
              <a:off x="3243525" y="999075"/>
              <a:ext cx="744700" cy="1174425"/>
            </a:xfrm>
            <a:custGeom>
              <a:avLst/>
              <a:gdLst/>
              <a:ahLst/>
              <a:cxnLst/>
              <a:rect l="l" t="t" r="r" b="b"/>
              <a:pathLst>
                <a:path w="29788" h="46977" extrusionOk="0">
                  <a:moveTo>
                    <a:pt x="14894" y="1"/>
                  </a:moveTo>
                  <a:lnTo>
                    <a:pt x="0" y="18749"/>
                  </a:lnTo>
                  <a:lnTo>
                    <a:pt x="5827" y="18749"/>
                  </a:lnTo>
                  <a:lnTo>
                    <a:pt x="5827" y="46977"/>
                  </a:lnTo>
                  <a:lnTo>
                    <a:pt x="23962" y="46977"/>
                  </a:lnTo>
                  <a:lnTo>
                    <a:pt x="23962" y="18749"/>
                  </a:lnTo>
                  <a:lnTo>
                    <a:pt x="29788" y="18749"/>
                  </a:lnTo>
                  <a:lnTo>
                    <a:pt x="14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8"/>
            <p:cNvSpPr/>
            <p:nvPr/>
          </p:nvSpPr>
          <p:spPr>
            <a:xfrm>
              <a:off x="3234300" y="992150"/>
              <a:ext cx="763150" cy="1188450"/>
            </a:xfrm>
            <a:custGeom>
              <a:avLst/>
              <a:gdLst/>
              <a:ahLst/>
              <a:cxnLst/>
              <a:rect l="l" t="t" r="r" b="b"/>
              <a:pathLst>
                <a:path w="30526" h="47538" extrusionOk="0">
                  <a:moveTo>
                    <a:pt x="15263" y="732"/>
                  </a:moveTo>
                  <a:lnTo>
                    <a:pt x="29571" y="18744"/>
                  </a:lnTo>
                  <a:lnTo>
                    <a:pt x="24331" y="18744"/>
                  </a:lnTo>
                  <a:cubicBezTo>
                    <a:pt x="24331" y="18744"/>
                    <a:pt x="24330" y="18744"/>
                    <a:pt x="24329" y="18744"/>
                  </a:cubicBezTo>
                  <a:cubicBezTo>
                    <a:pt x="24175" y="18744"/>
                    <a:pt x="24049" y="18871"/>
                    <a:pt x="24049" y="19026"/>
                  </a:cubicBezTo>
                  <a:lnTo>
                    <a:pt x="24049" y="46971"/>
                  </a:lnTo>
                  <a:lnTo>
                    <a:pt x="6478" y="46971"/>
                  </a:lnTo>
                  <a:lnTo>
                    <a:pt x="6478" y="19026"/>
                  </a:lnTo>
                  <a:cubicBezTo>
                    <a:pt x="6478" y="18870"/>
                    <a:pt x="6351" y="18744"/>
                    <a:pt x="6196" y="18744"/>
                  </a:cubicBezTo>
                  <a:lnTo>
                    <a:pt x="955" y="18744"/>
                  </a:lnTo>
                  <a:lnTo>
                    <a:pt x="15263" y="732"/>
                  </a:lnTo>
                  <a:close/>
                  <a:moveTo>
                    <a:pt x="15263" y="1"/>
                  </a:moveTo>
                  <a:cubicBezTo>
                    <a:pt x="15180" y="1"/>
                    <a:pt x="15096" y="34"/>
                    <a:pt x="15042" y="102"/>
                  </a:cubicBezTo>
                  <a:lnTo>
                    <a:pt x="148" y="18850"/>
                  </a:lnTo>
                  <a:cubicBezTo>
                    <a:pt x="1" y="19036"/>
                    <a:pt x="133" y="19309"/>
                    <a:pt x="370" y="19309"/>
                  </a:cubicBezTo>
                  <a:lnTo>
                    <a:pt x="5913" y="19309"/>
                  </a:lnTo>
                  <a:lnTo>
                    <a:pt x="5913" y="47254"/>
                  </a:lnTo>
                  <a:cubicBezTo>
                    <a:pt x="5912" y="47410"/>
                    <a:pt x="6039" y="47537"/>
                    <a:pt x="6196" y="47537"/>
                  </a:cubicBezTo>
                  <a:lnTo>
                    <a:pt x="24331" y="47537"/>
                  </a:lnTo>
                  <a:cubicBezTo>
                    <a:pt x="24488" y="47537"/>
                    <a:pt x="24615" y="47410"/>
                    <a:pt x="24615" y="47254"/>
                  </a:cubicBezTo>
                  <a:lnTo>
                    <a:pt x="24615" y="19309"/>
                  </a:lnTo>
                  <a:lnTo>
                    <a:pt x="30157" y="19309"/>
                  </a:lnTo>
                  <a:cubicBezTo>
                    <a:pt x="30394" y="19309"/>
                    <a:pt x="30525" y="19036"/>
                    <a:pt x="30379" y="18850"/>
                  </a:cubicBezTo>
                  <a:lnTo>
                    <a:pt x="15485" y="102"/>
                  </a:lnTo>
                  <a:cubicBezTo>
                    <a:pt x="15431" y="34"/>
                    <a:pt x="15347" y="1"/>
                    <a:pt x="15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8"/>
            <p:cNvSpPr/>
            <p:nvPr/>
          </p:nvSpPr>
          <p:spPr>
            <a:xfrm>
              <a:off x="2827675" y="2093775"/>
              <a:ext cx="1514525" cy="1514525"/>
            </a:xfrm>
            <a:custGeom>
              <a:avLst/>
              <a:gdLst/>
              <a:ahLst/>
              <a:cxnLst/>
              <a:rect l="l" t="t" r="r" b="b"/>
              <a:pathLst>
                <a:path w="60581" h="60581" extrusionOk="0">
                  <a:moveTo>
                    <a:pt x="1" y="1"/>
                  </a:moveTo>
                  <a:lnTo>
                    <a:pt x="1" y="60581"/>
                  </a:lnTo>
                  <a:lnTo>
                    <a:pt x="60580" y="60581"/>
                  </a:lnTo>
                  <a:lnTo>
                    <a:pt x="605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8"/>
            <p:cNvSpPr/>
            <p:nvPr/>
          </p:nvSpPr>
          <p:spPr>
            <a:xfrm>
              <a:off x="2820625" y="2086725"/>
              <a:ext cx="1528625" cy="1528650"/>
            </a:xfrm>
            <a:custGeom>
              <a:avLst/>
              <a:gdLst/>
              <a:ahLst/>
              <a:cxnLst/>
              <a:rect l="l" t="t" r="r" b="b"/>
              <a:pathLst>
                <a:path w="61145" h="61146" extrusionOk="0">
                  <a:moveTo>
                    <a:pt x="60579" y="565"/>
                  </a:moveTo>
                  <a:lnTo>
                    <a:pt x="60579" y="60580"/>
                  </a:lnTo>
                  <a:lnTo>
                    <a:pt x="565" y="60580"/>
                  </a:lnTo>
                  <a:lnTo>
                    <a:pt x="565" y="565"/>
                  </a:lnTo>
                  <a:close/>
                  <a:moveTo>
                    <a:pt x="283" y="0"/>
                  </a:moveTo>
                  <a:cubicBezTo>
                    <a:pt x="126" y="0"/>
                    <a:pt x="0" y="127"/>
                    <a:pt x="0" y="283"/>
                  </a:cubicBezTo>
                  <a:lnTo>
                    <a:pt x="0" y="60863"/>
                  </a:lnTo>
                  <a:cubicBezTo>
                    <a:pt x="0" y="61019"/>
                    <a:pt x="126" y="61145"/>
                    <a:pt x="283" y="61145"/>
                  </a:cubicBezTo>
                  <a:lnTo>
                    <a:pt x="60862" y="61145"/>
                  </a:lnTo>
                  <a:cubicBezTo>
                    <a:pt x="61018" y="61145"/>
                    <a:pt x="61145" y="61019"/>
                    <a:pt x="61145" y="60863"/>
                  </a:cubicBezTo>
                  <a:lnTo>
                    <a:pt x="61145" y="283"/>
                  </a:lnTo>
                  <a:cubicBezTo>
                    <a:pt x="61145" y="127"/>
                    <a:pt x="61018" y="0"/>
                    <a:pt x="60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8"/>
            <p:cNvSpPr/>
            <p:nvPr/>
          </p:nvSpPr>
          <p:spPr>
            <a:xfrm>
              <a:off x="2898100" y="2164225"/>
              <a:ext cx="1373650" cy="1373625"/>
            </a:xfrm>
            <a:custGeom>
              <a:avLst/>
              <a:gdLst/>
              <a:ahLst/>
              <a:cxnLst/>
              <a:rect l="l" t="t" r="r" b="b"/>
              <a:pathLst>
                <a:path w="54946" h="54945" extrusionOk="0">
                  <a:moveTo>
                    <a:pt x="1" y="0"/>
                  </a:moveTo>
                  <a:lnTo>
                    <a:pt x="1" y="54945"/>
                  </a:lnTo>
                  <a:lnTo>
                    <a:pt x="54945" y="54945"/>
                  </a:lnTo>
                  <a:lnTo>
                    <a:pt x="54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8"/>
            <p:cNvSpPr/>
            <p:nvPr/>
          </p:nvSpPr>
          <p:spPr>
            <a:xfrm>
              <a:off x="2891050" y="2157150"/>
              <a:ext cx="1387775" cy="1387800"/>
            </a:xfrm>
            <a:custGeom>
              <a:avLst/>
              <a:gdLst/>
              <a:ahLst/>
              <a:cxnLst/>
              <a:rect l="l" t="t" r="r" b="b"/>
              <a:pathLst>
                <a:path w="55511" h="55512" extrusionOk="0">
                  <a:moveTo>
                    <a:pt x="54945" y="567"/>
                  </a:moveTo>
                  <a:lnTo>
                    <a:pt x="54945" y="54945"/>
                  </a:lnTo>
                  <a:lnTo>
                    <a:pt x="566" y="54945"/>
                  </a:lnTo>
                  <a:lnTo>
                    <a:pt x="566" y="567"/>
                  </a:lnTo>
                  <a:close/>
                  <a:moveTo>
                    <a:pt x="283" y="0"/>
                  </a:moveTo>
                  <a:cubicBezTo>
                    <a:pt x="127" y="0"/>
                    <a:pt x="0" y="128"/>
                    <a:pt x="0" y="284"/>
                  </a:cubicBezTo>
                  <a:lnTo>
                    <a:pt x="0" y="55229"/>
                  </a:lnTo>
                  <a:cubicBezTo>
                    <a:pt x="0" y="55385"/>
                    <a:pt x="127" y="55511"/>
                    <a:pt x="283" y="55511"/>
                  </a:cubicBezTo>
                  <a:lnTo>
                    <a:pt x="55227" y="55511"/>
                  </a:lnTo>
                  <a:cubicBezTo>
                    <a:pt x="55384" y="55511"/>
                    <a:pt x="55511" y="55384"/>
                    <a:pt x="55511" y="55228"/>
                  </a:cubicBezTo>
                  <a:lnTo>
                    <a:pt x="55511" y="284"/>
                  </a:lnTo>
                  <a:cubicBezTo>
                    <a:pt x="55511" y="128"/>
                    <a:pt x="55384" y="0"/>
                    <a:pt x="552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8"/>
            <p:cNvSpPr/>
            <p:nvPr/>
          </p:nvSpPr>
          <p:spPr>
            <a:xfrm>
              <a:off x="2898100" y="2600550"/>
              <a:ext cx="1373650" cy="937325"/>
            </a:xfrm>
            <a:custGeom>
              <a:avLst/>
              <a:gdLst/>
              <a:ahLst/>
              <a:cxnLst/>
              <a:rect l="l" t="t" r="r" b="b"/>
              <a:pathLst>
                <a:path w="54946" h="37493" extrusionOk="0">
                  <a:moveTo>
                    <a:pt x="44644" y="0"/>
                  </a:moveTo>
                  <a:cubicBezTo>
                    <a:pt x="43756" y="0"/>
                    <a:pt x="42867" y="348"/>
                    <a:pt x="42201" y="1044"/>
                  </a:cubicBezTo>
                  <a:lnTo>
                    <a:pt x="29390" y="14439"/>
                  </a:lnTo>
                  <a:lnTo>
                    <a:pt x="19409" y="11645"/>
                  </a:lnTo>
                  <a:cubicBezTo>
                    <a:pt x="19109" y="11560"/>
                    <a:pt x="18801" y="11519"/>
                    <a:pt x="18496" y="11519"/>
                  </a:cubicBezTo>
                  <a:cubicBezTo>
                    <a:pt x="17791" y="11519"/>
                    <a:pt x="17095" y="11740"/>
                    <a:pt x="16511" y="12163"/>
                  </a:cubicBezTo>
                  <a:lnTo>
                    <a:pt x="1" y="24137"/>
                  </a:lnTo>
                  <a:lnTo>
                    <a:pt x="1" y="37493"/>
                  </a:lnTo>
                  <a:lnTo>
                    <a:pt x="54945" y="37493"/>
                  </a:lnTo>
                  <a:lnTo>
                    <a:pt x="54945" y="9238"/>
                  </a:lnTo>
                  <a:lnTo>
                    <a:pt x="47086" y="1042"/>
                  </a:lnTo>
                  <a:cubicBezTo>
                    <a:pt x="46420" y="348"/>
                    <a:pt x="45532" y="0"/>
                    <a:pt x="44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8"/>
            <p:cNvSpPr/>
            <p:nvPr/>
          </p:nvSpPr>
          <p:spPr>
            <a:xfrm>
              <a:off x="2891050" y="2593475"/>
              <a:ext cx="1387775" cy="951475"/>
            </a:xfrm>
            <a:custGeom>
              <a:avLst/>
              <a:gdLst/>
              <a:ahLst/>
              <a:cxnLst/>
              <a:rect l="l" t="t" r="r" b="b"/>
              <a:pathLst>
                <a:path w="55511" h="38059" extrusionOk="0">
                  <a:moveTo>
                    <a:pt x="44939" y="567"/>
                  </a:moveTo>
                  <a:cubicBezTo>
                    <a:pt x="45779" y="567"/>
                    <a:pt x="46583" y="911"/>
                    <a:pt x="47163" y="1521"/>
                  </a:cubicBezTo>
                  <a:lnTo>
                    <a:pt x="54945" y="9636"/>
                  </a:lnTo>
                  <a:lnTo>
                    <a:pt x="54945" y="37492"/>
                  </a:lnTo>
                  <a:lnTo>
                    <a:pt x="566" y="37492"/>
                  </a:lnTo>
                  <a:lnTo>
                    <a:pt x="566" y="24565"/>
                  </a:lnTo>
                  <a:lnTo>
                    <a:pt x="16959" y="12676"/>
                  </a:lnTo>
                  <a:cubicBezTo>
                    <a:pt x="17492" y="12286"/>
                    <a:pt x="18129" y="12083"/>
                    <a:pt x="18775" y="12083"/>
                  </a:cubicBezTo>
                  <a:cubicBezTo>
                    <a:pt x="19056" y="12083"/>
                    <a:pt x="19338" y="12121"/>
                    <a:pt x="19614" y="12199"/>
                  </a:cubicBezTo>
                  <a:lnTo>
                    <a:pt x="29595" y="14995"/>
                  </a:lnTo>
                  <a:cubicBezTo>
                    <a:pt x="29620" y="15002"/>
                    <a:pt x="29645" y="15005"/>
                    <a:pt x="29670" y="15005"/>
                  </a:cubicBezTo>
                  <a:cubicBezTo>
                    <a:pt x="29747" y="15005"/>
                    <a:pt x="29821" y="14974"/>
                    <a:pt x="29876" y="14918"/>
                  </a:cubicBezTo>
                  <a:lnTo>
                    <a:pt x="42687" y="1523"/>
                  </a:lnTo>
                  <a:cubicBezTo>
                    <a:pt x="43267" y="913"/>
                    <a:pt x="44072" y="567"/>
                    <a:pt x="44913" y="567"/>
                  </a:cubicBezTo>
                  <a:cubicBezTo>
                    <a:pt x="44917" y="567"/>
                    <a:pt x="44921" y="567"/>
                    <a:pt x="44925" y="567"/>
                  </a:cubicBezTo>
                  <a:lnTo>
                    <a:pt x="44927" y="567"/>
                  </a:lnTo>
                  <a:cubicBezTo>
                    <a:pt x="44931" y="567"/>
                    <a:pt x="44935" y="567"/>
                    <a:pt x="44939" y="567"/>
                  </a:cubicBezTo>
                  <a:close/>
                  <a:moveTo>
                    <a:pt x="44913" y="0"/>
                  </a:moveTo>
                  <a:cubicBezTo>
                    <a:pt x="43917" y="0"/>
                    <a:pt x="42965" y="410"/>
                    <a:pt x="42278" y="1132"/>
                  </a:cubicBezTo>
                  <a:lnTo>
                    <a:pt x="29585" y="14405"/>
                  </a:lnTo>
                  <a:lnTo>
                    <a:pt x="19767" y="11655"/>
                  </a:lnTo>
                  <a:cubicBezTo>
                    <a:pt x="19441" y="11563"/>
                    <a:pt x="19107" y="11518"/>
                    <a:pt x="18776" y="11518"/>
                  </a:cubicBezTo>
                  <a:cubicBezTo>
                    <a:pt x="18012" y="11518"/>
                    <a:pt x="17258" y="11758"/>
                    <a:pt x="16627" y="12218"/>
                  </a:cubicBezTo>
                  <a:lnTo>
                    <a:pt x="118" y="24192"/>
                  </a:lnTo>
                  <a:cubicBezTo>
                    <a:pt x="44" y="24245"/>
                    <a:pt x="0" y="24330"/>
                    <a:pt x="0" y="24420"/>
                  </a:cubicBezTo>
                  <a:lnTo>
                    <a:pt x="0" y="37776"/>
                  </a:lnTo>
                  <a:cubicBezTo>
                    <a:pt x="0" y="37932"/>
                    <a:pt x="127" y="38058"/>
                    <a:pt x="283" y="38058"/>
                  </a:cubicBezTo>
                  <a:lnTo>
                    <a:pt x="55227" y="38058"/>
                  </a:lnTo>
                  <a:cubicBezTo>
                    <a:pt x="55384" y="38058"/>
                    <a:pt x="55511" y="37931"/>
                    <a:pt x="55511" y="37775"/>
                  </a:cubicBezTo>
                  <a:lnTo>
                    <a:pt x="55511" y="9520"/>
                  </a:lnTo>
                  <a:cubicBezTo>
                    <a:pt x="55511" y="9448"/>
                    <a:pt x="55483" y="9378"/>
                    <a:pt x="55433" y="9325"/>
                  </a:cubicBezTo>
                  <a:lnTo>
                    <a:pt x="47571" y="1129"/>
                  </a:lnTo>
                  <a:cubicBezTo>
                    <a:pt x="46874" y="401"/>
                    <a:pt x="45934" y="0"/>
                    <a:pt x="44927" y="0"/>
                  </a:cubicBezTo>
                  <a:lnTo>
                    <a:pt x="44925" y="0"/>
                  </a:lnTo>
                  <a:cubicBezTo>
                    <a:pt x="44921" y="0"/>
                    <a:pt x="44917" y="0"/>
                    <a:pt x="44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8"/>
            <p:cNvSpPr/>
            <p:nvPr/>
          </p:nvSpPr>
          <p:spPr>
            <a:xfrm>
              <a:off x="3234175" y="2360675"/>
              <a:ext cx="346675" cy="346650"/>
            </a:xfrm>
            <a:custGeom>
              <a:avLst/>
              <a:gdLst/>
              <a:ahLst/>
              <a:cxnLst/>
              <a:rect l="l" t="t" r="r" b="b"/>
              <a:pathLst>
                <a:path w="13867" h="13866" extrusionOk="0">
                  <a:moveTo>
                    <a:pt x="6933" y="0"/>
                  </a:moveTo>
                  <a:cubicBezTo>
                    <a:pt x="5094" y="0"/>
                    <a:pt x="3331" y="730"/>
                    <a:pt x="2032" y="2030"/>
                  </a:cubicBezTo>
                  <a:cubicBezTo>
                    <a:pt x="732" y="3330"/>
                    <a:pt x="0" y="5094"/>
                    <a:pt x="0" y="6933"/>
                  </a:cubicBezTo>
                  <a:cubicBezTo>
                    <a:pt x="0" y="8771"/>
                    <a:pt x="732" y="10535"/>
                    <a:pt x="2032" y="11835"/>
                  </a:cubicBezTo>
                  <a:cubicBezTo>
                    <a:pt x="3331" y="13135"/>
                    <a:pt x="5094" y="13865"/>
                    <a:pt x="6933" y="13865"/>
                  </a:cubicBezTo>
                  <a:cubicBezTo>
                    <a:pt x="8772" y="13865"/>
                    <a:pt x="10535" y="13135"/>
                    <a:pt x="11836" y="11835"/>
                  </a:cubicBezTo>
                  <a:cubicBezTo>
                    <a:pt x="13136" y="10535"/>
                    <a:pt x="13866" y="8771"/>
                    <a:pt x="13866" y="6933"/>
                  </a:cubicBezTo>
                  <a:cubicBezTo>
                    <a:pt x="13866" y="5094"/>
                    <a:pt x="13136" y="3330"/>
                    <a:pt x="11836" y="2030"/>
                  </a:cubicBezTo>
                  <a:cubicBezTo>
                    <a:pt x="10535" y="730"/>
                    <a:pt x="8772" y="0"/>
                    <a:pt x="69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8"/>
            <p:cNvSpPr/>
            <p:nvPr/>
          </p:nvSpPr>
          <p:spPr>
            <a:xfrm>
              <a:off x="3227100" y="2353600"/>
              <a:ext cx="360800" cy="360775"/>
            </a:xfrm>
            <a:custGeom>
              <a:avLst/>
              <a:gdLst/>
              <a:ahLst/>
              <a:cxnLst/>
              <a:rect l="l" t="t" r="r" b="b"/>
              <a:pathLst>
                <a:path w="14432" h="14431" extrusionOk="0">
                  <a:moveTo>
                    <a:pt x="7216" y="566"/>
                  </a:moveTo>
                  <a:cubicBezTo>
                    <a:pt x="10883" y="566"/>
                    <a:pt x="13867" y="3548"/>
                    <a:pt x="13867" y="7215"/>
                  </a:cubicBezTo>
                  <a:cubicBezTo>
                    <a:pt x="13867" y="10882"/>
                    <a:pt x="10883" y="13866"/>
                    <a:pt x="7216" y="13866"/>
                  </a:cubicBezTo>
                  <a:cubicBezTo>
                    <a:pt x="3550" y="13866"/>
                    <a:pt x="567" y="10882"/>
                    <a:pt x="567" y="7216"/>
                  </a:cubicBezTo>
                  <a:cubicBezTo>
                    <a:pt x="567" y="3549"/>
                    <a:pt x="3550" y="566"/>
                    <a:pt x="7216" y="566"/>
                  </a:cubicBezTo>
                  <a:close/>
                  <a:moveTo>
                    <a:pt x="7216" y="1"/>
                  </a:moveTo>
                  <a:cubicBezTo>
                    <a:pt x="3237" y="1"/>
                    <a:pt x="1" y="3237"/>
                    <a:pt x="1" y="7216"/>
                  </a:cubicBezTo>
                  <a:cubicBezTo>
                    <a:pt x="1" y="11194"/>
                    <a:pt x="3237" y="14431"/>
                    <a:pt x="7216" y="14431"/>
                  </a:cubicBezTo>
                  <a:cubicBezTo>
                    <a:pt x="11195" y="14431"/>
                    <a:pt x="14432" y="11194"/>
                    <a:pt x="14432" y="7216"/>
                  </a:cubicBezTo>
                  <a:cubicBezTo>
                    <a:pt x="14432" y="3237"/>
                    <a:pt x="11195" y="1"/>
                    <a:pt x="72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8"/>
            <p:cNvSpPr/>
            <p:nvPr/>
          </p:nvSpPr>
          <p:spPr>
            <a:xfrm>
              <a:off x="3513700" y="2949125"/>
              <a:ext cx="1528500" cy="720675"/>
            </a:xfrm>
            <a:custGeom>
              <a:avLst/>
              <a:gdLst/>
              <a:ahLst/>
              <a:cxnLst/>
              <a:rect l="l" t="t" r="r" b="b"/>
              <a:pathLst>
                <a:path w="61140" h="28827" extrusionOk="0">
                  <a:moveTo>
                    <a:pt x="55263" y="0"/>
                  </a:moveTo>
                  <a:lnTo>
                    <a:pt x="50402" y="3063"/>
                  </a:lnTo>
                  <a:lnTo>
                    <a:pt x="35262" y="18629"/>
                  </a:lnTo>
                  <a:lnTo>
                    <a:pt x="12189" y="24985"/>
                  </a:lnTo>
                  <a:cubicBezTo>
                    <a:pt x="12189" y="24985"/>
                    <a:pt x="10133" y="22591"/>
                    <a:pt x="8648" y="22577"/>
                  </a:cubicBezTo>
                  <a:cubicBezTo>
                    <a:pt x="8642" y="22577"/>
                    <a:pt x="8636" y="22577"/>
                    <a:pt x="8630" y="22577"/>
                  </a:cubicBezTo>
                  <a:cubicBezTo>
                    <a:pt x="7125" y="22577"/>
                    <a:pt x="2395" y="24302"/>
                    <a:pt x="2395" y="24302"/>
                  </a:cubicBezTo>
                  <a:cubicBezTo>
                    <a:pt x="2395" y="24302"/>
                    <a:pt x="1788" y="25781"/>
                    <a:pt x="2976" y="25792"/>
                  </a:cubicBezTo>
                  <a:cubicBezTo>
                    <a:pt x="2987" y="25792"/>
                    <a:pt x="2998" y="25792"/>
                    <a:pt x="3009" y="25792"/>
                  </a:cubicBezTo>
                  <a:cubicBezTo>
                    <a:pt x="3119" y="25792"/>
                    <a:pt x="3239" y="25787"/>
                    <a:pt x="3365" y="25779"/>
                  </a:cubicBezTo>
                  <a:lnTo>
                    <a:pt x="3365" y="25779"/>
                  </a:lnTo>
                  <a:lnTo>
                    <a:pt x="1" y="26358"/>
                  </a:lnTo>
                  <a:cubicBezTo>
                    <a:pt x="163" y="27387"/>
                    <a:pt x="1045" y="28149"/>
                    <a:pt x="2088" y="28159"/>
                  </a:cubicBezTo>
                  <a:lnTo>
                    <a:pt x="5033" y="28186"/>
                  </a:lnTo>
                  <a:lnTo>
                    <a:pt x="10075" y="28827"/>
                  </a:lnTo>
                  <a:lnTo>
                    <a:pt x="14840" y="27385"/>
                  </a:lnTo>
                  <a:cubicBezTo>
                    <a:pt x="14840" y="27385"/>
                    <a:pt x="37433" y="24920"/>
                    <a:pt x="38623" y="24634"/>
                  </a:cubicBezTo>
                  <a:cubicBezTo>
                    <a:pt x="39813" y="24348"/>
                    <a:pt x="58970" y="7893"/>
                    <a:pt x="58970" y="7893"/>
                  </a:cubicBezTo>
                  <a:cubicBezTo>
                    <a:pt x="58970" y="7893"/>
                    <a:pt x="61139" y="5986"/>
                    <a:pt x="60312" y="3775"/>
                  </a:cubicBezTo>
                  <a:cubicBezTo>
                    <a:pt x="59485" y="1564"/>
                    <a:pt x="55263" y="0"/>
                    <a:pt x="55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8"/>
            <p:cNvSpPr/>
            <p:nvPr/>
          </p:nvSpPr>
          <p:spPr>
            <a:xfrm>
              <a:off x="3506125" y="2942150"/>
              <a:ext cx="1544150" cy="734750"/>
            </a:xfrm>
            <a:custGeom>
              <a:avLst/>
              <a:gdLst/>
              <a:ahLst/>
              <a:cxnLst/>
              <a:rect l="l" t="t" r="r" b="b"/>
              <a:pathLst>
                <a:path w="61766" h="29390" extrusionOk="0">
                  <a:moveTo>
                    <a:pt x="55574" y="1"/>
                  </a:moveTo>
                  <a:cubicBezTo>
                    <a:pt x="55459" y="1"/>
                    <a:pt x="55350" y="72"/>
                    <a:pt x="55308" y="185"/>
                  </a:cubicBezTo>
                  <a:cubicBezTo>
                    <a:pt x="55255" y="328"/>
                    <a:pt x="55325" y="488"/>
                    <a:pt x="55467" y="546"/>
                  </a:cubicBezTo>
                  <a:cubicBezTo>
                    <a:pt x="55507" y="561"/>
                    <a:pt x="59578" y="2090"/>
                    <a:pt x="60350" y="4154"/>
                  </a:cubicBezTo>
                  <a:cubicBezTo>
                    <a:pt x="61098" y="6153"/>
                    <a:pt x="59107" y="7944"/>
                    <a:pt x="59088" y="7959"/>
                  </a:cubicBezTo>
                  <a:cubicBezTo>
                    <a:pt x="51463" y="14509"/>
                    <a:pt x="39781" y="24356"/>
                    <a:pt x="38859" y="24638"/>
                  </a:cubicBezTo>
                  <a:cubicBezTo>
                    <a:pt x="37700" y="24918"/>
                    <a:pt x="15337" y="27359"/>
                    <a:pt x="15061" y="27395"/>
                  </a:cubicBezTo>
                  <a:lnTo>
                    <a:pt x="10354" y="28819"/>
                  </a:lnTo>
                  <a:lnTo>
                    <a:pt x="5337" y="28184"/>
                  </a:lnTo>
                  <a:lnTo>
                    <a:pt x="2393" y="28157"/>
                  </a:lnTo>
                  <a:cubicBezTo>
                    <a:pt x="1593" y="28151"/>
                    <a:pt x="886" y="27630"/>
                    <a:pt x="646" y="26865"/>
                  </a:cubicBezTo>
                  <a:lnTo>
                    <a:pt x="3701" y="26338"/>
                  </a:lnTo>
                  <a:cubicBezTo>
                    <a:pt x="4961" y="26251"/>
                    <a:pt x="6825" y="25806"/>
                    <a:pt x="6913" y="25785"/>
                  </a:cubicBezTo>
                  <a:cubicBezTo>
                    <a:pt x="7062" y="25750"/>
                    <a:pt x="7157" y="25603"/>
                    <a:pt x="7126" y="25453"/>
                  </a:cubicBezTo>
                  <a:cubicBezTo>
                    <a:pt x="7098" y="25318"/>
                    <a:pt x="6981" y="25226"/>
                    <a:pt x="6849" y="25226"/>
                  </a:cubicBezTo>
                  <a:cubicBezTo>
                    <a:pt x="6833" y="25226"/>
                    <a:pt x="6816" y="25228"/>
                    <a:pt x="6799" y="25231"/>
                  </a:cubicBezTo>
                  <a:lnTo>
                    <a:pt x="3633" y="25777"/>
                  </a:lnTo>
                  <a:cubicBezTo>
                    <a:pt x="3508" y="25786"/>
                    <a:pt x="3389" y="25788"/>
                    <a:pt x="3282" y="25788"/>
                  </a:cubicBezTo>
                  <a:cubicBezTo>
                    <a:pt x="2993" y="25786"/>
                    <a:pt x="2921" y="25678"/>
                    <a:pt x="2897" y="25643"/>
                  </a:cubicBezTo>
                  <a:cubicBezTo>
                    <a:pt x="2761" y="25437"/>
                    <a:pt x="2847" y="25031"/>
                    <a:pt x="2920" y="24803"/>
                  </a:cubicBezTo>
                  <a:cubicBezTo>
                    <a:pt x="3674" y="24533"/>
                    <a:pt x="7628" y="23140"/>
                    <a:pt x="8932" y="23140"/>
                  </a:cubicBezTo>
                  <a:lnTo>
                    <a:pt x="8948" y="23140"/>
                  </a:lnTo>
                  <a:cubicBezTo>
                    <a:pt x="10060" y="23149"/>
                    <a:pt x="11728" y="24811"/>
                    <a:pt x="12278" y="25449"/>
                  </a:cubicBezTo>
                  <a:cubicBezTo>
                    <a:pt x="12332" y="25513"/>
                    <a:pt x="12412" y="25548"/>
                    <a:pt x="12493" y="25548"/>
                  </a:cubicBezTo>
                  <a:cubicBezTo>
                    <a:pt x="12518" y="25548"/>
                    <a:pt x="12543" y="25545"/>
                    <a:pt x="12567" y="25538"/>
                  </a:cubicBezTo>
                  <a:lnTo>
                    <a:pt x="35640" y="19181"/>
                  </a:lnTo>
                  <a:cubicBezTo>
                    <a:pt x="35688" y="19168"/>
                    <a:pt x="35732" y="19142"/>
                    <a:pt x="35767" y="19106"/>
                  </a:cubicBezTo>
                  <a:lnTo>
                    <a:pt x="50907" y="3539"/>
                  </a:lnTo>
                  <a:cubicBezTo>
                    <a:pt x="51009" y="3426"/>
                    <a:pt x="51004" y="3253"/>
                    <a:pt x="50894" y="3147"/>
                  </a:cubicBezTo>
                  <a:cubicBezTo>
                    <a:pt x="50839" y="3094"/>
                    <a:pt x="50768" y="3067"/>
                    <a:pt x="50697" y="3067"/>
                  </a:cubicBezTo>
                  <a:cubicBezTo>
                    <a:pt x="50627" y="3067"/>
                    <a:pt x="50556" y="3093"/>
                    <a:pt x="50502" y="3144"/>
                  </a:cubicBezTo>
                  <a:lnTo>
                    <a:pt x="35415" y="18656"/>
                  </a:lnTo>
                  <a:lnTo>
                    <a:pt x="12585" y="24945"/>
                  </a:lnTo>
                  <a:cubicBezTo>
                    <a:pt x="12110" y="24421"/>
                    <a:pt x="10350" y="22586"/>
                    <a:pt x="8953" y="22573"/>
                  </a:cubicBezTo>
                  <a:lnTo>
                    <a:pt x="8934" y="22573"/>
                  </a:lnTo>
                  <a:cubicBezTo>
                    <a:pt x="7396" y="22573"/>
                    <a:pt x="2797" y="24244"/>
                    <a:pt x="2601" y="24316"/>
                  </a:cubicBezTo>
                  <a:cubicBezTo>
                    <a:pt x="2526" y="24342"/>
                    <a:pt x="2467" y="24399"/>
                    <a:pt x="2436" y="24473"/>
                  </a:cubicBezTo>
                  <a:cubicBezTo>
                    <a:pt x="2397" y="24569"/>
                    <a:pt x="2067" y="25414"/>
                    <a:pt x="2424" y="25955"/>
                  </a:cubicBezTo>
                  <a:cubicBezTo>
                    <a:pt x="2430" y="25963"/>
                    <a:pt x="2436" y="25972"/>
                    <a:pt x="2444" y="25982"/>
                  </a:cubicBezTo>
                  <a:lnTo>
                    <a:pt x="255" y="26359"/>
                  </a:lnTo>
                  <a:cubicBezTo>
                    <a:pt x="103" y="26385"/>
                    <a:pt x="1" y="26529"/>
                    <a:pt x="25" y="26682"/>
                  </a:cubicBezTo>
                  <a:cubicBezTo>
                    <a:pt x="205" y="27849"/>
                    <a:pt x="1206" y="28713"/>
                    <a:pt x="2388" y="28722"/>
                  </a:cubicBezTo>
                  <a:lnTo>
                    <a:pt x="5300" y="28747"/>
                  </a:lnTo>
                  <a:lnTo>
                    <a:pt x="10342" y="29386"/>
                  </a:lnTo>
                  <a:cubicBezTo>
                    <a:pt x="10354" y="29388"/>
                    <a:pt x="10366" y="29389"/>
                    <a:pt x="10378" y="29389"/>
                  </a:cubicBezTo>
                  <a:cubicBezTo>
                    <a:pt x="10405" y="29389"/>
                    <a:pt x="10432" y="29385"/>
                    <a:pt x="10460" y="29377"/>
                  </a:cubicBezTo>
                  <a:lnTo>
                    <a:pt x="15173" y="27947"/>
                  </a:lnTo>
                  <a:cubicBezTo>
                    <a:pt x="16096" y="27846"/>
                    <a:pt x="37798" y="25475"/>
                    <a:pt x="38992" y="25188"/>
                  </a:cubicBezTo>
                  <a:cubicBezTo>
                    <a:pt x="40213" y="24895"/>
                    <a:pt x="57492" y="10077"/>
                    <a:pt x="59460" y="8385"/>
                  </a:cubicBezTo>
                  <a:cubicBezTo>
                    <a:pt x="59554" y="8303"/>
                    <a:pt x="61765" y="6322"/>
                    <a:pt x="60880" y="3956"/>
                  </a:cubicBezTo>
                  <a:cubicBezTo>
                    <a:pt x="60017" y="1651"/>
                    <a:pt x="55841" y="82"/>
                    <a:pt x="55663" y="15"/>
                  </a:cubicBezTo>
                  <a:cubicBezTo>
                    <a:pt x="55634" y="6"/>
                    <a:pt x="55604" y="1"/>
                    <a:pt x="555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8"/>
            <p:cNvSpPr/>
            <p:nvPr/>
          </p:nvSpPr>
          <p:spPr>
            <a:xfrm>
              <a:off x="4416950" y="2923850"/>
              <a:ext cx="632475" cy="586425"/>
            </a:xfrm>
            <a:custGeom>
              <a:avLst/>
              <a:gdLst/>
              <a:ahLst/>
              <a:cxnLst/>
              <a:rect l="l" t="t" r="r" b="b"/>
              <a:pathLst>
                <a:path w="25299" h="23457" extrusionOk="0">
                  <a:moveTo>
                    <a:pt x="19818" y="1"/>
                  </a:moveTo>
                  <a:lnTo>
                    <a:pt x="11540" y="5699"/>
                  </a:lnTo>
                  <a:lnTo>
                    <a:pt x="0" y="17277"/>
                  </a:lnTo>
                  <a:lnTo>
                    <a:pt x="8588" y="23456"/>
                  </a:lnTo>
                  <a:lnTo>
                    <a:pt x="23478" y="9434"/>
                  </a:lnTo>
                  <a:cubicBezTo>
                    <a:pt x="24969" y="8030"/>
                    <a:pt x="25298" y="5774"/>
                    <a:pt x="24239" y="4021"/>
                  </a:cubicBezTo>
                  <a:cubicBezTo>
                    <a:pt x="24222" y="3994"/>
                    <a:pt x="24206" y="3967"/>
                    <a:pt x="24189" y="3940"/>
                  </a:cubicBezTo>
                  <a:cubicBezTo>
                    <a:pt x="22519" y="1213"/>
                    <a:pt x="19818" y="1"/>
                    <a:pt x="19818"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8"/>
            <p:cNvSpPr/>
            <p:nvPr/>
          </p:nvSpPr>
          <p:spPr>
            <a:xfrm>
              <a:off x="4409750" y="2916800"/>
              <a:ext cx="647150" cy="600550"/>
            </a:xfrm>
            <a:custGeom>
              <a:avLst/>
              <a:gdLst/>
              <a:ahLst/>
              <a:cxnLst/>
              <a:rect l="l" t="t" r="r" b="b"/>
              <a:pathLst>
                <a:path w="25886" h="24022" extrusionOk="0">
                  <a:moveTo>
                    <a:pt x="20108" y="0"/>
                  </a:moveTo>
                  <a:cubicBezTo>
                    <a:pt x="20000" y="0"/>
                    <a:pt x="19897" y="62"/>
                    <a:pt x="19850" y="166"/>
                  </a:cubicBezTo>
                  <a:cubicBezTo>
                    <a:pt x="19786" y="309"/>
                    <a:pt x="19849" y="477"/>
                    <a:pt x="19992" y="541"/>
                  </a:cubicBezTo>
                  <a:cubicBezTo>
                    <a:pt x="20018" y="553"/>
                    <a:pt x="22636" y="1753"/>
                    <a:pt x="24255" y="4399"/>
                  </a:cubicBezTo>
                  <a:lnTo>
                    <a:pt x="24285" y="4449"/>
                  </a:lnTo>
                  <a:cubicBezTo>
                    <a:pt x="25265" y="6070"/>
                    <a:pt x="24965" y="8198"/>
                    <a:pt x="23572" y="9510"/>
                  </a:cubicBezTo>
                  <a:lnTo>
                    <a:pt x="8851" y="23373"/>
                  </a:lnTo>
                  <a:lnTo>
                    <a:pt x="723" y="17523"/>
                  </a:lnTo>
                  <a:lnTo>
                    <a:pt x="12030" y="6180"/>
                  </a:lnTo>
                  <a:cubicBezTo>
                    <a:pt x="12140" y="6069"/>
                    <a:pt x="12139" y="5891"/>
                    <a:pt x="12028" y="5780"/>
                  </a:cubicBezTo>
                  <a:cubicBezTo>
                    <a:pt x="11973" y="5726"/>
                    <a:pt x="11902" y="5698"/>
                    <a:pt x="11830" y="5698"/>
                  </a:cubicBezTo>
                  <a:cubicBezTo>
                    <a:pt x="11757" y="5698"/>
                    <a:pt x="11684" y="5726"/>
                    <a:pt x="11629" y="5782"/>
                  </a:cubicBezTo>
                  <a:lnTo>
                    <a:pt x="90" y="17359"/>
                  </a:lnTo>
                  <a:cubicBezTo>
                    <a:pt x="30" y="17417"/>
                    <a:pt x="0" y="17499"/>
                    <a:pt x="8" y="17581"/>
                  </a:cubicBezTo>
                  <a:cubicBezTo>
                    <a:pt x="15" y="17664"/>
                    <a:pt x="57" y="17739"/>
                    <a:pt x="124" y="17788"/>
                  </a:cubicBezTo>
                  <a:lnTo>
                    <a:pt x="8711" y="23968"/>
                  </a:lnTo>
                  <a:cubicBezTo>
                    <a:pt x="8758" y="24003"/>
                    <a:pt x="8816" y="24021"/>
                    <a:pt x="8876" y="24021"/>
                  </a:cubicBezTo>
                  <a:cubicBezTo>
                    <a:pt x="8948" y="24021"/>
                    <a:pt x="9017" y="23994"/>
                    <a:pt x="9069" y="23944"/>
                  </a:cubicBezTo>
                  <a:lnTo>
                    <a:pt x="23959" y="9922"/>
                  </a:lnTo>
                  <a:cubicBezTo>
                    <a:pt x="25545" y="8429"/>
                    <a:pt x="25885" y="6004"/>
                    <a:pt x="24771" y="4158"/>
                  </a:cubicBezTo>
                  <a:lnTo>
                    <a:pt x="24720" y="4074"/>
                  </a:lnTo>
                  <a:cubicBezTo>
                    <a:pt x="23022" y="1303"/>
                    <a:pt x="20337" y="75"/>
                    <a:pt x="20224" y="25"/>
                  </a:cubicBezTo>
                  <a:cubicBezTo>
                    <a:pt x="20186" y="8"/>
                    <a:pt x="20146" y="0"/>
                    <a:pt x="201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8"/>
            <p:cNvSpPr/>
            <p:nvPr/>
          </p:nvSpPr>
          <p:spPr>
            <a:xfrm>
              <a:off x="4416950" y="3305775"/>
              <a:ext cx="265150" cy="204500"/>
            </a:xfrm>
            <a:custGeom>
              <a:avLst/>
              <a:gdLst/>
              <a:ahLst/>
              <a:cxnLst/>
              <a:rect l="l" t="t" r="r" b="b"/>
              <a:pathLst>
                <a:path w="10606" h="8180" extrusionOk="0">
                  <a:moveTo>
                    <a:pt x="1992" y="1"/>
                  </a:moveTo>
                  <a:lnTo>
                    <a:pt x="0" y="1998"/>
                  </a:lnTo>
                  <a:lnTo>
                    <a:pt x="8588" y="8179"/>
                  </a:lnTo>
                  <a:lnTo>
                    <a:pt x="10605" y="6279"/>
                  </a:lnTo>
                  <a:lnTo>
                    <a:pt x="19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8"/>
            <p:cNvSpPr/>
            <p:nvPr/>
          </p:nvSpPr>
          <p:spPr>
            <a:xfrm>
              <a:off x="4409750" y="3298750"/>
              <a:ext cx="280425" cy="218600"/>
            </a:xfrm>
            <a:custGeom>
              <a:avLst/>
              <a:gdLst/>
              <a:ahLst/>
              <a:cxnLst/>
              <a:rect l="l" t="t" r="r" b="b"/>
              <a:pathLst>
                <a:path w="11217" h="8744" extrusionOk="0">
                  <a:moveTo>
                    <a:pt x="2309" y="653"/>
                  </a:moveTo>
                  <a:lnTo>
                    <a:pt x="10452" y="6588"/>
                  </a:lnTo>
                  <a:lnTo>
                    <a:pt x="8851" y="8095"/>
                  </a:lnTo>
                  <a:lnTo>
                    <a:pt x="724" y="2245"/>
                  </a:lnTo>
                  <a:lnTo>
                    <a:pt x="2309" y="653"/>
                  </a:lnTo>
                  <a:close/>
                  <a:moveTo>
                    <a:pt x="2281" y="0"/>
                  </a:moveTo>
                  <a:cubicBezTo>
                    <a:pt x="2208" y="0"/>
                    <a:pt x="2135" y="29"/>
                    <a:pt x="2080" y="84"/>
                  </a:cubicBezTo>
                  <a:lnTo>
                    <a:pt x="90" y="2081"/>
                  </a:lnTo>
                  <a:cubicBezTo>
                    <a:pt x="30" y="2139"/>
                    <a:pt x="0" y="2221"/>
                    <a:pt x="8" y="2303"/>
                  </a:cubicBezTo>
                  <a:cubicBezTo>
                    <a:pt x="15" y="2386"/>
                    <a:pt x="57" y="2461"/>
                    <a:pt x="124" y="2510"/>
                  </a:cubicBezTo>
                  <a:lnTo>
                    <a:pt x="8711" y="8690"/>
                  </a:lnTo>
                  <a:cubicBezTo>
                    <a:pt x="8758" y="8725"/>
                    <a:pt x="8816" y="8743"/>
                    <a:pt x="8876" y="8743"/>
                  </a:cubicBezTo>
                  <a:cubicBezTo>
                    <a:pt x="8948" y="8743"/>
                    <a:pt x="9017" y="8716"/>
                    <a:pt x="9069" y="8667"/>
                  </a:cubicBezTo>
                  <a:lnTo>
                    <a:pt x="11088" y="6767"/>
                  </a:lnTo>
                  <a:cubicBezTo>
                    <a:pt x="11217" y="6645"/>
                    <a:pt x="11204" y="6437"/>
                    <a:pt x="11060" y="6332"/>
                  </a:cubicBezTo>
                  <a:lnTo>
                    <a:pt x="2447" y="55"/>
                  </a:lnTo>
                  <a:cubicBezTo>
                    <a:pt x="2397" y="18"/>
                    <a:pt x="2339" y="0"/>
                    <a:pt x="2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8"/>
            <p:cNvSpPr/>
            <p:nvPr/>
          </p:nvSpPr>
          <p:spPr>
            <a:xfrm>
              <a:off x="3250625" y="3574150"/>
              <a:ext cx="107125" cy="70225"/>
            </a:xfrm>
            <a:custGeom>
              <a:avLst/>
              <a:gdLst/>
              <a:ahLst/>
              <a:cxnLst/>
              <a:rect l="l" t="t" r="r" b="b"/>
              <a:pathLst>
                <a:path w="4285" h="2809" extrusionOk="0">
                  <a:moveTo>
                    <a:pt x="1009" y="1"/>
                  </a:moveTo>
                  <a:lnTo>
                    <a:pt x="1" y="219"/>
                  </a:lnTo>
                  <a:lnTo>
                    <a:pt x="2179" y="2573"/>
                  </a:lnTo>
                  <a:lnTo>
                    <a:pt x="4284" y="2808"/>
                  </a:lnTo>
                  <a:lnTo>
                    <a:pt x="10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8"/>
            <p:cNvSpPr/>
            <p:nvPr/>
          </p:nvSpPr>
          <p:spPr>
            <a:xfrm>
              <a:off x="3241750" y="3567075"/>
              <a:ext cx="125550" cy="84350"/>
            </a:xfrm>
            <a:custGeom>
              <a:avLst/>
              <a:gdLst/>
              <a:ahLst/>
              <a:cxnLst/>
              <a:rect l="l" t="t" r="r" b="b"/>
              <a:pathLst>
                <a:path w="5022" h="3374" extrusionOk="0">
                  <a:moveTo>
                    <a:pt x="1286" y="589"/>
                  </a:moveTo>
                  <a:lnTo>
                    <a:pt x="3759" y="2709"/>
                  </a:lnTo>
                  <a:lnTo>
                    <a:pt x="2670" y="2587"/>
                  </a:lnTo>
                  <a:lnTo>
                    <a:pt x="900" y="674"/>
                  </a:lnTo>
                  <a:lnTo>
                    <a:pt x="1286" y="589"/>
                  </a:lnTo>
                  <a:close/>
                  <a:moveTo>
                    <a:pt x="1365" y="1"/>
                  </a:moveTo>
                  <a:cubicBezTo>
                    <a:pt x="1345" y="1"/>
                    <a:pt x="1324" y="3"/>
                    <a:pt x="1304" y="8"/>
                  </a:cubicBezTo>
                  <a:lnTo>
                    <a:pt x="296" y="226"/>
                  </a:lnTo>
                  <a:cubicBezTo>
                    <a:pt x="83" y="272"/>
                    <a:pt x="0" y="534"/>
                    <a:pt x="148" y="695"/>
                  </a:cubicBezTo>
                  <a:lnTo>
                    <a:pt x="2325" y="3049"/>
                  </a:lnTo>
                  <a:cubicBezTo>
                    <a:pt x="2372" y="3099"/>
                    <a:pt x="2434" y="3130"/>
                    <a:pt x="2502" y="3138"/>
                  </a:cubicBezTo>
                  <a:lnTo>
                    <a:pt x="4608" y="3372"/>
                  </a:lnTo>
                  <a:cubicBezTo>
                    <a:pt x="4619" y="3373"/>
                    <a:pt x="4628" y="3374"/>
                    <a:pt x="4639" y="3374"/>
                  </a:cubicBezTo>
                  <a:cubicBezTo>
                    <a:pt x="4901" y="3374"/>
                    <a:pt x="5022" y="3047"/>
                    <a:pt x="4823" y="2876"/>
                  </a:cubicBezTo>
                  <a:lnTo>
                    <a:pt x="1548" y="69"/>
                  </a:lnTo>
                  <a:cubicBezTo>
                    <a:pt x="1497" y="25"/>
                    <a:pt x="1432" y="1"/>
                    <a:pt x="13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8"/>
            <p:cNvSpPr/>
            <p:nvPr/>
          </p:nvSpPr>
          <p:spPr>
            <a:xfrm>
              <a:off x="3353000" y="3574150"/>
              <a:ext cx="107075" cy="70225"/>
            </a:xfrm>
            <a:custGeom>
              <a:avLst/>
              <a:gdLst/>
              <a:ahLst/>
              <a:cxnLst/>
              <a:rect l="l" t="t" r="r" b="b"/>
              <a:pathLst>
                <a:path w="4283" h="2809" extrusionOk="0">
                  <a:moveTo>
                    <a:pt x="1008" y="1"/>
                  </a:moveTo>
                  <a:lnTo>
                    <a:pt x="0" y="219"/>
                  </a:lnTo>
                  <a:lnTo>
                    <a:pt x="2177" y="2573"/>
                  </a:lnTo>
                  <a:lnTo>
                    <a:pt x="4282" y="2808"/>
                  </a:lnTo>
                  <a:lnTo>
                    <a:pt x="10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a:off x="3344075" y="3567075"/>
              <a:ext cx="125575" cy="84350"/>
            </a:xfrm>
            <a:custGeom>
              <a:avLst/>
              <a:gdLst/>
              <a:ahLst/>
              <a:cxnLst/>
              <a:rect l="l" t="t" r="r" b="b"/>
              <a:pathLst>
                <a:path w="5023" h="3374" extrusionOk="0">
                  <a:moveTo>
                    <a:pt x="1287" y="589"/>
                  </a:moveTo>
                  <a:lnTo>
                    <a:pt x="3759" y="2709"/>
                  </a:lnTo>
                  <a:lnTo>
                    <a:pt x="2671" y="2587"/>
                  </a:lnTo>
                  <a:lnTo>
                    <a:pt x="900" y="674"/>
                  </a:lnTo>
                  <a:lnTo>
                    <a:pt x="1287" y="589"/>
                  </a:lnTo>
                  <a:close/>
                  <a:moveTo>
                    <a:pt x="1366" y="1"/>
                  </a:moveTo>
                  <a:cubicBezTo>
                    <a:pt x="1346" y="1"/>
                    <a:pt x="1325" y="3"/>
                    <a:pt x="1305" y="8"/>
                  </a:cubicBezTo>
                  <a:lnTo>
                    <a:pt x="297" y="226"/>
                  </a:lnTo>
                  <a:cubicBezTo>
                    <a:pt x="83" y="272"/>
                    <a:pt x="1" y="534"/>
                    <a:pt x="149" y="695"/>
                  </a:cubicBezTo>
                  <a:lnTo>
                    <a:pt x="2326" y="3049"/>
                  </a:lnTo>
                  <a:cubicBezTo>
                    <a:pt x="2372" y="3099"/>
                    <a:pt x="2435" y="3130"/>
                    <a:pt x="2503" y="3138"/>
                  </a:cubicBezTo>
                  <a:lnTo>
                    <a:pt x="4609" y="3372"/>
                  </a:lnTo>
                  <a:cubicBezTo>
                    <a:pt x="4619" y="3373"/>
                    <a:pt x="4630" y="3374"/>
                    <a:pt x="4639" y="3374"/>
                  </a:cubicBezTo>
                  <a:cubicBezTo>
                    <a:pt x="4902" y="3374"/>
                    <a:pt x="5023" y="3047"/>
                    <a:pt x="4824" y="2876"/>
                  </a:cubicBezTo>
                  <a:lnTo>
                    <a:pt x="1549" y="69"/>
                  </a:lnTo>
                  <a:cubicBezTo>
                    <a:pt x="1498" y="25"/>
                    <a:pt x="1433" y="1"/>
                    <a:pt x="1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a:off x="3296300" y="3565375"/>
              <a:ext cx="114075" cy="84825"/>
            </a:xfrm>
            <a:custGeom>
              <a:avLst/>
              <a:gdLst/>
              <a:ahLst/>
              <a:cxnLst/>
              <a:rect l="l" t="t" r="r" b="b"/>
              <a:pathLst>
                <a:path w="4563" h="3393" extrusionOk="0">
                  <a:moveTo>
                    <a:pt x="1" y="1"/>
                  </a:moveTo>
                  <a:lnTo>
                    <a:pt x="2457" y="3159"/>
                  </a:lnTo>
                  <a:lnTo>
                    <a:pt x="3276" y="3393"/>
                  </a:lnTo>
                  <a:lnTo>
                    <a:pt x="4562" y="3159"/>
                  </a:lnTo>
                  <a:lnTo>
                    <a:pt x="15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a:off x="3287125" y="3558325"/>
              <a:ext cx="132250" cy="98950"/>
            </a:xfrm>
            <a:custGeom>
              <a:avLst/>
              <a:gdLst/>
              <a:ahLst/>
              <a:cxnLst/>
              <a:rect l="l" t="t" r="r" b="b"/>
              <a:pathLst>
                <a:path w="5290" h="3958" extrusionOk="0">
                  <a:moveTo>
                    <a:pt x="1768" y="566"/>
                  </a:moveTo>
                  <a:lnTo>
                    <a:pt x="4360" y="3258"/>
                  </a:lnTo>
                  <a:lnTo>
                    <a:pt x="3658" y="3385"/>
                  </a:lnTo>
                  <a:lnTo>
                    <a:pt x="2990" y="3194"/>
                  </a:lnTo>
                  <a:lnTo>
                    <a:pt x="946" y="566"/>
                  </a:lnTo>
                  <a:close/>
                  <a:moveTo>
                    <a:pt x="368" y="0"/>
                  </a:moveTo>
                  <a:cubicBezTo>
                    <a:pt x="132" y="0"/>
                    <a:pt x="0" y="271"/>
                    <a:pt x="144" y="457"/>
                  </a:cubicBezTo>
                  <a:lnTo>
                    <a:pt x="2601" y="3614"/>
                  </a:lnTo>
                  <a:cubicBezTo>
                    <a:pt x="2637" y="3662"/>
                    <a:pt x="2688" y="3697"/>
                    <a:pt x="2746" y="3713"/>
                  </a:cubicBezTo>
                  <a:lnTo>
                    <a:pt x="3565" y="3947"/>
                  </a:lnTo>
                  <a:cubicBezTo>
                    <a:pt x="3590" y="3953"/>
                    <a:pt x="3616" y="3957"/>
                    <a:pt x="3643" y="3957"/>
                  </a:cubicBezTo>
                  <a:cubicBezTo>
                    <a:pt x="3660" y="3957"/>
                    <a:pt x="3676" y="3955"/>
                    <a:pt x="3694" y="3953"/>
                  </a:cubicBezTo>
                  <a:lnTo>
                    <a:pt x="4979" y="3719"/>
                  </a:lnTo>
                  <a:cubicBezTo>
                    <a:pt x="5202" y="3678"/>
                    <a:pt x="5289" y="3407"/>
                    <a:pt x="5133" y="3244"/>
                  </a:cubicBezTo>
                  <a:lnTo>
                    <a:pt x="2093" y="86"/>
                  </a:lnTo>
                  <a:cubicBezTo>
                    <a:pt x="2038" y="32"/>
                    <a:pt x="1966" y="0"/>
                    <a:pt x="18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a:off x="3229050" y="3579625"/>
              <a:ext cx="76050" cy="58875"/>
            </a:xfrm>
            <a:custGeom>
              <a:avLst/>
              <a:gdLst/>
              <a:ahLst/>
              <a:cxnLst/>
              <a:rect l="l" t="t" r="r" b="b"/>
              <a:pathLst>
                <a:path w="3042" h="2355" extrusionOk="0">
                  <a:moveTo>
                    <a:pt x="864" y="0"/>
                  </a:moveTo>
                  <a:lnTo>
                    <a:pt x="1" y="249"/>
                  </a:lnTo>
                  <a:lnTo>
                    <a:pt x="1053" y="2238"/>
                  </a:lnTo>
                  <a:lnTo>
                    <a:pt x="3042" y="2354"/>
                  </a:lnTo>
                  <a:lnTo>
                    <a:pt x="8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8"/>
            <p:cNvSpPr/>
            <p:nvPr/>
          </p:nvSpPr>
          <p:spPr>
            <a:xfrm>
              <a:off x="3220700" y="3572575"/>
              <a:ext cx="93800" cy="73050"/>
            </a:xfrm>
            <a:custGeom>
              <a:avLst/>
              <a:gdLst/>
              <a:ahLst/>
              <a:cxnLst/>
              <a:rect l="l" t="t" r="r" b="b"/>
              <a:pathLst>
                <a:path w="3752" h="2922" extrusionOk="0">
                  <a:moveTo>
                    <a:pt x="1109" y="602"/>
                  </a:moveTo>
                  <a:lnTo>
                    <a:pt x="2691" y="2314"/>
                  </a:lnTo>
                  <a:lnTo>
                    <a:pt x="1563" y="2247"/>
                  </a:lnTo>
                  <a:lnTo>
                    <a:pt x="748" y="706"/>
                  </a:lnTo>
                  <a:lnTo>
                    <a:pt x="1109" y="602"/>
                  </a:lnTo>
                  <a:close/>
                  <a:moveTo>
                    <a:pt x="1198" y="1"/>
                  </a:moveTo>
                  <a:cubicBezTo>
                    <a:pt x="1172" y="1"/>
                    <a:pt x="1146" y="4"/>
                    <a:pt x="1120" y="12"/>
                  </a:cubicBezTo>
                  <a:lnTo>
                    <a:pt x="255" y="261"/>
                  </a:lnTo>
                  <a:cubicBezTo>
                    <a:pt x="84" y="311"/>
                    <a:pt x="0" y="506"/>
                    <a:pt x="85" y="665"/>
                  </a:cubicBezTo>
                  <a:lnTo>
                    <a:pt x="1137" y="2653"/>
                  </a:lnTo>
                  <a:cubicBezTo>
                    <a:pt x="1184" y="2740"/>
                    <a:pt x="1272" y="2797"/>
                    <a:pt x="1371" y="2803"/>
                  </a:cubicBezTo>
                  <a:lnTo>
                    <a:pt x="3358" y="2919"/>
                  </a:lnTo>
                  <a:lnTo>
                    <a:pt x="3376" y="2919"/>
                  </a:lnTo>
                  <a:lnTo>
                    <a:pt x="3376" y="2921"/>
                  </a:lnTo>
                  <a:cubicBezTo>
                    <a:pt x="3623" y="2921"/>
                    <a:pt x="3752" y="2627"/>
                    <a:pt x="3583" y="2445"/>
                  </a:cubicBezTo>
                  <a:lnTo>
                    <a:pt x="1405" y="91"/>
                  </a:lnTo>
                  <a:cubicBezTo>
                    <a:pt x="1351" y="32"/>
                    <a:pt x="1276" y="1"/>
                    <a:pt x="1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W</a:t>
            </a:r>
            <a:r>
              <a:rPr lang="en-US" dirty="0">
                <a:latin typeface="+mj-lt"/>
              </a:rPr>
              <a:t>p</a:t>
            </a:r>
            <a:r>
              <a:rPr lang="en" dirty="0">
                <a:latin typeface="+mj-lt"/>
              </a:rPr>
              <a:t>anel CMS và những điểm yếu</a:t>
            </a:r>
            <a:endParaRPr dirty="0">
              <a:latin typeface="+mj-lt"/>
            </a:endParaRPr>
          </a:p>
        </p:txBody>
      </p:sp>
      <p:sp>
        <p:nvSpPr>
          <p:cNvPr id="329" name="Google Shape;329;p32"/>
          <p:cNvSpPr txBox="1">
            <a:spLocks noGrp="1"/>
          </p:cNvSpPr>
          <p:nvPr>
            <p:ph type="body" idx="1"/>
          </p:nvPr>
        </p:nvSpPr>
        <p:spPr>
          <a:xfrm>
            <a:off x="428624" y="985838"/>
            <a:ext cx="8379313" cy="35981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dirty="0">
                <a:effectLst/>
                <a:latin typeface="Times New Roman" panose="02020603050405020304" pitchFamily="18" charset="0"/>
                <a:ea typeface="Calibri" panose="020F0502020204030204" pitchFamily="34" charset="0"/>
                <a:cs typeface="Angsana New" panose="02020603050405020304" pitchFamily="18" charset="-34"/>
              </a:rPr>
              <a:t>-</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WPanel</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là</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một</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phần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mềm</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cho</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phép</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người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dùng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xây</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dựng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Blog,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trang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Web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và</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ứng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dụng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Web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với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CMS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được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tạo</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trên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Codelgniter</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3.x;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được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sinh</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ra</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từ</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nhu</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cầu</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tạo</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một</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trang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web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nhanh</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chóng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và</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dễ</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dàng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mà</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không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cần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sử</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dụng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các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giải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pháp</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như</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Wordpress</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hoặc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Joomla, do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số</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lượng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mã</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và</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plugin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của</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bên</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thứ</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ba</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làm</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tăng</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độ</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phức</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tạp</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của</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bất</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kỳ</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thay</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đổi</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dirty="0" err="1">
                <a:effectLst/>
                <a:latin typeface="Times New Roman" panose="02020603050405020304" pitchFamily="18" charset="0"/>
                <a:ea typeface="Calibri" panose="020F0502020204030204" pitchFamily="34" charset="0"/>
                <a:cs typeface="Angsana New" panose="02020603050405020304" pitchFamily="18" charset="-34"/>
              </a:rPr>
              <a:t>nào</a:t>
            </a:r>
            <a:r>
              <a:rPr lang="en-US" sz="1800" dirty="0">
                <a:effectLst/>
                <a:latin typeface="Times New Roman" panose="02020603050405020304" pitchFamily="18" charset="0"/>
                <a:ea typeface="Calibri" panose="020F0502020204030204" pitchFamily="34" charset="0"/>
                <a:cs typeface="Angsana New" panose="02020603050405020304" pitchFamily="18" charset="-34"/>
              </a:rPr>
              <a:t>.</a:t>
            </a:r>
          </a:p>
          <a:p>
            <a:pPr marL="0" indent="0">
              <a:buClr>
                <a:schemeClr val="dk1"/>
              </a:buClr>
              <a:buSzPts val="1100"/>
              <a:buNone/>
            </a:pPr>
            <a:r>
              <a:rPr lang="en-US" dirty="0">
                <a:latin typeface="Times New Roman" panose="02020603050405020304" pitchFamily="18" charset="0"/>
                <a:ea typeface="Calibri" panose="020F0502020204030204" pitchFamily="34" charset="0"/>
                <a:cs typeface="Angsana New" panose="02020603050405020304" pitchFamily="18" charset="-34"/>
              </a:rPr>
              <a:t>-</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Mục</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tiêu</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của</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WPanel</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là</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hỗ</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trợ</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các</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nhà</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phát</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triển</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muốn</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kiểm</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soát</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mã</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một</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cách</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đơn</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giản</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và</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thiết</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 </a:t>
            </a:r>
            <a:r>
              <a:rPr lang="en-US" sz="1800" kern="100" dirty="0" err="1">
                <a:effectLst/>
                <a:latin typeface="Times New Roman" panose="02020603050405020304" pitchFamily="18" charset="0"/>
                <a:ea typeface="Calibri" panose="020F0502020204030204" pitchFamily="34" charset="0"/>
                <a:cs typeface="Angsana New" panose="02020603050405020304" pitchFamily="18" charset="-34"/>
              </a:rPr>
              <a:t>thực</a:t>
            </a:r>
            <a:r>
              <a:rPr lang="en-US" sz="1800" kern="100" dirty="0">
                <a:effectLst/>
                <a:latin typeface="Times New Roman" panose="02020603050405020304" pitchFamily="18" charset="0"/>
                <a:ea typeface="Calibri" panose="020F0502020204030204" pitchFamily="34" charset="0"/>
                <a:cs typeface="Angsana New" panose="02020603050405020304" pitchFamily="18" charset="-34"/>
              </a:rPr>
              <a:t>.</a:t>
            </a:r>
          </a:p>
          <a:p>
            <a:pPr marL="0" lvl="0" indent="0" algn="l" rtl="0">
              <a:spcBef>
                <a:spcPts val="0"/>
              </a:spcBef>
              <a:spcAft>
                <a:spcPts val="0"/>
              </a:spcAft>
              <a:buClr>
                <a:schemeClr val="dk1"/>
              </a:buClr>
              <a:buSzPts val="1100"/>
              <a:buFont typeface="Arial"/>
              <a:buNone/>
            </a:pPr>
            <a:endParaRPr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3320;p64">
            <a:extLst>
              <a:ext uri="{FF2B5EF4-FFF2-40B4-BE49-F238E27FC236}">
                <a16:creationId xmlns:a16="http://schemas.microsoft.com/office/drawing/2014/main" id="{6CC89221-0589-F59E-9E93-9A1451243D46}"/>
              </a:ext>
            </a:extLst>
          </p:cNvPr>
          <p:cNvGrpSpPr/>
          <p:nvPr/>
        </p:nvGrpSpPr>
        <p:grpSpPr>
          <a:xfrm>
            <a:off x="3683932" y="2935171"/>
            <a:ext cx="1776136" cy="1756792"/>
            <a:chOff x="1158600" y="238100"/>
            <a:chExt cx="5295575" cy="5237900"/>
          </a:xfrm>
        </p:grpSpPr>
        <p:sp>
          <p:nvSpPr>
            <p:cNvPr id="3" name="Google Shape;3321;p64">
              <a:extLst>
                <a:ext uri="{FF2B5EF4-FFF2-40B4-BE49-F238E27FC236}">
                  <a16:creationId xmlns:a16="http://schemas.microsoft.com/office/drawing/2014/main" id="{91070231-EF9C-E9F3-8FCE-4D7A201A4FCA}"/>
                </a:ext>
              </a:extLst>
            </p:cNvPr>
            <p:cNvSpPr/>
            <p:nvPr/>
          </p:nvSpPr>
          <p:spPr>
            <a:xfrm>
              <a:off x="1158600" y="238100"/>
              <a:ext cx="5295575" cy="4235575"/>
            </a:xfrm>
            <a:custGeom>
              <a:avLst/>
              <a:gdLst/>
              <a:ahLst/>
              <a:cxnLst/>
              <a:rect l="l" t="t" r="r" b="b"/>
              <a:pathLst>
                <a:path w="211823" h="169423" extrusionOk="0">
                  <a:moveTo>
                    <a:pt x="126460" y="1"/>
                  </a:moveTo>
                  <a:cubicBezTo>
                    <a:pt x="118976" y="1"/>
                    <a:pt x="111395" y="984"/>
                    <a:pt x="103902" y="2949"/>
                  </a:cubicBezTo>
                  <a:cubicBezTo>
                    <a:pt x="88843" y="6899"/>
                    <a:pt x="78801" y="17143"/>
                    <a:pt x="70124" y="29492"/>
                  </a:cubicBezTo>
                  <a:cubicBezTo>
                    <a:pt x="62563" y="40250"/>
                    <a:pt x="54064" y="50620"/>
                    <a:pt x="42621" y="57428"/>
                  </a:cubicBezTo>
                  <a:cubicBezTo>
                    <a:pt x="31292" y="64169"/>
                    <a:pt x="19645" y="69546"/>
                    <a:pt x="13923" y="82356"/>
                  </a:cubicBezTo>
                  <a:cubicBezTo>
                    <a:pt x="0" y="113536"/>
                    <a:pt x="10175" y="149813"/>
                    <a:pt x="43103" y="162044"/>
                  </a:cubicBezTo>
                  <a:cubicBezTo>
                    <a:pt x="57586" y="167423"/>
                    <a:pt x="76041" y="169423"/>
                    <a:pt x="93913" y="169423"/>
                  </a:cubicBezTo>
                  <a:cubicBezTo>
                    <a:pt x="119804" y="169423"/>
                    <a:pt x="144470" y="165226"/>
                    <a:pt x="154062" y="161030"/>
                  </a:cubicBezTo>
                  <a:cubicBezTo>
                    <a:pt x="154062" y="161030"/>
                    <a:pt x="178383" y="159510"/>
                    <a:pt x="195103" y="129617"/>
                  </a:cubicBezTo>
                  <a:cubicBezTo>
                    <a:pt x="211822" y="99723"/>
                    <a:pt x="208783" y="54122"/>
                    <a:pt x="188009" y="28789"/>
                  </a:cubicBezTo>
                  <a:cubicBezTo>
                    <a:pt x="172271" y="9597"/>
                    <a:pt x="149846" y="1"/>
                    <a:pt x="12646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322;p64">
              <a:extLst>
                <a:ext uri="{FF2B5EF4-FFF2-40B4-BE49-F238E27FC236}">
                  <a16:creationId xmlns:a16="http://schemas.microsoft.com/office/drawing/2014/main" id="{D95347BB-7428-AC77-5267-11FE7C2625C3}"/>
                </a:ext>
              </a:extLst>
            </p:cNvPr>
            <p:cNvSpPr/>
            <p:nvPr/>
          </p:nvSpPr>
          <p:spPr>
            <a:xfrm>
              <a:off x="1943025" y="1626725"/>
              <a:ext cx="3843825" cy="2633725"/>
            </a:xfrm>
            <a:custGeom>
              <a:avLst/>
              <a:gdLst/>
              <a:ahLst/>
              <a:cxnLst/>
              <a:rect l="l" t="t" r="r" b="b"/>
              <a:pathLst>
                <a:path w="153753" h="105349" extrusionOk="0">
                  <a:moveTo>
                    <a:pt x="90" y="1"/>
                  </a:moveTo>
                  <a:cubicBezTo>
                    <a:pt x="41" y="1"/>
                    <a:pt x="1" y="40"/>
                    <a:pt x="1" y="90"/>
                  </a:cubicBezTo>
                  <a:lnTo>
                    <a:pt x="1" y="105349"/>
                  </a:lnTo>
                  <a:lnTo>
                    <a:pt x="153753" y="105349"/>
                  </a:lnTo>
                  <a:lnTo>
                    <a:pt x="153753" y="89"/>
                  </a:lnTo>
                  <a:cubicBezTo>
                    <a:pt x="153753" y="40"/>
                    <a:pt x="153713" y="1"/>
                    <a:pt x="15366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323;p64">
              <a:extLst>
                <a:ext uri="{FF2B5EF4-FFF2-40B4-BE49-F238E27FC236}">
                  <a16:creationId xmlns:a16="http://schemas.microsoft.com/office/drawing/2014/main" id="{CCAFC330-8CCD-95CA-B082-2A1A7E6856EA}"/>
                </a:ext>
              </a:extLst>
            </p:cNvPr>
            <p:cNvSpPr/>
            <p:nvPr/>
          </p:nvSpPr>
          <p:spPr>
            <a:xfrm>
              <a:off x="1383675" y="4303900"/>
              <a:ext cx="4965450" cy="1164325"/>
            </a:xfrm>
            <a:custGeom>
              <a:avLst/>
              <a:gdLst/>
              <a:ahLst/>
              <a:cxnLst/>
              <a:rect l="l" t="t" r="r" b="b"/>
              <a:pathLst>
                <a:path w="198618" h="46573" extrusionOk="0">
                  <a:moveTo>
                    <a:pt x="22375" y="0"/>
                  </a:moveTo>
                  <a:lnTo>
                    <a:pt x="935" y="41662"/>
                  </a:lnTo>
                  <a:cubicBezTo>
                    <a:pt x="1" y="43548"/>
                    <a:pt x="1780" y="46572"/>
                    <a:pt x="3884" y="46572"/>
                  </a:cubicBezTo>
                  <a:lnTo>
                    <a:pt x="194618" y="46572"/>
                  </a:lnTo>
                  <a:cubicBezTo>
                    <a:pt x="196723" y="46572"/>
                    <a:pt x="198618" y="43400"/>
                    <a:pt x="197684" y="41514"/>
                  </a:cubicBezTo>
                  <a:lnTo>
                    <a:pt x="17612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324;p64">
              <a:extLst>
                <a:ext uri="{FF2B5EF4-FFF2-40B4-BE49-F238E27FC236}">
                  <a16:creationId xmlns:a16="http://schemas.microsoft.com/office/drawing/2014/main" id="{6E3ED396-D6E4-07C7-E5A2-F6A2E646F4E4}"/>
                </a:ext>
              </a:extLst>
            </p:cNvPr>
            <p:cNvSpPr/>
            <p:nvPr/>
          </p:nvSpPr>
          <p:spPr>
            <a:xfrm>
              <a:off x="1387725" y="4296075"/>
              <a:ext cx="4957300" cy="1179925"/>
            </a:xfrm>
            <a:custGeom>
              <a:avLst/>
              <a:gdLst/>
              <a:ahLst/>
              <a:cxnLst/>
              <a:rect l="l" t="t" r="r" b="b"/>
              <a:pathLst>
                <a:path w="198292" h="47197" extrusionOk="0">
                  <a:moveTo>
                    <a:pt x="175776" y="625"/>
                  </a:moveTo>
                  <a:lnTo>
                    <a:pt x="197243" y="41965"/>
                  </a:lnTo>
                  <a:cubicBezTo>
                    <a:pt x="197632" y="42750"/>
                    <a:pt x="197470" y="43923"/>
                    <a:pt x="196831" y="44952"/>
                  </a:cubicBezTo>
                  <a:cubicBezTo>
                    <a:pt x="196211" y="45952"/>
                    <a:pt x="195301" y="46573"/>
                    <a:pt x="194457" y="46573"/>
                  </a:cubicBezTo>
                  <a:lnTo>
                    <a:pt x="3722" y="46573"/>
                  </a:lnTo>
                  <a:cubicBezTo>
                    <a:pt x="2885" y="46573"/>
                    <a:pt x="2001" y="45986"/>
                    <a:pt x="1415" y="45042"/>
                  </a:cubicBezTo>
                  <a:cubicBezTo>
                    <a:pt x="793" y="44040"/>
                    <a:pt x="654" y="42917"/>
                    <a:pt x="1050" y="42117"/>
                  </a:cubicBezTo>
                  <a:lnTo>
                    <a:pt x="22404" y="625"/>
                  </a:lnTo>
                  <a:close/>
                  <a:moveTo>
                    <a:pt x="22023" y="1"/>
                  </a:moveTo>
                  <a:lnTo>
                    <a:pt x="494" y="41836"/>
                  </a:lnTo>
                  <a:cubicBezTo>
                    <a:pt x="0" y="42833"/>
                    <a:pt x="150" y="44186"/>
                    <a:pt x="886" y="45370"/>
                  </a:cubicBezTo>
                  <a:cubicBezTo>
                    <a:pt x="1595" y="46514"/>
                    <a:pt x="2655" y="47197"/>
                    <a:pt x="3722" y="47197"/>
                  </a:cubicBezTo>
                  <a:lnTo>
                    <a:pt x="194457" y="47197"/>
                  </a:lnTo>
                  <a:cubicBezTo>
                    <a:pt x="195515" y="47197"/>
                    <a:pt x="196628" y="46462"/>
                    <a:pt x="197360" y="45280"/>
                  </a:cubicBezTo>
                  <a:cubicBezTo>
                    <a:pt x="198122" y="44053"/>
                    <a:pt x="198291" y="42677"/>
                    <a:pt x="197799" y="41683"/>
                  </a:cubicBezTo>
                  <a:lnTo>
                    <a:pt x="176242" y="169"/>
                  </a:lnTo>
                  <a:lnTo>
                    <a:pt x="1761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325;p64">
              <a:extLst>
                <a:ext uri="{FF2B5EF4-FFF2-40B4-BE49-F238E27FC236}">
                  <a16:creationId xmlns:a16="http://schemas.microsoft.com/office/drawing/2014/main" id="{67445CCC-ADCA-D508-957A-E7A01AA36EF5}"/>
                </a:ext>
              </a:extLst>
            </p:cNvPr>
            <p:cNvSpPr/>
            <p:nvPr/>
          </p:nvSpPr>
          <p:spPr>
            <a:xfrm>
              <a:off x="1393850" y="4260425"/>
              <a:ext cx="4942200" cy="1164325"/>
            </a:xfrm>
            <a:custGeom>
              <a:avLst/>
              <a:gdLst/>
              <a:ahLst/>
              <a:cxnLst/>
              <a:rect l="l" t="t" r="r" b="b"/>
              <a:pathLst>
                <a:path w="197688" h="46573" extrusionOk="0">
                  <a:moveTo>
                    <a:pt x="21968" y="1"/>
                  </a:moveTo>
                  <a:lnTo>
                    <a:pt x="935" y="42476"/>
                  </a:lnTo>
                  <a:cubicBezTo>
                    <a:pt x="0" y="44362"/>
                    <a:pt x="1373" y="46573"/>
                    <a:pt x="3477" y="46573"/>
                  </a:cubicBezTo>
                  <a:lnTo>
                    <a:pt x="194211" y="46573"/>
                  </a:lnTo>
                  <a:cubicBezTo>
                    <a:pt x="196316" y="46573"/>
                    <a:pt x="197687" y="44362"/>
                    <a:pt x="196754" y="42475"/>
                  </a:cubicBezTo>
                  <a:lnTo>
                    <a:pt x="175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26;p64">
              <a:extLst>
                <a:ext uri="{FF2B5EF4-FFF2-40B4-BE49-F238E27FC236}">
                  <a16:creationId xmlns:a16="http://schemas.microsoft.com/office/drawing/2014/main" id="{740C50CF-F56C-1BD0-EBC1-5F2038097A90}"/>
                </a:ext>
              </a:extLst>
            </p:cNvPr>
            <p:cNvSpPr/>
            <p:nvPr/>
          </p:nvSpPr>
          <p:spPr>
            <a:xfrm>
              <a:off x="1398125" y="4252650"/>
              <a:ext cx="4933650" cy="1179900"/>
            </a:xfrm>
            <a:custGeom>
              <a:avLst/>
              <a:gdLst/>
              <a:ahLst/>
              <a:cxnLst/>
              <a:rect l="l" t="t" r="r" b="b"/>
              <a:pathLst>
                <a:path w="197346" h="47196" extrusionOk="0">
                  <a:moveTo>
                    <a:pt x="175355" y="624"/>
                  </a:moveTo>
                  <a:lnTo>
                    <a:pt x="196304" y="42925"/>
                  </a:lnTo>
                  <a:cubicBezTo>
                    <a:pt x="196691" y="43708"/>
                    <a:pt x="196647" y="44635"/>
                    <a:pt x="196186" y="45378"/>
                  </a:cubicBezTo>
                  <a:cubicBezTo>
                    <a:pt x="195725" y="46121"/>
                    <a:pt x="194914" y="46571"/>
                    <a:pt x="194041" y="46572"/>
                  </a:cubicBezTo>
                  <a:lnTo>
                    <a:pt x="3306" y="46572"/>
                  </a:lnTo>
                  <a:cubicBezTo>
                    <a:pt x="2432" y="46572"/>
                    <a:pt x="1621" y="46121"/>
                    <a:pt x="1160" y="45378"/>
                  </a:cubicBezTo>
                  <a:cubicBezTo>
                    <a:pt x="700" y="44636"/>
                    <a:pt x="655" y="43708"/>
                    <a:pt x="1043" y="42925"/>
                  </a:cubicBezTo>
                  <a:lnTo>
                    <a:pt x="21991" y="624"/>
                  </a:lnTo>
                  <a:close/>
                  <a:moveTo>
                    <a:pt x="21797" y="0"/>
                  </a:moveTo>
                  <a:cubicBezTo>
                    <a:pt x="21679" y="0"/>
                    <a:pt x="21571" y="68"/>
                    <a:pt x="21518" y="174"/>
                  </a:cubicBezTo>
                  <a:lnTo>
                    <a:pt x="484" y="42649"/>
                  </a:lnTo>
                  <a:cubicBezTo>
                    <a:pt x="0" y="43626"/>
                    <a:pt x="56" y="44782"/>
                    <a:pt x="630" y="45708"/>
                  </a:cubicBezTo>
                  <a:cubicBezTo>
                    <a:pt x="1204" y="46633"/>
                    <a:pt x="2217" y="47195"/>
                    <a:pt x="3306" y="47195"/>
                  </a:cubicBezTo>
                  <a:lnTo>
                    <a:pt x="194041" y="47195"/>
                  </a:lnTo>
                  <a:cubicBezTo>
                    <a:pt x="195130" y="47194"/>
                    <a:pt x="196141" y="46632"/>
                    <a:pt x="196716" y="45706"/>
                  </a:cubicBezTo>
                  <a:cubicBezTo>
                    <a:pt x="197290" y="44781"/>
                    <a:pt x="197345" y="43625"/>
                    <a:pt x="196863" y="42648"/>
                  </a:cubicBezTo>
                  <a:lnTo>
                    <a:pt x="175828" y="174"/>
                  </a:lnTo>
                  <a:cubicBezTo>
                    <a:pt x="175776" y="68"/>
                    <a:pt x="175668" y="0"/>
                    <a:pt x="175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327;p64">
              <a:extLst>
                <a:ext uri="{FF2B5EF4-FFF2-40B4-BE49-F238E27FC236}">
                  <a16:creationId xmlns:a16="http://schemas.microsoft.com/office/drawing/2014/main" id="{8E8B1401-F500-7F47-2E54-7C06029530C2}"/>
                </a:ext>
              </a:extLst>
            </p:cNvPr>
            <p:cNvSpPr/>
            <p:nvPr/>
          </p:nvSpPr>
          <p:spPr>
            <a:xfrm>
              <a:off x="2175875" y="1835275"/>
              <a:ext cx="3378150" cy="2216650"/>
            </a:xfrm>
            <a:custGeom>
              <a:avLst/>
              <a:gdLst/>
              <a:ahLst/>
              <a:cxnLst/>
              <a:rect l="l" t="t" r="r" b="b"/>
              <a:pathLst>
                <a:path w="135126" h="88666" extrusionOk="0">
                  <a:moveTo>
                    <a:pt x="1" y="1"/>
                  </a:moveTo>
                  <a:lnTo>
                    <a:pt x="1" y="88666"/>
                  </a:lnTo>
                  <a:lnTo>
                    <a:pt x="135126" y="88666"/>
                  </a:lnTo>
                  <a:lnTo>
                    <a:pt x="1351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28;p64">
              <a:extLst>
                <a:ext uri="{FF2B5EF4-FFF2-40B4-BE49-F238E27FC236}">
                  <a16:creationId xmlns:a16="http://schemas.microsoft.com/office/drawing/2014/main" id="{3B3DA040-BBE1-0E11-7FB6-C968DA714629}"/>
                </a:ext>
              </a:extLst>
            </p:cNvPr>
            <p:cNvSpPr/>
            <p:nvPr/>
          </p:nvSpPr>
          <p:spPr>
            <a:xfrm>
              <a:off x="2168075" y="1827500"/>
              <a:ext cx="3393750" cy="2232225"/>
            </a:xfrm>
            <a:custGeom>
              <a:avLst/>
              <a:gdLst/>
              <a:ahLst/>
              <a:cxnLst/>
              <a:rect l="l" t="t" r="r" b="b"/>
              <a:pathLst>
                <a:path w="135750" h="89289" extrusionOk="0">
                  <a:moveTo>
                    <a:pt x="135127" y="623"/>
                  </a:moveTo>
                  <a:lnTo>
                    <a:pt x="135127" y="88665"/>
                  </a:lnTo>
                  <a:lnTo>
                    <a:pt x="624" y="88665"/>
                  </a:lnTo>
                  <a:lnTo>
                    <a:pt x="624" y="623"/>
                  </a:lnTo>
                  <a:close/>
                  <a:moveTo>
                    <a:pt x="0" y="0"/>
                  </a:moveTo>
                  <a:lnTo>
                    <a:pt x="0" y="89288"/>
                  </a:lnTo>
                  <a:lnTo>
                    <a:pt x="135749" y="89288"/>
                  </a:lnTo>
                  <a:lnTo>
                    <a:pt x="135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29;p64">
              <a:extLst>
                <a:ext uri="{FF2B5EF4-FFF2-40B4-BE49-F238E27FC236}">
                  <a16:creationId xmlns:a16="http://schemas.microsoft.com/office/drawing/2014/main" id="{E8F9D8D1-09AE-76ED-1C8C-63D50990424A}"/>
                </a:ext>
              </a:extLst>
            </p:cNvPr>
            <p:cNvSpPr/>
            <p:nvPr/>
          </p:nvSpPr>
          <p:spPr>
            <a:xfrm>
              <a:off x="2263650" y="2845375"/>
              <a:ext cx="3215025" cy="1126650"/>
            </a:xfrm>
            <a:custGeom>
              <a:avLst/>
              <a:gdLst/>
              <a:ahLst/>
              <a:cxnLst/>
              <a:rect l="l" t="t" r="r" b="b"/>
              <a:pathLst>
                <a:path w="128601" h="45066" extrusionOk="0">
                  <a:moveTo>
                    <a:pt x="1" y="0"/>
                  </a:moveTo>
                  <a:lnTo>
                    <a:pt x="1" y="45066"/>
                  </a:lnTo>
                  <a:lnTo>
                    <a:pt x="128601" y="45066"/>
                  </a:lnTo>
                  <a:lnTo>
                    <a:pt x="128601"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30;p64">
              <a:extLst>
                <a:ext uri="{FF2B5EF4-FFF2-40B4-BE49-F238E27FC236}">
                  <a16:creationId xmlns:a16="http://schemas.microsoft.com/office/drawing/2014/main" id="{AFB4F504-85AF-AA68-3099-021E9FFF92B0}"/>
                </a:ext>
              </a:extLst>
            </p:cNvPr>
            <p:cNvSpPr/>
            <p:nvPr/>
          </p:nvSpPr>
          <p:spPr>
            <a:xfrm>
              <a:off x="2344125" y="3343550"/>
              <a:ext cx="330500" cy="330525"/>
            </a:xfrm>
            <a:custGeom>
              <a:avLst/>
              <a:gdLst/>
              <a:ahLst/>
              <a:cxnLst/>
              <a:rect l="l" t="t" r="r" b="b"/>
              <a:pathLst>
                <a:path w="13220" h="13221" extrusionOk="0">
                  <a:moveTo>
                    <a:pt x="6611" y="4013"/>
                  </a:moveTo>
                  <a:cubicBezTo>
                    <a:pt x="7296" y="4013"/>
                    <a:pt x="7957" y="4284"/>
                    <a:pt x="8446" y="4773"/>
                  </a:cubicBezTo>
                  <a:cubicBezTo>
                    <a:pt x="8998" y="5326"/>
                    <a:pt x="9273" y="6098"/>
                    <a:pt x="9194" y="6874"/>
                  </a:cubicBezTo>
                  <a:cubicBezTo>
                    <a:pt x="9073" y="8090"/>
                    <a:pt x="8091" y="9073"/>
                    <a:pt x="6876" y="9193"/>
                  </a:cubicBezTo>
                  <a:cubicBezTo>
                    <a:pt x="6787" y="9202"/>
                    <a:pt x="6699" y="9207"/>
                    <a:pt x="6611" y="9207"/>
                  </a:cubicBezTo>
                  <a:cubicBezTo>
                    <a:pt x="5926" y="9207"/>
                    <a:pt x="5263" y="8935"/>
                    <a:pt x="4774" y="8446"/>
                  </a:cubicBezTo>
                  <a:cubicBezTo>
                    <a:pt x="4222" y="7893"/>
                    <a:pt x="3948" y="7121"/>
                    <a:pt x="4027" y="6345"/>
                  </a:cubicBezTo>
                  <a:cubicBezTo>
                    <a:pt x="4148" y="5130"/>
                    <a:pt x="5131" y="4146"/>
                    <a:pt x="6345" y="4027"/>
                  </a:cubicBezTo>
                  <a:cubicBezTo>
                    <a:pt x="6434" y="4018"/>
                    <a:pt x="6522" y="4013"/>
                    <a:pt x="6611" y="4013"/>
                  </a:cubicBezTo>
                  <a:close/>
                  <a:moveTo>
                    <a:pt x="6043" y="1"/>
                  </a:moveTo>
                  <a:cubicBezTo>
                    <a:pt x="5707" y="1"/>
                    <a:pt x="5435" y="273"/>
                    <a:pt x="5435" y="608"/>
                  </a:cubicBezTo>
                  <a:lnTo>
                    <a:pt x="5435" y="1485"/>
                  </a:lnTo>
                  <a:cubicBezTo>
                    <a:pt x="4861" y="1616"/>
                    <a:pt x="4314" y="1842"/>
                    <a:pt x="3816" y="2156"/>
                  </a:cubicBezTo>
                  <a:lnTo>
                    <a:pt x="3197" y="1536"/>
                  </a:lnTo>
                  <a:cubicBezTo>
                    <a:pt x="3078" y="1417"/>
                    <a:pt x="2922" y="1358"/>
                    <a:pt x="2767" y="1358"/>
                  </a:cubicBezTo>
                  <a:cubicBezTo>
                    <a:pt x="2612" y="1358"/>
                    <a:pt x="2456" y="1417"/>
                    <a:pt x="2337" y="1536"/>
                  </a:cubicBezTo>
                  <a:lnTo>
                    <a:pt x="1536" y="2339"/>
                  </a:lnTo>
                  <a:cubicBezTo>
                    <a:pt x="1298" y="2576"/>
                    <a:pt x="1298" y="2960"/>
                    <a:pt x="1536" y="3197"/>
                  </a:cubicBezTo>
                  <a:lnTo>
                    <a:pt x="2155" y="3817"/>
                  </a:lnTo>
                  <a:cubicBezTo>
                    <a:pt x="1841" y="4315"/>
                    <a:pt x="1615" y="4862"/>
                    <a:pt x="1485" y="5436"/>
                  </a:cubicBezTo>
                  <a:lnTo>
                    <a:pt x="608" y="5436"/>
                  </a:lnTo>
                  <a:cubicBezTo>
                    <a:pt x="272" y="5436"/>
                    <a:pt x="0" y="5708"/>
                    <a:pt x="0" y="6044"/>
                  </a:cubicBezTo>
                  <a:lnTo>
                    <a:pt x="0" y="7179"/>
                  </a:lnTo>
                  <a:cubicBezTo>
                    <a:pt x="0" y="7514"/>
                    <a:pt x="272" y="7786"/>
                    <a:pt x="608" y="7786"/>
                  </a:cubicBezTo>
                  <a:lnTo>
                    <a:pt x="1485" y="7786"/>
                  </a:lnTo>
                  <a:cubicBezTo>
                    <a:pt x="1615" y="8360"/>
                    <a:pt x="1841" y="8906"/>
                    <a:pt x="2155" y="9404"/>
                  </a:cubicBezTo>
                  <a:lnTo>
                    <a:pt x="1536" y="10024"/>
                  </a:lnTo>
                  <a:cubicBezTo>
                    <a:pt x="1298" y="10261"/>
                    <a:pt x="1298" y="10646"/>
                    <a:pt x="1536" y="10882"/>
                  </a:cubicBezTo>
                  <a:lnTo>
                    <a:pt x="2340" y="11684"/>
                  </a:lnTo>
                  <a:cubicBezTo>
                    <a:pt x="2458" y="11803"/>
                    <a:pt x="2613" y="11862"/>
                    <a:pt x="2768" y="11862"/>
                  </a:cubicBezTo>
                  <a:cubicBezTo>
                    <a:pt x="2924" y="11862"/>
                    <a:pt x="3079" y="11803"/>
                    <a:pt x="3198" y="11684"/>
                  </a:cubicBezTo>
                  <a:lnTo>
                    <a:pt x="3817" y="11064"/>
                  </a:lnTo>
                  <a:cubicBezTo>
                    <a:pt x="4315" y="11378"/>
                    <a:pt x="4862" y="11604"/>
                    <a:pt x="5437" y="11736"/>
                  </a:cubicBezTo>
                  <a:lnTo>
                    <a:pt x="5437" y="12613"/>
                  </a:lnTo>
                  <a:cubicBezTo>
                    <a:pt x="5437" y="12948"/>
                    <a:pt x="5708" y="13220"/>
                    <a:pt x="6044" y="13220"/>
                  </a:cubicBezTo>
                  <a:lnTo>
                    <a:pt x="7179" y="13220"/>
                  </a:lnTo>
                  <a:cubicBezTo>
                    <a:pt x="7515" y="13220"/>
                    <a:pt x="7787" y="12948"/>
                    <a:pt x="7787" y="12613"/>
                  </a:cubicBezTo>
                  <a:lnTo>
                    <a:pt x="7787" y="11736"/>
                  </a:lnTo>
                  <a:cubicBezTo>
                    <a:pt x="8360" y="11606"/>
                    <a:pt x="8907" y="11378"/>
                    <a:pt x="9405" y="11066"/>
                  </a:cubicBezTo>
                  <a:lnTo>
                    <a:pt x="10024" y="11685"/>
                  </a:lnTo>
                  <a:cubicBezTo>
                    <a:pt x="10143" y="11804"/>
                    <a:pt x="10299" y="11863"/>
                    <a:pt x="10454" y="11863"/>
                  </a:cubicBezTo>
                  <a:cubicBezTo>
                    <a:pt x="10610" y="11863"/>
                    <a:pt x="10765" y="11804"/>
                    <a:pt x="10884" y="11685"/>
                  </a:cubicBezTo>
                  <a:lnTo>
                    <a:pt x="11687" y="10882"/>
                  </a:lnTo>
                  <a:cubicBezTo>
                    <a:pt x="11923" y="10645"/>
                    <a:pt x="11923" y="10260"/>
                    <a:pt x="11687" y="10024"/>
                  </a:cubicBezTo>
                  <a:lnTo>
                    <a:pt x="11067" y="9404"/>
                  </a:lnTo>
                  <a:cubicBezTo>
                    <a:pt x="11380" y="8906"/>
                    <a:pt x="11606" y="8358"/>
                    <a:pt x="11737" y="7785"/>
                  </a:cubicBezTo>
                  <a:lnTo>
                    <a:pt x="12613" y="7785"/>
                  </a:lnTo>
                  <a:cubicBezTo>
                    <a:pt x="12948" y="7784"/>
                    <a:pt x="13220" y="7512"/>
                    <a:pt x="13220" y="7178"/>
                  </a:cubicBezTo>
                  <a:lnTo>
                    <a:pt x="13220" y="6042"/>
                  </a:lnTo>
                  <a:cubicBezTo>
                    <a:pt x="13220" y="5707"/>
                    <a:pt x="12948" y="5435"/>
                    <a:pt x="12612" y="5435"/>
                  </a:cubicBezTo>
                  <a:lnTo>
                    <a:pt x="11735" y="5435"/>
                  </a:lnTo>
                  <a:cubicBezTo>
                    <a:pt x="11605" y="4862"/>
                    <a:pt x="11379" y="4314"/>
                    <a:pt x="11065" y="3816"/>
                  </a:cubicBezTo>
                  <a:lnTo>
                    <a:pt x="11686" y="3197"/>
                  </a:lnTo>
                  <a:cubicBezTo>
                    <a:pt x="11922" y="2960"/>
                    <a:pt x="11922" y="2576"/>
                    <a:pt x="11686" y="2338"/>
                  </a:cubicBezTo>
                  <a:lnTo>
                    <a:pt x="10883" y="1535"/>
                  </a:lnTo>
                  <a:cubicBezTo>
                    <a:pt x="10764" y="1417"/>
                    <a:pt x="10608" y="1358"/>
                    <a:pt x="10453" y="1358"/>
                  </a:cubicBezTo>
                  <a:cubicBezTo>
                    <a:pt x="10298" y="1358"/>
                    <a:pt x="10143" y="1417"/>
                    <a:pt x="10024" y="1535"/>
                  </a:cubicBezTo>
                  <a:lnTo>
                    <a:pt x="9405" y="2155"/>
                  </a:lnTo>
                  <a:cubicBezTo>
                    <a:pt x="8906" y="1842"/>
                    <a:pt x="8359" y="1616"/>
                    <a:pt x="7786" y="1485"/>
                  </a:cubicBezTo>
                  <a:lnTo>
                    <a:pt x="7786" y="608"/>
                  </a:lnTo>
                  <a:cubicBezTo>
                    <a:pt x="7786" y="273"/>
                    <a:pt x="7513" y="1"/>
                    <a:pt x="7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31;p64">
              <a:extLst>
                <a:ext uri="{FF2B5EF4-FFF2-40B4-BE49-F238E27FC236}">
                  <a16:creationId xmlns:a16="http://schemas.microsoft.com/office/drawing/2014/main" id="{E8DA5EE8-B8DA-26DD-55BA-CDC6F5F9F2A9}"/>
                </a:ext>
              </a:extLst>
            </p:cNvPr>
            <p:cNvSpPr/>
            <p:nvPr/>
          </p:nvSpPr>
          <p:spPr>
            <a:xfrm>
              <a:off x="2611625" y="3542250"/>
              <a:ext cx="330475" cy="330525"/>
            </a:xfrm>
            <a:custGeom>
              <a:avLst/>
              <a:gdLst/>
              <a:ahLst/>
              <a:cxnLst/>
              <a:rect l="l" t="t" r="r" b="b"/>
              <a:pathLst>
                <a:path w="13219" h="13221" extrusionOk="0">
                  <a:moveTo>
                    <a:pt x="6610" y="4014"/>
                  </a:moveTo>
                  <a:cubicBezTo>
                    <a:pt x="7295" y="4014"/>
                    <a:pt x="7957" y="4285"/>
                    <a:pt x="8446" y="4774"/>
                  </a:cubicBezTo>
                  <a:cubicBezTo>
                    <a:pt x="8998" y="5326"/>
                    <a:pt x="9272" y="6098"/>
                    <a:pt x="9193" y="6875"/>
                  </a:cubicBezTo>
                  <a:cubicBezTo>
                    <a:pt x="9072" y="8090"/>
                    <a:pt x="8091" y="9073"/>
                    <a:pt x="6875" y="9193"/>
                  </a:cubicBezTo>
                  <a:cubicBezTo>
                    <a:pt x="6786" y="9202"/>
                    <a:pt x="6698" y="9207"/>
                    <a:pt x="6610" y="9207"/>
                  </a:cubicBezTo>
                  <a:cubicBezTo>
                    <a:pt x="5925" y="9207"/>
                    <a:pt x="5263" y="8936"/>
                    <a:pt x="4774" y="8447"/>
                  </a:cubicBezTo>
                  <a:cubicBezTo>
                    <a:pt x="4222" y="7894"/>
                    <a:pt x="3948" y="7122"/>
                    <a:pt x="4027" y="6346"/>
                  </a:cubicBezTo>
                  <a:cubicBezTo>
                    <a:pt x="4148" y="5131"/>
                    <a:pt x="5129" y="4147"/>
                    <a:pt x="6345" y="4028"/>
                  </a:cubicBezTo>
                  <a:cubicBezTo>
                    <a:pt x="6434" y="4019"/>
                    <a:pt x="6522" y="4014"/>
                    <a:pt x="6610" y="4014"/>
                  </a:cubicBezTo>
                  <a:close/>
                  <a:moveTo>
                    <a:pt x="6042" y="1"/>
                  </a:moveTo>
                  <a:cubicBezTo>
                    <a:pt x="5706" y="1"/>
                    <a:pt x="5434" y="272"/>
                    <a:pt x="5434" y="608"/>
                  </a:cubicBezTo>
                  <a:lnTo>
                    <a:pt x="5434" y="1484"/>
                  </a:lnTo>
                  <a:cubicBezTo>
                    <a:pt x="4861" y="1615"/>
                    <a:pt x="4313" y="1842"/>
                    <a:pt x="3816" y="2154"/>
                  </a:cubicBezTo>
                  <a:lnTo>
                    <a:pt x="3196" y="1535"/>
                  </a:lnTo>
                  <a:cubicBezTo>
                    <a:pt x="3077" y="1417"/>
                    <a:pt x="2922" y="1358"/>
                    <a:pt x="2767" y="1358"/>
                  </a:cubicBezTo>
                  <a:cubicBezTo>
                    <a:pt x="2612" y="1358"/>
                    <a:pt x="2456" y="1417"/>
                    <a:pt x="2337" y="1535"/>
                  </a:cubicBezTo>
                  <a:lnTo>
                    <a:pt x="1534" y="2338"/>
                  </a:lnTo>
                  <a:cubicBezTo>
                    <a:pt x="1298" y="2575"/>
                    <a:pt x="1298" y="2960"/>
                    <a:pt x="1534" y="3197"/>
                  </a:cubicBezTo>
                  <a:lnTo>
                    <a:pt x="2154" y="3817"/>
                  </a:lnTo>
                  <a:cubicBezTo>
                    <a:pt x="1841" y="4315"/>
                    <a:pt x="1614" y="4861"/>
                    <a:pt x="1484" y="5435"/>
                  </a:cubicBezTo>
                  <a:lnTo>
                    <a:pt x="608" y="5435"/>
                  </a:lnTo>
                  <a:cubicBezTo>
                    <a:pt x="272" y="5435"/>
                    <a:pt x="0" y="5706"/>
                    <a:pt x="0" y="6042"/>
                  </a:cubicBezTo>
                  <a:lnTo>
                    <a:pt x="0" y="7178"/>
                  </a:lnTo>
                  <a:cubicBezTo>
                    <a:pt x="0" y="7513"/>
                    <a:pt x="272" y="7785"/>
                    <a:pt x="608" y="7785"/>
                  </a:cubicBezTo>
                  <a:lnTo>
                    <a:pt x="1484" y="7785"/>
                  </a:lnTo>
                  <a:cubicBezTo>
                    <a:pt x="1614" y="8358"/>
                    <a:pt x="1841" y="8906"/>
                    <a:pt x="2154" y="9404"/>
                  </a:cubicBezTo>
                  <a:lnTo>
                    <a:pt x="1534" y="10024"/>
                  </a:lnTo>
                  <a:cubicBezTo>
                    <a:pt x="1298" y="10261"/>
                    <a:pt x="1298" y="10646"/>
                    <a:pt x="1534" y="10882"/>
                  </a:cubicBezTo>
                  <a:lnTo>
                    <a:pt x="2337" y="11685"/>
                  </a:lnTo>
                  <a:cubicBezTo>
                    <a:pt x="2456" y="11804"/>
                    <a:pt x="2612" y="11863"/>
                    <a:pt x="2767" y="11863"/>
                  </a:cubicBezTo>
                  <a:cubicBezTo>
                    <a:pt x="2922" y="11863"/>
                    <a:pt x="3077" y="11804"/>
                    <a:pt x="3196" y="11685"/>
                  </a:cubicBezTo>
                  <a:lnTo>
                    <a:pt x="3816" y="11065"/>
                  </a:lnTo>
                  <a:cubicBezTo>
                    <a:pt x="4313" y="11379"/>
                    <a:pt x="4861" y="11605"/>
                    <a:pt x="5434" y="11736"/>
                  </a:cubicBezTo>
                  <a:lnTo>
                    <a:pt x="5434" y="12613"/>
                  </a:lnTo>
                  <a:cubicBezTo>
                    <a:pt x="5434" y="12947"/>
                    <a:pt x="5706" y="13220"/>
                    <a:pt x="6042" y="13220"/>
                  </a:cubicBezTo>
                  <a:lnTo>
                    <a:pt x="7177" y="13220"/>
                  </a:lnTo>
                  <a:cubicBezTo>
                    <a:pt x="7513" y="13220"/>
                    <a:pt x="7785" y="12947"/>
                    <a:pt x="7785" y="12613"/>
                  </a:cubicBezTo>
                  <a:lnTo>
                    <a:pt x="7785" y="11736"/>
                  </a:lnTo>
                  <a:cubicBezTo>
                    <a:pt x="8358" y="11605"/>
                    <a:pt x="8906" y="11378"/>
                    <a:pt x="9403" y="11065"/>
                  </a:cubicBezTo>
                  <a:lnTo>
                    <a:pt x="10023" y="11685"/>
                  </a:lnTo>
                  <a:cubicBezTo>
                    <a:pt x="10142" y="11804"/>
                    <a:pt x="10297" y="11863"/>
                    <a:pt x="10452" y="11863"/>
                  </a:cubicBezTo>
                  <a:cubicBezTo>
                    <a:pt x="10607" y="11863"/>
                    <a:pt x="10763" y="11804"/>
                    <a:pt x="10881" y="11685"/>
                  </a:cubicBezTo>
                  <a:lnTo>
                    <a:pt x="11684" y="10882"/>
                  </a:lnTo>
                  <a:cubicBezTo>
                    <a:pt x="11921" y="10646"/>
                    <a:pt x="11921" y="10261"/>
                    <a:pt x="11684" y="10024"/>
                  </a:cubicBezTo>
                  <a:lnTo>
                    <a:pt x="11065" y="9404"/>
                  </a:lnTo>
                  <a:cubicBezTo>
                    <a:pt x="11377" y="8906"/>
                    <a:pt x="11604" y="8358"/>
                    <a:pt x="11735" y="7785"/>
                  </a:cubicBezTo>
                  <a:lnTo>
                    <a:pt x="12611" y="7785"/>
                  </a:lnTo>
                  <a:cubicBezTo>
                    <a:pt x="12947" y="7785"/>
                    <a:pt x="13219" y="7513"/>
                    <a:pt x="13219" y="7178"/>
                  </a:cubicBezTo>
                  <a:lnTo>
                    <a:pt x="13219" y="6042"/>
                  </a:lnTo>
                  <a:cubicBezTo>
                    <a:pt x="13219" y="5706"/>
                    <a:pt x="12947" y="5435"/>
                    <a:pt x="12611" y="5435"/>
                  </a:cubicBezTo>
                  <a:lnTo>
                    <a:pt x="11735" y="5435"/>
                  </a:lnTo>
                  <a:cubicBezTo>
                    <a:pt x="11604" y="4861"/>
                    <a:pt x="11377" y="4315"/>
                    <a:pt x="11065" y="3817"/>
                  </a:cubicBezTo>
                  <a:lnTo>
                    <a:pt x="11684" y="3197"/>
                  </a:lnTo>
                  <a:cubicBezTo>
                    <a:pt x="11921" y="2960"/>
                    <a:pt x="11921" y="2575"/>
                    <a:pt x="11684" y="2338"/>
                  </a:cubicBezTo>
                  <a:lnTo>
                    <a:pt x="10881" y="1535"/>
                  </a:lnTo>
                  <a:cubicBezTo>
                    <a:pt x="10763" y="1417"/>
                    <a:pt x="10607" y="1358"/>
                    <a:pt x="10452" y="1358"/>
                  </a:cubicBezTo>
                  <a:cubicBezTo>
                    <a:pt x="10297" y="1358"/>
                    <a:pt x="10142" y="1417"/>
                    <a:pt x="10023" y="1535"/>
                  </a:cubicBezTo>
                  <a:lnTo>
                    <a:pt x="9403" y="2154"/>
                  </a:lnTo>
                  <a:cubicBezTo>
                    <a:pt x="8906" y="1842"/>
                    <a:pt x="8358" y="1615"/>
                    <a:pt x="7785" y="1484"/>
                  </a:cubicBezTo>
                  <a:lnTo>
                    <a:pt x="7785" y="608"/>
                  </a:lnTo>
                  <a:cubicBezTo>
                    <a:pt x="7785" y="272"/>
                    <a:pt x="7513" y="1"/>
                    <a:pt x="7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32;p64">
              <a:extLst>
                <a:ext uri="{FF2B5EF4-FFF2-40B4-BE49-F238E27FC236}">
                  <a16:creationId xmlns:a16="http://schemas.microsoft.com/office/drawing/2014/main" id="{F3E27269-6708-EB6F-3DEB-A2A3B190AD76}"/>
                </a:ext>
              </a:extLst>
            </p:cNvPr>
            <p:cNvSpPr/>
            <p:nvPr/>
          </p:nvSpPr>
          <p:spPr>
            <a:xfrm>
              <a:off x="2383000" y="2940375"/>
              <a:ext cx="596350" cy="13525"/>
            </a:xfrm>
            <a:custGeom>
              <a:avLst/>
              <a:gdLst/>
              <a:ahLst/>
              <a:cxnLst/>
              <a:rect l="l" t="t" r="r" b="b"/>
              <a:pathLst>
                <a:path w="23854" h="541" extrusionOk="0">
                  <a:moveTo>
                    <a:pt x="271" y="1"/>
                  </a:moveTo>
                  <a:cubicBezTo>
                    <a:pt x="122" y="1"/>
                    <a:pt x="0" y="121"/>
                    <a:pt x="0" y="271"/>
                  </a:cubicBezTo>
                  <a:cubicBezTo>
                    <a:pt x="0" y="420"/>
                    <a:pt x="122" y="541"/>
                    <a:pt x="271" y="541"/>
                  </a:cubicBezTo>
                  <a:lnTo>
                    <a:pt x="23583" y="541"/>
                  </a:lnTo>
                  <a:cubicBezTo>
                    <a:pt x="23733" y="541"/>
                    <a:pt x="23853" y="420"/>
                    <a:pt x="23853" y="271"/>
                  </a:cubicBezTo>
                  <a:cubicBezTo>
                    <a:pt x="23853" y="121"/>
                    <a:pt x="23733" y="1"/>
                    <a:pt x="23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33;p64">
              <a:extLst>
                <a:ext uri="{FF2B5EF4-FFF2-40B4-BE49-F238E27FC236}">
                  <a16:creationId xmlns:a16="http://schemas.microsoft.com/office/drawing/2014/main" id="{A9E4EBD4-5FDA-FED1-19F1-2FE2D3737152}"/>
                </a:ext>
              </a:extLst>
            </p:cNvPr>
            <p:cNvSpPr/>
            <p:nvPr/>
          </p:nvSpPr>
          <p:spPr>
            <a:xfrm>
              <a:off x="2382850" y="3024450"/>
              <a:ext cx="596675" cy="13525"/>
            </a:xfrm>
            <a:custGeom>
              <a:avLst/>
              <a:gdLst/>
              <a:ahLst/>
              <a:cxnLst/>
              <a:rect l="l" t="t" r="r" b="b"/>
              <a:pathLst>
                <a:path w="23867" h="541" extrusionOk="0">
                  <a:moveTo>
                    <a:pt x="271" y="1"/>
                  </a:moveTo>
                  <a:cubicBezTo>
                    <a:pt x="122" y="1"/>
                    <a:pt x="1" y="121"/>
                    <a:pt x="1" y="270"/>
                  </a:cubicBezTo>
                  <a:cubicBezTo>
                    <a:pt x="1" y="421"/>
                    <a:pt x="122" y="541"/>
                    <a:pt x="271" y="541"/>
                  </a:cubicBezTo>
                  <a:cubicBezTo>
                    <a:pt x="273" y="541"/>
                    <a:pt x="275" y="541"/>
                    <a:pt x="277" y="541"/>
                  </a:cubicBezTo>
                  <a:lnTo>
                    <a:pt x="23589" y="541"/>
                  </a:lnTo>
                  <a:cubicBezTo>
                    <a:pt x="23591" y="541"/>
                    <a:pt x="23593" y="541"/>
                    <a:pt x="23595" y="541"/>
                  </a:cubicBezTo>
                  <a:cubicBezTo>
                    <a:pt x="23745" y="541"/>
                    <a:pt x="23866" y="421"/>
                    <a:pt x="23866" y="270"/>
                  </a:cubicBezTo>
                  <a:cubicBezTo>
                    <a:pt x="23866" y="121"/>
                    <a:pt x="23745" y="1"/>
                    <a:pt x="23595" y="1"/>
                  </a:cubicBezTo>
                  <a:cubicBezTo>
                    <a:pt x="23593" y="1"/>
                    <a:pt x="23591" y="1"/>
                    <a:pt x="23589" y="1"/>
                  </a:cubicBezTo>
                  <a:lnTo>
                    <a:pt x="277" y="1"/>
                  </a:lnTo>
                  <a:cubicBezTo>
                    <a:pt x="275" y="1"/>
                    <a:pt x="273" y="1"/>
                    <a:pt x="2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34;p64">
              <a:extLst>
                <a:ext uri="{FF2B5EF4-FFF2-40B4-BE49-F238E27FC236}">
                  <a16:creationId xmlns:a16="http://schemas.microsoft.com/office/drawing/2014/main" id="{3ECCF86F-BCA1-769B-F2CF-AB9F4C4883C0}"/>
                </a:ext>
              </a:extLst>
            </p:cNvPr>
            <p:cNvSpPr/>
            <p:nvPr/>
          </p:nvSpPr>
          <p:spPr>
            <a:xfrm>
              <a:off x="2382850" y="3108525"/>
              <a:ext cx="596675" cy="13525"/>
            </a:xfrm>
            <a:custGeom>
              <a:avLst/>
              <a:gdLst/>
              <a:ahLst/>
              <a:cxnLst/>
              <a:rect l="l" t="t" r="r" b="b"/>
              <a:pathLst>
                <a:path w="23867" h="541" extrusionOk="0">
                  <a:moveTo>
                    <a:pt x="271" y="1"/>
                  </a:moveTo>
                  <a:cubicBezTo>
                    <a:pt x="122" y="1"/>
                    <a:pt x="1" y="121"/>
                    <a:pt x="1" y="270"/>
                  </a:cubicBezTo>
                  <a:cubicBezTo>
                    <a:pt x="1" y="421"/>
                    <a:pt x="122" y="541"/>
                    <a:pt x="271" y="541"/>
                  </a:cubicBezTo>
                  <a:cubicBezTo>
                    <a:pt x="273" y="541"/>
                    <a:pt x="275" y="541"/>
                    <a:pt x="277" y="541"/>
                  </a:cubicBezTo>
                  <a:lnTo>
                    <a:pt x="23589" y="541"/>
                  </a:lnTo>
                  <a:cubicBezTo>
                    <a:pt x="23591" y="541"/>
                    <a:pt x="23593" y="541"/>
                    <a:pt x="23595" y="541"/>
                  </a:cubicBezTo>
                  <a:cubicBezTo>
                    <a:pt x="23745" y="541"/>
                    <a:pt x="23866" y="421"/>
                    <a:pt x="23866" y="270"/>
                  </a:cubicBezTo>
                  <a:cubicBezTo>
                    <a:pt x="23866" y="121"/>
                    <a:pt x="23745" y="1"/>
                    <a:pt x="23595" y="1"/>
                  </a:cubicBezTo>
                  <a:cubicBezTo>
                    <a:pt x="23593" y="1"/>
                    <a:pt x="23591" y="1"/>
                    <a:pt x="23589" y="1"/>
                  </a:cubicBezTo>
                  <a:lnTo>
                    <a:pt x="277" y="1"/>
                  </a:lnTo>
                  <a:cubicBezTo>
                    <a:pt x="275" y="1"/>
                    <a:pt x="273" y="1"/>
                    <a:pt x="2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35;p64">
              <a:extLst>
                <a:ext uri="{FF2B5EF4-FFF2-40B4-BE49-F238E27FC236}">
                  <a16:creationId xmlns:a16="http://schemas.microsoft.com/office/drawing/2014/main" id="{6CE6229F-9116-52ED-554E-99058D421F27}"/>
                </a:ext>
              </a:extLst>
            </p:cNvPr>
            <p:cNvSpPr/>
            <p:nvPr/>
          </p:nvSpPr>
          <p:spPr>
            <a:xfrm>
              <a:off x="2382850" y="3192600"/>
              <a:ext cx="596675" cy="13550"/>
            </a:xfrm>
            <a:custGeom>
              <a:avLst/>
              <a:gdLst/>
              <a:ahLst/>
              <a:cxnLst/>
              <a:rect l="l" t="t" r="r" b="b"/>
              <a:pathLst>
                <a:path w="23867" h="542" extrusionOk="0">
                  <a:moveTo>
                    <a:pt x="271" y="1"/>
                  </a:moveTo>
                  <a:cubicBezTo>
                    <a:pt x="122" y="1"/>
                    <a:pt x="1" y="121"/>
                    <a:pt x="1" y="270"/>
                  </a:cubicBezTo>
                  <a:cubicBezTo>
                    <a:pt x="1" y="421"/>
                    <a:pt x="122" y="541"/>
                    <a:pt x="271" y="541"/>
                  </a:cubicBezTo>
                  <a:cubicBezTo>
                    <a:pt x="273" y="541"/>
                    <a:pt x="275" y="541"/>
                    <a:pt x="277" y="541"/>
                  </a:cubicBezTo>
                  <a:lnTo>
                    <a:pt x="23589" y="541"/>
                  </a:lnTo>
                  <a:cubicBezTo>
                    <a:pt x="23591" y="541"/>
                    <a:pt x="23593" y="541"/>
                    <a:pt x="23595" y="541"/>
                  </a:cubicBezTo>
                  <a:cubicBezTo>
                    <a:pt x="23745" y="541"/>
                    <a:pt x="23866" y="421"/>
                    <a:pt x="23866" y="270"/>
                  </a:cubicBezTo>
                  <a:cubicBezTo>
                    <a:pt x="23866" y="121"/>
                    <a:pt x="23745" y="1"/>
                    <a:pt x="23595" y="1"/>
                  </a:cubicBezTo>
                  <a:cubicBezTo>
                    <a:pt x="23593" y="1"/>
                    <a:pt x="23591" y="1"/>
                    <a:pt x="23589" y="1"/>
                  </a:cubicBezTo>
                  <a:lnTo>
                    <a:pt x="277" y="1"/>
                  </a:lnTo>
                  <a:cubicBezTo>
                    <a:pt x="275" y="1"/>
                    <a:pt x="273" y="1"/>
                    <a:pt x="2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36;p64">
              <a:extLst>
                <a:ext uri="{FF2B5EF4-FFF2-40B4-BE49-F238E27FC236}">
                  <a16:creationId xmlns:a16="http://schemas.microsoft.com/office/drawing/2014/main" id="{33246D22-EDB4-13B5-9B82-5CE1B1C02599}"/>
                </a:ext>
              </a:extLst>
            </p:cNvPr>
            <p:cNvSpPr/>
            <p:nvPr/>
          </p:nvSpPr>
          <p:spPr>
            <a:xfrm>
              <a:off x="2263650" y="1939725"/>
              <a:ext cx="3215025" cy="130500"/>
            </a:xfrm>
            <a:custGeom>
              <a:avLst/>
              <a:gdLst/>
              <a:ahLst/>
              <a:cxnLst/>
              <a:rect l="l" t="t" r="r" b="b"/>
              <a:pathLst>
                <a:path w="128601" h="5220" extrusionOk="0">
                  <a:moveTo>
                    <a:pt x="55" y="1"/>
                  </a:moveTo>
                  <a:cubicBezTo>
                    <a:pt x="25" y="1"/>
                    <a:pt x="1" y="25"/>
                    <a:pt x="1" y="56"/>
                  </a:cubicBezTo>
                  <a:lnTo>
                    <a:pt x="1" y="5164"/>
                  </a:lnTo>
                  <a:cubicBezTo>
                    <a:pt x="1" y="5195"/>
                    <a:pt x="25" y="5219"/>
                    <a:pt x="55" y="5219"/>
                  </a:cubicBezTo>
                  <a:lnTo>
                    <a:pt x="128546" y="5219"/>
                  </a:lnTo>
                  <a:cubicBezTo>
                    <a:pt x="128577" y="5219"/>
                    <a:pt x="128601" y="5195"/>
                    <a:pt x="128601" y="5164"/>
                  </a:cubicBezTo>
                  <a:lnTo>
                    <a:pt x="128601" y="56"/>
                  </a:lnTo>
                  <a:cubicBezTo>
                    <a:pt x="128601" y="25"/>
                    <a:pt x="128577" y="1"/>
                    <a:pt x="12854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37;p64">
              <a:extLst>
                <a:ext uri="{FF2B5EF4-FFF2-40B4-BE49-F238E27FC236}">
                  <a16:creationId xmlns:a16="http://schemas.microsoft.com/office/drawing/2014/main" id="{EB8AB964-FBF1-6847-3D1F-623D5A5CBE6B}"/>
                </a:ext>
              </a:extLst>
            </p:cNvPr>
            <p:cNvSpPr/>
            <p:nvPr/>
          </p:nvSpPr>
          <p:spPr>
            <a:xfrm>
              <a:off x="2263650" y="2369800"/>
              <a:ext cx="3215025" cy="130475"/>
            </a:xfrm>
            <a:custGeom>
              <a:avLst/>
              <a:gdLst/>
              <a:ahLst/>
              <a:cxnLst/>
              <a:rect l="l" t="t" r="r" b="b"/>
              <a:pathLst>
                <a:path w="128601" h="5219" extrusionOk="0">
                  <a:moveTo>
                    <a:pt x="55" y="1"/>
                  </a:moveTo>
                  <a:cubicBezTo>
                    <a:pt x="25" y="1"/>
                    <a:pt x="1" y="25"/>
                    <a:pt x="1" y="55"/>
                  </a:cubicBezTo>
                  <a:lnTo>
                    <a:pt x="1" y="5164"/>
                  </a:lnTo>
                  <a:cubicBezTo>
                    <a:pt x="1" y="5194"/>
                    <a:pt x="25" y="5218"/>
                    <a:pt x="55" y="5218"/>
                  </a:cubicBezTo>
                  <a:lnTo>
                    <a:pt x="128546" y="5218"/>
                  </a:lnTo>
                  <a:cubicBezTo>
                    <a:pt x="128577" y="5218"/>
                    <a:pt x="128601" y="5194"/>
                    <a:pt x="128601" y="5164"/>
                  </a:cubicBezTo>
                  <a:lnTo>
                    <a:pt x="128601" y="55"/>
                  </a:lnTo>
                  <a:cubicBezTo>
                    <a:pt x="128601" y="25"/>
                    <a:pt x="128577" y="1"/>
                    <a:pt x="12854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38;p64">
              <a:extLst>
                <a:ext uri="{FF2B5EF4-FFF2-40B4-BE49-F238E27FC236}">
                  <a16:creationId xmlns:a16="http://schemas.microsoft.com/office/drawing/2014/main" id="{3B9EB7BC-CC2C-4DF0-EBB5-CBBAF76A0A99}"/>
                </a:ext>
              </a:extLst>
            </p:cNvPr>
            <p:cNvSpPr/>
            <p:nvPr/>
          </p:nvSpPr>
          <p:spPr>
            <a:xfrm>
              <a:off x="3494725" y="4487125"/>
              <a:ext cx="216575" cy="141900"/>
            </a:xfrm>
            <a:custGeom>
              <a:avLst/>
              <a:gdLst/>
              <a:ahLst/>
              <a:cxnLst/>
              <a:rect l="l" t="t" r="r" b="b"/>
              <a:pathLst>
                <a:path w="8663" h="5676" extrusionOk="0">
                  <a:moveTo>
                    <a:pt x="538" y="0"/>
                  </a:moveTo>
                  <a:lnTo>
                    <a:pt x="0" y="5675"/>
                  </a:lnTo>
                  <a:lnTo>
                    <a:pt x="8395" y="5675"/>
                  </a:lnTo>
                  <a:lnTo>
                    <a:pt x="8663"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39;p64">
              <a:extLst>
                <a:ext uri="{FF2B5EF4-FFF2-40B4-BE49-F238E27FC236}">
                  <a16:creationId xmlns:a16="http://schemas.microsoft.com/office/drawing/2014/main" id="{A3FEEF54-9D45-BE89-A725-E55303259110}"/>
                </a:ext>
              </a:extLst>
            </p:cNvPr>
            <p:cNvSpPr/>
            <p:nvPr/>
          </p:nvSpPr>
          <p:spPr>
            <a:xfrm>
              <a:off x="3486150" y="4479350"/>
              <a:ext cx="233300" cy="157450"/>
            </a:xfrm>
            <a:custGeom>
              <a:avLst/>
              <a:gdLst/>
              <a:ahLst/>
              <a:cxnLst/>
              <a:rect l="l" t="t" r="r" b="b"/>
              <a:pathLst>
                <a:path w="9332" h="6298" extrusionOk="0">
                  <a:moveTo>
                    <a:pt x="8679" y="623"/>
                  </a:moveTo>
                  <a:lnTo>
                    <a:pt x="8441" y="5675"/>
                  </a:lnTo>
                  <a:lnTo>
                    <a:pt x="686" y="5675"/>
                  </a:lnTo>
                  <a:lnTo>
                    <a:pt x="1165" y="623"/>
                  </a:lnTo>
                  <a:close/>
                  <a:moveTo>
                    <a:pt x="597" y="0"/>
                  </a:moveTo>
                  <a:lnTo>
                    <a:pt x="1" y="6298"/>
                  </a:lnTo>
                  <a:lnTo>
                    <a:pt x="9036" y="6298"/>
                  </a:lnTo>
                  <a:lnTo>
                    <a:pt x="9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40;p64">
              <a:extLst>
                <a:ext uri="{FF2B5EF4-FFF2-40B4-BE49-F238E27FC236}">
                  <a16:creationId xmlns:a16="http://schemas.microsoft.com/office/drawing/2014/main" id="{8F847BDE-EFB5-4F03-8F45-E5CC9AB90357}"/>
                </a:ext>
              </a:extLst>
            </p:cNvPr>
            <p:cNvSpPr/>
            <p:nvPr/>
          </p:nvSpPr>
          <p:spPr>
            <a:xfrm>
              <a:off x="3914350" y="4487125"/>
              <a:ext cx="210050" cy="141900"/>
            </a:xfrm>
            <a:custGeom>
              <a:avLst/>
              <a:gdLst/>
              <a:ahLst/>
              <a:cxnLst/>
              <a:rect l="l" t="t" r="r" b="b"/>
              <a:pathLst>
                <a:path w="8402" h="5676" extrusionOk="0">
                  <a:moveTo>
                    <a:pt x="1" y="0"/>
                  </a:moveTo>
                  <a:lnTo>
                    <a:pt x="6" y="5675"/>
                  </a:lnTo>
                  <a:lnTo>
                    <a:pt x="8401" y="5675"/>
                  </a:lnTo>
                  <a:lnTo>
                    <a:pt x="812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41;p64">
              <a:extLst>
                <a:ext uri="{FF2B5EF4-FFF2-40B4-BE49-F238E27FC236}">
                  <a16:creationId xmlns:a16="http://schemas.microsoft.com/office/drawing/2014/main" id="{50C03A21-A16C-4D60-910C-0775C1AC256E}"/>
                </a:ext>
              </a:extLst>
            </p:cNvPr>
            <p:cNvSpPr/>
            <p:nvPr/>
          </p:nvSpPr>
          <p:spPr>
            <a:xfrm>
              <a:off x="3906575" y="4479350"/>
              <a:ext cx="226025" cy="157450"/>
            </a:xfrm>
            <a:custGeom>
              <a:avLst/>
              <a:gdLst/>
              <a:ahLst/>
              <a:cxnLst/>
              <a:rect l="l" t="t" r="r" b="b"/>
              <a:pathLst>
                <a:path w="9041" h="6298" extrusionOk="0">
                  <a:moveTo>
                    <a:pt x="8139" y="623"/>
                  </a:moveTo>
                  <a:lnTo>
                    <a:pt x="8385" y="5675"/>
                  </a:lnTo>
                  <a:lnTo>
                    <a:pt x="629" y="5675"/>
                  </a:lnTo>
                  <a:lnTo>
                    <a:pt x="623" y="623"/>
                  </a:lnTo>
                  <a:close/>
                  <a:moveTo>
                    <a:pt x="0" y="0"/>
                  </a:moveTo>
                  <a:lnTo>
                    <a:pt x="7" y="6298"/>
                  </a:lnTo>
                  <a:lnTo>
                    <a:pt x="9040" y="6298"/>
                  </a:lnTo>
                  <a:lnTo>
                    <a:pt x="87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42;p64">
              <a:extLst>
                <a:ext uri="{FF2B5EF4-FFF2-40B4-BE49-F238E27FC236}">
                  <a16:creationId xmlns:a16="http://schemas.microsoft.com/office/drawing/2014/main" id="{12DB49C4-F0C0-1137-BDB8-D35D36026271}"/>
                </a:ext>
              </a:extLst>
            </p:cNvPr>
            <p:cNvSpPr/>
            <p:nvPr/>
          </p:nvSpPr>
          <p:spPr>
            <a:xfrm>
              <a:off x="5173825" y="4629000"/>
              <a:ext cx="260900" cy="151725"/>
            </a:xfrm>
            <a:custGeom>
              <a:avLst/>
              <a:gdLst/>
              <a:ahLst/>
              <a:cxnLst/>
              <a:rect l="l" t="t" r="r" b="b"/>
              <a:pathLst>
                <a:path w="10436" h="6069" extrusionOk="0">
                  <a:moveTo>
                    <a:pt x="1" y="0"/>
                  </a:moveTo>
                  <a:lnTo>
                    <a:pt x="1749" y="6068"/>
                  </a:lnTo>
                  <a:lnTo>
                    <a:pt x="10436" y="6068"/>
                  </a:lnTo>
                  <a:lnTo>
                    <a:pt x="839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43;p64">
              <a:extLst>
                <a:ext uri="{FF2B5EF4-FFF2-40B4-BE49-F238E27FC236}">
                  <a16:creationId xmlns:a16="http://schemas.microsoft.com/office/drawing/2014/main" id="{217A44E8-79BE-0EEE-BAD7-26F9317C015B}"/>
                </a:ext>
              </a:extLst>
            </p:cNvPr>
            <p:cNvSpPr/>
            <p:nvPr/>
          </p:nvSpPr>
          <p:spPr>
            <a:xfrm>
              <a:off x="5163500" y="4621200"/>
              <a:ext cx="282050" cy="167300"/>
            </a:xfrm>
            <a:custGeom>
              <a:avLst/>
              <a:gdLst/>
              <a:ahLst/>
              <a:cxnLst/>
              <a:rect l="l" t="t" r="r" b="b"/>
              <a:pathLst>
                <a:path w="11282" h="6692" extrusionOk="0">
                  <a:moveTo>
                    <a:pt x="8586" y="624"/>
                  </a:moveTo>
                  <a:lnTo>
                    <a:pt x="10415" y="6068"/>
                  </a:lnTo>
                  <a:lnTo>
                    <a:pt x="2396" y="6068"/>
                  </a:lnTo>
                  <a:lnTo>
                    <a:pt x="828" y="624"/>
                  </a:lnTo>
                  <a:close/>
                  <a:moveTo>
                    <a:pt x="1" y="1"/>
                  </a:moveTo>
                  <a:lnTo>
                    <a:pt x="1928" y="6692"/>
                  </a:lnTo>
                  <a:lnTo>
                    <a:pt x="11282" y="6692"/>
                  </a:lnTo>
                  <a:lnTo>
                    <a:pt x="90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344;p64">
              <a:extLst>
                <a:ext uri="{FF2B5EF4-FFF2-40B4-BE49-F238E27FC236}">
                  <a16:creationId xmlns:a16="http://schemas.microsoft.com/office/drawing/2014/main" id="{72DB76F4-025B-4ACD-80E5-5D59FDE4288C}"/>
                </a:ext>
              </a:extLst>
            </p:cNvPr>
            <p:cNvSpPr/>
            <p:nvPr/>
          </p:nvSpPr>
          <p:spPr>
            <a:xfrm>
              <a:off x="3284825" y="4487125"/>
              <a:ext cx="223375" cy="141900"/>
            </a:xfrm>
            <a:custGeom>
              <a:avLst/>
              <a:gdLst/>
              <a:ahLst/>
              <a:cxnLst/>
              <a:rect l="l" t="t" r="r" b="b"/>
              <a:pathLst>
                <a:path w="8935" h="5676" extrusionOk="0">
                  <a:moveTo>
                    <a:pt x="810" y="0"/>
                  </a:moveTo>
                  <a:lnTo>
                    <a:pt x="0" y="5675"/>
                  </a:lnTo>
                  <a:lnTo>
                    <a:pt x="8396" y="5675"/>
                  </a:lnTo>
                  <a:lnTo>
                    <a:pt x="893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45;p64">
              <a:extLst>
                <a:ext uri="{FF2B5EF4-FFF2-40B4-BE49-F238E27FC236}">
                  <a16:creationId xmlns:a16="http://schemas.microsoft.com/office/drawing/2014/main" id="{0862C293-CB5F-D286-63A5-25352EAD8535}"/>
                </a:ext>
              </a:extLst>
            </p:cNvPr>
            <p:cNvSpPr/>
            <p:nvPr/>
          </p:nvSpPr>
          <p:spPr>
            <a:xfrm>
              <a:off x="3275850" y="4479350"/>
              <a:ext cx="240900" cy="157450"/>
            </a:xfrm>
            <a:custGeom>
              <a:avLst/>
              <a:gdLst/>
              <a:ahLst/>
              <a:cxnLst/>
              <a:rect l="l" t="t" r="r" b="b"/>
              <a:pathLst>
                <a:path w="9636" h="6298" extrusionOk="0">
                  <a:moveTo>
                    <a:pt x="8951" y="623"/>
                  </a:moveTo>
                  <a:lnTo>
                    <a:pt x="8471" y="5675"/>
                  </a:lnTo>
                  <a:lnTo>
                    <a:pt x="719" y="5675"/>
                  </a:lnTo>
                  <a:lnTo>
                    <a:pt x="1439" y="623"/>
                  </a:lnTo>
                  <a:close/>
                  <a:moveTo>
                    <a:pt x="899" y="0"/>
                  </a:moveTo>
                  <a:lnTo>
                    <a:pt x="0" y="6298"/>
                  </a:lnTo>
                  <a:lnTo>
                    <a:pt x="9039" y="6298"/>
                  </a:lnTo>
                  <a:lnTo>
                    <a:pt x="9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346;p64">
              <a:extLst>
                <a:ext uri="{FF2B5EF4-FFF2-40B4-BE49-F238E27FC236}">
                  <a16:creationId xmlns:a16="http://schemas.microsoft.com/office/drawing/2014/main" id="{1B3D7EAA-B9FC-99BB-AEDF-CCD92FB21939}"/>
                </a:ext>
              </a:extLst>
            </p:cNvPr>
            <p:cNvSpPr/>
            <p:nvPr/>
          </p:nvSpPr>
          <p:spPr>
            <a:xfrm>
              <a:off x="2865050" y="4487125"/>
              <a:ext cx="236950" cy="141900"/>
            </a:xfrm>
            <a:custGeom>
              <a:avLst/>
              <a:gdLst/>
              <a:ahLst/>
              <a:cxnLst/>
              <a:rect l="l" t="t" r="r" b="b"/>
              <a:pathLst>
                <a:path w="9478" h="5676" extrusionOk="0">
                  <a:moveTo>
                    <a:pt x="1353" y="0"/>
                  </a:moveTo>
                  <a:lnTo>
                    <a:pt x="0" y="5675"/>
                  </a:lnTo>
                  <a:lnTo>
                    <a:pt x="8396" y="5675"/>
                  </a:lnTo>
                  <a:lnTo>
                    <a:pt x="947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347;p64">
              <a:extLst>
                <a:ext uri="{FF2B5EF4-FFF2-40B4-BE49-F238E27FC236}">
                  <a16:creationId xmlns:a16="http://schemas.microsoft.com/office/drawing/2014/main" id="{62A8A601-4CD4-E57D-6D82-6D1553008281}"/>
                </a:ext>
              </a:extLst>
            </p:cNvPr>
            <p:cNvSpPr/>
            <p:nvPr/>
          </p:nvSpPr>
          <p:spPr>
            <a:xfrm>
              <a:off x="2855175" y="4479350"/>
              <a:ext cx="256250" cy="157450"/>
            </a:xfrm>
            <a:custGeom>
              <a:avLst/>
              <a:gdLst/>
              <a:ahLst/>
              <a:cxnLst/>
              <a:rect l="l" t="t" r="r" b="b"/>
              <a:pathLst>
                <a:path w="10250" h="6298" extrusionOk="0">
                  <a:moveTo>
                    <a:pt x="9496" y="623"/>
                  </a:moveTo>
                  <a:lnTo>
                    <a:pt x="8534" y="5675"/>
                  </a:lnTo>
                  <a:lnTo>
                    <a:pt x="789" y="5675"/>
                  </a:lnTo>
                  <a:lnTo>
                    <a:pt x="1994" y="623"/>
                  </a:lnTo>
                  <a:close/>
                  <a:moveTo>
                    <a:pt x="1502" y="0"/>
                  </a:moveTo>
                  <a:lnTo>
                    <a:pt x="1" y="6298"/>
                  </a:lnTo>
                  <a:lnTo>
                    <a:pt x="9049" y="6298"/>
                  </a:lnTo>
                  <a:lnTo>
                    <a:pt x="102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348;p64">
              <a:extLst>
                <a:ext uri="{FF2B5EF4-FFF2-40B4-BE49-F238E27FC236}">
                  <a16:creationId xmlns:a16="http://schemas.microsoft.com/office/drawing/2014/main" id="{73F2106B-0A60-696B-7E46-7A7768491559}"/>
                </a:ext>
              </a:extLst>
            </p:cNvPr>
            <p:cNvSpPr/>
            <p:nvPr/>
          </p:nvSpPr>
          <p:spPr>
            <a:xfrm>
              <a:off x="4726750" y="4487125"/>
              <a:ext cx="237225" cy="141900"/>
            </a:xfrm>
            <a:custGeom>
              <a:avLst/>
              <a:gdLst/>
              <a:ahLst/>
              <a:cxnLst/>
              <a:rect l="l" t="t" r="r" b="b"/>
              <a:pathLst>
                <a:path w="9489" h="5676" extrusionOk="0">
                  <a:moveTo>
                    <a:pt x="0" y="0"/>
                  </a:moveTo>
                  <a:lnTo>
                    <a:pt x="1093" y="5675"/>
                  </a:lnTo>
                  <a:lnTo>
                    <a:pt x="9489" y="5675"/>
                  </a:lnTo>
                  <a:lnTo>
                    <a:pt x="812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9;p64">
              <a:extLst>
                <a:ext uri="{FF2B5EF4-FFF2-40B4-BE49-F238E27FC236}">
                  <a16:creationId xmlns:a16="http://schemas.microsoft.com/office/drawing/2014/main" id="{DD9BFBD8-15AC-C524-07FC-C27E22968B71}"/>
                </a:ext>
              </a:extLst>
            </p:cNvPr>
            <p:cNvSpPr/>
            <p:nvPr/>
          </p:nvSpPr>
          <p:spPr>
            <a:xfrm>
              <a:off x="4717325" y="4479350"/>
              <a:ext cx="256550" cy="157450"/>
            </a:xfrm>
            <a:custGeom>
              <a:avLst/>
              <a:gdLst/>
              <a:ahLst/>
              <a:cxnLst/>
              <a:rect l="l" t="t" r="r" b="b"/>
              <a:pathLst>
                <a:path w="10262" h="6298" extrusionOk="0">
                  <a:moveTo>
                    <a:pt x="8255" y="623"/>
                  </a:moveTo>
                  <a:lnTo>
                    <a:pt x="9469" y="5675"/>
                  </a:lnTo>
                  <a:lnTo>
                    <a:pt x="1727" y="5675"/>
                  </a:lnTo>
                  <a:lnTo>
                    <a:pt x="755" y="623"/>
                  </a:lnTo>
                  <a:close/>
                  <a:moveTo>
                    <a:pt x="1" y="0"/>
                  </a:moveTo>
                  <a:lnTo>
                    <a:pt x="1212" y="6298"/>
                  </a:lnTo>
                  <a:lnTo>
                    <a:pt x="10261" y="6298"/>
                  </a:lnTo>
                  <a:lnTo>
                    <a:pt x="87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0;p64">
              <a:extLst>
                <a:ext uri="{FF2B5EF4-FFF2-40B4-BE49-F238E27FC236}">
                  <a16:creationId xmlns:a16="http://schemas.microsoft.com/office/drawing/2014/main" id="{13AEE910-4926-CE4A-291F-0A5874620B85}"/>
                </a:ext>
              </a:extLst>
            </p:cNvPr>
            <p:cNvSpPr/>
            <p:nvPr/>
          </p:nvSpPr>
          <p:spPr>
            <a:xfrm>
              <a:off x="4929850" y="4487125"/>
              <a:ext cx="244000" cy="141900"/>
            </a:xfrm>
            <a:custGeom>
              <a:avLst/>
              <a:gdLst/>
              <a:ahLst/>
              <a:cxnLst/>
              <a:rect l="l" t="t" r="r" b="b"/>
              <a:pathLst>
                <a:path w="9760" h="5676" extrusionOk="0">
                  <a:moveTo>
                    <a:pt x="1" y="0"/>
                  </a:moveTo>
                  <a:lnTo>
                    <a:pt x="1365" y="5675"/>
                  </a:lnTo>
                  <a:lnTo>
                    <a:pt x="9760" y="5675"/>
                  </a:lnTo>
                  <a:lnTo>
                    <a:pt x="812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51;p64">
              <a:extLst>
                <a:ext uri="{FF2B5EF4-FFF2-40B4-BE49-F238E27FC236}">
                  <a16:creationId xmlns:a16="http://schemas.microsoft.com/office/drawing/2014/main" id="{D8437C34-40B6-9D26-D669-2716AEF22103}"/>
                </a:ext>
              </a:extLst>
            </p:cNvPr>
            <p:cNvSpPr/>
            <p:nvPr/>
          </p:nvSpPr>
          <p:spPr>
            <a:xfrm>
              <a:off x="4919975" y="4479350"/>
              <a:ext cx="264225" cy="157450"/>
            </a:xfrm>
            <a:custGeom>
              <a:avLst/>
              <a:gdLst/>
              <a:ahLst/>
              <a:cxnLst/>
              <a:rect l="l" t="t" r="r" b="b"/>
              <a:pathLst>
                <a:path w="10569" h="6298" extrusionOk="0">
                  <a:moveTo>
                    <a:pt x="8285" y="623"/>
                  </a:moveTo>
                  <a:lnTo>
                    <a:pt x="9742" y="5675"/>
                  </a:lnTo>
                  <a:lnTo>
                    <a:pt x="2005" y="5675"/>
                  </a:lnTo>
                  <a:lnTo>
                    <a:pt x="791" y="623"/>
                  </a:lnTo>
                  <a:close/>
                  <a:moveTo>
                    <a:pt x="0" y="0"/>
                  </a:moveTo>
                  <a:lnTo>
                    <a:pt x="1513" y="6298"/>
                  </a:lnTo>
                  <a:lnTo>
                    <a:pt x="10569" y="6298"/>
                  </a:lnTo>
                  <a:lnTo>
                    <a:pt x="87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52;p64">
              <a:extLst>
                <a:ext uri="{FF2B5EF4-FFF2-40B4-BE49-F238E27FC236}">
                  <a16:creationId xmlns:a16="http://schemas.microsoft.com/office/drawing/2014/main" id="{5A82ADC4-53D0-03A3-3EBA-8F9A8AE0B4C7}"/>
                </a:ext>
              </a:extLst>
            </p:cNvPr>
            <p:cNvSpPr/>
            <p:nvPr/>
          </p:nvSpPr>
          <p:spPr>
            <a:xfrm>
              <a:off x="2655175" y="4487125"/>
              <a:ext cx="243725" cy="141900"/>
            </a:xfrm>
            <a:custGeom>
              <a:avLst/>
              <a:gdLst/>
              <a:ahLst/>
              <a:cxnLst/>
              <a:rect l="l" t="t" r="r" b="b"/>
              <a:pathLst>
                <a:path w="9749" h="5676" extrusionOk="0">
                  <a:moveTo>
                    <a:pt x="1625" y="0"/>
                  </a:moveTo>
                  <a:lnTo>
                    <a:pt x="0" y="5675"/>
                  </a:lnTo>
                  <a:lnTo>
                    <a:pt x="8395" y="5675"/>
                  </a:lnTo>
                  <a:lnTo>
                    <a:pt x="974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53;p64">
              <a:extLst>
                <a:ext uri="{FF2B5EF4-FFF2-40B4-BE49-F238E27FC236}">
                  <a16:creationId xmlns:a16="http://schemas.microsoft.com/office/drawing/2014/main" id="{ABD3EA8D-44A8-C2CD-042C-C869E45A0A6C}"/>
                </a:ext>
              </a:extLst>
            </p:cNvPr>
            <p:cNvSpPr/>
            <p:nvPr/>
          </p:nvSpPr>
          <p:spPr>
            <a:xfrm>
              <a:off x="2644850" y="4479350"/>
              <a:ext cx="263925" cy="157450"/>
            </a:xfrm>
            <a:custGeom>
              <a:avLst/>
              <a:gdLst/>
              <a:ahLst/>
              <a:cxnLst/>
              <a:rect l="l" t="t" r="r" b="b"/>
              <a:pathLst>
                <a:path w="10557" h="6298" extrusionOk="0">
                  <a:moveTo>
                    <a:pt x="9767" y="623"/>
                  </a:moveTo>
                  <a:lnTo>
                    <a:pt x="8563" y="5675"/>
                  </a:lnTo>
                  <a:lnTo>
                    <a:pt x="826" y="5675"/>
                  </a:lnTo>
                  <a:lnTo>
                    <a:pt x="2272" y="623"/>
                  </a:lnTo>
                  <a:close/>
                  <a:moveTo>
                    <a:pt x="1803" y="0"/>
                  </a:moveTo>
                  <a:lnTo>
                    <a:pt x="0" y="6298"/>
                  </a:lnTo>
                  <a:lnTo>
                    <a:pt x="9054" y="6298"/>
                  </a:lnTo>
                  <a:lnTo>
                    <a:pt x="105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54;p64">
              <a:extLst>
                <a:ext uri="{FF2B5EF4-FFF2-40B4-BE49-F238E27FC236}">
                  <a16:creationId xmlns:a16="http://schemas.microsoft.com/office/drawing/2014/main" id="{AF596918-50C7-359F-9DAF-E3A56748728F}"/>
                </a:ext>
              </a:extLst>
            </p:cNvPr>
            <p:cNvSpPr/>
            <p:nvPr/>
          </p:nvSpPr>
          <p:spPr>
            <a:xfrm>
              <a:off x="4117475" y="4487125"/>
              <a:ext cx="216825" cy="141900"/>
            </a:xfrm>
            <a:custGeom>
              <a:avLst/>
              <a:gdLst/>
              <a:ahLst/>
              <a:cxnLst/>
              <a:rect l="l" t="t" r="r" b="b"/>
              <a:pathLst>
                <a:path w="8673" h="5676" extrusionOk="0">
                  <a:moveTo>
                    <a:pt x="0" y="0"/>
                  </a:moveTo>
                  <a:lnTo>
                    <a:pt x="276" y="5675"/>
                  </a:lnTo>
                  <a:lnTo>
                    <a:pt x="8672" y="5675"/>
                  </a:lnTo>
                  <a:lnTo>
                    <a:pt x="812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55;p64">
              <a:extLst>
                <a:ext uri="{FF2B5EF4-FFF2-40B4-BE49-F238E27FC236}">
                  <a16:creationId xmlns:a16="http://schemas.microsoft.com/office/drawing/2014/main" id="{073B1253-EDCA-4F33-C14D-F1234E74D7BA}"/>
                </a:ext>
              </a:extLst>
            </p:cNvPr>
            <p:cNvSpPr/>
            <p:nvPr/>
          </p:nvSpPr>
          <p:spPr>
            <a:xfrm>
              <a:off x="4109275" y="4479350"/>
              <a:ext cx="233600" cy="157450"/>
            </a:xfrm>
            <a:custGeom>
              <a:avLst/>
              <a:gdLst/>
              <a:ahLst/>
              <a:cxnLst/>
              <a:rect l="l" t="t" r="r" b="b"/>
              <a:pathLst>
                <a:path w="9344" h="6298" extrusionOk="0">
                  <a:moveTo>
                    <a:pt x="8169" y="623"/>
                  </a:moveTo>
                  <a:lnTo>
                    <a:pt x="8657" y="5675"/>
                  </a:lnTo>
                  <a:lnTo>
                    <a:pt x="901" y="5675"/>
                  </a:lnTo>
                  <a:lnTo>
                    <a:pt x="655" y="623"/>
                  </a:lnTo>
                  <a:close/>
                  <a:moveTo>
                    <a:pt x="0" y="0"/>
                  </a:moveTo>
                  <a:lnTo>
                    <a:pt x="307" y="6298"/>
                  </a:lnTo>
                  <a:lnTo>
                    <a:pt x="9344" y="6298"/>
                  </a:lnTo>
                  <a:lnTo>
                    <a:pt x="87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356;p64">
              <a:extLst>
                <a:ext uri="{FF2B5EF4-FFF2-40B4-BE49-F238E27FC236}">
                  <a16:creationId xmlns:a16="http://schemas.microsoft.com/office/drawing/2014/main" id="{56C395B2-1B25-92CC-7061-3DE98139F043}"/>
                </a:ext>
              </a:extLst>
            </p:cNvPr>
            <p:cNvSpPr/>
            <p:nvPr/>
          </p:nvSpPr>
          <p:spPr>
            <a:xfrm>
              <a:off x="5132975" y="4487125"/>
              <a:ext cx="250775" cy="141900"/>
            </a:xfrm>
            <a:custGeom>
              <a:avLst/>
              <a:gdLst/>
              <a:ahLst/>
              <a:cxnLst/>
              <a:rect l="l" t="t" r="r" b="b"/>
              <a:pathLst>
                <a:path w="10031" h="5676" extrusionOk="0">
                  <a:moveTo>
                    <a:pt x="0" y="0"/>
                  </a:moveTo>
                  <a:lnTo>
                    <a:pt x="1635" y="5675"/>
                  </a:lnTo>
                  <a:lnTo>
                    <a:pt x="10031" y="5675"/>
                  </a:lnTo>
                  <a:lnTo>
                    <a:pt x="8123"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357;p64">
              <a:extLst>
                <a:ext uri="{FF2B5EF4-FFF2-40B4-BE49-F238E27FC236}">
                  <a16:creationId xmlns:a16="http://schemas.microsoft.com/office/drawing/2014/main" id="{47B388DE-5CF8-B085-1EC3-39D6C46B8886}"/>
                </a:ext>
              </a:extLst>
            </p:cNvPr>
            <p:cNvSpPr/>
            <p:nvPr/>
          </p:nvSpPr>
          <p:spPr>
            <a:xfrm>
              <a:off x="5122600" y="4479350"/>
              <a:ext cx="271975" cy="157450"/>
            </a:xfrm>
            <a:custGeom>
              <a:avLst/>
              <a:gdLst/>
              <a:ahLst/>
              <a:cxnLst/>
              <a:rect l="l" t="t" r="r" b="b"/>
              <a:pathLst>
                <a:path w="10879" h="6298" extrusionOk="0">
                  <a:moveTo>
                    <a:pt x="8315" y="623"/>
                  </a:moveTo>
                  <a:lnTo>
                    <a:pt x="10013" y="5675"/>
                  </a:lnTo>
                  <a:lnTo>
                    <a:pt x="2284" y="5675"/>
                  </a:lnTo>
                  <a:lnTo>
                    <a:pt x="829" y="623"/>
                  </a:lnTo>
                  <a:close/>
                  <a:moveTo>
                    <a:pt x="1" y="0"/>
                  </a:moveTo>
                  <a:lnTo>
                    <a:pt x="1816" y="6298"/>
                  </a:lnTo>
                  <a:lnTo>
                    <a:pt x="10879" y="6298"/>
                  </a:lnTo>
                  <a:lnTo>
                    <a:pt x="87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358;p64">
              <a:extLst>
                <a:ext uri="{FF2B5EF4-FFF2-40B4-BE49-F238E27FC236}">
                  <a16:creationId xmlns:a16="http://schemas.microsoft.com/office/drawing/2014/main" id="{78512458-C30C-9970-94D5-394F981B6C6B}"/>
                </a:ext>
              </a:extLst>
            </p:cNvPr>
            <p:cNvSpPr/>
            <p:nvPr/>
          </p:nvSpPr>
          <p:spPr>
            <a:xfrm>
              <a:off x="4523650" y="4487125"/>
              <a:ext cx="230425" cy="141900"/>
            </a:xfrm>
            <a:custGeom>
              <a:avLst/>
              <a:gdLst/>
              <a:ahLst/>
              <a:cxnLst/>
              <a:rect l="l" t="t" r="r" b="b"/>
              <a:pathLst>
                <a:path w="9217" h="5676" extrusionOk="0">
                  <a:moveTo>
                    <a:pt x="1" y="0"/>
                  </a:moveTo>
                  <a:lnTo>
                    <a:pt x="820" y="5675"/>
                  </a:lnTo>
                  <a:lnTo>
                    <a:pt x="9217" y="5675"/>
                  </a:lnTo>
                  <a:lnTo>
                    <a:pt x="812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59;p64">
              <a:extLst>
                <a:ext uri="{FF2B5EF4-FFF2-40B4-BE49-F238E27FC236}">
                  <a16:creationId xmlns:a16="http://schemas.microsoft.com/office/drawing/2014/main" id="{BDA384D2-4AF1-9DFE-E0A6-8D0405F71C66}"/>
                </a:ext>
              </a:extLst>
            </p:cNvPr>
            <p:cNvSpPr/>
            <p:nvPr/>
          </p:nvSpPr>
          <p:spPr>
            <a:xfrm>
              <a:off x="4514625" y="4479350"/>
              <a:ext cx="248900" cy="157450"/>
            </a:xfrm>
            <a:custGeom>
              <a:avLst/>
              <a:gdLst/>
              <a:ahLst/>
              <a:cxnLst/>
              <a:rect l="l" t="t" r="r" b="b"/>
              <a:pathLst>
                <a:path w="9956" h="6298" extrusionOk="0">
                  <a:moveTo>
                    <a:pt x="8228" y="623"/>
                  </a:moveTo>
                  <a:lnTo>
                    <a:pt x="9200" y="5675"/>
                  </a:lnTo>
                  <a:lnTo>
                    <a:pt x="1452" y="5675"/>
                  </a:lnTo>
                  <a:lnTo>
                    <a:pt x="721" y="623"/>
                  </a:lnTo>
                  <a:close/>
                  <a:moveTo>
                    <a:pt x="1" y="0"/>
                  </a:moveTo>
                  <a:lnTo>
                    <a:pt x="912" y="6298"/>
                  </a:lnTo>
                  <a:lnTo>
                    <a:pt x="9955" y="6298"/>
                  </a:lnTo>
                  <a:lnTo>
                    <a:pt x="87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60;p64">
              <a:extLst>
                <a:ext uri="{FF2B5EF4-FFF2-40B4-BE49-F238E27FC236}">
                  <a16:creationId xmlns:a16="http://schemas.microsoft.com/office/drawing/2014/main" id="{1941DB9E-48E8-4840-AF3F-42B3B43D5DBE}"/>
                </a:ext>
              </a:extLst>
            </p:cNvPr>
            <p:cNvSpPr/>
            <p:nvPr/>
          </p:nvSpPr>
          <p:spPr>
            <a:xfrm>
              <a:off x="4320550" y="4487125"/>
              <a:ext cx="223625" cy="141900"/>
            </a:xfrm>
            <a:custGeom>
              <a:avLst/>
              <a:gdLst/>
              <a:ahLst/>
              <a:cxnLst/>
              <a:rect l="l" t="t" r="r" b="b"/>
              <a:pathLst>
                <a:path w="8945" h="5676" extrusionOk="0">
                  <a:moveTo>
                    <a:pt x="1" y="0"/>
                  </a:moveTo>
                  <a:lnTo>
                    <a:pt x="549" y="5675"/>
                  </a:lnTo>
                  <a:lnTo>
                    <a:pt x="8944" y="5675"/>
                  </a:lnTo>
                  <a:lnTo>
                    <a:pt x="812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61;p64">
              <a:extLst>
                <a:ext uri="{FF2B5EF4-FFF2-40B4-BE49-F238E27FC236}">
                  <a16:creationId xmlns:a16="http://schemas.microsoft.com/office/drawing/2014/main" id="{1DEEC73C-8638-9108-A5B2-2142FE164139}"/>
                </a:ext>
              </a:extLst>
            </p:cNvPr>
            <p:cNvSpPr/>
            <p:nvPr/>
          </p:nvSpPr>
          <p:spPr>
            <a:xfrm>
              <a:off x="4312000" y="4479350"/>
              <a:ext cx="241200" cy="157450"/>
            </a:xfrm>
            <a:custGeom>
              <a:avLst/>
              <a:gdLst/>
              <a:ahLst/>
              <a:cxnLst/>
              <a:rect l="l" t="t" r="r" b="b"/>
              <a:pathLst>
                <a:path w="9648" h="6298" extrusionOk="0">
                  <a:moveTo>
                    <a:pt x="8197" y="623"/>
                  </a:moveTo>
                  <a:lnTo>
                    <a:pt x="8928" y="5675"/>
                  </a:lnTo>
                  <a:lnTo>
                    <a:pt x="1175" y="5675"/>
                  </a:lnTo>
                  <a:lnTo>
                    <a:pt x="687" y="623"/>
                  </a:lnTo>
                  <a:close/>
                  <a:moveTo>
                    <a:pt x="0" y="0"/>
                  </a:moveTo>
                  <a:lnTo>
                    <a:pt x="609" y="6298"/>
                  </a:lnTo>
                  <a:lnTo>
                    <a:pt x="9648" y="6298"/>
                  </a:lnTo>
                  <a:lnTo>
                    <a:pt x="8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362;p64">
              <a:extLst>
                <a:ext uri="{FF2B5EF4-FFF2-40B4-BE49-F238E27FC236}">
                  <a16:creationId xmlns:a16="http://schemas.microsoft.com/office/drawing/2014/main" id="{28D3B234-9344-C0E7-44A3-6E6E07868655}"/>
                </a:ext>
              </a:extLst>
            </p:cNvPr>
            <p:cNvSpPr/>
            <p:nvPr/>
          </p:nvSpPr>
          <p:spPr>
            <a:xfrm>
              <a:off x="3704600" y="4487125"/>
              <a:ext cx="209925" cy="141900"/>
            </a:xfrm>
            <a:custGeom>
              <a:avLst/>
              <a:gdLst/>
              <a:ahLst/>
              <a:cxnLst/>
              <a:rect l="l" t="t" r="r" b="b"/>
              <a:pathLst>
                <a:path w="8397" h="5676" extrusionOk="0">
                  <a:moveTo>
                    <a:pt x="268" y="0"/>
                  </a:moveTo>
                  <a:lnTo>
                    <a:pt x="0" y="5675"/>
                  </a:lnTo>
                  <a:lnTo>
                    <a:pt x="8396" y="5675"/>
                  </a:lnTo>
                  <a:lnTo>
                    <a:pt x="83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363;p64">
              <a:extLst>
                <a:ext uri="{FF2B5EF4-FFF2-40B4-BE49-F238E27FC236}">
                  <a16:creationId xmlns:a16="http://schemas.microsoft.com/office/drawing/2014/main" id="{48CECBDF-DC79-0E40-7874-67DB0788484D}"/>
                </a:ext>
              </a:extLst>
            </p:cNvPr>
            <p:cNvSpPr/>
            <p:nvPr/>
          </p:nvSpPr>
          <p:spPr>
            <a:xfrm>
              <a:off x="3696450" y="4479350"/>
              <a:ext cx="225850" cy="157450"/>
            </a:xfrm>
            <a:custGeom>
              <a:avLst/>
              <a:gdLst/>
              <a:ahLst/>
              <a:cxnLst/>
              <a:rect l="l" t="t" r="r" b="b"/>
              <a:pathLst>
                <a:path w="9034" h="6298" extrusionOk="0">
                  <a:moveTo>
                    <a:pt x="8405" y="623"/>
                  </a:moveTo>
                  <a:lnTo>
                    <a:pt x="8410" y="5675"/>
                  </a:lnTo>
                  <a:lnTo>
                    <a:pt x="653" y="5675"/>
                  </a:lnTo>
                  <a:lnTo>
                    <a:pt x="891" y="623"/>
                  </a:lnTo>
                  <a:close/>
                  <a:moveTo>
                    <a:pt x="295" y="0"/>
                  </a:moveTo>
                  <a:lnTo>
                    <a:pt x="0" y="6298"/>
                  </a:lnTo>
                  <a:lnTo>
                    <a:pt x="9034" y="6298"/>
                  </a:lnTo>
                  <a:lnTo>
                    <a:pt x="90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364;p64">
              <a:extLst>
                <a:ext uri="{FF2B5EF4-FFF2-40B4-BE49-F238E27FC236}">
                  <a16:creationId xmlns:a16="http://schemas.microsoft.com/office/drawing/2014/main" id="{F98A0677-A42A-47D3-CEDE-08CE16429C04}"/>
                </a:ext>
              </a:extLst>
            </p:cNvPr>
            <p:cNvSpPr/>
            <p:nvPr/>
          </p:nvSpPr>
          <p:spPr>
            <a:xfrm>
              <a:off x="2177425" y="4629000"/>
              <a:ext cx="267850" cy="151725"/>
            </a:xfrm>
            <a:custGeom>
              <a:avLst/>
              <a:gdLst/>
              <a:ahLst/>
              <a:cxnLst/>
              <a:rect l="l" t="t" r="r" b="b"/>
              <a:pathLst>
                <a:path w="10714" h="6069" extrusionOk="0">
                  <a:moveTo>
                    <a:pt x="2319" y="0"/>
                  </a:moveTo>
                  <a:lnTo>
                    <a:pt x="1" y="6068"/>
                  </a:lnTo>
                  <a:lnTo>
                    <a:pt x="8686" y="6068"/>
                  </a:lnTo>
                  <a:lnTo>
                    <a:pt x="1071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365;p64">
              <a:extLst>
                <a:ext uri="{FF2B5EF4-FFF2-40B4-BE49-F238E27FC236}">
                  <a16:creationId xmlns:a16="http://schemas.microsoft.com/office/drawing/2014/main" id="{61187417-00D9-888D-1291-8BCFEC15D698}"/>
                </a:ext>
              </a:extLst>
            </p:cNvPr>
            <p:cNvSpPr/>
            <p:nvPr/>
          </p:nvSpPr>
          <p:spPr>
            <a:xfrm>
              <a:off x="2166100" y="4621200"/>
              <a:ext cx="290000" cy="167300"/>
            </a:xfrm>
            <a:custGeom>
              <a:avLst/>
              <a:gdLst/>
              <a:ahLst/>
              <a:cxnLst/>
              <a:rect l="l" t="t" r="r" b="b"/>
              <a:pathLst>
                <a:path w="11600" h="6692" extrusionOk="0">
                  <a:moveTo>
                    <a:pt x="10734" y="624"/>
                  </a:moveTo>
                  <a:lnTo>
                    <a:pt x="8915" y="6068"/>
                  </a:lnTo>
                  <a:lnTo>
                    <a:pt x="905" y="6068"/>
                  </a:lnTo>
                  <a:lnTo>
                    <a:pt x="2986" y="624"/>
                  </a:lnTo>
                  <a:close/>
                  <a:moveTo>
                    <a:pt x="2558" y="1"/>
                  </a:moveTo>
                  <a:lnTo>
                    <a:pt x="1" y="6692"/>
                  </a:lnTo>
                  <a:lnTo>
                    <a:pt x="9363" y="6692"/>
                  </a:lnTo>
                  <a:lnTo>
                    <a:pt x="116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66;p64">
              <a:extLst>
                <a:ext uri="{FF2B5EF4-FFF2-40B4-BE49-F238E27FC236}">
                  <a16:creationId xmlns:a16="http://schemas.microsoft.com/office/drawing/2014/main" id="{E2FA742A-7309-21F6-1C42-FDBCDCC8B633}"/>
                </a:ext>
              </a:extLst>
            </p:cNvPr>
            <p:cNvSpPr/>
            <p:nvPr/>
          </p:nvSpPr>
          <p:spPr>
            <a:xfrm>
              <a:off x="2235375" y="4487125"/>
              <a:ext cx="257325" cy="141900"/>
            </a:xfrm>
            <a:custGeom>
              <a:avLst/>
              <a:gdLst/>
              <a:ahLst/>
              <a:cxnLst/>
              <a:rect l="l" t="t" r="r" b="b"/>
              <a:pathLst>
                <a:path w="10293" h="5676" extrusionOk="0">
                  <a:moveTo>
                    <a:pt x="2169" y="0"/>
                  </a:moveTo>
                  <a:lnTo>
                    <a:pt x="1" y="5675"/>
                  </a:lnTo>
                  <a:lnTo>
                    <a:pt x="8396" y="5675"/>
                  </a:lnTo>
                  <a:lnTo>
                    <a:pt x="10292"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67;p64">
              <a:extLst>
                <a:ext uri="{FF2B5EF4-FFF2-40B4-BE49-F238E27FC236}">
                  <a16:creationId xmlns:a16="http://schemas.microsoft.com/office/drawing/2014/main" id="{B2C9605B-4596-AFF1-24B5-CD18558C9F9A}"/>
                </a:ext>
              </a:extLst>
            </p:cNvPr>
            <p:cNvSpPr/>
            <p:nvPr/>
          </p:nvSpPr>
          <p:spPr>
            <a:xfrm>
              <a:off x="2224075" y="4479350"/>
              <a:ext cx="279450" cy="157450"/>
            </a:xfrm>
            <a:custGeom>
              <a:avLst/>
              <a:gdLst/>
              <a:ahLst/>
              <a:cxnLst/>
              <a:rect l="l" t="t" r="r" b="b"/>
              <a:pathLst>
                <a:path w="11178" h="6298" extrusionOk="0">
                  <a:moveTo>
                    <a:pt x="10313" y="623"/>
                  </a:moveTo>
                  <a:lnTo>
                    <a:pt x="8624" y="5675"/>
                  </a:lnTo>
                  <a:lnTo>
                    <a:pt x="905" y="5675"/>
                  </a:lnTo>
                  <a:lnTo>
                    <a:pt x="2835" y="623"/>
                  </a:lnTo>
                  <a:close/>
                  <a:moveTo>
                    <a:pt x="2406" y="0"/>
                  </a:moveTo>
                  <a:lnTo>
                    <a:pt x="0" y="6298"/>
                  </a:lnTo>
                  <a:lnTo>
                    <a:pt x="9072" y="6298"/>
                  </a:lnTo>
                  <a:lnTo>
                    <a:pt x="11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68;p64">
              <a:extLst>
                <a:ext uri="{FF2B5EF4-FFF2-40B4-BE49-F238E27FC236}">
                  <a16:creationId xmlns:a16="http://schemas.microsoft.com/office/drawing/2014/main" id="{2393D7CD-457B-A177-588A-1CCCD53C2A80}"/>
                </a:ext>
              </a:extLst>
            </p:cNvPr>
            <p:cNvSpPr/>
            <p:nvPr/>
          </p:nvSpPr>
          <p:spPr>
            <a:xfrm>
              <a:off x="2445250" y="4487125"/>
              <a:ext cx="250550" cy="141900"/>
            </a:xfrm>
            <a:custGeom>
              <a:avLst/>
              <a:gdLst/>
              <a:ahLst/>
              <a:cxnLst/>
              <a:rect l="l" t="t" r="r" b="b"/>
              <a:pathLst>
                <a:path w="10022" h="5676" extrusionOk="0">
                  <a:moveTo>
                    <a:pt x="1897" y="0"/>
                  </a:moveTo>
                  <a:lnTo>
                    <a:pt x="1" y="5675"/>
                  </a:lnTo>
                  <a:lnTo>
                    <a:pt x="8397" y="5675"/>
                  </a:lnTo>
                  <a:lnTo>
                    <a:pt x="10022"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69;p64">
              <a:extLst>
                <a:ext uri="{FF2B5EF4-FFF2-40B4-BE49-F238E27FC236}">
                  <a16:creationId xmlns:a16="http://schemas.microsoft.com/office/drawing/2014/main" id="{4738EBBE-E23E-EFC2-C328-F6BE50D21AA2}"/>
                </a:ext>
              </a:extLst>
            </p:cNvPr>
            <p:cNvSpPr/>
            <p:nvPr/>
          </p:nvSpPr>
          <p:spPr>
            <a:xfrm>
              <a:off x="2434450" y="4479350"/>
              <a:ext cx="271675" cy="157450"/>
            </a:xfrm>
            <a:custGeom>
              <a:avLst/>
              <a:gdLst/>
              <a:ahLst/>
              <a:cxnLst/>
              <a:rect l="l" t="t" r="r" b="b"/>
              <a:pathLst>
                <a:path w="10867" h="6298" extrusionOk="0">
                  <a:moveTo>
                    <a:pt x="10041" y="623"/>
                  </a:moveTo>
                  <a:lnTo>
                    <a:pt x="8594" y="5675"/>
                  </a:lnTo>
                  <a:lnTo>
                    <a:pt x="866" y="5675"/>
                  </a:lnTo>
                  <a:lnTo>
                    <a:pt x="2554" y="623"/>
                  </a:lnTo>
                  <a:close/>
                  <a:moveTo>
                    <a:pt x="2105" y="0"/>
                  </a:moveTo>
                  <a:lnTo>
                    <a:pt x="0" y="6298"/>
                  </a:lnTo>
                  <a:lnTo>
                    <a:pt x="9064" y="6298"/>
                  </a:lnTo>
                  <a:lnTo>
                    <a:pt x="108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70;p64">
              <a:extLst>
                <a:ext uri="{FF2B5EF4-FFF2-40B4-BE49-F238E27FC236}">
                  <a16:creationId xmlns:a16="http://schemas.microsoft.com/office/drawing/2014/main" id="{AC155070-517B-D42E-4311-B60241D580BC}"/>
                </a:ext>
              </a:extLst>
            </p:cNvPr>
            <p:cNvSpPr/>
            <p:nvPr/>
          </p:nvSpPr>
          <p:spPr>
            <a:xfrm>
              <a:off x="2048600" y="4943250"/>
              <a:ext cx="291675" cy="174650"/>
            </a:xfrm>
            <a:custGeom>
              <a:avLst/>
              <a:gdLst/>
              <a:ahLst/>
              <a:cxnLst/>
              <a:rect l="l" t="t" r="r" b="b"/>
              <a:pathLst>
                <a:path w="11667" h="6986" extrusionOk="0">
                  <a:moveTo>
                    <a:pt x="2669" y="0"/>
                  </a:moveTo>
                  <a:lnTo>
                    <a:pt x="0" y="6986"/>
                  </a:lnTo>
                  <a:lnTo>
                    <a:pt x="9332" y="6986"/>
                  </a:lnTo>
                  <a:lnTo>
                    <a:pt x="1166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71;p64">
              <a:extLst>
                <a:ext uri="{FF2B5EF4-FFF2-40B4-BE49-F238E27FC236}">
                  <a16:creationId xmlns:a16="http://schemas.microsoft.com/office/drawing/2014/main" id="{C47AED3D-6ADF-A135-0A31-2839D602C766}"/>
                </a:ext>
              </a:extLst>
            </p:cNvPr>
            <p:cNvSpPr/>
            <p:nvPr/>
          </p:nvSpPr>
          <p:spPr>
            <a:xfrm>
              <a:off x="2037250" y="4935450"/>
              <a:ext cx="313825" cy="190275"/>
            </a:xfrm>
            <a:custGeom>
              <a:avLst/>
              <a:gdLst/>
              <a:ahLst/>
              <a:cxnLst/>
              <a:rect l="l" t="t" r="r" b="b"/>
              <a:pathLst>
                <a:path w="12553" h="7611" extrusionOk="0">
                  <a:moveTo>
                    <a:pt x="11688" y="624"/>
                  </a:moveTo>
                  <a:lnTo>
                    <a:pt x="9562" y="6986"/>
                  </a:lnTo>
                  <a:lnTo>
                    <a:pt x="907" y="6986"/>
                  </a:lnTo>
                  <a:lnTo>
                    <a:pt x="3338" y="624"/>
                  </a:lnTo>
                  <a:close/>
                  <a:moveTo>
                    <a:pt x="2908" y="1"/>
                  </a:moveTo>
                  <a:lnTo>
                    <a:pt x="0" y="7610"/>
                  </a:lnTo>
                  <a:lnTo>
                    <a:pt x="10010" y="7610"/>
                  </a:lnTo>
                  <a:lnTo>
                    <a:pt x="125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372;p64">
              <a:extLst>
                <a:ext uri="{FF2B5EF4-FFF2-40B4-BE49-F238E27FC236}">
                  <a16:creationId xmlns:a16="http://schemas.microsoft.com/office/drawing/2014/main" id="{1175B4B7-5F98-4BB4-2019-92C215868252}"/>
                </a:ext>
              </a:extLst>
            </p:cNvPr>
            <p:cNvSpPr/>
            <p:nvPr/>
          </p:nvSpPr>
          <p:spPr>
            <a:xfrm>
              <a:off x="2115300" y="4780700"/>
              <a:ext cx="279300" cy="162575"/>
            </a:xfrm>
            <a:custGeom>
              <a:avLst/>
              <a:gdLst/>
              <a:ahLst/>
              <a:cxnLst/>
              <a:rect l="l" t="t" r="r" b="b"/>
              <a:pathLst>
                <a:path w="11172" h="6503" extrusionOk="0">
                  <a:moveTo>
                    <a:pt x="2486" y="0"/>
                  </a:moveTo>
                  <a:lnTo>
                    <a:pt x="1" y="6502"/>
                  </a:lnTo>
                  <a:lnTo>
                    <a:pt x="8999" y="6502"/>
                  </a:lnTo>
                  <a:lnTo>
                    <a:pt x="1117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373;p64">
              <a:extLst>
                <a:ext uri="{FF2B5EF4-FFF2-40B4-BE49-F238E27FC236}">
                  <a16:creationId xmlns:a16="http://schemas.microsoft.com/office/drawing/2014/main" id="{60934CF2-E2F0-5A89-A18C-8BC552881A2B}"/>
                </a:ext>
              </a:extLst>
            </p:cNvPr>
            <p:cNvSpPr/>
            <p:nvPr/>
          </p:nvSpPr>
          <p:spPr>
            <a:xfrm>
              <a:off x="2104000" y="4772875"/>
              <a:ext cx="301425" cy="178175"/>
            </a:xfrm>
            <a:custGeom>
              <a:avLst/>
              <a:gdLst/>
              <a:ahLst/>
              <a:cxnLst/>
              <a:rect l="l" t="t" r="r" b="b"/>
              <a:pathLst>
                <a:path w="12057" h="7127" extrusionOk="0">
                  <a:moveTo>
                    <a:pt x="11190" y="625"/>
                  </a:moveTo>
                  <a:lnTo>
                    <a:pt x="9227" y="6504"/>
                  </a:lnTo>
                  <a:lnTo>
                    <a:pt x="906" y="6504"/>
                  </a:lnTo>
                  <a:lnTo>
                    <a:pt x="3152" y="625"/>
                  </a:lnTo>
                  <a:close/>
                  <a:moveTo>
                    <a:pt x="2722" y="1"/>
                  </a:moveTo>
                  <a:lnTo>
                    <a:pt x="1" y="7127"/>
                  </a:lnTo>
                  <a:lnTo>
                    <a:pt x="9675" y="7127"/>
                  </a:lnTo>
                  <a:lnTo>
                    <a:pt x="120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74;p64">
              <a:extLst>
                <a:ext uri="{FF2B5EF4-FFF2-40B4-BE49-F238E27FC236}">
                  <a16:creationId xmlns:a16="http://schemas.microsoft.com/office/drawing/2014/main" id="{F98D036C-D66A-E543-D5B0-40FB044CC7AF}"/>
                </a:ext>
              </a:extLst>
            </p:cNvPr>
            <p:cNvSpPr/>
            <p:nvPr/>
          </p:nvSpPr>
          <p:spPr>
            <a:xfrm>
              <a:off x="2281875" y="4943250"/>
              <a:ext cx="283325" cy="174650"/>
            </a:xfrm>
            <a:custGeom>
              <a:avLst/>
              <a:gdLst/>
              <a:ahLst/>
              <a:cxnLst/>
              <a:rect l="l" t="t" r="r" b="b"/>
              <a:pathLst>
                <a:path w="11333" h="6986" extrusionOk="0">
                  <a:moveTo>
                    <a:pt x="2336" y="0"/>
                  </a:moveTo>
                  <a:lnTo>
                    <a:pt x="1" y="6986"/>
                  </a:lnTo>
                  <a:lnTo>
                    <a:pt x="9332" y="6986"/>
                  </a:lnTo>
                  <a:lnTo>
                    <a:pt x="11333"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75;p64">
              <a:extLst>
                <a:ext uri="{FF2B5EF4-FFF2-40B4-BE49-F238E27FC236}">
                  <a16:creationId xmlns:a16="http://schemas.microsoft.com/office/drawing/2014/main" id="{4EBF0CCB-9DE5-D702-55D3-E35D6CB4A7F7}"/>
                </a:ext>
              </a:extLst>
            </p:cNvPr>
            <p:cNvSpPr/>
            <p:nvPr/>
          </p:nvSpPr>
          <p:spPr>
            <a:xfrm>
              <a:off x="2271050" y="4935450"/>
              <a:ext cx="304475" cy="190275"/>
            </a:xfrm>
            <a:custGeom>
              <a:avLst/>
              <a:gdLst/>
              <a:ahLst/>
              <a:cxnLst/>
              <a:rect l="l" t="t" r="r" b="b"/>
              <a:pathLst>
                <a:path w="12179" h="7611" extrusionOk="0">
                  <a:moveTo>
                    <a:pt x="11353" y="624"/>
                  </a:moveTo>
                  <a:lnTo>
                    <a:pt x="9530" y="6986"/>
                  </a:lnTo>
                  <a:lnTo>
                    <a:pt x="867" y="6986"/>
                  </a:lnTo>
                  <a:lnTo>
                    <a:pt x="2993" y="624"/>
                  </a:lnTo>
                  <a:close/>
                  <a:moveTo>
                    <a:pt x="2545" y="1"/>
                  </a:moveTo>
                  <a:lnTo>
                    <a:pt x="1" y="7610"/>
                  </a:lnTo>
                  <a:lnTo>
                    <a:pt x="10001" y="7610"/>
                  </a:lnTo>
                  <a:lnTo>
                    <a:pt x="121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6;p64">
              <a:extLst>
                <a:ext uri="{FF2B5EF4-FFF2-40B4-BE49-F238E27FC236}">
                  <a16:creationId xmlns:a16="http://schemas.microsoft.com/office/drawing/2014/main" id="{6343D2C0-DF87-5A64-9787-EA85954AC9A8}"/>
                </a:ext>
              </a:extLst>
            </p:cNvPr>
            <p:cNvSpPr/>
            <p:nvPr/>
          </p:nvSpPr>
          <p:spPr>
            <a:xfrm>
              <a:off x="3074950" y="4487125"/>
              <a:ext cx="230125" cy="141900"/>
            </a:xfrm>
            <a:custGeom>
              <a:avLst/>
              <a:gdLst/>
              <a:ahLst/>
              <a:cxnLst/>
              <a:rect l="l" t="t" r="r" b="b"/>
              <a:pathLst>
                <a:path w="9205" h="5676" extrusionOk="0">
                  <a:moveTo>
                    <a:pt x="1081" y="0"/>
                  </a:moveTo>
                  <a:lnTo>
                    <a:pt x="0" y="5675"/>
                  </a:lnTo>
                  <a:lnTo>
                    <a:pt x="8395" y="5675"/>
                  </a:lnTo>
                  <a:lnTo>
                    <a:pt x="9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77;p64">
              <a:extLst>
                <a:ext uri="{FF2B5EF4-FFF2-40B4-BE49-F238E27FC236}">
                  <a16:creationId xmlns:a16="http://schemas.microsoft.com/office/drawing/2014/main" id="{024AFEF4-B18B-5979-C1FD-7E217E93012D}"/>
                </a:ext>
              </a:extLst>
            </p:cNvPr>
            <p:cNvSpPr/>
            <p:nvPr/>
          </p:nvSpPr>
          <p:spPr>
            <a:xfrm>
              <a:off x="3065500" y="4479350"/>
              <a:ext cx="248550" cy="157450"/>
            </a:xfrm>
            <a:custGeom>
              <a:avLst/>
              <a:gdLst/>
              <a:ahLst/>
              <a:cxnLst/>
              <a:rect l="l" t="t" r="r" b="b"/>
              <a:pathLst>
                <a:path w="9942" h="6298" extrusionOk="0">
                  <a:moveTo>
                    <a:pt x="9224" y="623"/>
                  </a:moveTo>
                  <a:lnTo>
                    <a:pt x="8503" y="5675"/>
                  </a:lnTo>
                  <a:lnTo>
                    <a:pt x="755" y="5675"/>
                  </a:lnTo>
                  <a:lnTo>
                    <a:pt x="1717" y="623"/>
                  </a:lnTo>
                  <a:close/>
                  <a:moveTo>
                    <a:pt x="1201" y="0"/>
                  </a:moveTo>
                  <a:lnTo>
                    <a:pt x="0" y="6298"/>
                  </a:lnTo>
                  <a:lnTo>
                    <a:pt x="9044" y="6298"/>
                  </a:lnTo>
                  <a:lnTo>
                    <a:pt x="9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78;p64">
              <a:extLst>
                <a:ext uri="{FF2B5EF4-FFF2-40B4-BE49-F238E27FC236}">
                  <a16:creationId xmlns:a16="http://schemas.microsoft.com/office/drawing/2014/main" id="{24675A31-AB12-5B45-35F0-76141D75A5D5}"/>
                </a:ext>
              </a:extLst>
            </p:cNvPr>
            <p:cNvSpPr/>
            <p:nvPr/>
          </p:nvSpPr>
          <p:spPr>
            <a:xfrm>
              <a:off x="3046025" y="4629000"/>
              <a:ext cx="238825" cy="151725"/>
            </a:xfrm>
            <a:custGeom>
              <a:avLst/>
              <a:gdLst/>
              <a:ahLst/>
              <a:cxnLst/>
              <a:rect l="l" t="t" r="r" b="b"/>
              <a:pathLst>
                <a:path w="9553" h="6069" extrusionOk="0">
                  <a:moveTo>
                    <a:pt x="1157" y="0"/>
                  </a:moveTo>
                  <a:lnTo>
                    <a:pt x="1" y="6068"/>
                  </a:lnTo>
                  <a:lnTo>
                    <a:pt x="8686" y="6068"/>
                  </a:lnTo>
                  <a:lnTo>
                    <a:pt x="9552"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379;p64">
              <a:extLst>
                <a:ext uri="{FF2B5EF4-FFF2-40B4-BE49-F238E27FC236}">
                  <a16:creationId xmlns:a16="http://schemas.microsoft.com/office/drawing/2014/main" id="{BDF4B26E-3E49-8922-884D-DE0B4DCEAF2A}"/>
                </a:ext>
              </a:extLst>
            </p:cNvPr>
            <p:cNvSpPr/>
            <p:nvPr/>
          </p:nvSpPr>
          <p:spPr>
            <a:xfrm>
              <a:off x="3036625" y="4621200"/>
              <a:ext cx="257225" cy="167300"/>
            </a:xfrm>
            <a:custGeom>
              <a:avLst/>
              <a:gdLst/>
              <a:ahLst/>
              <a:cxnLst/>
              <a:rect l="l" t="t" r="r" b="b"/>
              <a:pathLst>
                <a:path w="10289" h="6692" extrusionOk="0">
                  <a:moveTo>
                    <a:pt x="9569" y="624"/>
                  </a:moveTo>
                  <a:lnTo>
                    <a:pt x="8793" y="6068"/>
                  </a:lnTo>
                  <a:lnTo>
                    <a:pt x="753" y="6068"/>
                  </a:lnTo>
                  <a:lnTo>
                    <a:pt x="1791" y="624"/>
                  </a:lnTo>
                  <a:close/>
                  <a:moveTo>
                    <a:pt x="1276" y="1"/>
                  </a:moveTo>
                  <a:lnTo>
                    <a:pt x="0" y="6692"/>
                  </a:lnTo>
                  <a:lnTo>
                    <a:pt x="9333" y="6692"/>
                  </a:lnTo>
                  <a:lnTo>
                    <a:pt x="102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380;p64">
              <a:extLst>
                <a:ext uri="{FF2B5EF4-FFF2-40B4-BE49-F238E27FC236}">
                  <a16:creationId xmlns:a16="http://schemas.microsoft.com/office/drawing/2014/main" id="{978EBC49-36D2-42FD-7C37-049C9DB9972B}"/>
                </a:ext>
              </a:extLst>
            </p:cNvPr>
            <p:cNvSpPr/>
            <p:nvPr/>
          </p:nvSpPr>
          <p:spPr>
            <a:xfrm>
              <a:off x="2828875" y="4629000"/>
              <a:ext cx="246100" cy="151725"/>
            </a:xfrm>
            <a:custGeom>
              <a:avLst/>
              <a:gdLst/>
              <a:ahLst/>
              <a:cxnLst/>
              <a:rect l="l" t="t" r="r" b="b"/>
              <a:pathLst>
                <a:path w="9844" h="6069" extrusionOk="0">
                  <a:moveTo>
                    <a:pt x="1447" y="0"/>
                  </a:moveTo>
                  <a:lnTo>
                    <a:pt x="0" y="6068"/>
                  </a:lnTo>
                  <a:lnTo>
                    <a:pt x="8687" y="6068"/>
                  </a:lnTo>
                  <a:lnTo>
                    <a:pt x="9843"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81;p64">
              <a:extLst>
                <a:ext uri="{FF2B5EF4-FFF2-40B4-BE49-F238E27FC236}">
                  <a16:creationId xmlns:a16="http://schemas.microsoft.com/office/drawing/2014/main" id="{4CE796AB-785C-B6FC-41FB-A4648C0A389C}"/>
                </a:ext>
              </a:extLst>
            </p:cNvPr>
            <p:cNvSpPr/>
            <p:nvPr/>
          </p:nvSpPr>
          <p:spPr>
            <a:xfrm>
              <a:off x="2819000" y="4621200"/>
              <a:ext cx="265375" cy="167300"/>
            </a:xfrm>
            <a:custGeom>
              <a:avLst/>
              <a:gdLst/>
              <a:ahLst/>
              <a:cxnLst/>
              <a:rect l="l" t="t" r="r" b="b"/>
              <a:pathLst>
                <a:path w="10615" h="6692" extrusionOk="0">
                  <a:moveTo>
                    <a:pt x="9862" y="624"/>
                  </a:moveTo>
                  <a:lnTo>
                    <a:pt x="8823" y="6068"/>
                  </a:lnTo>
                  <a:lnTo>
                    <a:pt x="791" y="6068"/>
                  </a:lnTo>
                  <a:lnTo>
                    <a:pt x="2088" y="624"/>
                  </a:lnTo>
                  <a:close/>
                  <a:moveTo>
                    <a:pt x="1596" y="1"/>
                  </a:moveTo>
                  <a:lnTo>
                    <a:pt x="1" y="6692"/>
                  </a:lnTo>
                  <a:lnTo>
                    <a:pt x="9339" y="6692"/>
                  </a:lnTo>
                  <a:lnTo>
                    <a:pt x="106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3382;p64">
              <a:extLst>
                <a:ext uri="{FF2B5EF4-FFF2-40B4-BE49-F238E27FC236}">
                  <a16:creationId xmlns:a16="http://schemas.microsoft.com/office/drawing/2014/main" id="{7AB72F69-60B8-7FA7-3056-E9DC70E28DF2}"/>
                </a:ext>
              </a:extLst>
            </p:cNvPr>
            <p:cNvSpPr/>
            <p:nvPr/>
          </p:nvSpPr>
          <p:spPr>
            <a:xfrm>
              <a:off x="3263175" y="4629000"/>
              <a:ext cx="231575" cy="151725"/>
            </a:xfrm>
            <a:custGeom>
              <a:avLst/>
              <a:gdLst/>
              <a:ahLst/>
              <a:cxnLst/>
              <a:rect l="l" t="t" r="r" b="b"/>
              <a:pathLst>
                <a:path w="9263" h="6069" extrusionOk="0">
                  <a:moveTo>
                    <a:pt x="866" y="0"/>
                  </a:moveTo>
                  <a:lnTo>
                    <a:pt x="0" y="6068"/>
                  </a:lnTo>
                  <a:lnTo>
                    <a:pt x="8687" y="6068"/>
                  </a:lnTo>
                  <a:lnTo>
                    <a:pt x="9262"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3383;p64">
              <a:extLst>
                <a:ext uri="{FF2B5EF4-FFF2-40B4-BE49-F238E27FC236}">
                  <a16:creationId xmlns:a16="http://schemas.microsoft.com/office/drawing/2014/main" id="{50DEE1A8-A099-5D71-752E-BF1454416B6B}"/>
                </a:ext>
              </a:extLst>
            </p:cNvPr>
            <p:cNvSpPr/>
            <p:nvPr/>
          </p:nvSpPr>
          <p:spPr>
            <a:xfrm>
              <a:off x="3254200" y="4621200"/>
              <a:ext cx="249100" cy="167300"/>
            </a:xfrm>
            <a:custGeom>
              <a:avLst/>
              <a:gdLst/>
              <a:ahLst/>
              <a:cxnLst/>
              <a:rect l="l" t="t" r="r" b="b"/>
              <a:pathLst>
                <a:path w="9964" h="6692" extrusionOk="0">
                  <a:moveTo>
                    <a:pt x="9279" y="624"/>
                  </a:moveTo>
                  <a:lnTo>
                    <a:pt x="8762" y="6068"/>
                  </a:lnTo>
                  <a:lnTo>
                    <a:pt x="719" y="6068"/>
                  </a:lnTo>
                  <a:lnTo>
                    <a:pt x="1496" y="624"/>
                  </a:lnTo>
                  <a:close/>
                  <a:moveTo>
                    <a:pt x="955" y="1"/>
                  </a:moveTo>
                  <a:lnTo>
                    <a:pt x="0" y="6692"/>
                  </a:lnTo>
                  <a:lnTo>
                    <a:pt x="9330" y="6692"/>
                  </a:lnTo>
                  <a:lnTo>
                    <a:pt x="99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3384;p64">
              <a:extLst>
                <a:ext uri="{FF2B5EF4-FFF2-40B4-BE49-F238E27FC236}">
                  <a16:creationId xmlns:a16="http://schemas.microsoft.com/office/drawing/2014/main" id="{53A2BA2E-AAA0-A496-E753-3837D697707F}"/>
                </a:ext>
              </a:extLst>
            </p:cNvPr>
            <p:cNvSpPr/>
            <p:nvPr/>
          </p:nvSpPr>
          <p:spPr>
            <a:xfrm>
              <a:off x="2394575" y="4629000"/>
              <a:ext cx="260625" cy="151725"/>
            </a:xfrm>
            <a:custGeom>
              <a:avLst/>
              <a:gdLst/>
              <a:ahLst/>
              <a:cxnLst/>
              <a:rect l="l" t="t" r="r" b="b"/>
              <a:pathLst>
                <a:path w="10425" h="6069" extrusionOk="0">
                  <a:moveTo>
                    <a:pt x="2028" y="0"/>
                  </a:moveTo>
                  <a:lnTo>
                    <a:pt x="0" y="6068"/>
                  </a:lnTo>
                  <a:lnTo>
                    <a:pt x="8687" y="6068"/>
                  </a:lnTo>
                  <a:lnTo>
                    <a:pt x="1042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3385;p64">
              <a:extLst>
                <a:ext uri="{FF2B5EF4-FFF2-40B4-BE49-F238E27FC236}">
                  <a16:creationId xmlns:a16="http://schemas.microsoft.com/office/drawing/2014/main" id="{FF8EDD3F-C348-1ACC-43BA-29B99AF2EF9B}"/>
                </a:ext>
              </a:extLst>
            </p:cNvPr>
            <p:cNvSpPr/>
            <p:nvPr/>
          </p:nvSpPr>
          <p:spPr>
            <a:xfrm>
              <a:off x="2383750" y="4621200"/>
              <a:ext cx="281775" cy="167300"/>
            </a:xfrm>
            <a:custGeom>
              <a:avLst/>
              <a:gdLst/>
              <a:ahLst/>
              <a:cxnLst/>
              <a:rect l="l" t="t" r="r" b="b"/>
              <a:pathLst>
                <a:path w="11271" h="6692" extrusionOk="0">
                  <a:moveTo>
                    <a:pt x="10444" y="624"/>
                  </a:moveTo>
                  <a:lnTo>
                    <a:pt x="8886" y="6068"/>
                  </a:lnTo>
                  <a:lnTo>
                    <a:pt x="867" y="6068"/>
                  </a:lnTo>
                  <a:lnTo>
                    <a:pt x="2685" y="624"/>
                  </a:lnTo>
                  <a:close/>
                  <a:moveTo>
                    <a:pt x="2237" y="1"/>
                  </a:moveTo>
                  <a:lnTo>
                    <a:pt x="0" y="6692"/>
                  </a:lnTo>
                  <a:lnTo>
                    <a:pt x="9355" y="6692"/>
                  </a:lnTo>
                  <a:lnTo>
                    <a:pt x="112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3386;p64">
              <a:extLst>
                <a:ext uri="{FF2B5EF4-FFF2-40B4-BE49-F238E27FC236}">
                  <a16:creationId xmlns:a16="http://schemas.microsoft.com/office/drawing/2014/main" id="{5A01178E-0C56-AA19-3146-F68C387B0A82}"/>
                </a:ext>
              </a:extLst>
            </p:cNvPr>
            <p:cNvSpPr/>
            <p:nvPr/>
          </p:nvSpPr>
          <p:spPr>
            <a:xfrm>
              <a:off x="5217550" y="4780700"/>
              <a:ext cx="271800" cy="162575"/>
            </a:xfrm>
            <a:custGeom>
              <a:avLst/>
              <a:gdLst/>
              <a:ahLst/>
              <a:cxnLst/>
              <a:rect l="l" t="t" r="r" b="b"/>
              <a:pathLst>
                <a:path w="10872" h="6503" extrusionOk="0">
                  <a:moveTo>
                    <a:pt x="0" y="0"/>
                  </a:moveTo>
                  <a:lnTo>
                    <a:pt x="1874" y="6502"/>
                  </a:lnTo>
                  <a:lnTo>
                    <a:pt x="10871" y="6502"/>
                  </a:lnTo>
                  <a:lnTo>
                    <a:pt x="868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3387;p64">
              <a:extLst>
                <a:ext uri="{FF2B5EF4-FFF2-40B4-BE49-F238E27FC236}">
                  <a16:creationId xmlns:a16="http://schemas.microsoft.com/office/drawing/2014/main" id="{3A59CF5A-2DBD-4EFA-F317-FCE723620B0A}"/>
                </a:ext>
              </a:extLst>
            </p:cNvPr>
            <p:cNvSpPr/>
            <p:nvPr/>
          </p:nvSpPr>
          <p:spPr>
            <a:xfrm>
              <a:off x="5207175" y="4772875"/>
              <a:ext cx="293025" cy="178175"/>
            </a:xfrm>
            <a:custGeom>
              <a:avLst/>
              <a:gdLst/>
              <a:ahLst/>
              <a:cxnLst/>
              <a:rect l="l" t="t" r="r" b="b"/>
              <a:pathLst>
                <a:path w="11721" h="7127" extrusionOk="0">
                  <a:moveTo>
                    <a:pt x="8879" y="625"/>
                  </a:moveTo>
                  <a:lnTo>
                    <a:pt x="10854" y="6504"/>
                  </a:lnTo>
                  <a:lnTo>
                    <a:pt x="2523" y="6504"/>
                  </a:lnTo>
                  <a:lnTo>
                    <a:pt x="829" y="625"/>
                  </a:lnTo>
                  <a:close/>
                  <a:moveTo>
                    <a:pt x="1" y="1"/>
                  </a:moveTo>
                  <a:lnTo>
                    <a:pt x="2054" y="7127"/>
                  </a:lnTo>
                  <a:lnTo>
                    <a:pt x="11720" y="7127"/>
                  </a:lnTo>
                  <a:lnTo>
                    <a:pt x="93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3388;p64">
              <a:extLst>
                <a:ext uri="{FF2B5EF4-FFF2-40B4-BE49-F238E27FC236}">
                  <a16:creationId xmlns:a16="http://schemas.microsoft.com/office/drawing/2014/main" id="{C4C6483F-5DF0-14D3-6F34-58F44A33AD6E}"/>
                </a:ext>
              </a:extLst>
            </p:cNvPr>
            <p:cNvSpPr/>
            <p:nvPr/>
          </p:nvSpPr>
          <p:spPr>
            <a:xfrm>
              <a:off x="2611725" y="4629000"/>
              <a:ext cx="253350" cy="151725"/>
            </a:xfrm>
            <a:custGeom>
              <a:avLst/>
              <a:gdLst/>
              <a:ahLst/>
              <a:cxnLst/>
              <a:rect l="l" t="t" r="r" b="b"/>
              <a:pathLst>
                <a:path w="10134" h="6069" extrusionOk="0">
                  <a:moveTo>
                    <a:pt x="1738" y="0"/>
                  </a:moveTo>
                  <a:lnTo>
                    <a:pt x="1" y="6068"/>
                  </a:lnTo>
                  <a:lnTo>
                    <a:pt x="8686" y="6068"/>
                  </a:lnTo>
                  <a:lnTo>
                    <a:pt x="10133"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3389;p64">
              <a:extLst>
                <a:ext uri="{FF2B5EF4-FFF2-40B4-BE49-F238E27FC236}">
                  <a16:creationId xmlns:a16="http://schemas.microsoft.com/office/drawing/2014/main" id="{81B34264-F12C-C885-E876-B0CE09FCF68B}"/>
                </a:ext>
              </a:extLst>
            </p:cNvPr>
            <p:cNvSpPr/>
            <p:nvPr/>
          </p:nvSpPr>
          <p:spPr>
            <a:xfrm>
              <a:off x="2601400" y="4621200"/>
              <a:ext cx="273550" cy="167300"/>
            </a:xfrm>
            <a:custGeom>
              <a:avLst/>
              <a:gdLst/>
              <a:ahLst/>
              <a:cxnLst/>
              <a:rect l="l" t="t" r="r" b="b"/>
              <a:pathLst>
                <a:path w="10942" h="6692" extrusionOk="0">
                  <a:moveTo>
                    <a:pt x="10152" y="624"/>
                  </a:moveTo>
                  <a:lnTo>
                    <a:pt x="8854" y="6068"/>
                  </a:lnTo>
                  <a:lnTo>
                    <a:pt x="828" y="6068"/>
                  </a:lnTo>
                  <a:lnTo>
                    <a:pt x="2386" y="624"/>
                  </a:lnTo>
                  <a:close/>
                  <a:moveTo>
                    <a:pt x="1916" y="1"/>
                  </a:moveTo>
                  <a:lnTo>
                    <a:pt x="1" y="6692"/>
                  </a:lnTo>
                  <a:lnTo>
                    <a:pt x="9346" y="6692"/>
                  </a:lnTo>
                  <a:lnTo>
                    <a:pt x="109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3390;p64">
              <a:extLst>
                <a:ext uri="{FF2B5EF4-FFF2-40B4-BE49-F238E27FC236}">
                  <a16:creationId xmlns:a16="http://schemas.microsoft.com/office/drawing/2014/main" id="{1A27358B-1487-05EE-F7DB-84236B638DFD}"/>
                </a:ext>
              </a:extLst>
            </p:cNvPr>
            <p:cNvSpPr/>
            <p:nvPr/>
          </p:nvSpPr>
          <p:spPr>
            <a:xfrm>
              <a:off x="2340250" y="4780700"/>
              <a:ext cx="271500" cy="162575"/>
            </a:xfrm>
            <a:custGeom>
              <a:avLst/>
              <a:gdLst/>
              <a:ahLst/>
              <a:cxnLst/>
              <a:rect l="l" t="t" r="r" b="b"/>
              <a:pathLst>
                <a:path w="10860" h="6503" extrusionOk="0">
                  <a:moveTo>
                    <a:pt x="2173" y="0"/>
                  </a:moveTo>
                  <a:lnTo>
                    <a:pt x="1" y="6502"/>
                  </a:lnTo>
                  <a:lnTo>
                    <a:pt x="8998" y="6502"/>
                  </a:lnTo>
                  <a:lnTo>
                    <a:pt x="10860"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3391;p64">
              <a:extLst>
                <a:ext uri="{FF2B5EF4-FFF2-40B4-BE49-F238E27FC236}">
                  <a16:creationId xmlns:a16="http://schemas.microsoft.com/office/drawing/2014/main" id="{0B022BF8-0D7A-F67D-59CF-C395668755DB}"/>
                </a:ext>
              </a:extLst>
            </p:cNvPr>
            <p:cNvSpPr/>
            <p:nvPr/>
          </p:nvSpPr>
          <p:spPr>
            <a:xfrm>
              <a:off x="2329425" y="4772875"/>
              <a:ext cx="292650" cy="178175"/>
            </a:xfrm>
            <a:custGeom>
              <a:avLst/>
              <a:gdLst/>
              <a:ahLst/>
              <a:cxnLst/>
              <a:rect l="l" t="t" r="r" b="b"/>
              <a:pathLst>
                <a:path w="11706" h="7127" extrusionOk="0">
                  <a:moveTo>
                    <a:pt x="10880" y="625"/>
                  </a:moveTo>
                  <a:lnTo>
                    <a:pt x="9195" y="6504"/>
                  </a:lnTo>
                  <a:lnTo>
                    <a:pt x="867" y="6504"/>
                  </a:lnTo>
                  <a:lnTo>
                    <a:pt x="2830" y="625"/>
                  </a:lnTo>
                  <a:close/>
                  <a:moveTo>
                    <a:pt x="2382" y="1"/>
                  </a:moveTo>
                  <a:lnTo>
                    <a:pt x="1" y="7127"/>
                  </a:lnTo>
                  <a:lnTo>
                    <a:pt x="9666" y="7127"/>
                  </a:lnTo>
                  <a:lnTo>
                    <a:pt x="11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3392;p64">
              <a:extLst>
                <a:ext uri="{FF2B5EF4-FFF2-40B4-BE49-F238E27FC236}">
                  <a16:creationId xmlns:a16="http://schemas.microsoft.com/office/drawing/2014/main" id="{6EAC382F-ADC5-ADDF-5CAF-33A681B9FF9B}"/>
                </a:ext>
              </a:extLst>
            </p:cNvPr>
            <p:cNvSpPr/>
            <p:nvPr/>
          </p:nvSpPr>
          <p:spPr>
            <a:xfrm>
              <a:off x="4544150" y="4629000"/>
              <a:ext cx="239100" cy="151725"/>
            </a:xfrm>
            <a:custGeom>
              <a:avLst/>
              <a:gdLst/>
              <a:ahLst/>
              <a:cxnLst/>
              <a:rect l="l" t="t" r="r" b="b"/>
              <a:pathLst>
                <a:path w="9564" h="6069" extrusionOk="0">
                  <a:moveTo>
                    <a:pt x="0" y="0"/>
                  </a:moveTo>
                  <a:lnTo>
                    <a:pt x="879" y="6068"/>
                  </a:lnTo>
                  <a:lnTo>
                    <a:pt x="9564" y="6068"/>
                  </a:lnTo>
                  <a:lnTo>
                    <a:pt x="839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3393;p64">
              <a:extLst>
                <a:ext uri="{FF2B5EF4-FFF2-40B4-BE49-F238E27FC236}">
                  <a16:creationId xmlns:a16="http://schemas.microsoft.com/office/drawing/2014/main" id="{1E82D08E-2032-CD8A-34AE-79E1920FD329}"/>
                </a:ext>
              </a:extLst>
            </p:cNvPr>
            <p:cNvSpPr/>
            <p:nvPr/>
          </p:nvSpPr>
          <p:spPr>
            <a:xfrm>
              <a:off x="4535175" y="4621200"/>
              <a:ext cx="257500" cy="167300"/>
            </a:xfrm>
            <a:custGeom>
              <a:avLst/>
              <a:gdLst/>
              <a:ahLst/>
              <a:cxnLst/>
              <a:rect l="l" t="t" r="r" b="b"/>
              <a:pathLst>
                <a:path w="10300" h="6692" extrusionOk="0">
                  <a:moveTo>
                    <a:pt x="8498" y="624"/>
                  </a:moveTo>
                  <a:lnTo>
                    <a:pt x="9546" y="6068"/>
                  </a:lnTo>
                  <a:lnTo>
                    <a:pt x="1508" y="6068"/>
                  </a:lnTo>
                  <a:lnTo>
                    <a:pt x="721" y="624"/>
                  </a:lnTo>
                  <a:close/>
                  <a:moveTo>
                    <a:pt x="1" y="1"/>
                  </a:moveTo>
                  <a:lnTo>
                    <a:pt x="967" y="6692"/>
                  </a:lnTo>
                  <a:lnTo>
                    <a:pt x="10300" y="6692"/>
                  </a:lnTo>
                  <a:lnTo>
                    <a:pt x="90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3394;p64">
              <a:extLst>
                <a:ext uri="{FF2B5EF4-FFF2-40B4-BE49-F238E27FC236}">
                  <a16:creationId xmlns:a16="http://schemas.microsoft.com/office/drawing/2014/main" id="{B8980DD8-D804-4248-2CB6-29FAB6DA4929}"/>
                </a:ext>
              </a:extLst>
            </p:cNvPr>
            <p:cNvSpPr/>
            <p:nvPr/>
          </p:nvSpPr>
          <p:spPr>
            <a:xfrm>
              <a:off x="4334275" y="4629000"/>
              <a:ext cx="231850" cy="151725"/>
            </a:xfrm>
            <a:custGeom>
              <a:avLst/>
              <a:gdLst/>
              <a:ahLst/>
              <a:cxnLst/>
              <a:rect l="l" t="t" r="r" b="b"/>
              <a:pathLst>
                <a:path w="9274" h="6069" extrusionOk="0">
                  <a:moveTo>
                    <a:pt x="0" y="0"/>
                  </a:moveTo>
                  <a:lnTo>
                    <a:pt x="587" y="6068"/>
                  </a:lnTo>
                  <a:lnTo>
                    <a:pt x="9274" y="6068"/>
                  </a:lnTo>
                  <a:lnTo>
                    <a:pt x="839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3395;p64">
              <a:extLst>
                <a:ext uri="{FF2B5EF4-FFF2-40B4-BE49-F238E27FC236}">
                  <a16:creationId xmlns:a16="http://schemas.microsoft.com/office/drawing/2014/main" id="{4B3DD068-05F1-CF81-0DA8-B3F7E0879447}"/>
                </a:ext>
              </a:extLst>
            </p:cNvPr>
            <p:cNvSpPr/>
            <p:nvPr/>
          </p:nvSpPr>
          <p:spPr>
            <a:xfrm>
              <a:off x="4325675" y="4621200"/>
              <a:ext cx="249450" cy="167300"/>
            </a:xfrm>
            <a:custGeom>
              <a:avLst/>
              <a:gdLst/>
              <a:ahLst/>
              <a:cxnLst/>
              <a:rect l="l" t="t" r="r" b="b"/>
              <a:pathLst>
                <a:path w="9978" h="6692" extrusionOk="0">
                  <a:moveTo>
                    <a:pt x="8470" y="624"/>
                  </a:moveTo>
                  <a:lnTo>
                    <a:pt x="9257" y="6068"/>
                  </a:lnTo>
                  <a:lnTo>
                    <a:pt x="1214" y="6068"/>
                  </a:lnTo>
                  <a:lnTo>
                    <a:pt x="688" y="624"/>
                  </a:lnTo>
                  <a:close/>
                  <a:moveTo>
                    <a:pt x="1" y="1"/>
                  </a:moveTo>
                  <a:lnTo>
                    <a:pt x="647" y="6692"/>
                  </a:lnTo>
                  <a:lnTo>
                    <a:pt x="9978" y="6692"/>
                  </a:lnTo>
                  <a:lnTo>
                    <a:pt x="90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3396;p64">
              <a:extLst>
                <a:ext uri="{FF2B5EF4-FFF2-40B4-BE49-F238E27FC236}">
                  <a16:creationId xmlns:a16="http://schemas.microsoft.com/office/drawing/2014/main" id="{AC603472-C93A-32DC-E992-BBDF7B78C4DC}"/>
                </a:ext>
              </a:extLst>
            </p:cNvPr>
            <p:cNvSpPr/>
            <p:nvPr/>
          </p:nvSpPr>
          <p:spPr>
            <a:xfrm>
              <a:off x="4963950" y="4629000"/>
              <a:ext cx="253625" cy="151725"/>
            </a:xfrm>
            <a:custGeom>
              <a:avLst/>
              <a:gdLst/>
              <a:ahLst/>
              <a:cxnLst/>
              <a:rect l="l" t="t" r="r" b="b"/>
              <a:pathLst>
                <a:path w="10145" h="6069" extrusionOk="0">
                  <a:moveTo>
                    <a:pt x="1" y="0"/>
                  </a:moveTo>
                  <a:lnTo>
                    <a:pt x="1459" y="6068"/>
                  </a:lnTo>
                  <a:lnTo>
                    <a:pt x="10144" y="6068"/>
                  </a:lnTo>
                  <a:lnTo>
                    <a:pt x="839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3397;p64">
              <a:extLst>
                <a:ext uri="{FF2B5EF4-FFF2-40B4-BE49-F238E27FC236}">
                  <a16:creationId xmlns:a16="http://schemas.microsoft.com/office/drawing/2014/main" id="{7C998A4A-C404-DDCB-5A24-A2DDE691AEFA}"/>
                </a:ext>
              </a:extLst>
            </p:cNvPr>
            <p:cNvSpPr/>
            <p:nvPr/>
          </p:nvSpPr>
          <p:spPr>
            <a:xfrm>
              <a:off x="4954050" y="4621200"/>
              <a:ext cx="273875" cy="167300"/>
            </a:xfrm>
            <a:custGeom>
              <a:avLst/>
              <a:gdLst/>
              <a:ahLst/>
              <a:cxnLst/>
              <a:rect l="l" t="t" r="r" b="b"/>
              <a:pathLst>
                <a:path w="10955" h="6692" extrusionOk="0">
                  <a:moveTo>
                    <a:pt x="8558" y="624"/>
                  </a:moveTo>
                  <a:lnTo>
                    <a:pt x="10126" y="6068"/>
                  </a:lnTo>
                  <a:lnTo>
                    <a:pt x="2100" y="6068"/>
                  </a:lnTo>
                  <a:lnTo>
                    <a:pt x="792" y="624"/>
                  </a:lnTo>
                  <a:close/>
                  <a:moveTo>
                    <a:pt x="0" y="1"/>
                  </a:moveTo>
                  <a:lnTo>
                    <a:pt x="1607" y="6692"/>
                  </a:lnTo>
                  <a:lnTo>
                    <a:pt x="10954" y="6692"/>
                  </a:lnTo>
                  <a:lnTo>
                    <a:pt x="90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3398;p64">
              <a:extLst>
                <a:ext uri="{FF2B5EF4-FFF2-40B4-BE49-F238E27FC236}">
                  <a16:creationId xmlns:a16="http://schemas.microsoft.com/office/drawing/2014/main" id="{FFF24618-78CA-5286-44DB-2901DFE7FAD2}"/>
                </a:ext>
              </a:extLst>
            </p:cNvPr>
            <p:cNvSpPr/>
            <p:nvPr/>
          </p:nvSpPr>
          <p:spPr>
            <a:xfrm>
              <a:off x="3697475" y="4629000"/>
              <a:ext cx="217175" cy="151725"/>
            </a:xfrm>
            <a:custGeom>
              <a:avLst/>
              <a:gdLst/>
              <a:ahLst/>
              <a:cxnLst/>
              <a:rect l="l" t="t" r="r" b="b"/>
              <a:pathLst>
                <a:path w="8687" h="6069" extrusionOk="0">
                  <a:moveTo>
                    <a:pt x="285" y="0"/>
                  </a:moveTo>
                  <a:lnTo>
                    <a:pt x="0" y="6068"/>
                  </a:lnTo>
                  <a:lnTo>
                    <a:pt x="8687" y="6068"/>
                  </a:lnTo>
                  <a:lnTo>
                    <a:pt x="868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3399;p64">
              <a:extLst>
                <a:ext uri="{FF2B5EF4-FFF2-40B4-BE49-F238E27FC236}">
                  <a16:creationId xmlns:a16="http://schemas.microsoft.com/office/drawing/2014/main" id="{13290C08-3E33-AE6F-7EC7-59A476556825}"/>
                </a:ext>
              </a:extLst>
            </p:cNvPr>
            <p:cNvSpPr/>
            <p:nvPr/>
          </p:nvSpPr>
          <p:spPr>
            <a:xfrm>
              <a:off x="3689325" y="4621200"/>
              <a:ext cx="233125" cy="167300"/>
            </a:xfrm>
            <a:custGeom>
              <a:avLst/>
              <a:gdLst/>
              <a:ahLst/>
              <a:cxnLst/>
              <a:rect l="l" t="t" r="r" b="b"/>
              <a:pathLst>
                <a:path w="9325" h="6692" extrusionOk="0">
                  <a:moveTo>
                    <a:pt x="8696" y="624"/>
                  </a:moveTo>
                  <a:lnTo>
                    <a:pt x="8701" y="6068"/>
                  </a:lnTo>
                  <a:lnTo>
                    <a:pt x="653" y="6068"/>
                  </a:lnTo>
                  <a:lnTo>
                    <a:pt x="909" y="624"/>
                  </a:lnTo>
                  <a:close/>
                  <a:moveTo>
                    <a:pt x="314" y="1"/>
                  </a:moveTo>
                  <a:lnTo>
                    <a:pt x="1" y="6692"/>
                  </a:lnTo>
                  <a:lnTo>
                    <a:pt x="9324" y="6692"/>
                  </a:lnTo>
                  <a:lnTo>
                    <a:pt x="93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3400;p64">
              <a:extLst>
                <a:ext uri="{FF2B5EF4-FFF2-40B4-BE49-F238E27FC236}">
                  <a16:creationId xmlns:a16="http://schemas.microsoft.com/office/drawing/2014/main" id="{17C2EEBD-7857-715D-8BB4-2040621DEA37}"/>
                </a:ext>
              </a:extLst>
            </p:cNvPr>
            <p:cNvSpPr/>
            <p:nvPr/>
          </p:nvSpPr>
          <p:spPr>
            <a:xfrm>
              <a:off x="4124375" y="4629000"/>
              <a:ext cx="224575" cy="151725"/>
            </a:xfrm>
            <a:custGeom>
              <a:avLst/>
              <a:gdLst/>
              <a:ahLst/>
              <a:cxnLst/>
              <a:rect l="l" t="t" r="r" b="b"/>
              <a:pathLst>
                <a:path w="8983" h="6069" extrusionOk="0">
                  <a:moveTo>
                    <a:pt x="0" y="0"/>
                  </a:moveTo>
                  <a:lnTo>
                    <a:pt x="297" y="6068"/>
                  </a:lnTo>
                  <a:lnTo>
                    <a:pt x="8983" y="6068"/>
                  </a:lnTo>
                  <a:lnTo>
                    <a:pt x="839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3401;p64">
              <a:extLst>
                <a:ext uri="{FF2B5EF4-FFF2-40B4-BE49-F238E27FC236}">
                  <a16:creationId xmlns:a16="http://schemas.microsoft.com/office/drawing/2014/main" id="{22EBB4B2-7C44-0C5C-DBAC-3DBC547FE98F}"/>
                </a:ext>
              </a:extLst>
            </p:cNvPr>
            <p:cNvSpPr/>
            <p:nvPr/>
          </p:nvSpPr>
          <p:spPr>
            <a:xfrm>
              <a:off x="4116200" y="4621200"/>
              <a:ext cx="241350" cy="167300"/>
            </a:xfrm>
            <a:custGeom>
              <a:avLst/>
              <a:gdLst/>
              <a:ahLst/>
              <a:cxnLst/>
              <a:rect l="l" t="t" r="r" b="b"/>
              <a:pathLst>
                <a:path w="9654" h="6692" extrusionOk="0">
                  <a:moveTo>
                    <a:pt x="8441" y="624"/>
                  </a:moveTo>
                  <a:lnTo>
                    <a:pt x="8966" y="6068"/>
                  </a:lnTo>
                  <a:lnTo>
                    <a:pt x="922" y="6068"/>
                  </a:lnTo>
                  <a:lnTo>
                    <a:pt x="655" y="624"/>
                  </a:lnTo>
                  <a:close/>
                  <a:moveTo>
                    <a:pt x="0" y="1"/>
                  </a:moveTo>
                  <a:lnTo>
                    <a:pt x="327" y="6692"/>
                  </a:lnTo>
                  <a:lnTo>
                    <a:pt x="9653" y="6692"/>
                  </a:lnTo>
                  <a:lnTo>
                    <a:pt x="90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3402;p64">
              <a:extLst>
                <a:ext uri="{FF2B5EF4-FFF2-40B4-BE49-F238E27FC236}">
                  <a16:creationId xmlns:a16="http://schemas.microsoft.com/office/drawing/2014/main" id="{B0EE03D3-818F-D521-B608-0CEEF6E77FA8}"/>
                </a:ext>
              </a:extLst>
            </p:cNvPr>
            <p:cNvSpPr/>
            <p:nvPr/>
          </p:nvSpPr>
          <p:spPr>
            <a:xfrm>
              <a:off x="3914500" y="4629000"/>
              <a:ext cx="217325" cy="151725"/>
            </a:xfrm>
            <a:custGeom>
              <a:avLst/>
              <a:gdLst/>
              <a:ahLst/>
              <a:cxnLst/>
              <a:rect l="l" t="t" r="r" b="b"/>
              <a:pathLst>
                <a:path w="8693" h="6069" extrusionOk="0">
                  <a:moveTo>
                    <a:pt x="0" y="0"/>
                  </a:moveTo>
                  <a:lnTo>
                    <a:pt x="6" y="6068"/>
                  </a:lnTo>
                  <a:lnTo>
                    <a:pt x="8692" y="6068"/>
                  </a:lnTo>
                  <a:lnTo>
                    <a:pt x="839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3403;p64">
              <a:extLst>
                <a:ext uri="{FF2B5EF4-FFF2-40B4-BE49-F238E27FC236}">
                  <a16:creationId xmlns:a16="http://schemas.microsoft.com/office/drawing/2014/main" id="{0AE59435-4849-A33B-B096-0B06F1F4B46C}"/>
                </a:ext>
              </a:extLst>
            </p:cNvPr>
            <p:cNvSpPr/>
            <p:nvPr/>
          </p:nvSpPr>
          <p:spPr>
            <a:xfrm>
              <a:off x="3906700" y="4621200"/>
              <a:ext cx="233300" cy="167300"/>
            </a:xfrm>
            <a:custGeom>
              <a:avLst/>
              <a:gdLst/>
              <a:ahLst/>
              <a:cxnLst/>
              <a:rect l="l" t="t" r="r" b="b"/>
              <a:pathLst>
                <a:path w="9332" h="6692" extrusionOk="0">
                  <a:moveTo>
                    <a:pt x="8410" y="624"/>
                  </a:moveTo>
                  <a:lnTo>
                    <a:pt x="8676" y="6068"/>
                  </a:lnTo>
                  <a:lnTo>
                    <a:pt x="629" y="6068"/>
                  </a:lnTo>
                  <a:lnTo>
                    <a:pt x="624" y="624"/>
                  </a:lnTo>
                  <a:close/>
                  <a:moveTo>
                    <a:pt x="1" y="1"/>
                  </a:moveTo>
                  <a:lnTo>
                    <a:pt x="6" y="6692"/>
                  </a:lnTo>
                  <a:lnTo>
                    <a:pt x="9331" y="6692"/>
                  </a:lnTo>
                  <a:lnTo>
                    <a:pt x="90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3404;p64">
              <a:extLst>
                <a:ext uri="{FF2B5EF4-FFF2-40B4-BE49-F238E27FC236}">
                  <a16:creationId xmlns:a16="http://schemas.microsoft.com/office/drawing/2014/main" id="{55EBB7BA-08A9-AE44-B24F-5B943E710789}"/>
                </a:ext>
              </a:extLst>
            </p:cNvPr>
            <p:cNvSpPr/>
            <p:nvPr/>
          </p:nvSpPr>
          <p:spPr>
            <a:xfrm>
              <a:off x="3480325" y="4629000"/>
              <a:ext cx="224300" cy="151725"/>
            </a:xfrm>
            <a:custGeom>
              <a:avLst/>
              <a:gdLst/>
              <a:ahLst/>
              <a:cxnLst/>
              <a:rect l="l" t="t" r="r" b="b"/>
              <a:pathLst>
                <a:path w="8972" h="6069" extrusionOk="0">
                  <a:moveTo>
                    <a:pt x="576" y="0"/>
                  </a:moveTo>
                  <a:lnTo>
                    <a:pt x="1" y="6068"/>
                  </a:lnTo>
                  <a:lnTo>
                    <a:pt x="8686" y="6068"/>
                  </a:lnTo>
                  <a:lnTo>
                    <a:pt x="897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3405;p64">
              <a:extLst>
                <a:ext uri="{FF2B5EF4-FFF2-40B4-BE49-F238E27FC236}">
                  <a16:creationId xmlns:a16="http://schemas.microsoft.com/office/drawing/2014/main" id="{95206016-1190-9908-F0DC-EBB8F8681180}"/>
                </a:ext>
              </a:extLst>
            </p:cNvPr>
            <p:cNvSpPr/>
            <p:nvPr/>
          </p:nvSpPr>
          <p:spPr>
            <a:xfrm>
              <a:off x="3471775" y="4621200"/>
              <a:ext cx="241025" cy="167300"/>
            </a:xfrm>
            <a:custGeom>
              <a:avLst/>
              <a:gdLst/>
              <a:ahLst/>
              <a:cxnLst/>
              <a:rect l="l" t="t" r="r" b="b"/>
              <a:pathLst>
                <a:path w="9641" h="6692" extrusionOk="0">
                  <a:moveTo>
                    <a:pt x="8987" y="624"/>
                  </a:moveTo>
                  <a:lnTo>
                    <a:pt x="8731" y="6068"/>
                  </a:lnTo>
                  <a:lnTo>
                    <a:pt x="685" y="6068"/>
                  </a:lnTo>
                  <a:lnTo>
                    <a:pt x="1202" y="624"/>
                  </a:lnTo>
                  <a:close/>
                  <a:moveTo>
                    <a:pt x="634" y="1"/>
                  </a:moveTo>
                  <a:lnTo>
                    <a:pt x="0" y="6692"/>
                  </a:lnTo>
                  <a:lnTo>
                    <a:pt x="9327" y="6692"/>
                  </a:lnTo>
                  <a:lnTo>
                    <a:pt x="96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3406;p64">
              <a:extLst>
                <a:ext uri="{FF2B5EF4-FFF2-40B4-BE49-F238E27FC236}">
                  <a16:creationId xmlns:a16="http://schemas.microsoft.com/office/drawing/2014/main" id="{CFBF9194-70DA-0470-9E4B-206CA2318F7B}"/>
                </a:ext>
              </a:extLst>
            </p:cNvPr>
            <p:cNvSpPr/>
            <p:nvPr/>
          </p:nvSpPr>
          <p:spPr>
            <a:xfrm>
              <a:off x="4348925" y="4780700"/>
              <a:ext cx="240700" cy="162575"/>
            </a:xfrm>
            <a:custGeom>
              <a:avLst/>
              <a:gdLst/>
              <a:ahLst/>
              <a:cxnLst/>
              <a:rect l="l" t="t" r="r" b="b"/>
              <a:pathLst>
                <a:path w="9628" h="6503" extrusionOk="0">
                  <a:moveTo>
                    <a:pt x="1" y="0"/>
                  </a:moveTo>
                  <a:lnTo>
                    <a:pt x="629" y="6502"/>
                  </a:lnTo>
                  <a:lnTo>
                    <a:pt x="9627" y="6502"/>
                  </a:lnTo>
                  <a:lnTo>
                    <a:pt x="868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3407;p64">
              <a:extLst>
                <a:ext uri="{FF2B5EF4-FFF2-40B4-BE49-F238E27FC236}">
                  <a16:creationId xmlns:a16="http://schemas.microsoft.com/office/drawing/2014/main" id="{C4EFD54A-00BE-1CFF-1EA8-C8683842E7A0}"/>
                </a:ext>
              </a:extLst>
            </p:cNvPr>
            <p:cNvSpPr/>
            <p:nvPr/>
          </p:nvSpPr>
          <p:spPr>
            <a:xfrm>
              <a:off x="4340350" y="4772875"/>
              <a:ext cx="258250" cy="178175"/>
            </a:xfrm>
            <a:custGeom>
              <a:avLst/>
              <a:gdLst/>
              <a:ahLst/>
              <a:cxnLst/>
              <a:rect l="l" t="t" r="r" b="b"/>
              <a:pathLst>
                <a:path w="10330" h="7127" extrusionOk="0">
                  <a:moveTo>
                    <a:pt x="8761" y="625"/>
                  </a:moveTo>
                  <a:lnTo>
                    <a:pt x="9610" y="6504"/>
                  </a:lnTo>
                  <a:lnTo>
                    <a:pt x="1255" y="6504"/>
                  </a:lnTo>
                  <a:lnTo>
                    <a:pt x="687" y="625"/>
                  </a:lnTo>
                  <a:close/>
                  <a:moveTo>
                    <a:pt x="0" y="1"/>
                  </a:moveTo>
                  <a:lnTo>
                    <a:pt x="690" y="7127"/>
                  </a:lnTo>
                  <a:lnTo>
                    <a:pt x="10329" y="7127"/>
                  </a:lnTo>
                  <a:lnTo>
                    <a:pt x="9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3408;p64">
              <a:extLst>
                <a:ext uri="{FF2B5EF4-FFF2-40B4-BE49-F238E27FC236}">
                  <a16:creationId xmlns:a16="http://schemas.microsoft.com/office/drawing/2014/main" id="{8D7E0591-77BD-4A9E-BE61-78E3BDB13E20}"/>
                </a:ext>
              </a:extLst>
            </p:cNvPr>
            <p:cNvSpPr/>
            <p:nvPr/>
          </p:nvSpPr>
          <p:spPr>
            <a:xfrm>
              <a:off x="4566100" y="4780700"/>
              <a:ext cx="248450" cy="162575"/>
            </a:xfrm>
            <a:custGeom>
              <a:avLst/>
              <a:gdLst/>
              <a:ahLst/>
              <a:cxnLst/>
              <a:rect l="l" t="t" r="r" b="b"/>
              <a:pathLst>
                <a:path w="9938" h="6503" extrusionOk="0">
                  <a:moveTo>
                    <a:pt x="1" y="0"/>
                  </a:moveTo>
                  <a:lnTo>
                    <a:pt x="940" y="6502"/>
                  </a:lnTo>
                  <a:lnTo>
                    <a:pt x="9937" y="6502"/>
                  </a:lnTo>
                  <a:lnTo>
                    <a:pt x="868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3409;p64">
              <a:extLst>
                <a:ext uri="{FF2B5EF4-FFF2-40B4-BE49-F238E27FC236}">
                  <a16:creationId xmlns:a16="http://schemas.microsoft.com/office/drawing/2014/main" id="{4B9F7147-22BF-EFF0-47B7-91140ACA403D}"/>
                </a:ext>
              </a:extLst>
            </p:cNvPr>
            <p:cNvSpPr/>
            <p:nvPr/>
          </p:nvSpPr>
          <p:spPr>
            <a:xfrm>
              <a:off x="4557100" y="4772875"/>
              <a:ext cx="266900" cy="178175"/>
            </a:xfrm>
            <a:custGeom>
              <a:avLst/>
              <a:gdLst/>
              <a:ahLst/>
              <a:cxnLst/>
              <a:rect l="l" t="t" r="r" b="b"/>
              <a:pathLst>
                <a:path w="10676" h="7127" extrusionOk="0">
                  <a:moveTo>
                    <a:pt x="8788" y="625"/>
                  </a:moveTo>
                  <a:lnTo>
                    <a:pt x="9920" y="6504"/>
                  </a:lnTo>
                  <a:lnTo>
                    <a:pt x="1570" y="6504"/>
                  </a:lnTo>
                  <a:lnTo>
                    <a:pt x="721" y="625"/>
                  </a:lnTo>
                  <a:close/>
                  <a:moveTo>
                    <a:pt x="0" y="1"/>
                  </a:moveTo>
                  <a:lnTo>
                    <a:pt x="1031" y="7127"/>
                  </a:lnTo>
                  <a:lnTo>
                    <a:pt x="10675" y="7127"/>
                  </a:lnTo>
                  <a:lnTo>
                    <a:pt x="9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3410;p64">
              <a:extLst>
                <a:ext uri="{FF2B5EF4-FFF2-40B4-BE49-F238E27FC236}">
                  <a16:creationId xmlns:a16="http://schemas.microsoft.com/office/drawing/2014/main" id="{BE4E4BB2-F7F2-4897-7998-6FC77D5E37EC}"/>
                </a:ext>
              </a:extLst>
            </p:cNvPr>
            <p:cNvSpPr/>
            <p:nvPr/>
          </p:nvSpPr>
          <p:spPr>
            <a:xfrm>
              <a:off x="2565175" y="4780700"/>
              <a:ext cx="263725" cy="162575"/>
            </a:xfrm>
            <a:custGeom>
              <a:avLst/>
              <a:gdLst/>
              <a:ahLst/>
              <a:cxnLst/>
              <a:rect l="l" t="t" r="r" b="b"/>
              <a:pathLst>
                <a:path w="10549" h="6503" extrusionOk="0">
                  <a:moveTo>
                    <a:pt x="1863" y="0"/>
                  </a:moveTo>
                  <a:lnTo>
                    <a:pt x="1" y="6502"/>
                  </a:lnTo>
                  <a:lnTo>
                    <a:pt x="8998" y="6502"/>
                  </a:lnTo>
                  <a:lnTo>
                    <a:pt x="1054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3411;p64">
              <a:extLst>
                <a:ext uri="{FF2B5EF4-FFF2-40B4-BE49-F238E27FC236}">
                  <a16:creationId xmlns:a16="http://schemas.microsoft.com/office/drawing/2014/main" id="{5FB113DA-3B17-5532-7AE9-B94DD084D3F4}"/>
                </a:ext>
              </a:extLst>
            </p:cNvPr>
            <p:cNvSpPr/>
            <p:nvPr/>
          </p:nvSpPr>
          <p:spPr>
            <a:xfrm>
              <a:off x="2554850" y="4772875"/>
              <a:ext cx="283925" cy="178175"/>
            </a:xfrm>
            <a:custGeom>
              <a:avLst/>
              <a:gdLst/>
              <a:ahLst/>
              <a:cxnLst/>
              <a:rect l="l" t="t" r="r" b="b"/>
              <a:pathLst>
                <a:path w="11357" h="7127" extrusionOk="0">
                  <a:moveTo>
                    <a:pt x="10567" y="625"/>
                  </a:moveTo>
                  <a:lnTo>
                    <a:pt x="9165" y="6504"/>
                  </a:lnTo>
                  <a:lnTo>
                    <a:pt x="827" y="6504"/>
                  </a:lnTo>
                  <a:lnTo>
                    <a:pt x="2511" y="625"/>
                  </a:lnTo>
                  <a:close/>
                  <a:moveTo>
                    <a:pt x="2041" y="1"/>
                  </a:moveTo>
                  <a:lnTo>
                    <a:pt x="1" y="7127"/>
                  </a:lnTo>
                  <a:lnTo>
                    <a:pt x="9657" y="7127"/>
                  </a:lnTo>
                  <a:lnTo>
                    <a:pt x="113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3412;p64">
              <a:extLst>
                <a:ext uri="{FF2B5EF4-FFF2-40B4-BE49-F238E27FC236}">
                  <a16:creationId xmlns:a16="http://schemas.microsoft.com/office/drawing/2014/main" id="{8DB44AE8-5140-16A6-7CF5-30BC6CEAF7FA}"/>
                </a:ext>
              </a:extLst>
            </p:cNvPr>
            <p:cNvSpPr/>
            <p:nvPr/>
          </p:nvSpPr>
          <p:spPr>
            <a:xfrm>
              <a:off x="4783225" y="4780700"/>
              <a:ext cx="256250" cy="162575"/>
            </a:xfrm>
            <a:custGeom>
              <a:avLst/>
              <a:gdLst/>
              <a:ahLst/>
              <a:cxnLst/>
              <a:rect l="l" t="t" r="r" b="b"/>
              <a:pathLst>
                <a:path w="10250" h="6503" extrusionOk="0">
                  <a:moveTo>
                    <a:pt x="1" y="0"/>
                  </a:moveTo>
                  <a:lnTo>
                    <a:pt x="1252" y="6502"/>
                  </a:lnTo>
                  <a:lnTo>
                    <a:pt x="10249" y="6502"/>
                  </a:lnTo>
                  <a:lnTo>
                    <a:pt x="868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3413;p64">
              <a:extLst>
                <a:ext uri="{FF2B5EF4-FFF2-40B4-BE49-F238E27FC236}">
                  <a16:creationId xmlns:a16="http://schemas.microsoft.com/office/drawing/2014/main" id="{3210ABF1-A5B5-1EA3-80EB-1899C5A51554}"/>
                </a:ext>
              </a:extLst>
            </p:cNvPr>
            <p:cNvSpPr/>
            <p:nvPr/>
          </p:nvSpPr>
          <p:spPr>
            <a:xfrm>
              <a:off x="4773800" y="4772875"/>
              <a:ext cx="275575" cy="178175"/>
            </a:xfrm>
            <a:custGeom>
              <a:avLst/>
              <a:gdLst/>
              <a:ahLst/>
              <a:cxnLst/>
              <a:rect l="l" t="t" r="r" b="b"/>
              <a:pathLst>
                <a:path w="11023" h="7127" extrusionOk="0">
                  <a:moveTo>
                    <a:pt x="8818" y="625"/>
                  </a:moveTo>
                  <a:lnTo>
                    <a:pt x="10231" y="6504"/>
                  </a:lnTo>
                  <a:lnTo>
                    <a:pt x="1887" y="6504"/>
                  </a:lnTo>
                  <a:lnTo>
                    <a:pt x="756" y="625"/>
                  </a:lnTo>
                  <a:close/>
                  <a:moveTo>
                    <a:pt x="0" y="1"/>
                  </a:moveTo>
                  <a:lnTo>
                    <a:pt x="1372" y="7127"/>
                  </a:lnTo>
                  <a:lnTo>
                    <a:pt x="11023" y="7127"/>
                  </a:lnTo>
                  <a:lnTo>
                    <a:pt x="93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3414;p64">
              <a:extLst>
                <a:ext uri="{FF2B5EF4-FFF2-40B4-BE49-F238E27FC236}">
                  <a16:creationId xmlns:a16="http://schemas.microsoft.com/office/drawing/2014/main" id="{74D21E08-03F0-291D-BD56-40914A41ED29}"/>
                </a:ext>
              </a:extLst>
            </p:cNvPr>
            <p:cNvSpPr/>
            <p:nvPr/>
          </p:nvSpPr>
          <p:spPr>
            <a:xfrm>
              <a:off x="3914625" y="4780700"/>
              <a:ext cx="225125" cy="162575"/>
            </a:xfrm>
            <a:custGeom>
              <a:avLst/>
              <a:gdLst/>
              <a:ahLst/>
              <a:cxnLst/>
              <a:rect l="l" t="t" r="r" b="b"/>
              <a:pathLst>
                <a:path w="9005" h="6503" extrusionOk="0">
                  <a:moveTo>
                    <a:pt x="1" y="0"/>
                  </a:moveTo>
                  <a:lnTo>
                    <a:pt x="6" y="6502"/>
                  </a:lnTo>
                  <a:lnTo>
                    <a:pt x="9004" y="6502"/>
                  </a:lnTo>
                  <a:lnTo>
                    <a:pt x="868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3415;p64">
              <a:extLst>
                <a:ext uri="{FF2B5EF4-FFF2-40B4-BE49-F238E27FC236}">
                  <a16:creationId xmlns:a16="http://schemas.microsoft.com/office/drawing/2014/main" id="{F38AAD95-97FE-D7F4-AC32-C641DC61F184}"/>
                </a:ext>
              </a:extLst>
            </p:cNvPr>
            <p:cNvSpPr/>
            <p:nvPr/>
          </p:nvSpPr>
          <p:spPr>
            <a:xfrm>
              <a:off x="3906825" y="4772875"/>
              <a:ext cx="241100" cy="178175"/>
            </a:xfrm>
            <a:custGeom>
              <a:avLst/>
              <a:gdLst/>
              <a:ahLst/>
              <a:cxnLst/>
              <a:rect l="l" t="t" r="r" b="b"/>
              <a:pathLst>
                <a:path w="9644" h="7127" extrusionOk="0">
                  <a:moveTo>
                    <a:pt x="8702" y="625"/>
                  </a:moveTo>
                  <a:lnTo>
                    <a:pt x="8988" y="6504"/>
                  </a:lnTo>
                  <a:lnTo>
                    <a:pt x="631" y="6504"/>
                  </a:lnTo>
                  <a:lnTo>
                    <a:pt x="624" y="625"/>
                  </a:lnTo>
                  <a:close/>
                  <a:moveTo>
                    <a:pt x="0" y="1"/>
                  </a:moveTo>
                  <a:lnTo>
                    <a:pt x="7" y="7127"/>
                  </a:lnTo>
                  <a:lnTo>
                    <a:pt x="9643" y="7127"/>
                  </a:lnTo>
                  <a:lnTo>
                    <a:pt x="9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3416;p64">
              <a:extLst>
                <a:ext uri="{FF2B5EF4-FFF2-40B4-BE49-F238E27FC236}">
                  <a16:creationId xmlns:a16="http://schemas.microsoft.com/office/drawing/2014/main" id="{47D2F228-8613-5910-D1C4-54B8ECA2100B}"/>
                </a:ext>
              </a:extLst>
            </p:cNvPr>
            <p:cNvSpPr/>
            <p:nvPr/>
          </p:nvSpPr>
          <p:spPr>
            <a:xfrm>
              <a:off x="5000400" y="4780700"/>
              <a:ext cx="264025" cy="162575"/>
            </a:xfrm>
            <a:custGeom>
              <a:avLst/>
              <a:gdLst/>
              <a:ahLst/>
              <a:cxnLst/>
              <a:rect l="l" t="t" r="r" b="b"/>
              <a:pathLst>
                <a:path w="10561" h="6503" extrusionOk="0">
                  <a:moveTo>
                    <a:pt x="1" y="0"/>
                  </a:moveTo>
                  <a:lnTo>
                    <a:pt x="1562" y="6502"/>
                  </a:lnTo>
                  <a:lnTo>
                    <a:pt x="10560" y="6502"/>
                  </a:lnTo>
                  <a:lnTo>
                    <a:pt x="868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3417;p64">
              <a:extLst>
                <a:ext uri="{FF2B5EF4-FFF2-40B4-BE49-F238E27FC236}">
                  <a16:creationId xmlns:a16="http://schemas.microsoft.com/office/drawing/2014/main" id="{980694F0-DB4E-7A89-FE87-A06F6FD9146F}"/>
                </a:ext>
              </a:extLst>
            </p:cNvPr>
            <p:cNvSpPr/>
            <p:nvPr/>
          </p:nvSpPr>
          <p:spPr>
            <a:xfrm>
              <a:off x="4990525" y="4772875"/>
              <a:ext cx="284225" cy="178175"/>
            </a:xfrm>
            <a:custGeom>
              <a:avLst/>
              <a:gdLst/>
              <a:ahLst/>
              <a:cxnLst/>
              <a:rect l="l" t="t" r="r" b="b"/>
              <a:pathLst>
                <a:path w="11369" h="7127" extrusionOk="0">
                  <a:moveTo>
                    <a:pt x="8847" y="625"/>
                  </a:moveTo>
                  <a:lnTo>
                    <a:pt x="10541" y="6504"/>
                  </a:lnTo>
                  <a:lnTo>
                    <a:pt x="2204" y="6504"/>
                  </a:lnTo>
                  <a:lnTo>
                    <a:pt x="791" y="625"/>
                  </a:lnTo>
                  <a:close/>
                  <a:moveTo>
                    <a:pt x="0" y="1"/>
                  </a:moveTo>
                  <a:lnTo>
                    <a:pt x="1712" y="7127"/>
                  </a:lnTo>
                  <a:lnTo>
                    <a:pt x="11368" y="7127"/>
                  </a:lnTo>
                  <a:lnTo>
                    <a:pt x="93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3418;p64">
              <a:extLst>
                <a:ext uri="{FF2B5EF4-FFF2-40B4-BE49-F238E27FC236}">
                  <a16:creationId xmlns:a16="http://schemas.microsoft.com/office/drawing/2014/main" id="{525CA9F1-DD4F-439F-BAE6-2D2B175CF71D}"/>
                </a:ext>
              </a:extLst>
            </p:cNvPr>
            <p:cNvSpPr/>
            <p:nvPr/>
          </p:nvSpPr>
          <p:spPr>
            <a:xfrm>
              <a:off x="4131800" y="4780700"/>
              <a:ext cx="232875" cy="162575"/>
            </a:xfrm>
            <a:custGeom>
              <a:avLst/>
              <a:gdLst/>
              <a:ahLst/>
              <a:cxnLst/>
              <a:rect l="l" t="t" r="r" b="b"/>
              <a:pathLst>
                <a:path w="9315" h="6503" extrusionOk="0">
                  <a:moveTo>
                    <a:pt x="0" y="0"/>
                  </a:moveTo>
                  <a:lnTo>
                    <a:pt x="317" y="6502"/>
                  </a:lnTo>
                  <a:lnTo>
                    <a:pt x="9314" y="6502"/>
                  </a:lnTo>
                  <a:lnTo>
                    <a:pt x="868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3419;p64">
              <a:extLst>
                <a:ext uri="{FF2B5EF4-FFF2-40B4-BE49-F238E27FC236}">
                  <a16:creationId xmlns:a16="http://schemas.microsoft.com/office/drawing/2014/main" id="{8793CE49-9AFD-93AC-5FF5-A46B8E545ECD}"/>
                </a:ext>
              </a:extLst>
            </p:cNvPr>
            <p:cNvSpPr/>
            <p:nvPr/>
          </p:nvSpPr>
          <p:spPr>
            <a:xfrm>
              <a:off x="4123600" y="4772875"/>
              <a:ext cx="249650" cy="178175"/>
            </a:xfrm>
            <a:custGeom>
              <a:avLst/>
              <a:gdLst/>
              <a:ahLst/>
              <a:cxnLst/>
              <a:rect l="l" t="t" r="r" b="b"/>
              <a:pathLst>
                <a:path w="9986" h="7127" extrusionOk="0">
                  <a:moveTo>
                    <a:pt x="8730" y="625"/>
                  </a:moveTo>
                  <a:lnTo>
                    <a:pt x="9299" y="6504"/>
                  </a:lnTo>
                  <a:lnTo>
                    <a:pt x="943" y="6504"/>
                  </a:lnTo>
                  <a:lnTo>
                    <a:pt x="655" y="625"/>
                  </a:lnTo>
                  <a:close/>
                  <a:moveTo>
                    <a:pt x="0" y="1"/>
                  </a:moveTo>
                  <a:lnTo>
                    <a:pt x="348" y="7127"/>
                  </a:lnTo>
                  <a:lnTo>
                    <a:pt x="9986" y="7127"/>
                  </a:lnTo>
                  <a:lnTo>
                    <a:pt x="9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3420;p64">
              <a:extLst>
                <a:ext uri="{FF2B5EF4-FFF2-40B4-BE49-F238E27FC236}">
                  <a16:creationId xmlns:a16="http://schemas.microsoft.com/office/drawing/2014/main" id="{6349A94A-9495-FC47-39A6-5AE21DA8E329}"/>
                </a:ext>
              </a:extLst>
            </p:cNvPr>
            <p:cNvSpPr/>
            <p:nvPr/>
          </p:nvSpPr>
          <p:spPr>
            <a:xfrm>
              <a:off x="3015050" y="4780700"/>
              <a:ext cx="248150" cy="162575"/>
            </a:xfrm>
            <a:custGeom>
              <a:avLst/>
              <a:gdLst/>
              <a:ahLst/>
              <a:cxnLst/>
              <a:rect l="l" t="t" r="r" b="b"/>
              <a:pathLst>
                <a:path w="9926" h="6503" extrusionOk="0">
                  <a:moveTo>
                    <a:pt x="1240" y="0"/>
                  </a:moveTo>
                  <a:lnTo>
                    <a:pt x="1" y="6502"/>
                  </a:lnTo>
                  <a:lnTo>
                    <a:pt x="8998" y="6502"/>
                  </a:lnTo>
                  <a:lnTo>
                    <a:pt x="992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3421;p64">
              <a:extLst>
                <a:ext uri="{FF2B5EF4-FFF2-40B4-BE49-F238E27FC236}">
                  <a16:creationId xmlns:a16="http://schemas.microsoft.com/office/drawing/2014/main" id="{2E5E6DAE-6BDB-30C0-3AAF-DCBF4D0ABD42}"/>
                </a:ext>
              </a:extLst>
            </p:cNvPr>
            <p:cNvSpPr/>
            <p:nvPr/>
          </p:nvSpPr>
          <p:spPr>
            <a:xfrm>
              <a:off x="3005625" y="4772875"/>
              <a:ext cx="266550" cy="178175"/>
            </a:xfrm>
            <a:custGeom>
              <a:avLst/>
              <a:gdLst/>
              <a:ahLst/>
              <a:cxnLst/>
              <a:rect l="l" t="t" r="r" b="b"/>
              <a:pathLst>
                <a:path w="10662" h="7127" extrusionOk="0">
                  <a:moveTo>
                    <a:pt x="9943" y="625"/>
                  </a:moveTo>
                  <a:lnTo>
                    <a:pt x="9104" y="6504"/>
                  </a:lnTo>
                  <a:lnTo>
                    <a:pt x="754" y="6504"/>
                  </a:lnTo>
                  <a:lnTo>
                    <a:pt x="1874" y="625"/>
                  </a:lnTo>
                  <a:close/>
                  <a:moveTo>
                    <a:pt x="1358" y="1"/>
                  </a:moveTo>
                  <a:lnTo>
                    <a:pt x="1" y="7127"/>
                  </a:lnTo>
                  <a:lnTo>
                    <a:pt x="9645" y="7127"/>
                  </a:lnTo>
                  <a:lnTo>
                    <a:pt x="106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3422;p64">
              <a:extLst>
                <a:ext uri="{FF2B5EF4-FFF2-40B4-BE49-F238E27FC236}">
                  <a16:creationId xmlns:a16="http://schemas.microsoft.com/office/drawing/2014/main" id="{D5B03C5E-278B-211E-7354-9BE4812FE93F}"/>
                </a:ext>
              </a:extLst>
            </p:cNvPr>
            <p:cNvSpPr/>
            <p:nvPr/>
          </p:nvSpPr>
          <p:spPr>
            <a:xfrm>
              <a:off x="2790100" y="4780700"/>
              <a:ext cx="255950" cy="162575"/>
            </a:xfrm>
            <a:custGeom>
              <a:avLst/>
              <a:gdLst/>
              <a:ahLst/>
              <a:cxnLst/>
              <a:rect l="l" t="t" r="r" b="b"/>
              <a:pathLst>
                <a:path w="10238" h="6503" extrusionOk="0">
                  <a:moveTo>
                    <a:pt x="1551" y="0"/>
                  </a:moveTo>
                  <a:lnTo>
                    <a:pt x="1" y="6502"/>
                  </a:lnTo>
                  <a:lnTo>
                    <a:pt x="8999" y="6502"/>
                  </a:lnTo>
                  <a:lnTo>
                    <a:pt x="1023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3423;p64">
              <a:extLst>
                <a:ext uri="{FF2B5EF4-FFF2-40B4-BE49-F238E27FC236}">
                  <a16:creationId xmlns:a16="http://schemas.microsoft.com/office/drawing/2014/main" id="{6763B05D-1A7C-5F12-F134-2146CC17AA81}"/>
                </a:ext>
              </a:extLst>
            </p:cNvPr>
            <p:cNvSpPr/>
            <p:nvPr/>
          </p:nvSpPr>
          <p:spPr>
            <a:xfrm>
              <a:off x="2780250" y="4772875"/>
              <a:ext cx="275225" cy="178175"/>
            </a:xfrm>
            <a:custGeom>
              <a:avLst/>
              <a:gdLst/>
              <a:ahLst/>
              <a:cxnLst/>
              <a:rect l="l" t="t" r="r" b="b"/>
              <a:pathLst>
                <a:path w="11009" h="7127" extrusionOk="0">
                  <a:moveTo>
                    <a:pt x="10255" y="625"/>
                  </a:moveTo>
                  <a:lnTo>
                    <a:pt x="9134" y="6504"/>
                  </a:lnTo>
                  <a:lnTo>
                    <a:pt x="790" y="6504"/>
                  </a:lnTo>
                  <a:lnTo>
                    <a:pt x="2192" y="625"/>
                  </a:lnTo>
                  <a:close/>
                  <a:moveTo>
                    <a:pt x="1699" y="1"/>
                  </a:moveTo>
                  <a:lnTo>
                    <a:pt x="0" y="7127"/>
                  </a:lnTo>
                  <a:lnTo>
                    <a:pt x="9650" y="7127"/>
                  </a:lnTo>
                  <a:lnTo>
                    <a:pt x="110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3424;p64">
              <a:extLst>
                <a:ext uri="{FF2B5EF4-FFF2-40B4-BE49-F238E27FC236}">
                  <a16:creationId xmlns:a16="http://schemas.microsoft.com/office/drawing/2014/main" id="{82E25BBE-935E-BFB4-7527-7E95544780B4}"/>
                </a:ext>
              </a:extLst>
            </p:cNvPr>
            <p:cNvSpPr/>
            <p:nvPr/>
          </p:nvSpPr>
          <p:spPr>
            <a:xfrm>
              <a:off x="3689850" y="4780700"/>
              <a:ext cx="224950" cy="162575"/>
            </a:xfrm>
            <a:custGeom>
              <a:avLst/>
              <a:gdLst/>
              <a:ahLst/>
              <a:cxnLst/>
              <a:rect l="l" t="t" r="r" b="b"/>
              <a:pathLst>
                <a:path w="8998" h="6503" extrusionOk="0">
                  <a:moveTo>
                    <a:pt x="305" y="0"/>
                  </a:moveTo>
                  <a:lnTo>
                    <a:pt x="1" y="6502"/>
                  </a:lnTo>
                  <a:lnTo>
                    <a:pt x="8997" y="6502"/>
                  </a:lnTo>
                  <a:lnTo>
                    <a:pt x="8992"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3425;p64">
              <a:extLst>
                <a:ext uri="{FF2B5EF4-FFF2-40B4-BE49-F238E27FC236}">
                  <a16:creationId xmlns:a16="http://schemas.microsoft.com/office/drawing/2014/main" id="{A3E76BF0-8C49-B91E-9B24-5D701E8DA705}"/>
                </a:ext>
              </a:extLst>
            </p:cNvPr>
            <p:cNvSpPr/>
            <p:nvPr/>
          </p:nvSpPr>
          <p:spPr>
            <a:xfrm>
              <a:off x="3681700" y="4772875"/>
              <a:ext cx="240900" cy="178175"/>
            </a:xfrm>
            <a:custGeom>
              <a:avLst/>
              <a:gdLst/>
              <a:ahLst/>
              <a:cxnLst/>
              <a:rect l="l" t="t" r="r" b="b"/>
              <a:pathLst>
                <a:path w="9636" h="7127" extrusionOk="0">
                  <a:moveTo>
                    <a:pt x="9006" y="625"/>
                  </a:moveTo>
                  <a:lnTo>
                    <a:pt x="9012" y="6504"/>
                  </a:lnTo>
                  <a:lnTo>
                    <a:pt x="653" y="6504"/>
                  </a:lnTo>
                  <a:lnTo>
                    <a:pt x="930" y="625"/>
                  </a:lnTo>
                  <a:close/>
                  <a:moveTo>
                    <a:pt x="334" y="1"/>
                  </a:moveTo>
                  <a:lnTo>
                    <a:pt x="1" y="7127"/>
                  </a:lnTo>
                  <a:lnTo>
                    <a:pt x="9636" y="7127"/>
                  </a:lnTo>
                  <a:lnTo>
                    <a:pt x="96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3426;p64">
              <a:extLst>
                <a:ext uri="{FF2B5EF4-FFF2-40B4-BE49-F238E27FC236}">
                  <a16:creationId xmlns:a16="http://schemas.microsoft.com/office/drawing/2014/main" id="{4BE79587-E697-BEA9-E8B4-FDDDE4F88215}"/>
                </a:ext>
              </a:extLst>
            </p:cNvPr>
            <p:cNvSpPr/>
            <p:nvPr/>
          </p:nvSpPr>
          <p:spPr>
            <a:xfrm>
              <a:off x="3464925" y="4780700"/>
              <a:ext cx="232575" cy="162575"/>
            </a:xfrm>
            <a:custGeom>
              <a:avLst/>
              <a:gdLst/>
              <a:ahLst/>
              <a:cxnLst/>
              <a:rect l="l" t="t" r="r" b="b"/>
              <a:pathLst>
                <a:path w="9303" h="6503" extrusionOk="0">
                  <a:moveTo>
                    <a:pt x="617" y="0"/>
                  </a:moveTo>
                  <a:lnTo>
                    <a:pt x="1" y="6502"/>
                  </a:lnTo>
                  <a:lnTo>
                    <a:pt x="8998" y="6502"/>
                  </a:lnTo>
                  <a:lnTo>
                    <a:pt x="9302"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3427;p64">
              <a:extLst>
                <a:ext uri="{FF2B5EF4-FFF2-40B4-BE49-F238E27FC236}">
                  <a16:creationId xmlns:a16="http://schemas.microsoft.com/office/drawing/2014/main" id="{1684EF0E-52D7-CC4D-BD3B-CA62D19EEFE9}"/>
                </a:ext>
              </a:extLst>
            </p:cNvPr>
            <p:cNvSpPr/>
            <p:nvPr/>
          </p:nvSpPr>
          <p:spPr>
            <a:xfrm>
              <a:off x="3456350" y="4772875"/>
              <a:ext cx="249325" cy="178175"/>
            </a:xfrm>
            <a:custGeom>
              <a:avLst/>
              <a:gdLst/>
              <a:ahLst/>
              <a:cxnLst/>
              <a:rect l="l" t="t" r="r" b="b"/>
              <a:pathLst>
                <a:path w="9973" h="7127" extrusionOk="0">
                  <a:moveTo>
                    <a:pt x="9320" y="625"/>
                  </a:moveTo>
                  <a:lnTo>
                    <a:pt x="9043" y="6504"/>
                  </a:lnTo>
                  <a:lnTo>
                    <a:pt x="686" y="6504"/>
                  </a:lnTo>
                  <a:lnTo>
                    <a:pt x="1243" y="625"/>
                  </a:lnTo>
                  <a:close/>
                  <a:moveTo>
                    <a:pt x="677" y="1"/>
                  </a:moveTo>
                  <a:lnTo>
                    <a:pt x="0" y="7127"/>
                  </a:lnTo>
                  <a:lnTo>
                    <a:pt x="9638" y="7127"/>
                  </a:lnTo>
                  <a:lnTo>
                    <a:pt x="99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3428;p64">
              <a:extLst>
                <a:ext uri="{FF2B5EF4-FFF2-40B4-BE49-F238E27FC236}">
                  <a16:creationId xmlns:a16="http://schemas.microsoft.com/office/drawing/2014/main" id="{225F25B5-4F8F-ACCB-1746-1B87B2012A87}"/>
                </a:ext>
              </a:extLst>
            </p:cNvPr>
            <p:cNvSpPr/>
            <p:nvPr/>
          </p:nvSpPr>
          <p:spPr>
            <a:xfrm>
              <a:off x="3239975" y="4780700"/>
              <a:ext cx="240375" cy="162575"/>
            </a:xfrm>
            <a:custGeom>
              <a:avLst/>
              <a:gdLst/>
              <a:ahLst/>
              <a:cxnLst/>
              <a:rect l="l" t="t" r="r" b="b"/>
              <a:pathLst>
                <a:path w="9615" h="6503" extrusionOk="0">
                  <a:moveTo>
                    <a:pt x="928" y="0"/>
                  </a:moveTo>
                  <a:lnTo>
                    <a:pt x="1" y="6502"/>
                  </a:lnTo>
                  <a:lnTo>
                    <a:pt x="8999" y="6502"/>
                  </a:lnTo>
                  <a:lnTo>
                    <a:pt x="961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3429;p64">
              <a:extLst>
                <a:ext uri="{FF2B5EF4-FFF2-40B4-BE49-F238E27FC236}">
                  <a16:creationId xmlns:a16="http://schemas.microsoft.com/office/drawing/2014/main" id="{4277774F-2E6E-7020-A3FB-9D2898058095}"/>
                </a:ext>
              </a:extLst>
            </p:cNvPr>
            <p:cNvSpPr/>
            <p:nvPr/>
          </p:nvSpPr>
          <p:spPr>
            <a:xfrm>
              <a:off x="3231000" y="4772875"/>
              <a:ext cx="257925" cy="178175"/>
            </a:xfrm>
            <a:custGeom>
              <a:avLst/>
              <a:gdLst/>
              <a:ahLst/>
              <a:cxnLst/>
              <a:rect l="l" t="t" r="r" b="b"/>
              <a:pathLst>
                <a:path w="10317" h="7127" extrusionOk="0">
                  <a:moveTo>
                    <a:pt x="9631" y="625"/>
                  </a:moveTo>
                  <a:lnTo>
                    <a:pt x="9074" y="6504"/>
                  </a:lnTo>
                  <a:lnTo>
                    <a:pt x="718" y="6504"/>
                  </a:lnTo>
                  <a:lnTo>
                    <a:pt x="1558" y="625"/>
                  </a:lnTo>
                  <a:close/>
                  <a:moveTo>
                    <a:pt x="1017" y="1"/>
                  </a:moveTo>
                  <a:lnTo>
                    <a:pt x="1" y="7127"/>
                  </a:lnTo>
                  <a:lnTo>
                    <a:pt x="9640" y="7127"/>
                  </a:lnTo>
                  <a:lnTo>
                    <a:pt x="103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3430;p64">
              <a:extLst>
                <a:ext uri="{FF2B5EF4-FFF2-40B4-BE49-F238E27FC236}">
                  <a16:creationId xmlns:a16="http://schemas.microsoft.com/office/drawing/2014/main" id="{E46E9291-8557-5D50-4F7F-3ED070E9F4F8}"/>
                </a:ext>
              </a:extLst>
            </p:cNvPr>
            <p:cNvSpPr/>
            <p:nvPr/>
          </p:nvSpPr>
          <p:spPr>
            <a:xfrm>
              <a:off x="4754050" y="4629000"/>
              <a:ext cx="246375" cy="151725"/>
            </a:xfrm>
            <a:custGeom>
              <a:avLst/>
              <a:gdLst/>
              <a:ahLst/>
              <a:cxnLst/>
              <a:rect l="l" t="t" r="r" b="b"/>
              <a:pathLst>
                <a:path w="9855" h="6069" extrusionOk="0">
                  <a:moveTo>
                    <a:pt x="1" y="0"/>
                  </a:moveTo>
                  <a:lnTo>
                    <a:pt x="1168" y="6068"/>
                  </a:lnTo>
                  <a:lnTo>
                    <a:pt x="9855" y="6068"/>
                  </a:lnTo>
                  <a:lnTo>
                    <a:pt x="839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3431;p64">
              <a:extLst>
                <a:ext uri="{FF2B5EF4-FFF2-40B4-BE49-F238E27FC236}">
                  <a16:creationId xmlns:a16="http://schemas.microsoft.com/office/drawing/2014/main" id="{383F52CE-FFC8-5CE1-0C6B-2F4EDAF36DC3}"/>
                </a:ext>
              </a:extLst>
            </p:cNvPr>
            <p:cNvSpPr/>
            <p:nvPr/>
          </p:nvSpPr>
          <p:spPr>
            <a:xfrm>
              <a:off x="4744600" y="4621200"/>
              <a:ext cx="265700" cy="167300"/>
            </a:xfrm>
            <a:custGeom>
              <a:avLst/>
              <a:gdLst/>
              <a:ahLst/>
              <a:cxnLst/>
              <a:rect l="l" t="t" r="r" b="b"/>
              <a:pathLst>
                <a:path w="10628" h="6692" extrusionOk="0">
                  <a:moveTo>
                    <a:pt x="8528" y="624"/>
                  </a:moveTo>
                  <a:lnTo>
                    <a:pt x="9836" y="6068"/>
                  </a:lnTo>
                  <a:lnTo>
                    <a:pt x="1803" y="6068"/>
                  </a:lnTo>
                  <a:lnTo>
                    <a:pt x="755" y="624"/>
                  </a:lnTo>
                  <a:close/>
                  <a:moveTo>
                    <a:pt x="1" y="1"/>
                  </a:moveTo>
                  <a:lnTo>
                    <a:pt x="1289" y="6692"/>
                  </a:lnTo>
                  <a:lnTo>
                    <a:pt x="10628" y="6692"/>
                  </a:lnTo>
                  <a:lnTo>
                    <a:pt x="90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3432;p64">
              <a:extLst>
                <a:ext uri="{FF2B5EF4-FFF2-40B4-BE49-F238E27FC236}">
                  <a16:creationId xmlns:a16="http://schemas.microsoft.com/office/drawing/2014/main" id="{B79256AD-067E-8676-6B07-7B0ABD784B3F}"/>
                </a:ext>
              </a:extLst>
            </p:cNvPr>
            <p:cNvSpPr/>
            <p:nvPr/>
          </p:nvSpPr>
          <p:spPr>
            <a:xfrm>
              <a:off x="2289600" y="4341925"/>
              <a:ext cx="251625" cy="145225"/>
            </a:xfrm>
            <a:custGeom>
              <a:avLst/>
              <a:gdLst/>
              <a:ahLst/>
              <a:cxnLst/>
              <a:rect l="l" t="t" r="r" b="b"/>
              <a:pathLst>
                <a:path w="10065" h="5809" extrusionOk="0">
                  <a:moveTo>
                    <a:pt x="2219" y="0"/>
                  </a:moveTo>
                  <a:lnTo>
                    <a:pt x="0" y="5808"/>
                  </a:lnTo>
                  <a:lnTo>
                    <a:pt x="8123" y="5808"/>
                  </a:lnTo>
                  <a:lnTo>
                    <a:pt x="1006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3433;p64">
              <a:extLst>
                <a:ext uri="{FF2B5EF4-FFF2-40B4-BE49-F238E27FC236}">
                  <a16:creationId xmlns:a16="http://schemas.microsoft.com/office/drawing/2014/main" id="{237F338A-D3AE-9451-6CF3-872AD1679FD4}"/>
                </a:ext>
              </a:extLst>
            </p:cNvPr>
            <p:cNvSpPr/>
            <p:nvPr/>
          </p:nvSpPr>
          <p:spPr>
            <a:xfrm>
              <a:off x="2278275" y="4334125"/>
              <a:ext cx="273775" cy="160800"/>
            </a:xfrm>
            <a:custGeom>
              <a:avLst/>
              <a:gdLst/>
              <a:ahLst/>
              <a:cxnLst/>
              <a:rect l="l" t="t" r="r" b="b"/>
              <a:pathLst>
                <a:path w="10951" h="6432" extrusionOk="0">
                  <a:moveTo>
                    <a:pt x="10085" y="624"/>
                  </a:moveTo>
                  <a:lnTo>
                    <a:pt x="8352" y="5809"/>
                  </a:lnTo>
                  <a:lnTo>
                    <a:pt x="905" y="5809"/>
                  </a:lnTo>
                  <a:lnTo>
                    <a:pt x="2886" y="624"/>
                  </a:lnTo>
                  <a:close/>
                  <a:moveTo>
                    <a:pt x="2458" y="1"/>
                  </a:moveTo>
                  <a:lnTo>
                    <a:pt x="0" y="6432"/>
                  </a:lnTo>
                  <a:lnTo>
                    <a:pt x="8801" y="6432"/>
                  </a:lnTo>
                  <a:lnTo>
                    <a:pt x="10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3434;p64">
              <a:extLst>
                <a:ext uri="{FF2B5EF4-FFF2-40B4-BE49-F238E27FC236}">
                  <a16:creationId xmlns:a16="http://schemas.microsoft.com/office/drawing/2014/main" id="{19D7C0F0-F5D8-4147-C161-7E4308D0F3B1}"/>
                </a:ext>
              </a:extLst>
            </p:cNvPr>
            <p:cNvSpPr/>
            <p:nvPr/>
          </p:nvSpPr>
          <p:spPr>
            <a:xfrm>
              <a:off x="2041650" y="4487125"/>
              <a:ext cx="247975" cy="141900"/>
            </a:xfrm>
            <a:custGeom>
              <a:avLst/>
              <a:gdLst/>
              <a:ahLst/>
              <a:cxnLst/>
              <a:rect l="l" t="t" r="r" b="b"/>
              <a:pathLst>
                <a:path w="9919" h="5676" extrusionOk="0">
                  <a:moveTo>
                    <a:pt x="2419" y="0"/>
                  </a:moveTo>
                  <a:lnTo>
                    <a:pt x="0" y="5675"/>
                  </a:lnTo>
                  <a:lnTo>
                    <a:pt x="7750" y="5675"/>
                  </a:lnTo>
                  <a:lnTo>
                    <a:pt x="991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3435;p64">
              <a:extLst>
                <a:ext uri="{FF2B5EF4-FFF2-40B4-BE49-F238E27FC236}">
                  <a16:creationId xmlns:a16="http://schemas.microsoft.com/office/drawing/2014/main" id="{6E24AED5-7163-4A38-6B79-E9B742D907DD}"/>
                </a:ext>
              </a:extLst>
            </p:cNvPr>
            <p:cNvSpPr/>
            <p:nvPr/>
          </p:nvSpPr>
          <p:spPr>
            <a:xfrm>
              <a:off x="2029850" y="4479350"/>
              <a:ext cx="271050" cy="157450"/>
            </a:xfrm>
            <a:custGeom>
              <a:avLst/>
              <a:gdLst/>
              <a:ahLst/>
              <a:cxnLst/>
              <a:rect l="l" t="t" r="r" b="b"/>
              <a:pathLst>
                <a:path w="10842" h="6298" extrusionOk="0">
                  <a:moveTo>
                    <a:pt x="9937" y="623"/>
                  </a:moveTo>
                  <a:lnTo>
                    <a:pt x="8008" y="5675"/>
                  </a:lnTo>
                  <a:lnTo>
                    <a:pt x="944" y="5675"/>
                  </a:lnTo>
                  <a:lnTo>
                    <a:pt x="3097" y="623"/>
                  </a:lnTo>
                  <a:close/>
                  <a:moveTo>
                    <a:pt x="2684" y="0"/>
                  </a:moveTo>
                  <a:lnTo>
                    <a:pt x="0" y="6298"/>
                  </a:lnTo>
                  <a:lnTo>
                    <a:pt x="8436" y="6298"/>
                  </a:lnTo>
                  <a:lnTo>
                    <a:pt x="108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3436;p64">
              <a:extLst>
                <a:ext uri="{FF2B5EF4-FFF2-40B4-BE49-F238E27FC236}">
                  <a16:creationId xmlns:a16="http://schemas.microsoft.com/office/drawing/2014/main" id="{DF50D274-AF1F-22C4-75CA-F08047BFA0FD}"/>
                </a:ext>
              </a:extLst>
            </p:cNvPr>
            <p:cNvSpPr/>
            <p:nvPr/>
          </p:nvSpPr>
          <p:spPr>
            <a:xfrm>
              <a:off x="2102100" y="4341925"/>
              <a:ext cx="242975" cy="145225"/>
            </a:xfrm>
            <a:custGeom>
              <a:avLst/>
              <a:gdLst/>
              <a:ahLst/>
              <a:cxnLst/>
              <a:rect l="l" t="t" r="r" b="b"/>
              <a:pathLst>
                <a:path w="9719" h="5809" extrusionOk="0">
                  <a:moveTo>
                    <a:pt x="2477" y="0"/>
                  </a:moveTo>
                  <a:lnTo>
                    <a:pt x="1" y="5808"/>
                  </a:lnTo>
                  <a:lnTo>
                    <a:pt x="7500" y="5808"/>
                  </a:lnTo>
                  <a:lnTo>
                    <a:pt x="971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3437;p64">
              <a:extLst>
                <a:ext uri="{FF2B5EF4-FFF2-40B4-BE49-F238E27FC236}">
                  <a16:creationId xmlns:a16="http://schemas.microsoft.com/office/drawing/2014/main" id="{88DAF262-EBD7-0DE8-701B-04359BE06AE5}"/>
                </a:ext>
              </a:extLst>
            </p:cNvPr>
            <p:cNvSpPr/>
            <p:nvPr/>
          </p:nvSpPr>
          <p:spPr>
            <a:xfrm>
              <a:off x="2090325" y="4334125"/>
              <a:ext cx="266075" cy="160800"/>
            </a:xfrm>
            <a:custGeom>
              <a:avLst/>
              <a:gdLst/>
              <a:ahLst/>
              <a:cxnLst/>
              <a:rect l="l" t="t" r="r" b="b"/>
              <a:pathLst>
                <a:path w="10643" h="6432" extrusionOk="0">
                  <a:moveTo>
                    <a:pt x="9737" y="624"/>
                  </a:moveTo>
                  <a:lnTo>
                    <a:pt x="7756" y="5809"/>
                  </a:lnTo>
                  <a:lnTo>
                    <a:pt x="943" y="5809"/>
                  </a:lnTo>
                  <a:lnTo>
                    <a:pt x="3153" y="624"/>
                  </a:lnTo>
                  <a:close/>
                  <a:moveTo>
                    <a:pt x="2741" y="1"/>
                  </a:moveTo>
                  <a:lnTo>
                    <a:pt x="0" y="6432"/>
                  </a:lnTo>
                  <a:lnTo>
                    <a:pt x="8185" y="6432"/>
                  </a:lnTo>
                  <a:lnTo>
                    <a:pt x="106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3438;p64">
              <a:extLst>
                <a:ext uri="{FF2B5EF4-FFF2-40B4-BE49-F238E27FC236}">
                  <a16:creationId xmlns:a16="http://schemas.microsoft.com/office/drawing/2014/main" id="{F350009B-D70B-E55E-D249-874884A9F985}"/>
                </a:ext>
              </a:extLst>
            </p:cNvPr>
            <p:cNvSpPr/>
            <p:nvPr/>
          </p:nvSpPr>
          <p:spPr>
            <a:xfrm>
              <a:off x="1976975" y="4629000"/>
              <a:ext cx="258425" cy="151725"/>
            </a:xfrm>
            <a:custGeom>
              <a:avLst/>
              <a:gdLst/>
              <a:ahLst/>
              <a:cxnLst/>
              <a:rect l="l" t="t" r="r" b="b"/>
              <a:pathLst>
                <a:path w="10337" h="6069" extrusionOk="0">
                  <a:moveTo>
                    <a:pt x="2587" y="0"/>
                  </a:moveTo>
                  <a:lnTo>
                    <a:pt x="0" y="6068"/>
                  </a:lnTo>
                  <a:lnTo>
                    <a:pt x="8019" y="6068"/>
                  </a:lnTo>
                  <a:lnTo>
                    <a:pt x="1033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3439;p64">
              <a:extLst>
                <a:ext uri="{FF2B5EF4-FFF2-40B4-BE49-F238E27FC236}">
                  <a16:creationId xmlns:a16="http://schemas.microsoft.com/office/drawing/2014/main" id="{50D7C771-1E56-68EA-E272-8B13A8DBED2C}"/>
                </a:ext>
              </a:extLst>
            </p:cNvPr>
            <p:cNvSpPr/>
            <p:nvPr/>
          </p:nvSpPr>
          <p:spPr>
            <a:xfrm>
              <a:off x="1965175" y="4621200"/>
              <a:ext cx="281525" cy="167300"/>
            </a:xfrm>
            <a:custGeom>
              <a:avLst/>
              <a:gdLst/>
              <a:ahLst/>
              <a:cxnLst/>
              <a:rect l="l" t="t" r="r" b="b"/>
              <a:pathLst>
                <a:path w="11261" h="6692" extrusionOk="0">
                  <a:moveTo>
                    <a:pt x="10355" y="624"/>
                  </a:moveTo>
                  <a:lnTo>
                    <a:pt x="8275" y="6068"/>
                  </a:lnTo>
                  <a:lnTo>
                    <a:pt x="944" y="6068"/>
                  </a:lnTo>
                  <a:lnTo>
                    <a:pt x="3264" y="624"/>
                  </a:lnTo>
                  <a:close/>
                  <a:moveTo>
                    <a:pt x="2852" y="1"/>
                  </a:moveTo>
                  <a:lnTo>
                    <a:pt x="1" y="6692"/>
                  </a:lnTo>
                  <a:lnTo>
                    <a:pt x="8705" y="6692"/>
                  </a:lnTo>
                  <a:lnTo>
                    <a:pt x="112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3440;p64">
              <a:extLst>
                <a:ext uri="{FF2B5EF4-FFF2-40B4-BE49-F238E27FC236}">
                  <a16:creationId xmlns:a16="http://schemas.microsoft.com/office/drawing/2014/main" id="{2487E695-147D-A380-54B2-B9AD1CC12AB4}"/>
                </a:ext>
              </a:extLst>
            </p:cNvPr>
            <p:cNvSpPr/>
            <p:nvPr/>
          </p:nvSpPr>
          <p:spPr>
            <a:xfrm>
              <a:off x="1907700" y="4780700"/>
              <a:ext cx="269750" cy="162575"/>
            </a:xfrm>
            <a:custGeom>
              <a:avLst/>
              <a:gdLst/>
              <a:ahLst/>
              <a:cxnLst/>
              <a:rect l="l" t="t" r="r" b="b"/>
              <a:pathLst>
                <a:path w="10790" h="6503" extrusionOk="0">
                  <a:moveTo>
                    <a:pt x="2771" y="0"/>
                  </a:moveTo>
                  <a:lnTo>
                    <a:pt x="0" y="6502"/>
                  </a:lnTo>
                  <a:lnTo>
                    <a:pt x="8305" y="6502"/>
                  </a:lnTo>
                  <a:lnTo>
                    <a:pt x="10790"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3441;p64">
              <a:extLst>
                <a:ext uri="{FF2B5EF4-FFF2-40B4-BE49-F238E27FC236}">
                  <a16:creationId xmlns:a16="http://schemas.microsoft.com/office/drawing/2014/main" id="{3CD7D407-0C45-C8D0-8C67-A4840CCB5BC4}"/>
                </a:ext>
              </a:extLst>
            </p:cNvPr>
            <p:cNvSpPr/>
            <p:nvPr/>
          </p:nvSpPr>
          <p:spPr>
            <a:xfrm>
              <a:off x="1895875" y="4772875"/>
              <a:ext cx="292875" cy="178175"/>
            </a:xfrm>
            <a:custGeom>
              <a:avLst/>
              <a:gdLst/>
              <a:ahLst/>
              <a:cxnLst/>
              <a:rect l="l" t="t" r="r" b="b"/>
              <a:pathLst>
                <a:path w="11715" h="7127" extrusionOk="0">
                  <a:moveTo>
                    <a:pt x="10809" y="625"/>
                  </a:moveTo>
                  <a:lnTo>
                    <a:pt x="8563" y="6504"/>
                  </a:lnTo>
                  <a:lnTo>
                    <a:pt x="944" y="6504"/>
                  </a:lnTo>
                  <a:lnTo>
                    <a:pt x="3451" y="625"/>
                  </a:lnTo>
                  <a:close/>
                  <a:moveTo>
                    <a:pt x="3038" y="1"/>
                  </a:moveTo>
                  <a:lnTo>
                    <a:pt x="1" y="7127"/>
                  </a:lnTo>
                  <a:lnTo>
                    <a:pt x="8993" y="7127"/>
                  </a:lnTo>
                  <a:lnTo>
                    <a:pt x="117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3442;p64">
              <a:extLst>
                <a:ext uri="{FF2B5EF4-FFF2-40B4-BE49-F238E27FC236}">
                  <a16:creationId xmlns:a16="http://schemas.microsoft.com/office/drawing/2014/main" id="{1EE6D306-E459-324D-736E-D3A9405A5977}"/>
                </a:ext>
              </a:extLst>
            </p:cNvPr>
            <p:cNvSpPr/>
            <p:nvPr/>
          </p:nvSpPr>
          <p:spPr>
            <a:xfrm>
              <a:off x="1833225" y="4943250"/>
              <a:ext cx="282100" cy="174650"/>
            </a:xfrm>
            <a:custGeom>
              <a:avLst/>
              <a:gdLst/>
              <a:ahLst/>
              <a:cxnLst/>
              <a:rect l="l" t="t" r="r" b="b"/>
              <a:pathLst>
                <a:path w="11284" h="6986" extrusionOk="0">
                  <a:moveTo>
                    <a:pt x="2979" y="0"/>
                  </a:moveTo>
                  <a:lnTo>
                    <a:pt x="1" y="6986"/>
                  </a:lnTo>
                  <a:lnTo>
                    <a:pt x="8615" y="6986"/>
                  </a:lnTo>
                  <a:lnTo>
                    <a:pt x="1128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443;p64">
              <a:extLst>
                <a:ext uri="{FF2B5EF4-FFF2-40B4-BE49-F238E27FC236}">
                  <a16:creationId xmlns:a16="http://schemas.microsoft.com/office/drawing/2014/main" id="{335A1783-3D4E-525E-1CB5-AF1AA7A6DA05}"/>
                </a:ext>
              </a:extLst>
            </p:cNvPr>
            <p:cNvSpPr/>
            <p:nvPr/>
          </p:nvSpPr>
          <p:spPr>
            <a:xfrm>
              <a:off x="1821425" y="4935450"/>
              <a:ext cx="305225" cy="190275"/>
            </a:xfrm>
            <a:custGeom>
              <a:avLst/>
              <a:gdLst/>
              <a:ahLst/>
              <a:cxnLst/>
              <a:rect l="l" t="t" r="r" b="b"/>
              <a:pathLst>
                <a:path w="12209" h="7611" extrusionOk="0">
                  <a:moveTo>
                    <a:pt x="11304" y="624"/>
                  </a:moveTo>
                  <a:lnTo>
                    <a:pt x="8872" y="6986"/>
                  </a:lnTo>
                  <a:lnTo>
                    <a:pt x="945" y="6986"/>
                  </a:lnTo>
                  <a:lnTo>
                    <a:pt x="3657" y="624"/>
                  </a:lnTo>
                  <a:close/>
                  <a:moveTo>
                    <a:pt x="3245" y="1"/>
                  </a:moveTo>
                  <a:lnTo>
                    <a:pt x="1" y="7610"/>
                  </a:lnTo>
                  <a:lnTo>
                    <a:pt x="9302" y="7610"/>
                  </a:lnTo>
                  <a:lnTo>
                    <a:pt x="12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444;p64">
              <a:extLst>
                <a:ext uri="{FF2B5EF4-FFF2-40B4-BE49-F238E27FC236}">
                  <a16:creationId xmlns:a16="http://schemas.microsoft.com/office/drawing/2014/main" id="{5BC60754-8157-ACAE-F8F0-9DE6F3906767}"/>
                </a:ext>
              </a:extLst>
            </p:cNvPr>
            <p:cNvSpPr/>
            <p:nvPr/>
          </p:nvSpPr>
          <p:spPr>
            <a:xfrm>
              <a:off x="5593600" y="4629000"/>
              <a:ext cx="250350" cy="151725"/>
            </a:xfrm>
            <a:custGeom>
              <a:avLst/>
              <a:gdLst/>
              <a:ahLst/>
              <a:cxnLst/>
              <a:rect l="l" t="t" r="r" b="b"/>
              <a:pathLst>
                <a:path w="10014" h="6069" extrusionOk="0">
                  <a:moveTo>
                    <a:pt x="1" y="0"/>
                  </a:moveTo>
                  <a:lnTo>
                    <a:pt x="2330" y="6068"/>
                  </a:lnTo>
                  <a:lnTo>
                    <a:pt x="10014" y="6068"/>
                  </a:lnTo>
                  <a:lnTo>
                    <a:pt x="742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445;p64">
              <a:extLst>
                <a:ext uri="{FF2B5EF4-FFF2-40B4-BE49-F238E27FC236}">
                  <a16:creationId xmlns:a16="http://schemas.microsoft.com/office/drawing/2014/main" id="{96DAC9FD-8842-989A-F0AA-0988C4ABB739}"/>
                </a:ext>
              </a:extLst>
            </p:cNvPr>
            <p:cNvSpPr/>
            <p:nvPr/>
          </p:nvSpPr>
          <p:spPr>
            <a:xfrm>
              <a:off x="5582275" y="4621200"/>
              <a:ext cx="273500" cy="167300"/>
            </a:xfrm>
            <a:custGeom>
              <a:avLst/>
              <a:gdLst/>
              <a:ahLst/>
              <a:cxnLst/>
              <a:rect l="l" t="t" r="r" b="b"/>
              <a:pathLst>
                <a:path w="10940" h="6692" extrusionOk="0">
                  <a:moveTo>
                    <a:pt x="7676" y="624"/>
                  </a:moveTo>
                  <a:lnTo>
                    <a:pt x="9996" y="6068"/>
                  </a:lnTo>
                  <a:lnTo>
                    <a:pt x="2998" y="6068"/>
                  </a:lnTo>
                  <a:lnTo>
                    <a:pt x="908" y="624"/>
                  </a:lnTo>
                  <a:close/>
                  <a:moveTo>
                    <a:pt x="1" y="1"/>
                  </a:moveTo>
                  <a:lnTo>
                    <a:pt x="2569" y="6692"/>
                  </a:lnTo>
                  <a:lnTo>
                    <a:pt x="10940" y="6692"/>
                  </a:lnTo>
                  <a:lnTo>
                    <a:pt x="80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446;p64">
              <a:extLst>
                <a:ext uri="{FF2B5EF4-FFF2-40B4-BE49-F238E27FC236}">
                  <a16:creationId xmlns:a16="http://schemas.microsoft.com/office/drawing/2014/main" id="{8BCFFA8C-3B32-0816-729E-84611671A5F8}"/>
                </a:ext>
              </a:extLst>
            </p:cNvPr>
            <p:cNvSpPr/>
            <p:nvPr/>
          </p:nvSpPr>
          <p:spPr>
            <a:xfrm>
              <a:off x="5651850" y="4780700"/>
              <a:ext cx="261400" cy="162575"/>
            </a:xfrm>
            <a:custGeom>
              <a:avLst/>
              <a:gdLst/>
              <a:ahLst/>
              <a:cxnLst/>
              <a:rect l="l" t="t" r="r" b="b"/>
              <a:pathLst>
                <a:path w="10456" h="6503" extrusionOk="0">
                  <a:moveTo>
                    <a:pt x="0" y="0"/>
                  </a:moveTo>
                  <a:lnTo>
                    <a:pt x="2496" y="6502"/>
                  </a:lnTo>
                  <a:lnTo>
                    <a:pt x="10456" y="6502"/>
                  </a:lnTo>
                  <a:lnTo>
                    <a:pt x="768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447;p64">
              <a:extLst>
                <a:ext uri="{FF2B5EF4-FFF2-40B4-BE49-F238E27FC236}">
                  <a16:creationId xmlns:a16="http://schemas.microsoft.com/office/drawing/2014/main" id="{83E13B27-905A-0830-9182-DE99C1B3D5DE}"/>
                </a:ext>
              </a:extLst>
            </p:cNvPr>
            <p:cNvSpPr/>
            <p:nvPr/>
          </p:nvSpPr>
          <p:spPr>
            <a:xfrm>
              <a:off x="5640525" y="4772875"/>
              <a:ext cx="284525" cy="178175"/>
            </a:xfrm>
            <a:custGeom>
              <a:avLst/>
              <a:gdLst/>
              <a:ahLst/>
              <a:cxnLst/>
              <a:rect l="l" t="t" r="r" b="b"/>
              <a:pathLst>
                <a:path w="11381" h="7127" extrusionOk="0">
                  <a:moveTo>
                    <a:pt x="7931" y="625"/>
                  </a:moveTo>
                  <a:lnTo>
                    <a:pt x="10437" y="6504"/>
                  </a:lnTo>
                  <a:lnTo>
                    <a:pt x="3165" y="6504"/>
                  </a:lnTo>
                  <a:lnTo>
                    <a:pt x="907" y="625"/>
                  </a:lnTo>
                  <a:close/>
                  <a:moveTo>
                    <a:pt x="0" y="1"/>
                  </a:moveTo>
                  <a:lnTo>
                    <a:pt x="2736" y="7127"/>
                  </a:lnTo>
                  <a:lnTo>
                    <a:pt x="11381" y="7127"/>
                  </a:lnTo>
                  <a:lnTo>
                    <a:pt x="83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448;p64">
              <a:extLst>
                <a:ext uri="{FF2B5EF4-FFF2-40B4-BE49-F238E27FC236}">
                  <a16:creationId xmlns:a16="http://schemas.microsoft.com/office/drawing/2014/main" id="{CD2CF295-D3E1-EEDC-24E9-6B4F4F5009B3}"/>
                </a:ext>
              </a:extLst>
            </p:cNvPr>
            <p:cNvSpPr/>
            <p:nvPr/>
          </p:nvSpPr>
          <p:spPr>
            <a:xfrm>
              <a:off x="5714250" y="4943250"/>
              <a:ext cx="273450" cy="174650"/>
            </a:xfrm>
            <a:custGeom>
              <a:avLst/>
              <a:gdLst/>
              <a:ahLst/>
              <a:cxnLst/>
              <a:rect l="l" t="t" r="r" b="b"/>
              <a:pathLst>
                <a:path w="10938" h="6986" extrusionOk="0">
                  <a:moveTo>
                    <a:pt x="0" y="0"/>
                  </a:moveTo>
                  <a:lnTo>
                    <a:pt x="2683" y="6986"/>
                  </a:lnTo>
                  <a:lnTo>
                    <a:pt x="10938" y="6986"/>
                  </a:lnTo>
                  <a:lnTo>
                    <a:pt x="7960"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449;p64">
              <a:extLst>
                <a:ext uri="{FF2B5EF4-FFF2-40B4-BE49-F238E27FC236}">
                  <a16:creationId xmlns:a16="http://schemas.microsoft.com/office/drawing/2014/main" id="{8E60B80E-71E8-AD17-4BEB-5FD8F79DBF8B}"/>
                </a:ext>
              </a:extLst>
            </p:cNvPr>
            <p:cNvSpPr/>
            <p:nvPr/>
          </p:nvSpPr>
          <p:spPr>
            <a:xfrm>
              <a:off x="5702925" y="4935450"/>
              <a:ext cx="296575" cy="190275"/>
            </a:xfrm>
            <a:custGeom>
              <a:avLst/>
              <a:gdLst/>
              <a:ahLst/>
              <a:cxnLst/>
              <a:rect l="l" t="t" r="r" b="b"/>
              <a:pathLst>
                <a:path w="11863" h="7611" extrusionOk="0">
                  <a:moveTo>
                    <a:pt x="8206" y="624"/>
                  </a:moveTo>
                  <a:lnTo>
                    <a:pt x="10918" y="6986"/>
                  </a:lnTo>
                  <a:lnTo>
                    <a:pt x="3350" y="6986"/>
                  </a:lnTo>
                  <a:lnTo>
                    <a:pt x="907" y="624"/>
                  </a:lnTo>
                  <a:close/>
                  <a:moveTo>
                    <a:pt x="0" y="1"/>
                  </a:moveTo>
                  <a:lnTo>
                    <a:pt x="2922" y="7610"/>
                  </a:lnTo>
                  <a:lnTo>
                    <a:pt x="11862" y="7610"/>
                  </a:lnTo>
                  <a:lnTo>
                    <a:pt x="86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450;p64">
              <a:extLst>
                <a:ext uri="{FF2B5EF4-FFF2-40B4-BE49-F238E27FC236}">
                  <a16:creationId xmlns:a16="http://schemas.microsoft.com/office/drawing/2014/main" id="{2AB5410E-B824-67DC-2B20-E2E0B0830ACC}"/>
                </a:ext>
              </a:extLst>
            </p:cNvPr>
            <p:cNvSpPr/>
            <p:nvPr/>
          </p:nvSpPr>
          <p:spPr>
            <a:xfrm>
              <a:off x="3914225" y="4341925"/>
              <a:ext cx="203275" cy="145225"/>
            </a:xfrm>
            <a:custGeom>
              <a:avLst/>
              <a:gdLst/>
              <a:ahLst/>
              <a:cxnLst/>
              <a:rect l="l" t="t" r="r" b="b"/>
              <a:pathLst>
                <a:path w="8131" h="5809" extrusionOk="0">
                  <a:moveTo>
                    <a:pt x="0" y="0"/>
                  </a:moveTo>
                  <a:lnTo>
                    <a:pt x="6" y="5808"/>
                  </a:lnTo>
                  <a:lnTo>
                    <a:pt x="8130" y="5808"/>
                  </a:lnTo>
                  <a:lnTo>
                    <a:pt x="784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3451;p64">
              <a:extLst>
                <a:ext uri="{FF2B5EF4-FFF2-40B4-BE49-F238E27FC236}">
                  <a16:creationId xmlns:a16="http://schemas.microsoft.com/office/drawing/2014/main" id="{F8EE91D5-F96D-FD9C-E720-5145C2149A95}"/>
                </a:ext>
              </a:extLst>
            </p:cNvPr>
            <p:cNvSpPr/>
            <p:nvPr/>
          </p:nvSpPr>
          <p:spPr>
            <a:xfrm>
              <a:off x="3906425" y="4334125"/>
              <a:ext cx="219250" cy="160800"/>
            </a:xfrm>
            <a:custGeom>
              <a:avLst/>
              <a:gdLst/>
              <a:ahLst/>
              <a:cxnLst/>
              <a:rect l="l" t="t" r="r" b="b"/>
              <a:pathLst>
                <a:path w="8770" h="6432" extrusionOk="0">
                  <a:moveTo>
                    <a:pt x="7861" y="624"/>
                  </a:moveTo>
                  <a:lnTo>
                    <a:pt x="8114" y="5809"/>
                  </a:lnTo>
                  <a:lnTo>
                    <a:pt x="629" y="5809"/>
                  </a:lnTo>
                  <a:lnTo>
                    <a:pt x="624" y="624"/>
                  </a:lnTo>
                  <a:close/>
                  <a:moveTo>
                    <a:pt x="1" y="1"/>
                  </a:moveTo>
                  <a:lnTo>
                    <a:pt x="6" y="6432"/>
                  </a:lnTo>
                  <a:lnTo>
                    <a:pt x="8769" y="6432"/>
                  </a:lnTo>
                  <a:lnTo>
                    <a:pt x="84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3452;p64">
              <a:extLst>
                <a:ext uri="{FF2B5EF4-FFF2-40B4-BE49-F238E27FC236}">
                  <a16:creationId xmlns:a16="http://schemas.microsoft.com/office/drawing/2014/main" id="{2621A85B-8BD5-EAA1-CCB4-21EEA7C1D6CE}"/>
                </a:ext>
              </a:extLst>
            </p:cNvPr>
            <p:cNvSpPr/>
            <p:nvPr/>
          </p:nvSpPr>
          <p:spPr>
            <a:xfrm>
              <a:off x="5539150" y="4487125"/>
              <a:ext cx="240175" cy="141900"/>
            </a:xfrm>
            <a:custGeom>
              <a:avLst/>
              <a:gdLst/>
              <a:ahLst/>
              <a:cxnLst/>
              <a:rect l="l" t="t" r="r" b="b"/>
              <a:pathLst>
                <a:path w="9607" h="5676" extrusionOk="0">
                  <a:moveTo>
                    <a:pt x="1" y="0"/>
                  </a:moveTo>
                  <a:lnTo>
                    <a:pt x="2179" y="5675"/>
                  </a:lnTo>
                  <a:lnTo>
                    <a:pt x="9606" y="5675"/>
                  </a:lnTo>
                  <a:lnTo>
                    <a:pt x="718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3453;p64">
              <a:extLst>
                <a:ext uri="{FF2B5EF4-FFF2-40B4-BE49-F238E27FC236}">
                  <a16:creationId xmlns:a16="http://schemas.microsoft.com/office/drawing/2014/main" id="{C74024DF-83B0-0E9D-8DFC-1343C16BE006}"/>
                </a:ext>
              </a:extLst>
            </p:cNvPr>
            <p:cNvSpPr/>
            <p:nvPr/>
          </p:nvSpPr>
          <p:spPr>
            <a:xfrm>
              <a:off x="5527800" y="4479350"/>
              <a:ext cx="263300" cy="157450"/>
            </a:xfrm>
            <a:custGeom>
              <a:avLst/>
              <a:gdLst/>
              <a:ahLst/>
              <a:cxnLst/>
              <a:rect l="l" t="t" r="r" b="b"/>
              <a:pathLst>
                <a:path w="10532" h="6298" extrusionOk="0">
                  <a:moveTo>
                    <a:pt x="7434" y="623"/>
                  </a:moveTo>
                  <a:lnTo>
                    <a:pt x="9588" y="5675"/>
                  </a:lnTo>
                  <a:lnTo>
                    <a:pt x="2847" y="5675"/>
                  </a:lnTo>
                  <a:lnTo>
                    <a:pt x="908" y="623"/>
                  </a:lnTo>
                  <a:close/>
                  <a:moveTo>
                    <a:pt x="1" y="0"/>
                  </a:moveTo>
                  <a:lnTo>
                    <a:pt x="2420" y="6298"/>
                  </a:lnTo>
                  <a:lnTo>
                    <a:pt x="10532" y="6298"/>
                  </a:lnTo>
                  <a:lnTo>
                    <a:pt x="7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3454;p64">
              <a:extLst>
                <a:ext uri="{FF2B5EF4-FFF2-40B4-BE49-F238E27FC236}">
                  <a16:creationId xmlns:a16="http://schemas.microsoft.com/office/drawing/2014/main" id="{6E7DBC3C-839B-D95F-57B2-9E23316B9D19}"/>
                </a:ext>
              </a:extLst>
            </p:cNvPr>
            <p:cNvSpPr/>
            <p:nvPr/>
          </p:nvSpPr>
          <p:spPr>
            <a:xfrm>
              <a:off x="5434700" y="4780700"/>
              <a:ext cx="279575" cy="162575"/>
            </a:xfrm>
            <a:custGeom>
              <a:avLst/>
              <a:gdLst/>
              <a:ahLst/>
              <a:cxnLst/>
              <a:rect l="l" t="t" r="r" b="b"/>
              <a:pathLst>
                <a:path w="11183" h="6503" extrusionOk="0">
                  <a:moveTo>
                    <a:pt x="1" y="0"/>
                  </a:moveTo>
                  <a:lnTo>
                    <a:pt x="2185" y="6502"/>
                  </a:lnTo>
                  <a:lnTo>
                    <a:pt x="11182" y="6502"/>
                  </a:lnTo>
                  <a:lnTo>
                    <a:pt x="868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3455;p64">
              <a:extLst>
                <a:ext uri="{FF2B5EF4-FFF2-40B4-BE49-F238E27FC236}">
                  <a16:creationId xmlns:a16="http://schemas.microsoft.com/office/drawing/2014/main" id="{B6698CCC-ADA2-F9FD-6D26-AEC585B8C9C6}"/>
                </a:ext>
              </a:extLst>
            </p:cNvPr>
            <p:cNvSpPr/>
            <p:nvPr/>
          </p:nvSpPr>
          <p:spPr>
            <a:xfrm>
              <a:off x="5423850" y="4772875"/>
              <a:ext cx="301775" cy="178175"/>
            </a:xfrm>
            <a:custGeom>
              <a:avLst/>
              <a:gdLst/>
              <a:ahLst/>
              <a:cxnLst/>
              <a:rect l="l" t="t" r="r" b="b"/>
              <a:pathLst>
                <a:path w="12071" h="7127" extrusionOk="0">
                  <a:moveTo>
                    <a:pt x="8906" y="625"/>
                  </a:moveTo>
                  <a:lnTo>
                    <a:pt x="11163" y="6504"/>
                  </a:lnTo>
                  <a:lnTo>
                    <a:pt x="2843" y="6504"/>
                  </a:lnTo>
                  <a:lnTo>
                    <a:pt x="868" y="625"/>
                  </a:lnTo>
                  <a:close/>
                  <a:moveTo>
                    <a:pt x="1" y="1"/>
                  </a:moveTo>
                  <a:lnTo>
                    <a:pt x="2395" y="7127"/>
                  </a:lnTo>
                  <a:lnTo>
                    <a:pt x="12070" y="7127"/>
                  </a:lnTo>
                  <a:lnTo>
                    <a:pt x="93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3456;p64">
              <a:extLst>
                <a:ext uri="{FF2B5EF4-FFF2-40B4-BE49-F238E27FC236}">
                  <a16:creationId xmlns:a16="http://schemas.microsoft.com/office/drawing/2014/main" id="{0CDDEC66-6ACD-070A-785E-C81DD3280F0B}"/>
                </a:ext>
              </a:extLst>
            </p:cNvPr>
            <p:cNvSpPr/>
            <p:nvPr/>
          </p:nvSpPr>
          <p:spPr>
            <a:xfrm>
              <a:off x="2492675" y="4341925"/>
              <a:ext cx="244675" cy="145225"/>
            </a:xfrm>
            <a:custGeom>
              <a:avLst/>
              <a:gdLst/>
              <a:ahLst/>
              <a:cxnLst/>
              <a:rect l="l" t="t" r="r" b="b"/>
              <a:pathLst>
                <a:path w="9787" h="5809" extrusionOk="0">
                  <a:moveTo>
                    <a:pt x="1942" y="0"/>
                  </a:moveTo>
                  <a:lnTo>
                    <a:pt x="0" y="5808"/>
                  </a:lnTo>
                  <a:lnTo>
                    <a:pt x="8125" y="5808"/>
                  </a:lnTo>
                  <a:lnTo>
                    <a:pt x="978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3457;p64">
              <a:extLst>
                <a:ext uri="{FF2B5EF4-FFF2-40B4-BE49-F238E27FC236}">
                  <a16:creationId xmlns:a16="http://schemas.microsoft.com/office/drawing/2014/main" id="{2D68BCA8-A654-FD87-3F05-A8F50849DD69}"/>
                </a:ext>
              </a:extLst>
            </p:cNvPr>
            <p:cNvSpPr/>
            <p:nvPr/>
          </p:nvSpPr>
          <p:spPr>
            <a:xfrm>
              <a:off x="2481875" y="4334125"/>
              <a:ext cx="265850" cy="160800"/>
            </a:xfrm>
            <a:custGeom>
              <a:avLst/>
              <a:gdLst/>
              <a:ahLst/>
              <a:cxnLst/>
              <a:rect l="l" t="t" r="r" b="b"/>
              <a:pathLst>
                <a:path w="10634" h="6432" extrusionOk="0">
                  <a:moveTo>
                    <a:pt x="9807" y="624"/>
                  </a:moveTo>
                  <a:lnTo>
                    <a:pt x="8322" y="5809"/>
                  </a:lnTo>
                  <a:lnTo>
                    <a:pt x="865" y="5809"/>
                  </a:lnTo>
                  <a:lnTo>
                    <a:pt x="2598" y="624"/>
                  </a:lnTo>
                  <a:close/>
                  <a:moveTo>
                    <a:pt x="2149" y="1"/>
                  </a:moveTo>
                  <a:lnTo>
                    <a:pt x="1" y="6432"/>
                  </a:lnTo>
                  <a:lnTo>
                    <a:pt x="8791" y="6432"/>
                  </a:lnTo>
                  <a:lnTo>
                    <a:pt x="10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3458;p64">
              <a:extLst>
                <a:ext uri="{FF2B5EF4-FFF2-40B4-BE49-F238E27FC236}">
                  <a16:creationId xmlns:a16="http://schemas.microsoft.com/office/drawing/2014/main" id="{2217E765-2006-F9E3-39B4-0F0A392019CE}"/>
                </a:ext>
              </a:extLst>
            </p:cNvPr>
            <p:cNvSpPr/>
            <p:nvPr/>
          </p:nvSpPr>
          <p:spPr>
            <a:xfrm>
              <a:off x="5336050" y="4487125"/>
              <a:ext cx="257575" cy="141900"/>
            </a:xfrm>
            <a:custGeom>
              <a:avLst/>
              <a:gdLst/>
              <a:ahLst/>
              <a:cxnLst/>
              <a:rect l="l" t="t" r="r" b="b"/>
              <a:pathLst>
                <a:path w="10303" h="5676" extrusionOk="0">
                  <a:moveTo>
                    <a:pt x="0" y="0"/>
                  </a:moveTo>
                  <a:lnTo>
                    <a:pt x="1908" y="5675"/>
                  </a:lnTo>
                  <a:lnTo>
                    <a:pt x="10303" y="5675"/>
                  </a:lnTo>
                  <a:lnTo>
                    <a:pt x="812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3459;p64">
              <a:extLst>
                <a:ext uri="{FF2B5EF4-FFF2-40B4-BE49-F238E27FC236}">
                  <a16:creationId xmlns:a16="http://schemas.microsoft.com/office/drawing/2014/main" id="{C6432367-18C4-0AD5-103A-3C33D425735F}"/>
                </a:ext>
              </a:extLst>
            </p:cNvPr>
            <p:cNvSpPr/>
            <p:nvPr/>
          </p:nvSpPr>
          <p:spPr>
            <a:xfrm>
              <a:off x="5325225" y="4479350"/>
              <a:ext cx="279750" cy="157450"/>
            </a:xfrm>
            <a:custGeom>
              <a:avLst/>
              <a:gdLst/>
              <a:ahLst/>
              <a:cxnLst/>
              <a:rect l="l" t="t" r="r" b="b"/>
              <a:pathLst>
                <a:path w="11190" h="6298" extrusionOk="0">
                  <a:moveTo>
                    <a:pt x="8344" y="623"/>
                  </a:moveTo>
                  <a:lnTo>
                    <a:pt x="10283" y="5675"/>
                  </a:lnTo>
                  <a:lnTo>
                    <a:pt x="2564" y="5675"/>
                  </a:lnTo>
                  <a:lnTo>
                    <a:pt x="867" y="623"/>
                  </a:lnTo>
                  <a:close/>
                  <a:moveTo>
                    <a:pt x="0" y="0"/>
                  </a:moveTo>
                  <a:lnTo>
                    <a:pt x="2117" y="6298"/>
                  </a:lnTo>
                  <a:lnTo>
                    <a:pt x="11190" y="6298"/>
                  </a:lnTo>
                  <a:lnTo>
                    <a:pt x="87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3460;p64">
              <a:extLst>
                <a:ext uri="{FF2B5EF4-FFF2-40B4-BE49-F238E27FC236}">
                  <a16:creationId xmlns:a16="http://schemas.microsoft.com/office/drawing/2014/main" id="{3E6B04E2-C370-15D0-8F99-C73B24CED6D7}"/>
                </a:ext>
              </a:extLst>
            </p:cNvPr>
            <p:cNvSpPr/>
            <p:nvPr/>
          </p:nvSpPr>
          <p:spPr>
            <a:xfrm>
              <a:off x="5483400" y="4341925"/>
              <a:ext cx="235450" cy="145225"/>
            </a:xfrm>
            <a:custGeom>
              <a:avLst/>
              <a:gdLst/>
              <a:ahLst/>
              <a:cxnLst/>
              <a:rect l="l" t="t" r="r" b="b"/>
              <a:pathLst>
                <a:path w="9418" h="5809" extrusionOk="0">
                  <a:moveTo>
                    <a:pt x="1" y="0"/>
                  </a:moveTo>
                  <a:lnTo>
                    <a:pt x="2231" y="5808"/>
                  </a:lnTo>
                  <a:lnTo>
                    <a:pt x="9417" y="5808"/>
                  </a:lnTo>
                  <a:lnTo>
                    <a:pt x="694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3461;p64">
              <a:extLst>
                <a:ext uri="{FF2B5EF4-FFF2-40B4-BE49-F238E27FC236}">
                  <a16:creationId xmlns:a16="http://schemas.microsoft.com/office/drawing/2014/main" id="{6BFADB39-EE45-EC24-0863-0AB8ACDC0A2D}"/>
                </a:ext>
              </a:extLst>
            </p:cNvPr>
            <p:cNvSpPr/>
            <p:nvPr/>
          </p:nvSpPr>
          <p:spPr>
            <a:xfrm>
              <a:off x="5472050" y="4334125"/>
              <a:ext cx="258550" cy="160800"/>
            </a:xfrm>
            <a:custGeom>
              <a:avLst/>
              <a:gdLst/>
              <a:ahLst/>
              <a:cxnLst/>
              <a:rect l="l" t="t" r="r" b="b"/>
              <a:pathLst>
                <a:path w="10342" h="6432" extrusionOk="0">
                  <a:moveTo>
                    <a:pt x="7190" y="624"/>
                  </a:moveTo>
                  <a:lnTo>
                    <a:pt x="9399" y="5809"/>
                  </a:lnTo>
                  <a:lnTo>
                    <a:pt x="2899" y="5809"/>
                  </a:lnTo>
                  <a:lnTo>
                    <a:pt x="909" y="624"/>
                  </a:lnTo>
                  <a:close/>
                  <a:moveTo>
                    <a:pt x="1" y="1"/>
                  </a:moveTo>
                  <a:lnTo>
                    <a:pt x="2471" y="6432"/>
                  </a:lnTo>
                  <a:lnTo>
                    <a:pt x="10342" y="6432"/>
                  </a:lnTo>
                  <a:lnTo>
                    <a:pt x="76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3462;p64">
              <a:extLst>
                <a:ext uri="{FF2B5EF4-FFF2-40B4-BE49-F238E27FC236}">
                  <a16:creationId xmlns:a16="http://schemas.microsoft.com/office/drawing/2014/main" id="{B5B527C7-BA80-CFE3-DB11-BE08799BBB23}"/>
                </a:ext>
              </a:extLst>
            </p:cNvPr>
            <p:cNvSpPr/>
            <p:nvPr/>
          </p:nvSpPr>
          <p:spPr>
            <a:xfrm>
              <a:off x="5287250" y="4341925"/>
              <a:ext cx="251925" cy="145225"/>
            </a:xfrm>
            <a:custGeom>
              <a:avLst/>
              <a:gdLst/>
              <a:ahLst/>
              <a:cxnLst/>
              <a:rect l="l" t="t" r="r" b="b"/>
              <a:pathLst>
                <a:path w="10077" h="5809" extrusionOk="0">
                  <a:moveTo>
                    <a:pt x="1" y="0"/>
                  </a:moveTo>
                  <a:lnTo>
                    <a:pt x="1952" y="5808"/>
                  </a:lnTo>
                  <a:lnTo>
                    <a:pt x="10077" y="5808"/>
                  </a:lnTo>
                  <a:lnTo>
                    <a:pt x="784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3463;p64">
              <a:extLst>
                <a:ext uri="{FF2B5EF4-FFF2-40B4-BE49-F238E27FC236}">
                  <a16:creationId xmlns:a16="http://schemas.microsoft.com/office/drawing/2014/main" id="{6475F96F-ECCE-3B1D-B785-F7F757752261}"/>
                </a:ext>
              </a:extLst>
            </p:cNvPr>
            <p:cNvSpPr/>
            <p:nvPr/>
          </p:nvSpPr>
          <p:spPr>
            <a:xfrm>
              <a:off x="5276400" y="4334125"/>
              <a:ext cx="274100" cy="160800"/>
            </a:xfrm>
            <a:custGeom>
              <a:avLst/>
              <a:gdLst/>
              <a:ahLst/>
              <a:cxnLst/>
              <a:rect l="l" t="t" r="r" b="b"/>
              <a:pathLst>
                <a:path w="10964" h="6432" extrusionOk="0">
                  <a:moveTo>
                    <a:pt x="8067" y="624"/>
                  </a:moveTo>
                  <a:lnTo>
                    <a:pt x="10057" y="5809"/>
                  </a:lnTo>
                  <a:lnTo>
                    <a:pt x="2611" y="5809"/>
                  </a:lnTo>
                  <a:lnTo>
                    <a:pt x="868" y="624"/>
                  </a:lnTo>
                  <a:close/>
                  <a:moveTo>
                    <a:pt x="1" y="1"/>
                  </a:moveTo>
                  <a:lnTo>
                    <a:pt x="2162" y="6432"/>
                  </a:lnTo>
                  <a:lnTo>
                    <a:pt x="10964" y="6432"/>
                  </a:lnTo>
                  <a:lnTo>
                    <a:pt x="84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3464;p64">
              <a:extLst>
                <a:ext uri="{FF2B5EF4-FFF2-40B4-BE49-F238E27FC236}">
                  <a16:creationId xmlns:a16="http://schemas.microsoft.com/office/drawing/2014/main" id="{3E2319C6-27BD-3120-1071-B5F92E8D9218}"/>
                </a:ext>
              </a:extLst>
            </p:cNvPr>
            <p:cNvSpPr/>
            <p:nvPr/>
          </p:nvSpPr>
          <p:spPr>
            <a:xfrm>
              <a:off x="4814525" y="4943250"/>
              <a:ext cx="266925" cy="174650"/>
            </a:xfrm>
            <a:custGeom>
              <a:avLst/>
              <a:gdLst/>
              <a:ahLst/>
              <a:cxnLst/>
              <a:rect l="l" t="t" r="r" b="b"/>
              <a:pathLst>
                <a:path w="10677" h="6986" extrusionOk="0">
                  <a:moveTo>
                    <a:pt x="0" y="0"/>
                  </a:moveTo>
                  <a:lnTo>
                    <a:pt x="1344" y="6986"/>
                  </a:lnTo>
                  <a:lnTo>
                    <a:pt x="10676" y="6986"/>
                  </a:lnTo>
                  <a:lnTo>
                    <a:pt x="899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3465;p64">
              <a:extLst>
                <a:ext uri="{FF2B5EF4-FFF2-40B4-BE49-F238E27FC236}">
                  <a16:creationId xmlns:a16="http://schemas.microsoft.com/office/drawing/2014/main" id="{9F4603D6-F8C8-D546-D6EB-FF6427B3776C}"/>
                </a:ext>
              </a:extLst>
            </p:cNvPr>
            <p:cNvSpPr/>
            <p:nvPr/>
          </p:nvSpPr>
          <p:spPr>
            <a:xfrm>
              <a:off x="4805100" y="4935450"/>
              <a:ext cx="286250" cy="190275"/>
            </a:xfrm>
            <a:custGeom>
              <a:avLst/>
              <a:gdLst/>
              <a:ahLst/>
              <a:cxnLst/>
              <a:rect l="l" t="t" r="r" b="b"/>
              <a:pathLst>
                <a:path w="11450" h="7611" extrusionOk="0">
                  <a:moveTo>
                    <a:pt x="9128" y="624"/>
                  </a:moveTo>
                  <a:lnTo>
                    <a:pt x="10658" y="6986"/>
                  </a:lnTo>
                  <a:lnTo>
                    <a:pt x="1979" y="6986"/>
                  </a:lnTo>
                  <a:lnTo>
                    <a:pt x="754" y="624"/>
                  </a:lnTo>
                  <a:close/>
                  <a:moveTo>
                    <a:pt x="1" y="1"/>
                  </a:moveTo>
                  <a:lnTo>
                    <a:pt x="1464" y="7610"/>
                  </a:lnTo>
                  <a:lnTo>
                    <a:pt x="11450" y="7610"/>
                  </a:lnTo>
                  <a:lnTo>
                    <a:pt x="96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3466;p64">
              <a:extLst>
                <a:ext uri="{FF2B5EF4-FFF2-40B4-BE49-F238E27FC236}">
                  <a16:creationId xmlns:a16="http://schemas.microsoft.com/office/drawing/2014/main" id="{DCF25791-ABD4-E500-06F1-CD05DF1DBEAB}"/>
                </a:ext>
              </a:extLst>
            </p:cNvPr>
            <p:cNvSpPr/>
            <p:nvPr/>
          </p:nvSpPr>
          <p:spPr>
            <a:xfrm>
              <a:off x="5489325" y="4943250"/>
              <a:ext cx="292000" cy="174650"/>
            </a:xfrm>
            <a:custGeom>
              <a:avLst/>
              <a:gdLst/>
              <a:ahLst/>
              <a:cxnLst/>
              <a:rect l="l" t="t" r="r" b="b"/>
              <a:pathLst>
                <a:path w="11680" h="6986" extrusionOk="0">
                  <a:moveTo>
                    <a:pt x="0" y="0"/>
                  </a:moveTo>
                  <a:lnTo>
                    <a:pt x="2347" y="6986"/>
                  </a:lnTo>
                  <a:lnTo>
                    <a:pt x="11680" y="6986"/>
                  </a:lnTo>
                  <a:lnTo>
                    <a:pt x="899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3467;p64">
              <a:extLst>
                <a:ext uri="{FF2B5EF4-FFF2-40B4-BE49-F238E27FC236}">
                  <a16:creationId xmlns:a16="http://schemas.microsoft.com/office/drawing/2014/main" id="{11EEC155-9477-4490-1002-1BC8CB77C58A}"/>
                </a:ext>
              </a:extLst>
            </p:cNvPr>
            <p:cNvSpPr/>
            <p:nvPr/>
          </p:nvSpPr>
          <p:spPr>
            <a:xfrm>
              <a:off x="5478525" y="4935450"/>
              <a:ext cx="314125" cy="190275"/>
            </a:xfrm>
            <a:custGeom>
              <a:avLst/>
              <a:gdLst/>
              <a:ahLst/>
              <a:cxnLst/>
              <a:rect l="l" t="t" r="r" b="b"/>
              <a:pathLst>
                <a:path w="12565" h="7611" extrusionOk="0">
                  <a:moveTo>
                    <a:pt x="9216" y="624"/>
                  </a:moveTo>
                  <a:lnTo>
                    <a:pt x="11658" y="6986"/>
                  </a:lnTo>
                  <a:lnTo>
                    <a:pt x="3003" y="6986"/>
                  </a:lnTo>
                  <a:lnTo>
                    <a:pt x="866" y="624"/>
                  </a:lnTo>
                  <a:close/>
                  <a:moveTo>
                    <a:pt x="0" y="1"/>
                  </a:moveTo>
                  <a:lnTo>
                    <a:pt x="2556" y="7610"/>
                  </a:lnTo>
                  <a:lnTo>
                    <a:pt x="12565" y="7610"/>
                  </a:lnTo>
                  <a:lnTo>
                    <a:pt x="96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3468;p64">
              <a:extLst>
                <a:ext uri="{FF2B5EF4-FFF2-40B4-BE49-F238E27FC236}">
                  <a16:creationId xmlns:a16="http://schemas.microsoft.com/office/drawing/2014/main" id="{CB18E171-AA44-2E82-1111-BC9447A0BA3C}"/>
                </a:ext>
              </a:extLst>
            </p:cNvPr>
            <p:cNvSpPr/>
            <p:nvPr/>
          </p:nvSpPr>
          <p:spPr>
            <a:xfrm>
              <a:off x="5091100" y="4341925"/>
              <a:ext cx="244975" cy="145225"/>
            </a:xfrm>
            <a:custGeom>
              <a:avLst/>
              <a:gdLst/>
              <a:ahLst/>
              <a:cxnLst/>
              <a:rect l="l" t="t" r="r" b="b"/>
              <a:pathLst>
                <a:path w="9799" h="5809" extrusionOk="0">
                  <a:moveTo>
                    <a:pt x="1" y="0"/>
                  </a:moveTo>
                  <a:lnTo>
                    <a:pt x="1675" y="5808"/>
                  </a:lnTo>
                  <a:lnTo>
                    <a:pt x="9798" y="5808"/>
                  </a:lnTo>
                  <a:lnTo>
                    <a:pt x="784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3469;p64">
              <a:extLst>
                <a:ext uri="{FF2B5EF4-FFF2-40B4-BE49-F238E27FC236}">
                  <a16:creationId xmlns:a16="http://schemas.microsoft.com/office/drawing/2014/main" id="{E9C2642E-A71B-402D-A899-02CFDB0896BF}"/>
                </a:ext>
              </a:extLst>
            </p:cNvPr>
            <p:cNvSpPr/>
            <p:nvPr/>
          </p:nvSpPr>
          <p:spPr>
            <a:xfrm>
              <a:off x="5080775" y="4334125"/>
              <a:ext cx="266150" cy="160800"/>
            </a:xfrm>
            <a:custGeom>
              <a:avLst/>
              <a:gdLst/>
              <a:ahLst/>
              <a:cxnLst/>
              <a:rect l="l" t="t" r="r" b="b"/>
              <a:pathLst>
                <a:path w="10646" h="6432" extrusionOk="0">
                  <a:moveTo>
                    <a:pt x="8036" y="624"/>
                  </a:moveTo>
                  <a:lnTo>
                    <a:pt x="9778" y="5809"/>
                  </a:lnTo>
                  <a:lnTo>
                    <a:pt x="2322" y="5809"/>
                  </a:lnTo>
                  <a:lnTo>
                    <a:pt x="828" y="624"/>
                  </a:lnTo>
                  <a:close/>
                  <a:moveTo>
                    <a:pt x="1" y="1"/>
                  </a:moveTo>
                  <a:lnTo>
                    <a:pt x="1853" y="6432"/>
                  </a:lnTo>
                  <a:lnTo>
                    <a:pt x="10645" y="6432"/>
                  </a:lnTo>
                  <a:lnTo>
                    <a:pt x="84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3470;p64">
              <a:extLst>
                <a:ext uri="{FF2B5EF4-FFF2-40B4-BE49-F238E27FC236}">
                  <a16:creationId xmlns:a16="http://schemas.microsoft.com/office/drawing/2014/main" id="{14276C40-9E4C-EB19-6F72-0870AF142E7F}"/>
                </a:ext>
              </a:extLst>
            </p:cNvPr>
            <p:cNvSpPr/>
            <p:nvPr/>
          </p:nvSpPr>
          <p:spPr>
            <a:xfrm>
              <a:off x="5264400" y="4943250"/>
              <a:ext cx="283625" cy="174650"/>
            </a:xfrm>
            <a:custGeom>
              <a:avLst/>
              <a:gdLst/>
              <a:ahLst/>
              <a:cxnLst/>
              <a:rect l="l" t="t" r="r" b="b"/>
              <a:pathLst>
                <a:path w="11345" h="6986" extrusionOk="0">
                  <a:moveTo>
                    <a:pt x="0" y="0"/>
                  </a:moveTo>
                  <a:lnTo>
                    <a:pt x="2013" y="6986"/>
                  </a:lnTo>
                  <a:lnTo>
                    <a:pt x="11344" y="6986"/>
                  </a:lnTo>
                  <a:lnTo>
                    <a:pt x="899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3471;p64">
              <a:extLst>
                <a:ext uri="{FF2B5EF4-FFF2-40B4-BE49-F238E27FC236}">
                  <a16:creationId xmlns:a16="http://schemas.microsoft.com/office/drawing/2014/main" id="{BE96161C-3A70-5FE0-5099-B166C9DC2EEA}"/>
                </a:ext>
              </a:extLst>
            </p:cNvPr>
            <p:cNvSpPr/>
            <p:nvPr/>
          </p:nvSpPr>
          <p:spPr>
            <a:xfrm>
              <a:off x="5254050" y="4935450"/>
              <a:ext cx="304825" cy="190275"/>
            </a:xfrm>
            <a:custGeom>
              <a:avLst/>
              <a:gdLst/>
              <a:ahLst/>
              <a:cxnLst/>
              <a:rect l="l" t="t" r="r" b="b"/>
              <a:pathLst>
                <a:path w="12193" h="7611" extrusionOk="0">
                  <a:moveTo>
                    <a:pt x="9188" y="624"/>
                  </a:moveTo>
                  <a:lnTo>
                    <a:pt x="11326" y="6986"/>
                  </a:lnTo>
                  <a:lnTo>
                    <a:pt x="2661" y="6986"/>
                  </a:lnTo>
                  <a:lnTo>
                    <a:pt x="828" y="624"/>
                  </a:lnTo>
                  <a:close/>
                  <a:moveTo>
                    <a:pt x="0" y="1"/>
                  </a:moveTo>
                  <a:lnTo>
                    <a:pt x="2192" y="7610"/>
                  </a:lnTo>
                  <a:lnTo>
                    <a:pt x="12192" y="7610"/>
                  </a:lnTo>
                  <a:lnTo>
                    <a:pt x="96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3472;p64">
              <a:extLst>
                <a:ext uri="{FF2B5EF4-FFF2-40B4-BE49-F238E27FC236}">
                  <a16:creationId xmlns:a16="http://schemas.microsoft.com/office/drawing/2014/main" id="{1E906910-106D-17F9-37E5-46DEF1A47186}"/>
                </a:ext>
              </a:extLst>
            </p:cNvPr>
            <p:cNvSpPr/>
            <p:nvPr/>
          </p:nvSpPr>
          <p:spPr>
            <a:xfrm>
              <a:off x="5039450" y="4943250"/>
              <a:ext cx="275275" cy="174650"/>
            </a:xfrm>
            <a:custGeom>
              <a:avLst/>
              <a:gdLst/>
              <a:ahLst/>
              <a:cxnLst/>
              <a:rect l="l" t="t" r="r" b="b"/>
              <a:pathLst>
                <a:path w="11011" h="6986" extrusionOk="0">
                  <a:moveTo>
                    <a:pt x="0" y="0"/>
                  </a:moveTo>
                  <a:lnTo>
                    <a:pt x="1679" y="6986"/>
                  </a:lnTo>
                  <a:lnTo>
                    <a:pt x="11011" y="6986"/>
                  </a:lnTo>
                  <a:lnTo>
                    <a:pt x="899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3473;p64">
              <a:extLst>
                <a:ext uri="{FF2B5EF4-FFF2-40B4-BE49-F238E27FC236}">
                  <a16:creationId xmlns:a16="http://schemas.microsoft.com/office/drawing/2014/main" id="{96C421CE-E1A5-7869-C59E-3468161C37F3}"/>
                </a:ext>
              </a:extLst>
            </p:cNvPr>
            <p:cNvSpPr/>
            <p:nvPr/>
          </p:nvSpPr>
          <p:spPr>
            <a:xfrm>
              <a:off x="5029550" y="4935450"/>
              <a:ext cx="295525" cy="190275"/>
            </a:xfrm>
            <a:custGeom>
              <a:avLst/>
              <a:gdLst/>
              <a:ahLst/>
              <a:cxnLst/>
              <a:rect l="l" t="t" r="r" b="b"/>
              <a:pathLst>
                <a:path w="11821" h="7611" extrusionOk="0">
                  <a:moveTo>
                    <a:pt x="9159" y="624"/>
                  </a:moveTo>
                  <a:lnTo>
                    <a:pt x="10992" y="6986"/>
                  </a:lnTo>
                  <a:lnTo>
                    <a:pt x="2321" y="6986"/>
                  </a:lnTo>
                  <a:lnTo>
                    <a:pt x="793" y="624"/>
                  </a:lnTo>
                  <a:close/>
                  <a:moveTo>
                    <a:pt x="1" y="1"/>
                  </a:moveTo>
                  <a:lnTo>
                    <a:pt x="1830" y="7610"/>
                  </a:lnTo>
                  <a:lnTo>
                    <a:pt x="11821" y="7610"/>
                  </a:lnTo>
                  <a:lnTo>
                    <a:pt x="9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3474;p64">
              <a:extLst>
                <a:ext uri="{FF2B5EF4-FFF2-40B4-BE49-F238E27FC236}">
                  <a16:creationId xmlns:a16="http://schemas.microsoft.com/office/drawing/2014/main" id="{1DCE1442-1046-C8BF-B0DA-BFED60AABC46}"/>
                </a:ext>
              </a:extLst>
            </p:cNvPr>
            <p:cNvSpPr/>
            <p:nvPr/>
          </p:nvSpPr>
          <p:spPr>
            <a:xfrm>
              <a:off x="5383725" y="4629000"/>
              <a:ext cx="268150" cy="151725"/>
            </a:xfrm>
            <a:custGeom>
              <a:avLst/>
              <a:gdLst/>
              <a:ahLst/>
              <a:cxnLst/>
              <a:rect l="l" t="t" r="r" b="b"/>
              <a:pathLst>
                <a:path w="10726" h="6069" extrusionOk="0">
                  <a:moveTo>
                    <a:pt x="1" y="0"/>
                  </a:moveTo>
                  <a:lnTo>
                    <a:pt x="2040" y="6068"/>
                  </a:lnTo>
                  <a:lnTo>
                    <a:pt x="10725" y="6068"/>
                  </a:lnTo>
                  <a:lnTo>
                    <a:pt x="839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3475;p64">
              <a:extLst>
                <a:ext uri="{FF2B5EF4-FFF2-40B4-BE49-F238E27FC236}">
                  <a16:creationId xmlns:a16="http://schemas.microsoft.com/office/drawing/2014/main" id="{91AE6A76-825F-0414-98EC-A6C092D9FDB5}"/>
                </a:ext>
              </a:extLst>
            </p:cNvPr>
            <p:cNvSpPr/>
            <p:nvPr/>
          </p:nvSpPr>
          <p:spPr>
            <a:xfrm>
              <a:off x="5372900" y="4621200"/>
              <a:ext cx="290300" cy="167300"/>
            </a:xfrm>
            <a:custGeom>
              <a:avLst/>
              <a:gdLst/>
              <a:ahLst/>
              <a:cxnLst/>
              <a:rect l="l" t="t" r="r" b="b"/>
              <a:pathLst>
                <a:path w="11612" h="6692" extrusionOk="0">
                  <a:moveTo>
                    <a:pt x="8616" y="624"/>
                  </a:moveTo>
                  <a:lnTo>
                    <a:pt x="10705" y="6068"/>
                  </a:lnTo>
                  <a:lnTo>
                    <a:pt x="2697" y="6068"/>
                  </a:lnTo>
                  <a:lnTo>
                    <a:pt x="867" y="624"/>
                  </a:lnTo>
                  <a:close/>
                  <a:moveTo>
                    <a:pt x="1" y="1"/>
                  </a:moveTo>
                  <a:lnTo>
                    <a:pt x="2248" y="6692"/>
                  </a:lnTo>
                  <a:lnTo>
                    <a:pt x="11612" y="6692"/>
                  </a:lnTo>
                  <a:lnTo>
                    <a:pt x="90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3476;p64">
              <a:extLst>
                <a:ext uri="{FF2B5EF4-FFF2-40B4-BE49-F238E27FC236}">
                  <a16:creationId xmlns:a16="http://schemas.microsoft.com/office/drawing/2014/main" id="{A0693B34-0EBD-12EA-DFE8-3A37B720653E}"/>
                </a:ext>
              </a:extLst>
            </p:cNvPr>
            <p:cNvSpPr/>
            <p:nvPr/>
          </p:nvSpPr>
          <p:spPr>
            <a:xfrm>
              <a:off x="3305050" y="4341925"/>
              <a:ext cx="216925" cy="145225"/>
            </a:xfrm>
            <a:custGeom>
              <a:avLst/>
              <a:gdLst/>
              <a:ahLst/>
              <a:cxnLst/>
              <a:rect l="l" t="t" r="r" b="b"/>
              <a:pathLst>
                <a:path w="8677" h="5809" extrusionOk="0">
                  <a:moveTo>
                    <a:pt x="830" y="0"/>
                  </a:moveTo>
                  <a:lnTo>
                    <a:pt x="1" y="5808"/>
                  </a:lnTo>
                  <a:lnTo>
                    <a:pt x="8125" y="5808"/>
                  </a:lnTo>
                  <a:lnTo>
                    <a:pt x="867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3477;p64">
              <a:extLst>
                <a:ext uri="{FF2B5EF4-FFF2-40B4-BE49-F238E27FC236}">
                  <a16:creationId xmlns:a16="http://schemas.microsoft.com/office/drawing/2014/main" id="{243F9BFD-CDEA-67CA-751D-75F525312AA4}"/>
                </a:ext>
              </a:extLst>
            </p:cNvPr>
            <p:cNvSpPr/>
            <p:nvPr/>
          </p:nvSpPr>
          <p:spPr>
            <a:xfrm>
              <a:off x="3296075" y="4334125"/>
              <a:ext cx="234475" cy="160800"/>
            </a:xfrm>
            <a:custGeom>
              <a:avLst/>
              <a:gdLst/>
              <a:ahLst/>
              <a:cxnLst/>
              <a:rect l="l" t="t" r="r" b="b"/>
              <a:pathLst>
                <a:path w="9379" h="6432" extrusionOk="0">
                  <a:moveTo>
                    <a:pt x="8693" y="624"/>
                  </a:moveTo>
                  <a:lnTo>
                    <a:pt x="8200" y="5809"/>
                  </a:lnTo>
                  <a:lnTo>
                    <a:pt x="720" y="5809"/>
                  </a:lnTo>
                  <a:lnTo>
                    <a:pt x="1460" y="624"/>
                  </a:lnTo>
                  <a:close/>
                  <a:moveTo>
                    <a:pt x="919" y="1"/>
                  </a:moveTo>
                  <a:lnTo>
                    <a:pt x="1" y="6432"/>
                  </a:lnTo>
                  <a:lnTo>
                    <a:pt x="8768" y="6432"/>
                  </a:lnTo>
                  <a:lnTo>
                    <a:pt x="93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3478;p64">
              <a:extLst>
                <a:ext uri="{FF2B5EF4-FFF2-40B4-BE49-F238E27FC236}">
                  <a16:creationId xmlns:a16="http://schemas.microsoft.com/office/drawing/2014/main" id="{E3BBEDF9-1E4F-5851-4856-803CDCBCF20A}"/>
                </a:ext>
              </a:extLst>
            </p:cNvPr>
            <p:cNvSpPr/>
            <p:nvPr/>
          </p:nvSpPr>
          <p:spPr>
            <a:xfrm>
              <a:off x="4894950" y="4341925"/>
              <a:ext cx="238050" cy="145225"/>
            </a:xfrm>
            <a:custGeom>
              <a:avLst/>
              <a:gdLst/>
              <a:ahLst/>
              <a:cxnLst/>
              <a:rect l="l" t="t" r="r" b="b"/>
              <a:pathLst>
                <a:path w="9522" h="5809" extrusionOk="0">
                  <a:moveTo>
                    <a:pt x="1" y="0"/>
                  </a:moveTo>
                  <a:lnTo>
                    <a:pt x="1397" y="5808"/>
                  </a:lnTo>
                  <a:lnTo>
                    <a:pt x="9521" y="5808"/>
                  </a:lnTo>
                  <a:lnTo>
                    <a:pt x="784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3479;p64">
              <a:extLst>
                <a:ext uri="{FF2B5EF4-FFF2-40B4-BE49-F238E27FC236}">
                  <a16:creationId xmlns:a16="http://schemas.microsoft.com/office/drawing/2014/main" id="{7E2A16C2-4EB9-B938-B0F0-F980FE3F8CB5}"/>
                </a:ext>
              </a:extLst>
            </p:cNvPr>
            <p:cNvSpPr/>
            <p:nvPr/>
          </p:nvSpPr>
          <p:spPr>
            <a:xfrm>
              <a:off x="4885075" y="4334125"/>
              <a:ext cx="258250" cy="160800"/>
            </a:xfrm>
            <a:custGeom>
              <a:avLst/>
              <a:gdLst/>
              <a:ahLst/>
              <a:cxnLst/>
              <a:rect l="l" t="t" r="r" b="b"/>
              <a:pathLst>
                <a:path w="10330" h="6432" extrusionOk="0">
                  <a:moveTo>
                    <a:pt x="8008" y="624"/>
                  </a:moveTo>
                  <a:lnTo>
                    <a:pt x="9502" y="5809"/>
                  </a:lnTo>
                  <a:lnTo>
                    <a:pt x="2038" y="5809"/>
                  </a:lnTo>
                  <a:lnTo>
                    <a:pt x="791" y="624"/>
                  </a:lnTo>
                  <a:close/>
                  <a:moveTo>
                    <a:pt x="0" y="1"/>
                  </a:moveTo>
                  <a:lnTo>
                    <a:pt x="1545" y="6432"/>
                  </a:lnTo>
                  <a:lnTo>
                    <a:pt x="10329" y="6432"/>
                  </a:lnTo>
                  <a:lnTo>
                    <a:pt x="8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3480;p64">
              <a:extLst>
                <a:ext uri="{FF2B5EF4-FFF2-40B4-BE49-F238E27FC236}">
                  <a16:creationId xmlns:a16="http://schemas.microsoft.com/office/drawing/2014/main" id="{57E9E04A-B7CF-2D37-300E-B8CF1A8C696C}"/>
                </a:ext>
              </a:extLst>
            </p:cNvPr>
            <p:cNvSpPr/>
            <p:nvPr/>
          </p:nvSpPr>
          <p:spPr>
            <a:xfrm>
              <a:off x="3101975" y="4341925"/>
              <a:ext cx="223850" cy="145225"/>
            </a:xfrm>
            <a:custGeom>
              <a:avLst/>
              <a:gdLst/>
              <a:ahLst/>
              <a:cxnLst/>
              <a:rect l="l" t="t" r="r" b="b"/>
              <a:pathLst>
                <a:path w="8954" h="5809" extrusionOk="0">
                  <a:moveTo>
                    <a:pt x="1107" y="0"/>
                  </a:moveTo>
                  <a:lnTo>
                    <a:pt x="0" y="5808"/>
                  </a:lnTo>
                  <a:lnTo>
                    <a:pt x="8124" y="5808"/>
                  </a:lnTo>
                  <a:lnTo>
                    <a:pt x="8953"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3481;p64">
              <a:extLst>
                <a:ext uri="{FF2B5EF4-FFF2-40B4-BE49-F238E27FC236}">
                  <a16:creationId xmlns:a16="http://schemas.microsoft.com/office/drawing/2014/main" id="{D84603F8-982D-E3E7-B3CD-F85FD2836258}"/>
                </a:ext>
              </a:extLst>
            </p:cNvPr>
            <p:cNvSpPr/>
            <p:nvPr/>
          </p:nvSpPr>
          <p:spPr>
            <a:xfrm>
              <a:off x="3092550" y="4334125"/>
              <a:ext cx="242250" cy="160800"/>
            </a:xfrm>
            <a:custGeom>
              <a:avLst/>
              <a:gdLst/>
              <a:ahLst/>
              <a:cxnLst/>
              <a:rect l="l" t="t" r="r" b="b"/>
              <a:pathLst>
                <a:path w="9690" h="6432" extrusionOk="0">
                  <a:moveTo>
                    <a:pt x="8970" y="624"/>
                  </a:moveTo>
                  <a:lnTo>
                    <a:pt x="8231" y="5809"/>
                  </a:lnTo>
                  <a:lnTo>
                    <a:pt x="754" y="5809"/>
                  </a:lnTo>
                  <a:lnTo>
                    <a:pt x="1743" y="624"/>
                  </a:lnTo>
                  <a:close/>
                  <a:moveTo>
                    <a:pt x="1227" y="1"/>
                  </a:moveTo>
                  <a:lnTo>
                    <a:pt x="1" y="6432"/>
                  </a:lnTo>
                  <a:lnTo>
                    <a:pt x="8771" y="6432"/>
                  </a:lnTo>
                  <a:lnTo>
                    <a:pt x="9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3482;p64">
              <a:extLst>
                <a:ext uri="{FF2B5EF4-FFF2-40B4-BE49-F238E27FC236}">
                  <a16:creationId xmlns:a16="http://schemas.microsoft.com/office/drawing/2014/main" id="{D069F65A-BE49-5AC3-FB3F-DF208B70341E}"/>
                </a:ext>
              </a:extLst>
            </p:cNvPr>
            <p:cNvSpPr/>
            <p:nvPr/>
          </p:nvSpPr>
          <p:spPr>
            <a:xfrm>
              <a:off x="3711275" y="4341925"/>
              <a:ext cx="203100" cy="145225"/>
            </a:xfrm>
            <a:custGeom>
              <a:avLst/>
              <a:gdLst/>
              <a:ahLst/>
              <a:cxnLst/>
              <a:rect l="l" t="t" r="r" b="b"/>
              <a:pathLst>
                <a:path w="8124" h="5809" extrusionOk="0">
                  <a:moveTo>
                    <a:pt x="273" y="0"/>
                  </a:moveTo>
                  <a:lnTo>
                    <a:pt x="1" y="5808"/>
                  </a:lnTo>
                  <a:lnTo>
                    <a:pt x="8124" y="5808"/>
                  </a:lnTo>
                  <a:lnTo>
                    <a:pt x="811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3483;p64">
              <a:extLst>
                <a:ext uri="{FF2B5EF4-FFF2-40B4-BE49-F238E27FC236}">
                  <a16:creationId xmlns:a16="http://schemas.microsoft.com/office/drawing/2014/main" id="{A5AC0613-2118-A9AA-81A4-606FEAAAB018}"/>
                </a:ext>
              </a:extLst>
            </p:cNvPr>
            <p:cNvSpPr/>
            <p:nvPr/>
          </p:nvSpPr>
          <p:spPr>
            <a:xfrm>
              <a:off x="3703100" y="4334125"/>
              <a:ext cx="219075" cy="160800"/>
            </a:xfrm>
            <a:custGeom>
              <a:avLst/>
              <a:gdLst/>
              <a:ahLst/>
              <a:cxnLst/>
              <a:rect l="l" t="t" r="r" b="b"/>
              <a:pathLst>
                <a:path w="8763" h="6432" extrusionOk="0">
                  <a:moveTo>
                    <a:pt x="8134" y="624"/>
                  </a:moveTo>
                  <a:lnTo>
                    <a:pt x="8139" y="5809"/>
                  </a:lnTo>
                  <a:lnTo>
                    <a:pt x="653" y="5809"/>
                  </a:lnTo>
                  <a:lnTo>
                    <a:pt x="897" y="624"/>
                  </a:lnTo>
                  <a:close/>
                  <a:moveTo>
                    <a:pt x="302" y="1"/>
                  </a:moveTo>
                  <a:lnTo>
                    <a:pt x="1" y="6432"/>
                  </a:lnTo>
                  <a:lnTo>
                    <a:pt x="8762" y="6432"/>
                  </a:lnTo>
                  <a:lnTo>
                    <a:pt x="87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3484;p64">
              <a:extLst>
                <a:ext uri="{FF2B5EF4-FFF2-40B4-BE49-F238E27FC236}">
                  <a16:creationId xmlns:a16="http://schemas.microsoft.com/office/drawing/2014/main" id="{D5CA3EB7-8C83-9BE4-4A70-051C3C3C1F45}"/>
                </a:ext>
              </a:extLst>
            </p:cNvPr>
            <p:cNvSpPr/>
            <p:nvPr/>
          </p:nvSpPr>
          <p:spPr>
            <a:xfrm>
              <a:off x="2898875" y="4341925"/>
              <a:ext cx="230800" cy="145225"/>
            </a:xfrm>
            <a:custGeom>
              <a:avLst/>
              <a:gdLst/>
              <a:ahLst/>
              <a:cxnLst/>
              <a:rect l="l" t="t" r="r" b="b"/>
              <a:pathLst>
                <a:path w="9232" h="5809" extrusionOk="0">
                  <a:moveTo>
                    <a:pt x="1385" y="0"/>
                  </a:moveTo>
                  <a:lnTo>
                    <a:pt x="0" y="5808"/>
                  </a:lnTo>
                  <a:lnTo>
                    <a:pt x="8124" y="5808"/>
                  </a:lnTo>
                  <a:lnTo>
                    <a:pt x="923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3485;p64">
              <a:extLst>
                <a:ext uri="{FF2B5EF4-FFF2-40B4-BE49-F238E27FC236}">
                  <a16:creationId xmlns:a16="http://schemas.microsoft.com/office/drawing/2014/main" id="{C078E074-A3E3-A589-01FD-B9E1E081BFB4}"/>
                </a:ext>
              </a:extLst>
            </p:cNvPr>
            <p:cNvSpPr/>
            <p:nvPr/>
          </p:nvSpPr>
          <p:spPr>
            <a:xfrm>
              <a:off x="2889000" y="4334125"/>
              <a:ext cx="250075" cy="160800"/>
            </a:xfrm>
            <a:custGeom>
              <a:avLst/>
              <a:gdLst/>
              <a:ahLst/>
              <a:cxnLst/>
              <a:rect l="l" t="t" r="r" b="b"/>
              <a:pathLst>
                <a:path w="10003" h="6432" extrusionOk="0">
                  <a:moveTo>
                    <a:pt x="9250" y="624"/>
                  </a:moveTo>
                  <a:lnTo>
                    <a:pt x="8261" y="5809"/>
                  </a:lnTo>
                  <a:lnTo>
                    <a:pt x="789" y="5809"/>
                  </a:lnTo>
                  <a:lnTo>
                    <a:pt x="2026" y="624"/>
                  </a:lnTo>
                  <a:close/>
                  <a:moveTo>
                    <a:pt x="1534" y="1"/>
                  </a:moveTo>
                  <a:lnTo>
                    <a:pt x="1" y="6432"/>
                  </a:lnTo>
                  <a:lnTo>
                    <a:pt x="8777" y="6432"/>
                  </a:lnTo>
                  <a:lnTo>
                    <a:pt x="10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3486;p64">
              <a:extLst>
                <a:ext uri="{FF2B5EF4-FFF2-40B4-BE49-F238E27FC236}">
                  <a16:creationId xmlns:a16="http://schemas.microsoft.com/office/drawing/2014/main" id="{391F6627-A5EB-C7ED-E657-58294A726ED9}"/>
                </a:ext>
              </a:extLst>
            </p:cNvPr>
            <p:cNvSpPr/>
            <p:nvPr/>
          </p:nvSpPr>
          <p:spPr>
            <a:xfrm>
              <a:off x="2695775" y="4341925"/>
              <a:ext cx="237750" cy="145225"/>
            </a:xfrm>
            <a:custGeom>
              <a:avLst/>
              <a:gdLst/>
              <a:ahLst/>
              <a:cxnLst/>
              <a:rect l="l" t="t" r="r" b="b"/>
              <a:pathLst>
                <a:path w="9510" h="5809" extrusionOk="0">
                  <a:moveTo>
                    <a:pt x="1663" y="0"/>
                  </a:moveTo>
                  <a:lnTo>
                    <a:pt x="1" y="5808"/>
                  </a:lnTo>
                  <a:lnTo>
                    <a:pt x="8124" y="5808"/>
                  </a:lnTo>
                  <a:lnTo>
                    <a:pt x="950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3487;p64">
              <a:extLst>
                <a:ext uri="{FF2B5EF4-FFF2-40B4-BE49-F238E27FC236}">
                  <a16:creationId xmlns:a16="http://schemas.microsoft.com/office/drawing/2014/main" id="{838DCB90-6C5D-C0F4-AE5D-B8AD885F9642}"/>
                </a:ext>
              </a:extLst>
            </p:cNvPr>
            <p:cNvSpPr/>
            <p:nvPr/>
          </p:nvSpPr>
          <p:spPr>
            <a:xfrm>
              <a:off x="2685450" y="4334125"/>
              <a:ext cx="257950" cy="160800"/>
            </a:xfrm>
            <a:custGeom>
              <a:avLst/>
              <a:gdLst/>
              <a:ahLst/>
              <a:cxnLst/>
              <a:rect l="l" t="t" r="r" b="b"/>
              <a:pathLst>
                <a:path w="10318" h="6432" extrusionOk="0">
                  <a:moveTo>
                    <a:pt x="9528" y="624"/>
                  </a:moveTo>
                  <a:lnTo>
                    <a:pt x="8291" y="5809"/>
                  </a:lnTo>
                  <a:lnTo>
                    <a:pt x="827" y="5809"/>
                  </a:lnTo>
                  <a:lnTo>
                    <a:pt x="2311" y="624"/>
                  </a:lnTo>
                  <a:close/>
                  <a:moveTo>
                    <a:pt x="1842" y="1"/>
                  </a:moveTo>
                  <a:lnTo>
                    <a:pt x="1" y="6432"/>
                  </a:lnTo>
                  <a:lnTo>
                    <a:pt x="8783" y="6432"/>
                  </a:lnTo>
                  <a:lnTo>
                    <a:pt x="103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3488;p64">
              <a:extLst>
                <a:ext uri="{FF2B5EF4-FFF2-40B4-BE49-F238E27FC236}">
                  <a16:creationId xmlns:a16="http://schemas.microsoft.com/office/drawing/2014/main" id="{9A6665AC-FF94-8981-A384-E21DF31AC6E9}"/>
                </a:ext>
              </a:extLst>
            </p:cNvPr>
            <p:cNvSpPr/>
            <p:nvPr/>
          </p:nvSpPr>
          <p:spPr>
            <a:xfrm>
              <a:off x="3508175" y="4341925"/>
              <a:ext cx="209950" cy="145225"/>
            </a:xfrm>
            <a:custGeom>
              <a:avLst/>
              <a:gdLst/>
              <a:ahLst/>
              <a:cxnLst/>
              <a:rect l="l" t="t" r="r" b="b"/>
              <a:pathLst>
                <a:path w="8398" h="5809" extrusionOk="0">
                  <a:moveTo>
                    <a:pt x="551" y="0"/>
                  </a:moveTo>
                  <a:lnTo>
                    <a:pt x="0" y="5808"/>
                  </a:lnTo>
                  <a:lnTo>
                    <a:pt x="8125" y="5808"/>
                  </a:lnTo>
                  <a:lnTo>
                    <a:pt x="839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3489;p64">
              <a:extLst>
                <a:ext uri="{FF2B5EF4-FFF2-40B4-BE49-F238E27FC236}">
                  <a16:creationId xmlns:a16="http://schemas.microsoft.com/office/drawing/2014/main" id="{A2949CD8-6014-BFA9-C3B9-849FC745399D}"/>
                </a:ext>
              </a:extLst>
            </p:cNvPr>
            <p:cNvSpPr/>
            <p:nvPr/>
          </p:nvSpPr>
          <p:spPr>
            <a:xfrm>
              <a:off x="3499600" y="4334125"/>
              <a:ext cx="226675" cy="160800"/>
            </a:xfrm>
            <a:custGeom>
              <a:avLst/>
              <a:gdLst/>
              <a:ahLst/>
              <a:cxnLst/>
              <a:rect l="l" t="t" r="r" b="b"/>
              <a:pathLst>
                <a:path w="9067" h="6432" extrusionOk="0">
                  <a:moveTo>
                    <a:pt x="8413" y="624"/>
                  </a:moveTo>
                  <a:lnTo>
                    <a:pt x="8169" y="5809"/>
                  </a:lnTo>
                  <a:lnTo>
                    <a:pt x="686" y="5809"/>
                  </a:lnTo>
                  <a:lnTo>
                    <a:pt x="1177" y="624"/>
                  </a:lnTo>
                  <a:close/>
                  <a:moveTo>
                    <a:pt x="610" y="1"/>
                  </a:moveTo>
                  <a:lnTo>
                    <a:pt x="1" y="6432"/>
                  </a:lnTo>
                  <a:lnTo>
                    <a:pt x="8765" y="6432"/>
                  </a:lnTo>
                  <a:lnTo>
                    <a:pt x="9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3490;p64">
              <a:extLst>
                <a:ext uri="{FF2B5EF4-FFF2-40B4-BE49-F238E27FC236}">
                  <a16:creationId xmlns:a16="http://schemas.microsoft.com/office/drawing/2014/main" id="{0A968203-D343-FFFD-2299-2CBCEB1FE4EF}"/>
                </a:ext>
              </a:extLst>
            </p:cNvPr>
            <p:cNvSpPr/>
            <p:nvPr/>
          </p:nvSpPr>
          <p:spPr>
            <a:xfrm>
              <a:off x="4698800" y="4341925"/>
              <a:ext cx="231075" cy="145225"/>
            </a:xfrm>
            <a:custGeom>
              <a:avLst/>
              <a:gdLst/>
              <a:ahLst/>
              <a:cxnLst/>
              <a:rect l="l" t="t" r="r" b="b"/>
              <a:pathLst>
                <a:path w="9243" h="5809" extrusionOk="0">
                  <a:moveTo>
                    <a:pt x="1" y="0"/>
                  </a:moveTo>
                  <a:lnTo>
                    <a:pt x="1118" y="5808"/>
                  </a:lnTo>
                  <a:lnTo>
                    <a:pt x="9243" y="5808"/>
                  </a:lnTo>
                  <a:lnTo>
                    <a:pt x="784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3491;p64">
              <a:extLst>
                <a:ext uri="{FF2B5EF4-FFF2-40B4-BE49-F238E27FC236}">
                  <a16:creationId xmlns:a16="http://schemas.microsoft.com/office/drawing/2014/main" id="{76B0DA83-74BA-FBD1-F14D-D5ADEE15A6BA}"/>
                </a:ext>
              </a:extLst>
            </p:cNvPr>
            <p:cNvSpPr/>
            <p:nvPr/>
          </p:nvSpPr>
          <p:spPr>
            <a:xfrm>
              <a:off x="4689350" y="4334125"/>
              <a:ext cx="250425" cy="160800"/>
            </a:xfrm>
            <a:custGeom>
              <a:avLst/>
              <a:gdLst/>
              <a:ahLst/>
              <a:cxnLst/>
              <a:rect l="l" t="t" r="r" b="b"/>
              <a:pathLst>
                <a:path w="10017" h="6432" extrusionOk="0">
                  <a:moveTo>
                    <a:pt x="7978" y="624"/>
                  </a:moveTo>
                  <a:lnTo>
                    <a:pt x="9225" y="5809"/>
                  </a:lnTo>
                  <a:lnTo>
                    <a:pt x="1755" y="5809"/>
                  </a:lnTo>
                  <a:lnTo>
                    <a:pt x="756" y="624"/>
                  </a:lnTo>
                  <a:close/>
                  <a:moveTo>
                    <a:pt x="1" y="1"/>
                  </a:moveTo>
                  <a:lnTo>
                    <a:pt x="1239" y="6432"/>
                  </a:lnTo>
                  <a:lnTo>
                    <a:pt x="10016" y="6432"/>
                  </a:lnTo>
                  <a:lnTo>
                    <a:pt x="84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3492;p64">
              <a:extLst>
                <a:ext uri="{FF2B5EF4-FFF2-40B4-BE49-F238E27FC236}">
                  <a16:creationId xmlns:a16="http://schemas.microsoft.com/office/drawing/2014/main" id="{5C3201F7-804B-6B2F-4194-209776C9C4D6}"/>
                </a:ext>
              </a:extLst>
            </p:cNvPr>
            <p:cNvSpPr/>
            <p:nvPr/>
          </p:nvSpPr>
          <p:spPr>
            <a:xfrm>
              <a:off x="4502675" y="4341925"/>
              <a:ext cx="224100" cy="145225"/>
            </a:xfrm>
            <a:custGeom>
              <a:avLst/>
              <a:gdLst/>
              <a:ahLst/>
              <a:cxnLst/>
              <a:rect l="l" t="t" r="r" b="b"/>
              <a:pathLst>
                <a:path w="8964" h="5809" extrusionOk="0">
                  <a:moveTo>
                    <a:pt x="1" y="0"/>
                  </a:moveTo>
                  <a:lnTo>
                    <a:pt x="840" y="5808"/>
                  </a:lnTo>
                  <a:lnTo>
                    <a:pt x="8963" y="5808"/>
                  </a:lnTo>
                  <a:lnTo>
                    <a:pt x="784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3493;p64">
              <a:extLst>
                <a:ext uri="{FF2B5EF4-FFF2-40B4-BE49-F238E27FC236}">
                  <a16:creationId xmlns:a16="http://schemas.microsoft.com/office/drawing/2014/main" id="{0B8D3566-86DA-D92C-B9D3-932C73D82784}"/>
                </a:ext>
              </a:extLst>
            </p:cNvPr>
            <p:cNvSpPr/>
            <p:nvPr/>
          </p:nvSpPr>
          <p:spPr>
            <a:xfrm>
              <a:off x="4493675" y="4334125"/>
              <a:ext cx="242525" cy="160800"/>
            </a:xfrm>
            <a:custGeom>
              <a:avLst/>
              <a:gdLst/>
              <a:ahLst/>
              <a:cxnLst/>
              <a:rect l="l" t="t" r="r" b="b"/>
              <a:pathLst>
                <a:path w="9701" h="6432" extrusionOk="0">
                  <a:moveTo>
                    <a:pt x="7948" y="624"/>
                  </a:moveTo>
                  <a:lnTo>
                    <a:pt x="8947" y="5809"/>
                  </a:lnTo>
                  <a:lnTo>
                    <a:pt x="1469" y="5809"/>
                  </a:lnTo>
                  <a:lnTo>
                    <a:pt x="720" y="624"/>
                  </a:lnTo>
                  <a:close/>
                  <a:moveTo>
                    <a:pt x="1" y="1"/>
                  </a:moveTo>
                  <a:lnTo>
                    <a:pt x="930" y="6432"/>
                  </a:lnTo>
                  <a:lnTo>
                    <a:pt x="9701" y="6432"/>
                  </a:lnTo>
                  <a:lnTo>
                    <a:pt x="84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3494;p64">
              <a:extLst>
                <a:ext uri="{FF2B5EF4-FFF2-40B4-BE49-F238E27FC236}">
                  <a16:creationId xmlns:a16="http://schemas.microsoft.com/office/drawing/2014/main" id="{E26BDB7C-B13E-E20C-B7DB-914F95D8C956}"/>
                </a:ext>
              </a:extLst>
            </p:cNvPr>
            <p:cNvSpPr/>
            <p:nvPr/>
          </p:nvSpPr>
          <p:spPr>
            <a:xfrm>
              <a:off x="4110375" y="4341925"/>
              <a:ext cx="210200" cy="145225"/>
            </a:xfrm>
            <a:custGeom>
              <a:avLst/>
              <a:gdLst/>
              <a:ahLst/>
              <a:cxnLst/>
              <a:rect l="l" t="t" r="r" b="b"/>
              <a:pathLst>
                <a:path w="8408" h="5809" extrusionOk="0">
                  <a:moveTo>
                    <a:pt x="0" y="0"/>
                  </a:moveTo>
                  <a:lnTo>
                    <a:pt x="284" y="5808"/>
                  </a:lnTo>
                  <a:lnTo>
                    <a:pt x="8408" y="5808"/>
                  </a:lnTo>
                  <a:lnTo>
                    <a:pt x="784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3495;p64">
              <a:extLst>
                <a:ext uri="{FF2B5EF4-FFF2-40B4-BE49-F238E27FC236}">
                  <a16:creationId xmlns:a16="http://schemas.microsoft.com/office/drawing/2014/main" id="{AE392D94-0A0A-1D82-EFB5-6D4F96ED8649}"/>
                </a:ext>
              </a:extLst>
            </p:cNvPr>
            <p:cNvSpPr/>
            <p:nvPr/>
          </p:nvSpPr>
          <p:spPr>
            <a:xfrm>
              <a:off x="4102200" y="4334125"/>
              <a:ext cx="226975" cy="160800"/>
            </a:xfrm>
            <a:custGeom>
              <a:avLst/>
              <a:gdLst/>
              <a:ahLst/>
              <a:cxnLst/>
              <a:rect l="l" t="t" r="r" b="b"/>
              <a:pathLst>
                <a:path w="9079" h="6432" extrusionOk="0">
                  <a:moveTo>
                    <a:pt x="7890" y="624"/>
                  </a:moveTo>
                  <a:lnTo>
                    <a:pt x="8391" y="5809"/>
                  </a:lnTo>
                  <a:lnTo>
                    <a:pt x="908" y="5809"/>
                  </a:lnTo>
                  <a:lnTo>
                    <a:pt x="655" y="624"/>
                  </a:lnTo>
                  <a:close/>
                  <a:moveTo>
                    <a:pt x="1" y="1"/>
                  </a:moveTo>
                  <a:lnTo>
                    <a:pt x="314" y="6432"/>
                  </a:lnTo>
                  <a:lnTo>
                    <a:pt x="9078" y="6432"/>
                  </a:lnTo>
                  <a:lnTo>
                    <a:pt x="84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3496;p64">
              <a:extLst>
                <a:ext uri="{FF2B5EF4-FFF2-40B4-BE49-F238E27FC236}">
                  <a16:creationId xmlns:a16="http://schemas.microsoft.com/office/drawing/2014/main" id="{9B5443BF-E088-D0FE-6FD4-0574D979E8A1}"/>
                </a:ext>
              </a:extLst>
            </p:cNvPr>
            <p:cNvSpPr/>
            <p:nvPr/>
          </p:nvSpPr>
          <p:spPr>
            <a:xfrm>
              <a:off x="2515175" y="4943250"/>
              <a:ext cx="2332975" cy="174675"/>
            </a:xfrm>
            <a:custGeom>
              <a:avLst/>
              <a:gdLst/>
              <a:ahLst/>
              <a:cxnLst/>
              <a:rect l="l" t="t" r="r" b="b"/>
              <a:pathLst>
                <a:path w="93319" h="6987" extrusionOk="0">
                  <a:moveTo>
                    <a:pt x="2001" y="0"/>
                  </a:moveTo>
                  <a:lnTo>
                    <a:pt x="0" y="6987"/>
                  </a:lnTo>
                  <a:lnTo>
                    <a:pt x="93318" y="6987"/>
                  </a:lnTo>
                  <a:lnTo>
                    <a:pt x="9197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3497;p64">
              <a:extLst>
                <a:ext uri="{FF2B5EF4-FFF2-40B4-BE49-F238E27FC236}">
                  <a16:creationId xmlns:a16="http://schemas.microsoft.com/office/drawing/2014/main" id="{EEAAF980-9A89-F037-5FB0-DDA2C1E661E1}"/>
                </a:ext>
              </a:extLst>
            </p:cNvPr>
            <p:cNvSpPr/>
            <p:nvPr/>
          </p:nvSpPr>
          <p:spPr>
            <a:xfrm>
              <a:off x="2504850" y="4935450"/>
              <a:ext cx="2352750" cy="190275"/>
            </a:xfrm>
            <a:custGeom>
              <a:avLst/>
              <a:gdLst/>
              <a:ahLst/>
              <a:cxnLst/>
              <a:rect l="l" t="t" r="r" b="b"/>
              <a:pathLst>
                <a:path w="94110" h="7611" extrusionOk="0">
                  <a:moveTo>
                    <a:pt x="92130" y="624"/>
                  </a:moveTo>
                  <a:lnTo>
                    <a:pt x="93354" y="6986"/>
                  </a:lnTo>
                  <a:lnTo>
                    <a:pt x="827" y="6986"/>
                  </a:lnTo>
                  <a:lnTo>
                    <a:pt x="2649" y="624"/>
                  </a:lnTo>
                  <a:close/>
                  <a:moveTo>
                    <a:pt x="2178" y="1"/>
                  </a:moveTo>
                  <a:lnTo>
                    <a:pt x="0" y="7610"/>
                  </a:lnTo>
                  <a:lnTo>
                    <a:pt x="94109" y="7610"/>
                  </a:lnTo>
                  <a:lnTo>
                    <a:pt x="926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3498;p64">
              <a:extLst>
                <a:ext uri="{FF2B5EF4-FFF2-40B4-BE49-F238E27FC236}">
                  <a16:creationId xmlns:a16="http://schemas.microsoft.com/office/drawing/2014/main" id="{6A9EDEE5-877B-C7B3-7280-3B9051C666EA}"/>
                </a:ext>
              </a:extLst>
            </p:cNvPr>
            <p:cNvSpPr/>
            <p:nvPr/>
          </p:nvSpPr>
          <p:spPr>
            <a:xfrm>
              <a:off x="4306525" y="4341925"/>
              <a:ext cx="217150" cy="145225"/>
            </a:xfrm>
            <a:custGeom>
              <a:avLst/>
              <a:gdLst/>
              <a:ahLst/>
              <a:cxnLst/>
              <a:rect l="l" t="t" r="r" b="b"/>
              <a:pathLst>
                <a:path w="8686" h="5809" extrusionOk="0">
                  <a:moveTo>
                    <a:pt x="1" y="0"/>
                  </a:moveTo>
                  <a:lnTo>
                    <a:pt x="562" y="5808"/>
                  </a:lnTo>
                  <a:lnTo>
                    <a:pt x="8686" y="5808"/>
                  </a:lnTo>
                  <a:lnTo>
                    <a:pt x="784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3499;p64">
              <a:extLst>
                <a:ext uri="{FF2B5EF4-FFF2-40B4-BE49-F238E27FC236}">
                  <a16:creationId xmlns:a16="http://schemas.microsoft.com/office/drawing/2014/main" id="{29A8D1B4-8E51-6535-98F3-A00D0042C824}"/>
                </a:ext>
              </a:extLst>
            </p:cNvPr>
            <p:cNvSpPr/>
            <p:nvPr/>
          </p:nvSpPr>
          <p:spPr>
            <a:xfrm>
              <a:off x="4297950" y="4334125"/>
              <a:ext cx="234700" cy="160800"/>
            </a:xfrm>
            <a:custGeom>
              <a:avLst/>
              <a:gdLst/>
              <a:ahLst/>
              <a:cxnLst/>
              <a:rect l="l" t="t" r="r" b="b"/>
              <a:pathLst>
                <a:path w="9388" h="6432" extrusionOk="0">
                  <a:moveTo>
                    <a:pt x="7919" y="624"/>
                  </a:moveTo>
                  <a:lnTo>
                    <a:pt x="8669" y="5809"/>
                  </a:lnTo>
                  <a:lnTo>
                    <a:pt x="1187" y="5809"/>
                  </a:lnTo>
                  <a:lnTo>
                    <a:pt x="687" y="624"/>
                  </a:lnTo>
                  <a:close/>
                  <a:moveTo>
                    <a:pt x="0" y="1"/>
                  </a:moveTo>
                  <a:lnTo>
                    <a:pt x="622" y="6432"/>
                  </a:lnTo>
                  <a:lnTo>
                    <a:pt x="9388" y="6432"/>
                  </a:lnTo>
                  <a:lnTo>
                    <a:pt x="84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3500;p64">
              <a:extLst>
                <a:ext uri="{FF2B5EF4-FFF2-40B4-BE49-F238E27FC236}">
                  <a16:creationId xmlns:a16="http://schemas.microsoft.com/office/drawing/2014/main" id="{B4AF1F93-C028-B60F-AC2F-661C422A5D08}"/>
                </a:ext>
              </a:extLst>
            </p:cNvPr>
            <p:cNvSpPr/>
            <p:nvPr/>
          </p:nvSpPr>
          <p:spPr>
            <a:xfrm>
              <a:off x="3753875" y="2050075"/>
              <a:ext cx="831275" cy="1058025"/>
            </a:xfrm>
            <a:custGeom>
              <a:avLst/>
              <a:gdLst/>
              <a:ahLst/>
              <a:cxnLst/>
              <a:rect l="l" t="t" r="r" b="b"/>
              <a:pathLst>
                <a:path w="33251" h="42321" extrusionOk="0">
                  <a:moveTo>
                    <a:pt x="16626" y="0"/>
                  </a:moveTo>
                  <a:cubicBezTo>
                    <a:pt x="12216" y="0"/>
                    <a:pt x="7987" y="2229"/>
                    <a:pt x="4870" y="6197"/>
                  </a:cubicBezTo>
                  <a:cubicBezTo>
                    <a:pt x="1752" y="10166"/>
                    <a:pt x="1" y="15548"/>
                    <a:pt x="1" y="21160"/>
                  </a:cubicBezTo>
                  <a:cubicBezTo>
                    <a:pt x="1" y="26771"/>
                    <a:pt x="1752" y="32153"/>
                    <a:pt x="4870" y="36122"/>
                  </a:cubicBezTo>
                  <a:cubicBezTo>
                    <a:pt x="7987" y="40090"/>
                    <a:pt x="12216" y="42320"/>
                    <a:pt x="16626" y="42320"/>
                  </a:cubicBezTo>
                  <a:cubicBezTo>
                    <a:pt x="21035" y="42320"/>
                    <a:pt x="25264" y="40090"/>
                    <a:pt x="28381" y="36122"/>
                  </a:cubicBezTo>
                  <a:cubicBezTo>
                    <a:pt x="31499" y="32153"/>
                    <a:pt x="33250" y="26771"/>
                    <a:pt x="33250" y="21160"/>
                  </a:cubicBezTo>
                  <a:cubicBezTo>
                    <a:pt x="33250" y="15548"/>
                    <a:pt x="31499" y="10166"/>
                    <a:pt x="28381" y="6197"/>
                  </a:cubicBezTo>
                  <a:cubicBezTo>
                    <a:pt x="25264" y="2229"/>
                    <a:pt x="21035" y="0"/>
                    <a:pt x="166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3501;p64">
              <a:extLst>
                <a:ext uri="{FF2B5EF4-FFF2-40B4-BE49-F238E27FC236}">
                  <a16:creationId xmlns:a16="http://schemas.microsoft.com/office/drawing/2014/main" id="{D1999D89-701F-0904-14F9-5A7F7E21E51B}"/>
                </a:ext>
              </a:extLst>
            </p:cNvPr>
            <p:cNvSpPr/>
            <p:nvPr/>
          </p:nvSpPr>
          <p:spPr>
            <a:xfrm>
              <a:off x="3746075" y="2042275"/>
              <a:ext cx="846850" cy="1073600"/>
            </a:xfrm>
            <a:custGeom>
              <a:avLst/>
              <a:gdLst/>
              <a:ahLst/>
              <a:cxnLst/>
              <a:rect l="l" t="t" r="r" b="b"/>
              <a:pathLst>
                <a:path w="33874" h="42944" extrusionOk="0">
                  <a:moveTo>
                    <a:pt x="16937" y="624"/>
                  </a:moveTo>
                  <a:cubicBezTo>
                    <a:pt x="25933" y="624"/>
                    <a:pt x="33251" y="9976"/>
                    <a:pt x="33251" y="21472"/>
                  </a:cubicBezTo>
                  <a:cubicBezTo>
                    <a:pt x="33251" y="32968"/>
                    <a:pt x="25933" y="42321"/>
                    <a:pt x="16937" y="42321"/>
                  </a:cubicBezTo>
                  <a:cubicBezTo>
                    <a:pt x="7942" y="42321"/>
                    <a:pt x="624" y="32968"/>
                    <a:pt x="624" y="21472"/>
                  </a:cubicBezTo>
                  <a:cubicBezTo>
                    <a:pt x="624" y="9976"/>
                    <a:pt x="7942" y="624"/>
                    <a:pt x="16937" y="624"/>
                  </a:cubicBezTo>
                  <a:close/>
                  <a:moveTo>
                    <a:pt x="16937" y="1"/>
                  </a:moveTo>
                  <a:cubicBezTo>
                    <a:pt x="7599" y="1"/>
                    <a:pt x="0" y="9633"/>
                    <a:pt x="0" y="21472"/>
                  </a:cubicBezTo>
                  <a:cubicBezTo>
                    <a:pt x="0" y="33311"/>
                    <a:pt x="7599" y="42943"/>
                    <a:pt x="16937" y="42943"/>
                  </a:cubicBezTo>
                  <a:cubicBezTo>
                    <a:pt x="26276" y="42943"/>
                    <a:pt x="33874" y="33310"/>
                    <a:pt x="33874" y="21472"/>
                  </a:cubicBezTo>
                  <a:cubicBezTo>
                    <a:pt x="33874" y="9634"/>
                    <a:pt x="26276" y="1"/>
                    <a:pt x="169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3502;p64">
              <a:extLst>
                <a:ext uri="{FF2B5EF4-FFF2-40B4-BE49-F238E27FC236}">
                  <a16:creationId xmlns:a16="http://schemas.microsoft.com/office/drawing/2014/main" id="{314A0EEB-1D15-DA4B-6F33-B3581EBBC8B2}"/>
                </a:ext>
              </a:extLst>
            </p:cNvPr>
            <p:cNvSpPr/>
            <p:nvPr/>
          </p:nvSpPr>
          <p:spPr>
            <a:xfrm>
              <a:off x="3061600" y="2704300"/>
              <a:ext cx="481125" cy="1222125"/>
            </a:xfrm>
            <a:custGeom>
              <a:avLst/>
              <a:gdLst/>
              <a:ahLst/>
              <a:cxnLst/>
              <a:rect l="l" t="t" r="r" b="b"/>
              <a:pathLst>
                <a:path w="19245" h="48885" extrusionOk="0">
                  <a:moveTo>
                    <a:pt x="14350" y="865"/>
                  </a:moveTo>
                  <a:lnTo>
                    <a:pt x="18595" y="4740"/>
                  </a:lnTo>
                  <a:lnTo>
                    <a:pt x="13979" y="45271"/>
                  </a:lnTo>
                  <a:cubicBezTo>
                    <a:pt x="13213" y="45726"/>
                    <a:pt x="9251" y="48026"/>
                    <a:pt x="7002" y="48251"/>
                  </a:cubicBezTo>
                  <a:cubicBezTo>
                    <a:pt x="6947" y="48256"/>
                    <a:pt x="6890" y="48259"/>
                    <a:pt x="6832" y="48259"/>
                  </a:cubicBezTo>
                  <a:cubicBezTo>
                    <a:pt x="5856" y="48259"/>
                    <a:pt x="4496" y="47535"/>
                    <a:pt x="3055" y="46232"/>
                  </a:cubicBezTo>
                  <a:cubicBezTo>
                    <a:pt x="1571" y="44888"/>
                    <a:pt x="624" y="43500"/>
                    <a:pt x="624" y="43144"/>
                  </a:cubicBezTo>
                  <a:cubicBezTo>
                    <a:pt x="730" y="42022"/>
                    <a:pt x="10421" y="12684"/>
                    <a:pt x="14350" y="865"/>
                  </a:cubicBezTo>
                  <a:close/>
                  <a:moveTo>
                    <a:pt x="14206" y="0"/>
                  </a:moveTo>
                  <a:cubicBezTo>
                    <a:pt x="14079" y="0"/>
                    <a:pt x="13955" y="78"/>
                    <a:pt x="13910" y="214"/>
                  </a:cubicBezTo>
                  <a:cubicBezTo>
                    <a:pt x="12487" y="4496"/>
                    <a:pt x="1" y="42079"/>
                    <a:pt x="1" y="43133"/>
                  </a:cubicBezTo>
                  <a:cubicBezTo>
                    <a:pt x="1" y="43869"/>
                    <a:pt x="1342" y="45522"/>
                    <a:pt x="2637" y="46694"/>
                  </a:cubicBezTo>
                  <a:cubicBezTo>
                    <a:pt x="3562" y="47531"/>
                    <a:pt x="5293" y="48884"/>
                    <a:pt x="6821" y="48884"/>
                  </a:cubicBezTo>
                  <a:cubicBezTo>
                    <a:pt x="6903" y="48884"/>
                    <a:pt x="6984" y="48880"/>
                    <a:pt x="7065" y="48872"/>
                  </a:cubicBezTo>
                  <a:cubicBezTo>
                    <a:pt x="9690" y="48609"/>
                    <a:pt x="14242" y="45843"/>
                    <a:pt x="14434" y="45725"/>
                  </a:cubicBezTo>
                  <a:cubicBezTo>
                    <a:pt x="14517" y="45676"/>
                    <a:pt x="14571" y="45591"/>
                    <a:pt x="14582" y="45496"/>
                  </a:cubicBezTo>
                  <a:lnTo>
                    <a:pt x="19234" y="4652"/>
                  </a:lnTo>
                  <a:cubicBezTo>
                    <a:pt x="19245" y="4553"/>
                    <a:pt x="19208" y="4455"/>
                    <a:pt x="19134" y="4387"/>
                  </a:cubicBezTo>
                  <a:lnTo>
                    <a:pt x="14416" y="82"/>
                  </a:lnTo>
                  <a:cubicBezTo>
                    <a:pt x="14355" y="26"/>
                    <a:pt x="14280" y="0"/>
                    <a:pt x="14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3503;p64">
              <a:extLst>
                <a:ext uri="{FF2B5EF4-FFF2-40B4-BE49-F238E27FC236}">
                  <a16:creationId xmlns:a16="http://schemas.microsoft.com/office/drawing/2014/main" id="{045EF190-D58A-F037-D610-A7775087B63D}"/>
                </a:ext>
              </a:extLst>
            </p:cNvPr>
            <p:cNvSpPr/>
            <p:nvPr/>
          </p:nvSpPr>
          <p:spPr>
            <a:xfrm>
              <a:off x="3416725" y="2567300"/>
              <a:ext cx="1633975" cy="1503025"/>
            </a:xfrm>
            <a:custGeom>
              <a:avLst/>
              <a:gdLst/>
              <a:ahLst/>
              <a:cxnLst/>
              <a:rect l="l" t="t" r="r" b="b"/>
              <a:pathLst>
                <a:path w="65359" h="60121" extrusionOk="0">
                  <a:moveTo>
                    <a:pt x="32542" y="0"/>
                  </a:moveTo>
                  <a:lnTo>
                    <a:pt x="27577" y="276"/>
                  </a:lnTo>
                  <a:lnTo>
                    <a:pt x="0" y="5792"/>
                  </a:lnTo>
                  <a:lnTo>
                    <a:pt x="4418" y="60120"/>
                  </a:lnTo>
                  <a:lnTo>
                    <a:pt x="58196" y="60120"/>
                  </a:lnTo>
                  <a:lnTo>
                    <a:pt x="65359" y="3585"/>
                  </a:lnTo>
                  <a:lnTo>
                    <a:pt x="325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3504;p64">
              <a:extLst>
                <a:ext uri="{FF2B5EF4-FFF2-40B4-BE49-F238E27FC236}">
                  <a16:creationId xmlns:a16="http://schemas.microsoft.com/office/drawing/2014/main" id="{C7EF2CE3-C345-77BE-E171-C3FFFC1926D3}"/>
                </a:ext>
              </a:extLst>
            </p:cNvPr>
            <p:cNvSpPr/>
            <p:nvPr/>
          </p:nvSpPr>
          <p:spPr>
            <a:xfrm>
              <a:off x="3408625" y="2559500"/>
              <a:ext cx="1650400" cy="1518600"/>
            </a:xfrm>
            <a:custGeom>
              <a:avLst/>
              <a:gdLst/>
              <a:ahLst/>
              <a:cxnLst/>
              <a:rect l="l" t="t" r="r" b="b"/>
              <a:pathLst>
                <a:path w="66016" h="60744" extrusionOk="0">
                  <a:moveTo>
                    <a:pt x="32832" y="622"/>
                  </a:moveTo>
                  <a:lnTo>
                    <a:pt x="65335" y="4173"/>
                  </a:lnTo>
                  <a:lnTo>
                    <a:pt x="58245" y="60121"/>
                  </a:lnTo>
                  <a:lnTo>
                    <a:pt x="5029" y="60121"/>
                  </a:lnTo>
                  <a:lnTo>
                    <a:pt x="658" y="6355"/>
                  </a:lnTo>
                  <a:lnTo>
                    <a:pt x="27941" y="899"/>
                  </a:lnTo>
                  <a:lnTo>
                    <a:pt x="32832" y="622"/>
                  </a:lnTo>
                  <a:close/>
                  <a:moveTo>
                    <a:pt x="32849" y="1"/>
                  </a:moveTo>
                  <a:lnTo>
                    <a:pt x="27885" y="277"/>
                  </a:lnTo>
                  <a:cubicBezTo>
                    <a:pt x="27871" y="277"/>
                    <a:pt x="27856" y="279"/>
                    <a:pt x="27841" y="282"/>
                  </a:cubicBezTo>
                  <a:lnTo>
                    <a:pt x="263" y="5798"/>
                  </a:lnTo>
                  <a:cubicBezTo>
                    <a:pt x="108" y="5829"/>
                    <a:pt x="1" y="5971"/>
                    <a:pt x="14" y="6129"/>
                  </a:cubicBezTo>
                  <a:lnTo>
                    <a:pt x="4432" y="60457"/>
                  </a:lnTo>
                  <a:cubicBezTo>
                    <a:pt x="4445" y="60619"/>
                    <a:pt x="4580" y="60744"/>
                    <a:pt x="4742" y="60744"/>
                  </a:cubicBezTo>
                  <a:lnTo>
                    <a:pt x="58520" y="60744"/>
                  </a:lnTo>
                  <a:cubicBezTo>
                    <a:pt x="58677" y="60744"/>
                    <a:pt x="58810" y="60628"/>
                    <a:pt x="58830" y="60472"/>
                  </a:cubicBezTo>
                  <a:lnTo>
                    <a:pt x="65993" y="3937"/>
                  </a:lnTo>
                  <a:cubicBezTo>
                    <a:pt x="66015" y="3765"/>
                    <a:pt x="65892" y="3607"/>
                    <a:pt x="65718" y="3588"/>
                  </a:cubicBezTo>
                  <a:lnTo>
                    <a:pt x="328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3505;p64">
              <a:extLst>
                <a:ext uri="{FF2B5EF4-FFF2-40B4-BE49-F238E27FC236}">
                  <a16:creationId xmlns:a16="http://schemas.microsoft.com/office/drawing/2014/main" id="{21B79848-EECF-D4EE-B5D2-7403636F2EF3}"/>
                </a:ext>
              </a:extLst>
            </p:cNvPr>
            <p:cNvSpPr/>
            <p:nvPr/>
          </p:nvSpPr>
          <p:spPr>
            <a:xfrm>
              <a:off x="3747650" y="2491300"/>
              <a:ext cx="1027300" cy="1523850"/>
            </a:xfrm>
            <a:custGeom>
              <a:avLst/>
              <a:gdLst/>
              <a:ahLst/>
              <a:cxnLst/>
              <a:rect l="l" t="t" r="r" b="b"/>
              <a:pathLst>
                <a:path w="41092" h="60954" extrusionOk="0">
                  <a:moveTo>
                    <a:pt x="17213" y="1"/>
                  </a:moveTo>
                  <a:cubicBezTo>
                    <a:pt x="13945" y="1"/>
                    <a:pt x="11410" y="256"/>
                    <a:pt x="11410" y="256"/>
                  </a:cubicBezTo>
                  <a:cubicBezTo>
                    <a:pt x="11410" y="256"/>
                    <a:pt x="6933" y="2699"/>
                    <a:pt x="5829" y="4906"/>
                  </a:cubicBezTo>
                  <a:cubicBezTo>
                    <a:pt x="4727" y="7112"/>
                    <a:pt x="0" y="23448"/>
                    <a:pt x="0" y="23448"/>
                  </a:cubicBezTo>
                  <a:lnTo>
                    <a:pt x="7723" y="25103"/>
                  </a:lnTo>
                  <a:lnTo>
                    <a:pt x="276" y="28688"/>
                  </a:lnTo>
                  <a:lnTo>
                    <a:pt x="11541" y="60954"/>
                  </a:lnTo>
                  <a:lnTo>
                    <a:pt x="29466" y="59850"/>
                  </a:lnTo>
                  <a:lnTo>
                    <a:pt x="41092" y="25930"/>
                  </a:lnTo>
                  <a:lnTo>
                    <a:pt x="33921" y="22896"/>
                  </a:lnTo>
                  <a:lnTo>
                    <a:pt x="40264" y="20138"/>
                  </a:lnTo>
                  <a:cubicBezTo>
                    <a:pt x="40264" y="20138"/>
                    <a:pt x="34198" y="8556"/>
                    <a:pt x="30887" y="3592"/>
                  </a:cubicBezTo>
                  <a:cubicBezTo>
                    <a:pt x="28889" y="594"/>
                    <a:pt x="22198" y="1"/>
                    <a:pt x="17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3506;p64">
              <a:extLst>
                <a:ext uri="{FF2B5EF4-FFF2-40B4-BE49-F238E27FC236}">
                  <a16:creationId xmlns:a16="http://schemas.microsoft.com/office/drawing/2014/main" id="{B1A19991-B5C9-81E2-A1B9-845126F7F9A2}"/>
                </a:ext>
              </a:extLst>
            </p:cNvPr>
            <p:cNvSpPr/>
            <p:nvPr/>
          </p:nvSpPr>
          <p:spPr>
            <a:xfrm>
              <a:off x="3738900" y="2483300"/>
              <a:ext cx="1044725" cy="1539650"/>
            </a:xfrm>
            <a:custGeom>
              <a:avLst/>
              <a:gdLst/>
              <a:ahLst/>
              <a:cxnLst/>
              <a:rect l="l" t="t" r="r" b="b"/>
              <a:pathLst>
                <a:path w="41789" h="61586" extrusionOk="0">
                  <a:moveTo>
                    <a:pt x="17572" y="636"/>
                  </a:moveTo>
                  <a:cubicBezTo>
                    <a:pt x="22492" y="636"/>
                    <a:pt x="29060" y="1208"/>
                    <a:pt x="30978" y="4086"/>
                  </a:cubicBezTo>
                  <a:cubicBezTo>
                    <a:pt x="33946" y="8537"/>
                    <a:pt x="39209" y="18464"/>
                    <a:pt x="40181" y="20307"/>
                  </a:cubicBezTo>
                  <a:lnTo>
                    <a:pt x="34147" y="22930"/>
                  </a:lnTo>
                  <a:cubicBezTo>
                    <a:pt x="33896" y="23039"/>
                    <a:pt x="33897" y="23396"/>
                    <a:pt x="34149" y="23503"/>
                  </a:cubicBezTo>
                  <a:lnTo>
                    <a:pt x="41052" y="26425"/>
                  </a:lnTo>
                  <a:lnTo>
                    <a:pt x="29588" y="59872"/>
                  </a:lnTo>
                  <a:lnTo>
                    <a:pt x="12107" y="60948"/>
                  </a:lnTo>
                  <a:lnTo>
                    <a:pt x="1012" y="29168"/>
                  </a:lnTo>
                  <a:lnTo>
                    <a:pt x="8207" y="25705"/>
                  </a:lnTo>
                  <a:cubicBezTo>
                    <a:pt x="8327" y="25646"/>
                    <a:pt x="8397" y="25519"/>
                    <a:pt x="8381" y="25386"/>
                  </a:cubicBezTo>
                  <a:cubicBezTo>
                    <a:pt x="8365" y="25254"/>
                    <a:pt x="8267" y="25147"/>
                    <a:pt x="8137" y="25119"/>
                  </a:cubicBezTo>
                  <a:lnTo>
                    <a:pt x="743" y="23534"/>
                  </a:lnTo>
                  <a:cubicBezTo>
                    <a:pt x="1412" y="21234"/>
                    <a:pt x="5465" y="7352"/>
                    <a:pt x="6459" y="5366"/>
                  </a:cubicBezTo>
                  <a:cubicBezTo>
                    <a:pt x="7441" y="3401"/>
                    <a:pt x="11344" y="1167"/>
                    <a:pt x="11855" y="879"/>
                  </a:cubicBezTo>
                  <a:cubicBezTo>
                    <a:pt x="12268" y="841"/>
                    <a:pt x="14625" y="636"/>
                    <a:pt x="17572" y="636"/>
                  </a:cubicBezTo>
                  <a:close/>
                  <a:moveTo>
                    <a:pt x="17594" y="1"/>
                  </a:moveTo>
                  <a:cubicBezTo>
                    <a:pt x="14455" y="1"/>
                    <a:pt x="11985" y="240"/>
                    <a:pt x="11729" y="265"/>
                  </a:cubicBezTo>
                  <a:cubicBezTo>
                    <a:pt x="11687" y="270"/>
                    <a:pt x="11648" y="283"/>
                    <a:pt x="11611" y="302"/>
                  </a:cubicBezTo>
                  <a:cubicBezTo>
                    <a:pt x="11425" y="405"/>
                    <a:pt x="7034" y="2820"/>
                    <a:pt x="5901" y="5087"/>
                  </a:cubicBezTo>
                  <a:cubicBezTo>
                    <a:pt x="4798" y="7293"/>
                    <a:pt x="244" y="23013"/>
                    <a:pt x="51" y="23682"/>
                  </a:cubicBezTo>
                  <a:cubicBezTo>
                    <a:pt x="0" y="23856"/>
                    <a:pt x="108" y="24036"/>
                    <a:pt x="285" y="24073"/>
                  </a:cubicBezTo>
                  <a:lnTo>
                    <a:pt x="7117" y="25537"/>
                  </a:lnTo>
                  <a:lnTo>
                    <a:pt x="492" y="28727"/>
                  </a:lnTo>
                  <a:cubicBezTo>
                    <a:pt x="348" y="28796"/>
                    <a:pt x="279" y="28962"/>
                    <a:pt x="332" y="29111"/>
                  </a:cubicBezTo>
                  <a:lnTo>
                    <a:pt x="11597" y="61376"/>
                  </a:lnTo>
                  <a:cubicBezTo>
                    <a:pt x="11640" y="61501"/>
                    <a:pt x="11758" y="61585"/>
                    <a:pt x="11891" y="61585"/>
                  </a:cubicBezTo>
                  <a:lnTo>
                    <a:pt x="11908" y="61585"/>
                  </a:lnTo>
                  <a:lnTo>
                    <a:pt x="29834" y="60482"/>
                  </a:lnTo>
                  <a:cubicBezTo>
                    <a:pt x="29960" y="60475"/>
                    <a:pt x="30069" y="60391"/>
                    <a:pt x="30110" y="60272"/>
                  </a:cubicBezTo>
                  <a:lnTo>
                    <a:pt x="41735" y="26352"/>
                  </a:lnTo>
                  <a:cubicBezTo>
                    <a:pt x="41788" y="26197"/>
                    <a:pt x="41713" y="26027"/>
                    <a:pt x="41563" y="25963"/>
                  </a:cubicBezTo>
                  <a:lnTo>
                    <a:pt x="35061" y="23213"/>
                  </a:lnTo>
                  <a:lnTo>
                    <a:pt x="40738" y="20745"/>
                  </a:lnTo>
                  <a:cubicBezTo>
                    <a:pt x="40904" y="20673"/>
                    <a:pt x="40973" y="20475"/>
                    <a:pt x="40889" y="20315"/>
                  </a:cubicBezTo>
                  <a:cubicBezTo>
                    <a:pt x="40829" y="20199"/>
                    <a:pt x="34777" y="8660"/>
                    <a:pt x="31496" y="3740"/>
                  </a:cubicBezTo>
                  <a:cubicBezTo>
                    <a:pt x="29416" y="619"/>
                    <a:pt x="22640" y="1"/>
                    <a:pt x="17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3507;p64">
              <a:extLst>
                <a:ext uri="{FF2B5EF4-FFF2-40B4-BE49-F238E27FC236}">
                  <a16:creationId xmlns:a16="http://schemas.microsoft.com/office/drawing/2014/main" id="{EDD71C3A-378D-7232-B1D3-45B81EEA03CA}"/>
                </a:ext>
              </a:extLst>
            </p:cNvPr>
            <p:cNvSpPr/>
            <p:nvPr/>
          </p:nvSpPr>
          <p:spPr>
            <a:xfrm>
              <a:off x="4009650" y="2629350"/>
              <a:ext cx="481550" cy="1454750"/>
            </a:xfrm>
            <a:custGeom>
              <a:avLst/>
              <a:gdLst/>
              <a:ahLst/>
              <a:cxnLst/>
              <a:rect l="l" t="t" r="r" b="b"/>
              <a:pathLst>
                <a:path w="19262" h="58190" extrusionOk="0">
                  <a:moveTo>
                    <a:pt x="14892" y="1"/>
                  </a:moveTo>
                  <a:lnTo>
                    <a:pt x="0" y="1379"/>
                  </a:lnTo>
                  <a:lnTo>
                    <a:pt x="233" y="58190"/>
                  </a:lnTo>
                  <a:lnTo>
                    <a:pt x="19261" y="57638"/>
                  </a:lnTo>
                  <a:lnTo>
                    <a:pt x="148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3508;p64">
              <a:extLst>
                <a:ext uri="{FF2B5EF4-FFF2-40B4-BE49-F238E27FC236}">
                  <a16:creationId xmlns:a16="http://schemas.microsoft.com/office/drawing/2014/main" id="{919DB371-4FE9-F84E-9834-1B58B86EB4FB}"/>
                </a:ext>
              </a:extLst>
            </p:cNvPr>
            <p:cNvSpPr/>
            <p:nvPr/>
          </p:nvSpPr>
          <p:spPr>
            <a:xfrm>
              <a:off x="4001825" y="2621550"/>
              <a:ext cx="497325" cy="1470375"/>
            </a:xfrm>
            <a:custGeom>
              <a:avLst/>
              <a:gdLst/>
              <a:ahLst/>
              <a:cxnLst/>
              <a:rect l="l" t="t" r="r" b="b"/>
              <a:pathLst>
                <a:path w="19893" h="58815" extrusionOk="0">
                  <a:moveTo>
                    <a:pt x="14918" y="652"/>
                  </a:moveTo>
                  <a:lnTo>
                    <a:pt x="19239" y="57648"/>
                  </a:lnTo>
                  <a:lnTo>
                    <a:pt x="857" y="58180"/>
                  </a:lnTo>
                  <a:lnTo>
                    <a:pt x="626" y="1975"/>
                  </a:lnTo>
                  <a:lnTo>
                    <a:pt x="14918" y="652"/>
                  </a:lnTo>
                  <a:close/>
                  <a:moveTo>
                    <a:pt x="15208" y="1"/>
                  </a:moveTo>
                  <a:cubicBezTo>
                    <a:pt x="15197" y="1"/>
                    <a:pt x="15187" y="1"/>
                    <a:pt x="15176" y="3"/>
                  </a:cubicBezTo>
                  <a:lnTo>
                    <a:pt x="285" y="1381"/>
                  </a:lnTo>
                  <a:cubicBezTo>
                    <a:pt x="123" y="1396"/>
                    <a:pt x="1" y="1531"/>
                    <a:pt x="2" y="1692"/>
                  </a:cubicBezTo>
                  <a:lnTo>
                    <a:pt x="235" y="58503"/>
                  </a:lnTo>
                  <a:cubicBezTo>
                    <a:pt x="235" y="58675"/>
                    <a:pt x="374" y="58813"/>
                    <a:pt x="546" y="58813"/>
                  </a:cubicBezTo>
                  <a:lnTo>
                    <a:pt x="555" y="58814"/>
                  </a:lnTo>
                  <a:lnTo>
                    <a:pt x="19584" y="58262"/>
                  </a:lnTo>
                  <a:cubicBezTo>
                    <a:pt x="19669" y="58260"/>
                    <a:pt x="19750" y="58222"/>
                    <a:pt x="19806" y="58159"/>
                  </a:cubicBezTo>
                  <a:cubicBezTo>
                    <a:pt x="19863" y="58095"/>
                    <a:pt x="19892" y="58011"/>
                    <a:pt x="19887" y="57926"/>
                  </a:cubicBezTo>
                  <a:lnTo>
                    <a:pt x="15516" y="289"/>
                  </a:lnTo>
                  <a:cubicBezTo>
                    <a:pt x="15510" y="206"/>
                    <a:pt x="15470" y="128"/>
                    <a:pt x="15406" y="74"/>
                  </a:cubicBezTo>
                  <a:cubicBezTo>
                    <a:pt x="15350" y="27"/>
                    <a:pt x="15280" y="1"/>
                    <a:pt x="152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3509;p64">
              <a:extLst>
                <a:ext uri="{FF2B5EF4-FFF2-40B4-BE49-F238E27FC236}">
                  <a16:creationId xmlns:a16="http://schemas.microsoft.com/office/drawing/2014/main" id="{0DAE0A6D-299F-413A-A555-A96ABF0696B7}"/>
                </a:ext>
              </a:extLst>
            </p:cNvPr>
            <p:cNvSpPr/>
            <p:nvPr/>
          </p:nvSpPr>
          <p:spPr>
            <a:xfrm>
              <a:off x="3954475" y="2291525"/>
              <a:ext cx="448200" cy="825350"/>
            </a:xfrm>
            <a:custGeom>
              <a:avLst/>
              <a:gdLst/>
              <a:ahLst/>
              <a:cxnLst/>
              <a:rect l="l" t="t" r="r" b="b"/>
              <a:pathLst>
                <a:path w="17928" h="33014" extrusionOk="0">
                  <a:moveTo>
                    <a:pt x="1" y="1"/>
                  </a:moveTo>
                  <a:cubicBezTo>
                    <a:pt x="1" y="1"/>
                    <a:pt x="1931" y="10756"/>
                    <a:pt x="2207" y="13514"/>
                  </a:cubicBezTo>
                  <a:cubicBezTo>
                    <a:pt x="2462" y="16065"/>
                    <a:pt x="8580" y="33013"/>
                    <a:pt x="11182" y="33013"/>
                  </a:cubicBezTo>
                  <a:cubicBezTo>
                    <a:pt x="11393" y="33013"/>
                    <a:pt x="11581" y="32902"/>
                    <a:pt x="11741" y="32662"/>
                  </a:cubicBezTo>
                  <a:cubicBezTo>
                    <a:pt x="14066" y="29174"/>
                    <a:pt x="16823" y="18202"/>
                    <a:pt x="17375" y="15720"/>
                  </a:cubicBezTo>
                  <a:cubicBezTo>
                    <a:pt x="17926" y="13238"/>
                    <a:pt x="17927" y="2483"/>
                    <a:pt x="17927" y="2483"/>
                  </a:cubicBezTo>
                  <a:lnTo>
                    <a:pt x="17927" y="2483"/>
                  </a:lnTo>
                  <a:cubicBezTo>
                    <a:pt x="17927" y="2483"/>
                    <a:pt x="15585" y="4103"/>
                    <a:pt x="11572" y="4103"/>
                  </a:cubicBezTo>
                  <a:cubicBezTo>
                    <a:pt x="8561" y="4103"/>
                    <a:pt x="4610" y="3192"/>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3510;p64">
              <a:extLst>
                <a:ext uri="{FF2B5EF4-FFF2-40B4-BE49-F238E27FC236}">
                  <a16:creationId xmlns:a16="http://schemas.microsoft.com/office/drawing/2014/main" id="{42E41C2E-37FE-B309-D1D6-C9CFFE1551BE}"/>
                </a:ext>
              </a:extLst>
            </p:cNvPr>
            <p:cNvSpPr/>
            <p:nvPr/>
          </p:nvSpPr>
          <p:spPr>
            <a:xfrm>
              <a:off x="3945875" y="2283725"/>
              <a:ext cx="464550" cy="840925"/>
            </a:xfrm>
            <a:custGeom>
              <a:avLst/>
              <a:gdLst/>
              <a:ahLst/>
              <a:cxnLst/>
              <a:rect l="l" t="t" r="r" b="b"/>
              <a:pathLst>
                <a:path w="18582" h="33637" extrusionOk="0">
                  <a:moveTo>
                    <a:pt x="782" y="983"/>
                  </a:moveTo>
                  <a:lnTo>
                    <a:pt x="782" y="983"/>
                  </a:lnTo>
                  <a:cubicBezTo>
                    <a:pt x="5164" y="3863"/>
                    <a:pt x="8959" y="4703"/>
                    <a:pt x="11897" y="4703"/>
                  </a:cubicBezTo>
                  <a:cubicBezTo>
                    <a:pt x="14932" y="4703"/>
                    <a:pt x="17052" y="3806"/>
                    <a:pt x="17957" y="3334"/>
                  </a:cubicBezTo>
                  <a:lnTo>
                    <a:pt x="17957" y="3334"/>
                  </a:lnTo>
                  <a:cubicBezTo>
                    <a:pt x="17948" y="5540"/>
                    <a:pt x="17881" y="13859"/>
                    <a:pt x="17414" y="15964"/>
                  </a:cubicBezTo>
                  <a:cubicBezTo>
                    <a:pt x="16855" y="18480"/>
                    <a:pt x="14104" y="29382"/>
                    <a:pt x="11825" y="32802"/>
                  </a:cubicBezTo>
                  <a:cubicBezTo>
                    <a:pt x="11714" y="32969"/>
                    <a:pt x="11616" y="33015"/>
                    <a:pt x="11527" y="33015"/>
                  </a:cubicBezTo>
                  <a:cubicBezTo>
                    <a:pt x="11496" y="33015"/>
                    <a:pt x="11466" y="33009"/>
                    <a:pt x="11437" y="33002"/>
                  </a:cubicBezTo>
                  <a:cubicBezTo>
                    <a:pt x="9036" y="32404"/>
                    <a:pt x="3130" y="16479"/>
                    <a:pt x="2862" y="13795"/>
                  </a:cubicBezTo>
                  <a:cubicBezTo>
                    <a:pt x="2626" y="11441"/>
                    <a:pt x="1222" y="3461"/>
                    <a:pt x="782" y="983"/>
                  </a:cubicBezTo>
                  <a:close/>
                  <a:moveTo>
                    <a:pt x="346" y="1"/>
                  </a:moveTo>
                  <a:cubicBezTo>
                    <a:pt x="165" y="1"/>
                    <a:pt x="1" y="162"/>
                    <a:pt x="38" y="368"/>
                  </a:cubicBezTo>
                  <a:cubicBezTo>
                    <a:pt x="57" y="475"/>
                    <a:pt x="1969" y="11142"/>
                    <a:pt x="2241" y="13857"/>
                  </a:cubicBezTo>
                  <a:cubicBezTo>
                    <a:pt x="2378" y="15230"/>
                    <a:pt x="4020" y="20142"/>
                    <a:pt x="5754" y="24369"/>
                  </a:cubicBezTo>
                  <a:cubicBezTo>
                    <a:pt x="7392" y="28362"/>
                    <a:pt x="9682" y="33207"/>
                    <a:pt x="11285" y="33606"/>
                  </a:cubicBezTo>
                  <a:cubicBezTo>
                    <a:pt x="11364" y="33626"/>
                    <a:pt x="11444" y="33637"/>
                    <a:pt x="11525" y="33637"/>
                  </a:cubicBezTo>
                  <a:cubicBezTo>
                    <a:pt x="11844" y="33637"/>
                    <a:pt x="12130" y="33469"/>
                    <a:pt x="12343" y="33147"/>
                  </a:cubicBezTo>
                  <a:cubicBezTo>
                    <a:pt x="14699" y="29614"/>
                    <a:pt x="17422" y="18802"/>
                    <a:pt x="18023" y="16100"/>
                  </a:cubicBezTo>
                  <a:cubicBezTo>
                    <a:pt x="18576" y="13613"/>
                    <a:pt x="18581" y="3235"/>
                    <a:pt x="18581" y="2796"/>
                  </a:cubicBezTo>
                  <a:cubicBezTo>
                    <a:pt x="18581" y="2612"/>
                    <a:pt x="18431" y="2483"/>
                    <a:pt x="18270" y="2483"/>
                  </a:cubicBezTo>
                  <a:cubicBezTo>
                    <a:pt x="18210" y="2483"/>
                    <a:pt x="18149" y="2501"/>
                    <a:pt x="18093" y="2539"/>
                  </a:cubicBezTo>
                  <a:cubicBezTo>
                    <a:pt x="18053" y="2567"/>
                    <a:pt x="15777" y="4089"/>
                    <a:pt x="11911" y="4089"/>
                  </a:cubicBezTo>
                  <a:cubicBezTo>
                    <a:pt x="8950" y="4089"/>
                    <a:pt x="5057" y="3197"/>
                    <a:pt x="521" y="57"/>
                  </a:cubicBezTo>
                  <a:cubicBezTo>
                    <a:pt x="465" y="18"/>
                    <a:pt x="405" y="1"/>
                    <a:pt x="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3511;p64">
              <a:extLst>
                <a:ext uri="{FF2B5EF4-FFF2-40B4-BE49-F238E27FC236}">
                  <a16:creationId xmlns:a16="http://schemas.microsoft.com/office/drawing/2014/main" id="{510FE3D3-C8EC-C676-A7E3-BD7B10A64288}"/>
                </a:ext>
              </a:extLst>
            </p:cNvPr>
            <p:cNvSpPr/>
            <p:nvPr/>
          </p:nvSpPr>
          <p:spPr>
            <a:xfrm>
              <a:off x="3954475" y="2291525"/>
              <a:ext cx="448175" cy="345750"/>
            </a:xfrm>
            <a:custGeom>
              <a:avLst/>
              <a:gdLst/>
              <a:ahLst/>
              <a:cxnLst/>
              <a:rect l="l" t="t" r="r" b="b"/>
              <a:pathLst>
                <a:path w="17927" h="13830" extrusionOk="0">
                  <a:moveTo>
                    <a:pt x="1" y="1"/>
                  </a:moveTo>
                  <a:cubicBezTo>
                    <a:pt x="1" y="1"/>
                    <a:pt x="795" y="4428"/>
                    <a:pt x="1438" y="8330"/>
                  </a:cubicBezTo>
                  <a:cubicBezTo>
                    <a:pt x="2909" y="10218"/>
                    <a:pt x="5705" y="13176"/>
                    <a:pt x="9158" y="13728"/>
                  </a:cubicBezTo>
                  <a:cubicBezTo>
                    <a:pt x="9585" y="13796"/>
                    <a:pt x="10002" y="13829"/>
                    <a:pt x="10409" y="13829"/>
                  </a:cubicBezTo>
                  <a:cubicBezTo>
                    <a:pt x="13388" y="13829"/>
                    <a:pt x="15842" y="12078"/>
                    <a:pt x="17818" y="9634"/>
                  </a:cubicBezTo>
                  <a:cubicBezTo>
                    <a:pt x="17926" y="6108"/>
                    <a:pt x="17926" y="2483"/>
                    <a:pt x="17926" y="2483"/>
                  </a:cubicBezTo>
                  <a:lnTo>
                    <a:pt x="17926" y="2483"/>
                  </a:lnTo>
                  <a:cubicBezTo>
                    <a:pt x="17926" y="2483"/>
                    <a:pt x="15584" y="4104"/>
                    <a:pt x="11571" y="4104"/>
                  </a:cubicBezTo>
                  <a:cubicBezTo>
                    <a:pt x="8561" y="4104"/>
                    <a:pt x="4610" y="3192"/>
                    <a:pt x="1"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3512;p64">
              <a:extLst>
                <a:ext uri="{FF2B5EF4-FFF2-40B4-BE49-F238E27FC236}">
                  <a16:creationId xmlns:a16="http://schemas.microsoft.com/office/drawing/2014/main" id="{179E8AA7-5342-86FA-2477-528223273064}"/>
                </a:ext>
              </a:extLst>
            </p:cNvPr>
            <p:cNvSpPr/>
            <p:nvPr/>
          </p:nvSpPr>
          <p:spPr>
            <a:xfrm>
              <a:off x="3954475" y="2291525"/>
              <a:ext cx="448175" cy="345750"/>
            </a:xfrm>
            <a:custGeom>
              <a:avLst/>
              <a:gdLst/>
              <a:ahLst/>
              <a:cxnLst/>
              <a:rect l="l" t="t" r="r" b="b"/>
              <a:pathLst>
                <a:path w="17927" h="13830" extrusionOk="0">
                  <a:moveTo>
                    <a:pt x="1" y="1"/>
                  </a:moveTo>
                  <a:cubicBezTo>
                    <a:pt x="1" y="1"/>
                    <a:pt x="795" y="4428"/>
                    <a:pt x="1438" y="8330"/>
                  </a:cubicBezTo>
                  <a:cubicBezTo>
                    <a:pt x="2909" y="10218"/>
                    <a:pt x="5705" y="13176"/>
                    <a:pt x="9158" y="13728"/>
                  </a:cubicBezTo>
                  <a:cubicBezTo>
                    <a:pt x="9585" y="13796"/>
                    <a:pt x="10002" y="13829"/>
                    <a:pt x="10409" y="13829"/>
                  </a:cubicBezTo>
                  <a:cubicBezTo>
                    <a:pt x="13388" y="13829"/>
                    <a:pt x="15842" y="12078"/>
                    <a:pt x="17818" y="9634"/>
                  </a:cubicBezTo>
                  <a:cubicBezTo>
                    <a:pt x="17926" y="6108"/>
                    <a:pt x="17926" y="2483"/>
                    <a:pt x="17926" y="2483"/>
                  </a:cubicBezTo>
                  <a:lnTo>
                    <a:pt x="17926" y="2483"/>
                  </a:lnTo>
                  <a:cubicBezTo>
                    <a:pt x="17926" y="2483"/>
                    <a:pt x="15584" y="4104"/>
                    <a:pt x="11571" y="4104"/>
                  </a:cubicBezTo>
                  <a:cubicBezTo>
                    <a:pt x="8561" y="4104"/>
                    <a:pt x="4610" y="3192"/>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3513;p64">
              <a:extLst>
                <a:ext uri="{FF2B5EF4-FFF2-40B4-BE49-F238E27FC236}">
                  <a16:creationId xmlns:a16="http://schemas.microsoft.com/office/drawing/2014/main" id="{5BCD09E8-476D-66B6-462B-0ABC7D369F65}"/>
                </a:ext>
              </a:extLst>
            </p:cNvPr>
            <p:cNvSpPr/>
            <p:nvPr/>
          </p:nvSpPr>
          <p:spPr>
            <a:xfrm>
              <a:off x="4547400" y="1983550"/>
              <a:ext cx="75875" cy="177025"/>
            </a:xfrm>
            <a:custGeom>
              <a:avLst/>
              <a:gdLst/>
              <a:ahLst/>
              <a:cxnLst/>
              <a:rect l="l" t="t" r="r" b="b"/>
              <a:pathLst>
                <a:path w="3035" h="7081" extrusionOk="0">
                  <a:moveTo>
                    <a:pt x="2123" y="1"/>
                  </a:moveTo>
                  <a:cubicBezTo>
                    <a:pt x="1230" y="1"/>
                    <a:pt x="1" y="1565"/>
                    <a:pt x="1" y="1565"/>
                  </a:cubicBezTo>
                  <a:lnTo>
                    <a:pt x="1" y="7080"/>
                  </a:lnTo>
                  <a:cubicBezTo>
                    <a:pt x="1" y="7080"/>
                    <a:pt x="3035" y="6528"/>
                    <a:pt x="3035" y="2116"/>
                  </a:cubicBezTo>
                  <a:cubicBezTo>
                    <a:pt x="3035" y="511"/>
                    <a:pt x="2634" y="1"/>
                    <a:pt x="2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3514;p64">
              <a:extLst>
                <a:ext uri="{FF2B5EF4-FFF2-40B4-BE49-F238E27FC236}">
                  <a16:creationId xmlns:a16="http://schemas.microsoft.com/office/drawing/2014/main" id="{435A3349-3DA9-3F70-9883-019D7B974111}"/>
                </a:ext>
              </a:extLst>
            </p:cNvPr>
            <p:cNvSpPr/>
            <p:nvPr/>
          </p:nvSpPr>
          <p:spPr>
            <a:xfrm>
              <a:off x="4539600" y="1975775"/>
              <a:ext cx="91475" cy="192575"/>
            </a:xfrm>
            <a:custGeom>
              <a:avLst/>
              <a:gdLst/>
              <a:ahLst/>
              <a:cxnLst/>
              <a:rect l="l" t="t" r="r" b="b"/>
              <a:pathLst>
                <a:path w="3659" h="7703" extrusionOk="0">
                  <a:moveTo>
                    <a:pt x="2430" y="623"/>
                  </a:moveTo>
                  <a:cubicBezTo>
                    <a:pt x="2473" y="623"/>
                    <a:pt x="2514" y="629"/>
                    <a:pt x="2552" y="642"/>
                  </a:cubicBezTo>
                  <a:cubicBezTo>
                    <a:pt x="2696" y="693"/>
                    <a:pt x="3034" y="968"/>
                    <a:pt x="3034" y="2428"/>
                  </a:cubicBezTo>
                  <a:cubicBezTo>
                    <a:pt x="3034" y="5640"/>
                    <a:pt x="1381" y="6668"/>
                    <a:pt x="624" y="6969"/>
                  </a:cubicBezTo>
                  <a:lnTo>
                    <a:pt x="624" y="1985"/>
                  </a:lnTo>
                  <a:cubicBezTo>
                    <a:pt x="1121" y="1379"/>
                    <a:pt x="1944" y="623"/>
                    <a:pt x="2430" y="623"/>
                  </a:cubicBezTo>
                  <a:close/>
                  <a:moveTo>
                    <a:pt x="2439" y="1"/>
                  </a:moveTo>
                  <a:cubicBezTo>
                    <a:pt x="1447" y="1"/>
                    <a:pt x="306" y="1379"/>
                    <a:pt x="67" y="1682"/>
                  </a:cubicBezTo>
                  <a:cubicBezTo>
                    <a:pt x="25" y="1737"/>
                    <a:pt x="0" y="1805"/>
                    <a:pt x="0" y="1874"/>
                  </a:cubicBezTo>
                  <a:lnTo>
                    <a:pt x="0" y="7391"/>
                  </a:lnTo>
                  <a:cubicBezTo>
                    <a:pt x="0" y="7562"/>
                    <a:pt x="141" y="7703"/>
                    <a:pt x="312" y="7703"/>
                  </a:cubicBezTo>
                  <a:cubicBezTo>
                    <a:pt x="330" y="7703"/>
                    <a:pt x="349" y="7702"/>
                    <a:pt x="368" y="7698"/>
                  </a:cubicBezTo>
                  <a:cubicBezTo>
                    <a:pt x="401" y="7692"/>
                    <a:pt x="3658" y="7047"/>
                    <a:pt x="3658" y="2427"/>
                  </a:cubicBezTo>
                  <a:cubicBezTo>
                    <a:pt x="3658" y="1039"/>
                    <a:pt x="3361" y="263"/>
                    <a:pt x="2754" y="52"/>
                  </a:cubicBezTo>
                  <a:cubicBezTo>
                    <a:pt x="2651" y="17"/>
                    <a:pt x="2546" y="1"/>
                    <a:pt x="2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3515;p64">
              <a:extLst>
                <a:ext uri="{FF2B5EF4-FFF2-40B4-BE49-F238E27FC236}">
                  <a16:creationId xmlns:a16="http://schemas.microsoft.com/office/drawing/2014/main" id="{373F726A-843D-4BB1-66CD-CD1F2CDAAE38}"/>
                </a:ext>
              </a:extLst>
            </p:cNvPr>
            <p:cNvSpPr/>
            <p:nvPr/>
          </p:nvSpPr>
          <p:spPr>
            <a:xfrm>
              <a:off x="3795900" y="1498675"/>
              <a:ext cx="772225" cy="1036625"/>
            </a:xfrm>
            <a:custGeom>
              <a:avLst/>
              <a:gdLst/>
              <a:ahLst/>
              <a:cxnLst/>
              <a:rect l="l" t="t" r="r" b="b"/>
              <a:pathLst>
                <a:path w="30889" h="41465" extrusionOk="0">
                  <a:moveTo>
                    <a:pt x="18201" y="0"/>
                  </a:moveTo>
                  <a:cubicBezTo>
                    <a:pt x="14064" y="0"/>
                    <a:pt x="1931" y="2206"/>
                    <a:pt x="1" y="11859"/>
                  </a:cubicBezTo>
                  <a:cubicBezTo>
                    <a:pt x="1" y="11859"/>
                    <a:pt x="3586" y="28112"/>
                    <a:pt x="3586" y="30335"/>
                  </a:cubicBezTo>
                  <a:cubicBezTo>
                    <a:pt x="3586" y="35014"/>
                    <a:pt x="12410" y="40263"/>
                    <a:pt x="16272" y="41367"/>
                  </a:cubicBezTo>
                  <a:cubicBezTo>
                    <a:pt x="16504" y="41433"/>
                    <a:pt x="16756" y="41464"/>
                    <a:pt x="17024" y="41464"/>
                  </a:cubicBezTo>
                  <a:cubicBezTo>
                    <a:pt x="21228" y="41464"/>
                    <a:pt x="29542" y="33788"/>
                    <a:pt x="30061" y="31714"/>
                  </a:cubicBezTo>
                  <a:cubicBezTo>
                    <a:pt x="30612" y="29508"/>
                    <a:pt x="30888" y="10203"/>
                    <a:pt x="29785" y="6343"/>
                  </a:cubicBezTo>
                  <a:cubicBezTo>
                    <a:pt x="28681" y="2482"/>
                    <a:pt x="22338" y="0"/>
                    <a:pt x="182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3516;p64">
              <a:extLst>
                <a:ext uri="{FF2B5EF4-FFF2-40B4-BE49-F238E27FC236}">
                  <a16:creationId xmlns:a16="http://schemas.microsoft.com/office/drawing/2014/main" id="{D3A8A1C2-FAA6-8752-9854-EFBED7E9A5BB}"/>
                </a:ext>
              </a:extLst>
            </p:cNvPr>
            <p:cNvSpPr/>
            <p:nvPr/>
          </p:nvSpPr>
          <p:spPr>
            <a:xfrm>
              <a:off x="3788075" y="1490875"/>
              <a:ext cx="788975" cy="1052225"/>
            </a:xfrm>
            <a:custGeom>
              <a:avLst/>
              <a:gdLst/>
              <a:ahLst/>
              <a:cxnLst/>
              <a:rect l="l" t="t" r="r" b="b"/>
              <a:pathLst>
                <a:path w="31559" h="42089" extrusionOk="0">
                  <a:moveTo>
                    <a:pt x="18512" y="625"/>
                  </a:moveTo>
                  <a:cubicBezTo>
                    <a:pt x="18513" y="625"/>
                    <a:pt x="18514" y="625"/>
                    <a:pt x="18515" y="625"/>
                  </a:cubicBezTo>
                  <a:cubicBezTo>
                    <a:pt x="22403" y="625"/>
                    <a:pt x="28730" y="3007"/>
                    <a:pt x="29798" y="6741"/>
                  </a:cubicBezTo>
                  <a:cubicBezTo>
                    <a:pt x="30900" y="10592"/>
                    <a:pt x="30590" y="29875"/>
                    <a:pt x="30071" y="31952"/>
                  </a:cubicBezTo>
                  <a:cubicBezTo>
                    <a:pt x="29737" y="33289"/>
                    <a:pt x="25376" y="37707"/>
                    <a:pt x="21325" y="40047"/>
                  </a:cubicBezTo>
                  <a:cubicBezTo>
                    <a:pt x="19703" y="40984"/>
                    <a:pt x="18344" y="41466"/>
                    <a:pt x="17339" y="41466"/>
                  </a:cubicBezTo>
                  <a:cubicBezTo>
                    <a:pt x="17095" y="41466"/>
                    <a:pt x="16871" y="41437"/>
                    <a:pt x="16670" y="41379"/>
                  </a:cubicBezTo>
                  <a:cubicBezTo>
                    <a:pt x="12865" y="40292"/>
                    <a:pt x="4210" y="35109"/>
                    <a:pt x="4210" y="30648"/>
                  </a:cubicBezTo>
                  <a:cubicBezTo>
                    <a:pt x="4210" y="28465"/>
                    <a:pt x="913" y="13444"/>
                    <a:pt x="633" y="12169"/>
                  </a:cubicBezTo>
                  <a:cubicBezTo>
                    <a:pt x="2567" y="2750"/>
                    <a:pt x="14478" y="625"/>
                    <a:pt x="18512" y="625"/>
                  </a:cubicBezTo>
                  <a:close/>
                  <a:moveTo>
                    <a:pt x="18515" y="1"/>
                  </a:moveTo>
                  <a:cubicBezTo>
                    <a:pt x="14341" y="1"/>
                    <a:pt x="1986" y="2225"/>
                    <a:pt x="8" y="12109"/>
                  </a:cubicBezTo>
                  <a:cubicBezTo>
                    <a:pt x="0" y="12151"/>
                    <a:pt x="0" y="12195"/>
                    <a:pt x="10" y="12237"/>
                  </a:cubicBezTo>
                  <a:cubicBezTo>
                    <a:pt x="45" y="12399"/>
                    <a:pt x="3587" y="28483"/>
                    <a:pt x="3587" y="30647"/>
                  </a:cubicBezTo>
                  <a:cubicBezTo>
                    <a:pt x="3587" y="35611"/>
                    <a:pt x="12751" y="40908"/>
                    <a:pt x="16498" y="41978"/>
                  </a:cubicBezTo>
                  <a:cubicBezTo>
                    <a:pt x="16757" y="42052"/>
                    <a:pt x="17037" y="42088"/>
                    <a:pt x="17342" y="42088"/>
                  </a:cubicBezTo>
                  <a:cubicBezTo>
                    <a:pt x="18467" y="42088"/>
                    <a:pt x="19907" y="41586"/>
                    <a:pt x="21636" y="40586"/>
                  </a:cubicBezTo>
                  <a:cubicBezTo>
                    <a:pt x="25725" y="38225"/>
                    <a:pt x="30268" y="33732"/>
                    <a:pt x="30675" y="32102"/>
                  </a:cubicBezTo>
                  <a:cubicBezTo>
                    <a:pt x="31218" y="29937"/>
                    <a:pt x="31559" y="10633"/>
                    <a:pt x="30397" y="6569"/>
                  </a:cubicBezTo>
                  <a:cubicBezTo>
                    <a:pt x="29234" y="2499"/>
                    <a:pt x="22693" y="1"/>
                    <a:pt x="18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3517;p64">
              <a:extLst>
                <a:ext uri="{FF2B5EF4-FFF2-40B4-BE49-F238E27FC236}">
                  <a16:creationId xmlns:a16="http://schemas.microsoft.com/office/drawing/2014/main" id="{5301E2F6-0D6A-3162-C9DE-0339BBCDFE51}"/>
                </a:ext>
              </a:extLst>
            </p:cNvPr>
            <p:cNvSpPr/>
            <p:nvPr/>
          </p:nvSpPr>
          <p:spPr>
            <a:xfrm>
              <a:off x="3795900" y="1498675"/>
              <a:ext cx="772250" cy="1036625"/>
            </a:xfrm>
            <a:custGeom>
              <a:avLst/>
              <a:gdLst/>
              <a:ahLst/>
              <a:cxnLst/>
              <a:rect l="l" t="t" r="r" b="b"/>
              <a:pathLst>
                <a:path w="30890" h="41465" extrusionOk="0">
                  <a:moveTo>
                    <a:pt x="18202" y="0"/>
                  </a:moveTo>
                  <a:cubicBezTo>
                    <a:pt x="14065" y="0"/>
                    <a:pt x="1931" y="2207"/>
                    <a:pt x="1" y="11859"/>
                  </a:cubicBezTo>
                  <a:cubicBezTo>
                    <a:pt x="1" y="11859"/>
                    <a:pt x="2146" y="21582"/>
                    <a:pt x="3116" y="27016"/>
                  </a:cubicBezTo>
                  <a:cubicBezTo>
                    <a:pt x="3142" y="24538"/>
                    <a:pt x="3556" y="19749"/>
                    <a:pt x="6240" y="17662"/>
                  </a:cubicBezTo>
                  <a:cubicBezTo>
                    <a:pt x="9944" y="14780"/>
                    <a:pt x="16118" y="14369"/>
                    <a:pt x="19616" y="12722"/>
                  </a:cubicBezTo>
                  <a:cubicBezTo>
                    <a:pt x="23114" y="11077"/>
                    <a:pt x="23937" y="6755"/>
                    <a:pt x="23937" y="6755"/>
                  </a:cubicBezTo>
                  <a:cubicBezTo>
                    <a:pt x="23937" y="6755"/>
                    <a:pt x="24143" y="14369"/>
                    <a:pt x="25789" y="16220"/>
                  </a:cubicBezTo>
                  <a:cubicBezTo>
                    <a:pt x="27436" y="18072"/>
                    <a:pt x="29081" y="19307"/>
                    <a:pt x="29288" y="22600"/>
                  </a:cubicBezTo>
                  <a:cubicBezTo>
                    <a:pt x="29493" y="25892"/>
                    <a:pt x="30111" y="29186"/>
                    <a:pt x="28464" y="31859"/>
                  </a:cubicBezTo>
                  <a:cubicBezTo>
                    <a:pt x="26818" y="34534"/>
                    <a:pt x="20028" y="39679"/>
                    <a:pt x="16942" y="40707"/>
                  </a:cubicBezTo>
                  <a:cubicBezTo>
                    <a:pt x="16466" y="40866"/>
                    <a:pt x="16008" y="41009"/>
                    <a:pt x="15568" y="41138"/>
                  </a:cubicBezTo>
                  <a:cubicBezTo>
                    <a:pt x="15817" y="41226"/>
                    <a:pt x="16053" y="41304"/>
                    <a:pt x="16273" y="41367"/>
                  </a:cubicBezTo>
                  <a:cubicBezTo>
                    <a:pt x="16505" y="41433"/>
                    <a:pt x="16757" y="41465"/>
                    <a:pt x="17026" y="41465"/>
                  </a:cubicBezTo>
                  <a:cubicBezTo>
                    <a:pt x="21230" y="41465"/>
                    <a:pt x="29543" y="33788"/>
                    <a:pt x="30062" y="31715"/>
                  </a:cubicBezTo>
                  <a:cubicBezTo>
                    <a:pt x="30613" y="29508"/>
                    <a:pt x="30889" y="10204"/>
                    <a:pt x="29786" y="6343"/>
                  </a:cubicBezTo>
                  <a:cubicBezTo>
                    <a:pt x="28681" y="2482"/>
                    <a:pt x="22338" y="0"/>
                    <a:pt x="18202"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3518;p64">
              <a:extLst>
                <a:ext uri="{FF2B5EF4-FFF2-40B4-BE49-F238E27FC236}">
                  <a16:creationId xmlns:a16="http://schemas.microsoft.com/office/drawing/2014/main" id="{F707198A-B025-597F-DF3B-29C99FB3114F}"/>
                </a:ext>
              </a:extLst>
            </p:cNvPr>
            <p:cNvSpPr/>
            <p:nvPr/>
          </p:nvSpPr>
          <p:spPr>
            <a:xfrm>
              <a:off x="3884775" y="2245675"/>
              <a:ext cx="222925" cy="246375"/>
            </a:xfrm>
            <a:custGeom>
              <a:avLst/>
              <a:gdLst/>
              <a:ahLst/>
              <a:cxnLst/>
              <a:rect l="l" t="t" r="r" b="b"/>
              <a:pathLst>
                <a:path w="8917" h="9855" extrusionOk="0">
                  <a:moveTo>
                    <a:pt x="1" y="0"/>
                  </a:moveTo>
                  <a:lnTo>
                    <a:pt x="1" y="0"/>
                  </a:lnTo>
                  <a:cubicBezTo>
                    <a:pt x="19" y="183"/>
                    <a:pt x="31" y="342"/>
                    <a:pt x="31" y="455"/>
                  </a:cubicBezTo>
                  <a:cubicBezTo>
                    <a:pt x="31" y="3911"/>
                    <a:pt x="4844" y="7676"/>
                    <a:pt x="8916" y="9854"/>
                  </a:cubicBezTo>
                  <a:cubicBezTo>
                    <a:pt x="7416" y="8341"/>
                    <a:pt x="3286" y="4148"/>
                    <a:pt x="1451" y="1979"/>
                  </a:cubicBezTo>
                  <a:cubicBezTo>
                    <a:pt x="728" y="1125"/>
                    <a:pt x="279" y="482"/>
                    <a:pt x="1"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3519;p64">
              <a:extLst>
                <a:ext uri="{FF2B5EF4-FFF2-40B4-BE49-F238E27FC236}">
                  <a16:creationId xmlns:a16="http://schemas.microsoft.com/office/drawing/2014/main" id="{4AE18974-2E03-305C-DC9E-B54E1D5D33A0}"/>
                </a:ext>
              </a:extLst>
            </p:cNvPr>
            <p:cNvSpPr/>
            <p:nvPr/>
          </p:nvSpPr>
          <p:spPr>
            <a:xfrm>
              <a:off x="3795900" y="1498675"/>
              <a:ext cx="772250" cy="1036625"/>
            </a:xfrm>
            <a:custGeom>
              <a:avLst/>
              <a:gdLst/>
              <a:ahLst/>
              <a:cxnLst/>
              <a:rect l="l" t="t" r="r" b="b"/>
              <a:pathLst>
                <a:path w="30890" h="41465" extrusionOk="0">
                  <a:moveTo>
                    <a:pt x="18202" y="0"/>
                  </a:moveTo>
                  <a:cubicBezTo>
                    <a:pt x="14065" y="0"/>
                    <a:pt x="1931" y="2207"/>
                    <a:pt x="1" y="11859"/>
                  </a:cubicBezTo>
                  <a:cubicBezTo>
                    <a:pt x="1" y="11859"/>
                    <a:pt x="2146" y="21582"/>
                    <a:pt x="3116" y="27016"/>
                  </a:cubicBezTo>
                  <a:cubicBezTo>
                    <a:pt x="3142" y="24538"/>
                    <a:pt x="3556" y="19749"/>
                    <a:pt x="6240" y="17662"/>
                  </a:cubicBezTo>
                  <a:cubicBezTo>
                    <a:pt x="9944" y="14780"/>
                    <a:pt x="16118" y="14369"/>
                    <a:pt x="19616" y="12722"/>
                  </a:cubicBezTo>
                  <a:cubicBezTo>
                    <a:pt x="23114" y="11077"/>
                    <a:pt x="23937" y="6755"/>
                    <a:pt x="23937" y="6755"/>
                  </a:cubicBezTo>
                  <a:cubicBezTo>
                    <a:pt x="23937" y="6755"/>
                    <a:pt x="24143" y="14369"/>
                    <a:pt x="25789" y="16220"/>
                  </a:cubicBezTo>
                  <a:cubicBezTo>
                    <a:pt x="27436" y="18072"/>
                    <a:pt x="29081" y="19307"/>
                    <a:pt x="29288" y="22600"/>
                  </a:cubicBezTo>
                  <a:cubicBezTo>
                    <a:pt x="29493" y="25892"/>
                    <a:pt x="30111" y="29186"/>
                    <a:pt x="28464" y="31859"/>
                  </a:cubicBezTo>
                  <a:cubicBezTo>
                    <a:pt x="26818" y="34534"/>
                    <a:pt x="20028" y="39679"/>
                    <a:pt x="16942" y="40707"/>
                  </a:cubicBezTo>
                  <a:cubicBezTo>
                    <a:pt x="16466" y="40866"/>
                    <a:pt x="16008" y="41009"/>
                    <a:pt x="15568" y="41138"/>
                  </a:cubicBezTo>
                  <a:cubicBezTo>
                    <a:pt x="15817" y="41226"/>
                    <a:pt x="16053" y="41304"/>
                    <a:pt x="16273" y="41367"/>
                  </a:cubicBezTo>
                  <a:cubicBezTo>
                    <a:pt x="16505" y="41433"/>
                    <a:pt x="16757" y="41465"/>
                    <a:pt x="17026" y="41465"/>
                  </a:cubicBezTo>
                  <a:cubicBezTo>
                    <a:pt x="21230" y="41465"/>
                    <a:pt x="29543" y="33788"/>
                    <a:pt x="30062" y="31715"/>
                  </a:cubicBezTo>
                  <a:cubicBezTo>
                    <a:pt x="30613" y="29508"/>
                    <a:pt x="30889" y="10204"/>
                    <a:pt x="29786" y="6343"/>
                  </a:cubicBezTo>
                  <a:cubicBezTo>
                    <a:pt x="28681" y="2482"/>
                    <a:pt x="22338" y="0"/>
                    <a:pt x="182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3520;p64">
              <a:extLst>
                <a:ext uri="{FF2B5EF4-FFF2-40B4-BE49-F238E27FC236}">
                  <a16:creationId xmlns:a16="http://schemas.microsoft.com/office/drawing/2014/main" id="{B5198656-2C01-EBDD-5F94-BF975084FE75}"/>
                </a:ext>
              </a:extLst>
            </p:cNvPr>
            <p:cNvSpPr/>
            <p:nvPr/>
          </p:nvSpPr>
          <p:spPr>
            <a:xfrm>
              <a:off x="3884775" y="2245675"/>
              <a:ext cx="222925" cy="246375"/>
            </a:xfrm>
            <a:custGeom>
              <a:avLst/>
              <a:gdLst/>
              <a:ahLst/>
              <a:cxnLst/>
              <a:rect l="l" t="t" r="r" b="b"/>
              <a:pathLst>
                <a:path w="8917" h="9855" extrusionOk="0">
                  <a:moveTo>
                    <a:pt x="1" y="0"/>
                  </a:moveTo>
                  <a:lnTo>
                    <a:pt x="1" y="0"/>
                  </a:lnTo>
                  <a:cubicBezTo>
                    <a:pt x="19" y="183"/>
                    <a:pt x="31" y="342"/>
                    <a:pt x="31" y="455"/>
                  </a:cubicBezTo>
                  <a:cubicBezTo>
                    <a:pt x="31" y="3911"/>
                    <a:pt x="4844" y="7676"/>
                    <a:pt x="8916" y="9854"/>
                  </a:cubicBezTo>
                  <a:cubicBezTo>
                    <a:pt x="7416" y="8341"/>
                    <a:pt x="3286" y="4148"/>
                    <a:pt x="1451" y="1979"/>
                  </a:cubicBezTo>
                  <a:cubicBezTo>
                    <a:pt x="728" y="1125"/>
                    <a:pt x="279" y="48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3521;p64">
              <a:extLst>
                <a:ext uri="{FF2B5EF4-FFF2-40B4-BE49-F238E27FC236}">
                  <a16:creationId xmlns:a16="http://schemas.microsoft.com/office/drawing/2014/main" id="{5C3A4D39-AB11-64FD-F180-0D020E00B0D3}"/>
                </a:ext>
              </a:extLst>
            </p:cNvPr>
            <p:cNvSpPr/>
            <p:nvPr/>
          </p:nvSpPr>
          <p:spPr>
            <a:xfrm>
              <a:off x="4114050" y="2009750"/>
              <a:ext cx="38950" cy="69850"/>
            </a:xfrm>
            <a:custGeom>
              <a:avLst/>
              <a:gdLst/>
              <a:ahLst/>
              <a:cxnLst/>
              <a:rect l="l" t="t" r="r" b="b"/>
              <a:pathLst>
                <a:path w="1558" h="2794" extrusionOk="0">
                  <a:moveTo>
                    <a:pt x="779" y="1"/>
                  </a:moveTo>
                  <a:cubicBezTo>
                    <a:pt x="348" y="1"/>
                    <a:pt x="0" y="626"/>
                    <a:pt x="0" y="1397"/>
                  </a:cubicBezTo>
                  <a:cubicBezTo>
                    <a:pt x="0" y="2169"/>
                    <a:pt x="348" y="2794"/>
                    <a:pt x="779" y="2794"/>
                  </a:cubicBezTo>
                  <a:cubicBezTo>
                    <a:pt x="1209" y="2794"/>
                    <a:pt x="1558" y="2169"/>
                    <a:pt x="1558" y="1397"/>
                  </a:cubicBezTo>
                  <a:cubicBezTo>
                    <a:pt x="1558" y="626"/>
                    <a:pt x="1209" y="1"/>
                    <a:pt x="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3522;p64">
              <a:extLst>
                <a:ext uri="{FF2B5EF4-FFF2-40B4-BE49-F238E27FC236}">
                  <a16:creationId xmlns:a16="http://schemas.microsoft.com/office/drawing/2014/main" id="{9D6640A9-CEB2-168E-F3AC-3F299D2A0C6B}"/>
                </a:ext>
              </a:extLst>
            </p:cNvPr>
            <p:cNvSpPr/>
            <p:nvPr/>
          </p:nvSpPr>
          <p:spPr>
            <a:xfrm>
              <a:off x="4340975" y="2009750"/>
              <a:ext cx="38975" cy="69850"/>
            </a:xfrm>
            <a:custGeom>
              <a:avLst/>
              <a:gdLst/>
              <a:ahLst/>
              <a:cxnLst/>
              <a:rect l="l" t="t" r="r" b="b"/>
              <a:pathLst>
                <a:path w="1559" h="2794" extrusionOk="0">
                  <a:moveTo>
                    <a:pt x="780" y="1"/>
                  </a:moveTo>
                  <a:cubicBezTo>
                    <a:pt x="349" y="1"/>
                    <a:pt x="1" y="626"/>
                    <a:pt x="1" y="1397"/>
                  </a:cubicBezTo>
                  <a:cubicBezTo>
                    <a:pt x="1" y="2169"/>
                    <a:pt x="350" y="2794"/>
                    <a:pt x="780" y="2794"/>
                  </a:cubicBezTo>
                  <a:cubicBezTo>
                    <a:pt x="1209" y="2794"/>
                    <a:pt x="1558" y="2169"/>
                    <a:pt x="1558" y="1397"/>
                  </a:cubicBezTo>
                  <a:cubicBezTo>
                    <a:pt x="1558" y="626"/>
                    <a:pt x="1209"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3523;p64">
              <a:extLst>
                <a:ext uri="{FF2B5EF4-FFF2-40B4-BE49-F238E27FC236}">
                  <a16:creationId xmlns:a16="http://schemas.microsoft.com/office/drawing/2014/main" id="{DD400897-5CF2-8827-9620-B3ABA74DDF8F}"/>
                </a:ext>
              </a:extLst>
            </p:cNvPr>
            <p:cNvSpPr/>
            <p:nvPr/>
          </p:nvSpPr>
          <p:spPr>
            <a:xfrm>
              <a:off x="4266100" y="1995450"/>
              <a:ext cx="103175" cy="196725"/>
            </a:xfrm>
            <a:custGeom>
              <a:avLst/>
              <a:gdLst/>
              <a:ahLst/>
              <a:cxnLst/>
              <a:rect l="l" t="t" r="r" b="b"/>
              <a:pathLst>
                <a:path w="4127" h="7869" extrusionOk="0">
                  <a:moveTo>
                    <a:pt x="1163" y="0"/>
                  </a:moveTo>
                  <a:cubicBezTo>
                    <a:pt x="1028" y="0"/>
                    <a:pt x="905" y="87"/>
                    <a:pt x="864" y="223"/>
                  </a:cubicBezTo>
                  <a:cubicBezTo>
                    <a:pt x="774" y="516"/>
                    <a:pt x="7" y="3120"/>
                    <a:pt x="942" y="4053"/>
                  </a:cubicBezTo>
                  <a:cubicBezTo>
                    <a:pt x="1366" y="4477"/>
                    <a:pt x="1971" y="4613"/>
                    <a:pt x="2505" y="4733"/>
                  </a:cubicBezTo>
                  <a:cubicBezTo>
                    <a:pt x="3292" y="4910"/>
                    <a:pt x="3386" y="4992"/>
                    <a:pt x="3339" y="5220"/>
                  </a:cubicBezTo>
                  <a:cubicBezTo>
                    <a:pt x="3220" y="5819"/>
                    <a:pt x="1442" y="6778"/>
                    <a:pt x="218" y="7268"/>
                  </a:cubicBezTo>
                  <a:cubicBezTo>
                    <a:pt x="80" y="7324"/>
                    <a:pt x="1" y="7470"/>
                    <a:pt x="29" y="7616"/>
                  </a:cubicBezTo>
                  <a:cubicBezTo>
                    <a:pt x="57" y="7763"/>
                    <a:pt x="185" y="7868"/>
                    <a:pt x="334" y="7869"/>
                  </a:cubicBezTo>
                  <a:cubicBezTo>
                    <a:pt x="374" y="7869"/>
                    <a:pt x="413" y="7861"/>
                    <a:pt x="449" y="7847"/>
                  </a:cubicBezTo>
                  <a:cubicBezTo>
                    <a:pt x="995" y="7629"/>
                    <a:pt x="3723" y="6485"/>
                    <a:pt x="3951" y="5342"/>
                  </a:cubicBezTo>
                  <a:cubicBezTo>
                    <a:pt x="4127" y="4459"/>
                    <a:pt x="3269" y="4266"/>
                    <a:pt x="2642" y="4125"/>
                  </a:cubicBezTo>
                  <a:cubicBezTo>
                    <a:pt x="2191" y="4023"/>
                    <a:pt x="1678" y="3908"/>
                    <a:pt x="1382" y="3612"/>
                  </a:cubicBezTo>
                  <a:cubicBezTo>
                    <a:pt x="876" y="3106"/>
                    <a:pt x="1161" y="1377"/>
                    <a:pt x="1460" y="406"/>
                  </a:cubicBezTo>
                  <a:cubicBezTo>
                    <a:pt x="1511" y="240"/>
                    <a:pt x="1420" y="65"/>
                    <a:pt x="1254" y="14"/>
                  </a:cubicBezTo>
                  <a:cubicBezTo>
                    <a:pt x="1224" y="5"/>
                    <a:pt x="1193" y="0"/>
                    <a:pt x="1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3524;p64">
              <a:extLst>
                <a:ext uri="{FF2B5EF4-FFF2-40B4-BE49-F238E27FC236}">
                  <a16:creationId xmlns:a16="http://schemas.microsoft.com/office/drawing/2014/main" id="{2E8F9997-0BBF-D29B-06D0-C2C5FEC8812B}"/>
                </a:ext>
              </a:extLst>
            </p:cNvPr>
            <p:cNvSpPr/>
            <p:nvPr/>
          </p:nvSpPr>
          <p:spPr>
            <a:xfrm>
              <a:off x="4120625" y="2243725"/>
              <a:ext cx="152325" cy="52250"/>
            </a:xfrm>
            <a:custGeom>
              <a:avLst/>
              <a:gdLst/>
              <a:ahLst/>
              <a:cxnLst/>
              <a:rect l="l" t="t" r="r" b="b"/>
              <a:pathLst>
                <a:path w="6093" h="2090" extrusionOk="0">
                  <a:moveTo>
                    <a:pt x="355" y="1"/>
                  </a:moveTo>
                  <a:cubicBezTo>
                    <a:pt x="295" y="1"/>
                    <a:pt x="235" y="18"/>
                    <a:pt x="182" y="53"/>
                  </a:cubicBezTo>
                  <a:cubicBezTo>
                    <a:pt x="38" y="150"/>
                    <a:pt x="0" y="347"/>
                    <a:pt x="98" y="489"/>
                  </a:cubicBezTo>
                  <a:cubicBezTo>
                    <a:pt x="941" y="1752"/>
                    <a:pt x="2242" y="2090"/>
                    <a:pt x="3395" y="2090"/>
                  </a:cubicBezTo>
                  <a:cubicBezTo>
                    <a:pt x="4672" y="2090"/>
                    <a:pt x="5767" y="1675"/>
                    <a:pt x="5853" y="1642"/>
                  </a:cubicBezTo>
                  <a:cubicBezTo>
                    <a:pt x="6013" y="1579"/>
                    <a:pt x="6092" y="1398"/>
                    <a:pt x="6029" y="1238"/>
                  </a:cubicBezTo>
                  <a:cubicBezTo>
                    <a:pt x="5981" y="1115"/>
                    <a:pt x="5864" y="1040"/>
                    <a:pt x="5740" y="1040"/>
                  </a:cubicBezTo>
                  <a:cubicBezTo>
                    <a:pt x="5702" y="1040"/>
                    <a:pt x="5664" y="1047"/>
                    <a:pt x="5626" y="1061"/>
                  </a:cubicBezTo>
                  <a:cubicBezTo>
                    <a:pt x="5607" y="1068"/>
                    <a:pt x="4582" y="1458"/>
                    <a:pt x="3408" y="1458"/>
                  </a:cubicBezTo>
                  <a:cubicBezTo>
                    <a:pt x="2411" y="1458"/>
                    <a:pt x="1306" y="1177"/>
                    <a:pt x="618" y="143"/>
                  </a:cubicBezTo>
                  <a:cubicBezTo>
                    <a:pt x="557" y="51"/>
                    <a:pt x="457" y="1"/>
                    <a:pt x="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3525;p64">
              <a:extLst>
                <a:ext uri="{FF2B5EF4-FFF2-40B4-BE49-F238E27FC236}">
                  <a16:creationId xmlns:a16="http://schemas.microsoft.com/office/drawing/2014/main" id="{89FC10F5-5758-1684-3CEE-F377F23DC134}"/>
                </a:ext>
              </a:extLst>
            </p:cNvPr>
            <p:cNvSpPr/>
            <p:nvPr/>
          </p:nvSpPr>
          <p:spPr>
            <a:xfrm>
              <a:off x="4053050" y="1930375"/>
              <a:ext cx="121450" cy="60025"/>
            </a:xfrm>
            <a:custGeom>
              <a:avLst/>
              <a:gdLst/>
              <a:ahLst/>
              <a:cxnLst/>
              <a:rect l="l" t="t" r="r" b="b"/>
              <a:pathLst>
                <a:path w="4858" h="2401" extrusionOk="0">
                  <a:moveTo>
                    <a:pt x="2975" y="0"/>
                  </a:moveTo>
                  <a:cubicBezTo>
                    <a:pt x="2541" y="0"/>
                    <a:pt x="2132" y="83"/>
                    <a:pt x="1752" y="249"/>
                  </a:cubicBezTo>
                  <a:cubicBezTo>
                    <a:pt x="555" y="771"/>
                    <a:pt x="98" y="1928"/>
                    <a:pt x="79" y="1976"/>
                  </a:cubicBezTo>
                  <a:cubicBezTo>
                    <a:pt x="1" y="2181"/>
                    <a:pt x="151" y="2400"/>
                    <a:pt x="369" y="2400"/>
                  </a:cubicBezTo>
                  <a:cubicBezTo>
                    <a:pt x="499" y="2400"/>
                    <a:pt x="615" y="2321"/>
                    <a:pt x="661" y="2201"/>
                  </a:cubicBezTo>
                  <a:cubicBezTo>
                    <a:pt x="664" y="2191"/>
                    <a:pt x="1040" y="1240"/>
                    <a:pt x="2001" y="820"/>
                  </a:cubicBezTo>
                  <a:cubicBezTo>
                    <a:pt x="2300" y="689"/>
                    <a:pt x="2625" y="624"/>
                    <a:pt x="2974" y="624"/>
                  </a:cubicBezTo>
                  <a:cubicBezTo>
                    <a:pt x="3411" y="624"/>
                    <a:pt x="3886" y="726"/>
                    <a:pt x="4394" y="929"/>
                  </a:cubicBezTo>
                  <a:cubicBezTo>
                    <a:pt x="4431" y="943"/>
                    <a:pt x="4469" y="950"/>
                    <a:pt x="4506" y="950"/>
                  </a:cubicBezTo>
                  <a:cubicBezTo>
                    <a:pt x="4630" y="950"/>
                    <a:pt x="4747" y="876"/>
                    <a:pt x="4795" y="754"/>
                  </a:cubicBezTo>
                  <a:cubicBezTo>
                    <a:pt x="4858" y="596"/>
                    <a:pt x="4783" y="416"/>
                    <a:pt x="4625" y="351"/>
                  </a:cubicBezTo>
                  <a:cubicBezTo>
                    <a:pt x="4042" y="117"/>
                    <a:pt x="3491" y="0"/>
                    <a:pt x="2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3526;p64">
              <a:extLst>
                <a:ext uri="{FF2B5EF4-FFF2-40B4-BE49-F238E27FC236}">
                  <a16:creationId xmlns:a16="http://schemas.microsoft.com/office/drawing/2014/main" id="{75DFCABE-030A-881C-14B6-17F8A3BA1BEA}"/>
                </a:ext>
              </a:extLst>
            </p:cNvPr>
            <p:cNvSpPr/>
            <p:nvPr/>
          </p:nvSpPr>
          <p:spPr>
            <a:xfrm>
              <a:off x="4296650" y="1917900"/>
              <a:ext cx="108825" cy="46975"/>
            </a:xfrm>
            <a:custGeom>
              <a:avLst/>
              <a:gdLst/>
              <a:ahLst/>
              <a:cxnLst/>
              <a:rect l="l" t="t" r="r" b="b"/>
              <a:pathLst>
                <a:path w="4353" h="1879" extrusionOk="0">
                  <a:moveTo>
                    <a:pt x="2006" y="0"/>
                  </a:moveTo>
                  <a:cubicBezTo>
                    <a:pt x="1975" y="0"/>
                    <a:pt x="1943" y="1"/>
                    <a:pt x="1912" y="2"/>
                  </a:cubicBezTo>
                  <a:cubicBezTo>
                    <a:pt x="794" y="60"/>
                    <a:pt x="117" y="1137"/>
                    <a:pt x="88" y="1183"/>
                  </a:cubicBezTo>
                  <a:cubicBezTo>
                    <a:pt x="0" y="1329"/>
                    <a:pt x="46" y="1519"/>
                    <a:pt x="191" y="1608"/>
                  </a:cubicBezTo>
                  <a:cubicBezTo>
                    <a:pt x="242" y="1640"/>
                    <a:pt x="299" y="1655"/>
                    <a:pt x="355" y="1655"/>
                  </a:cubicBezTo>
                  <a:cubicBezTo>
                    <a:pt x="458" y="1655"/>
                    <a:pt x="559" y="1604"/>
                    <a:pt x="619" y="1511"/>
                  </a:cubicBezTo>
                  <a:cubicBezTo>
                    <a:pt x="624" y="1502"/>
                    <a:pt x="1156" y="663"/>
                    <a:pt x="1947" y="624"/>
                  </a:cubicBezTo>
                  <a:cubicBezTo>
                    <a:pt x="1966" y="623"/>
                    <a:pt x="1984" y="623"/>
                    <a:pt x="2003" y="623"/>
                  </a:cubicBezTo>
                  <a:cubicBezTo>
                    <a:pt x="2550" y="623"/>
                    <a:pt x="3122" y="1003"/>
                    <a:pt x="3701" y="1756"/>
                  </a:cubicBezTo>
                  <a:cubicBezTo>
                    <a:pt x="3760" y="1833"/>
                    <a:pt x="3851" y="1879"/>
                    <a:pt x="3948" y="1879"/>
                  </a:cubicBezTo>
                  <a:lnTo>
                    <a:pt x="3948" y="1879"/>
                  </a:lnTo>
                  <a:cubicBezTo>
                    <a:pt x="4206" y="1878"/>
                    <a:pt x="4353" y="1583"/>
                    <a:pt x="4195" y="1377"/>
                  </a:cubicBezTo>
                  <a:cubicBezTo>
                    <a:pt x="3492" y="462"/>
                    <a:pt x="2767" y="0"/>
                    <a:pt x="2006" y="0"/>
                  </a:cubicBezTo>
                  <a:close/>
                  <a:moveTo>
                    <a:pt x="3948" y="1879"/>
                  </a:moveTo>
                  <a:lnTo>
                    <a:pt x="3948" y="1879"/>
                  </a:lnTo>
                  <a:cubicBezTo>
                    <a:pt x="3948" y="1879"/>
                    <a:pt x="3948" y="1879"/>
                    <a:pt x="3947" y="1879"/>
                  </a:cubicBezTo>
                  <a:lnTo>
                    <a:pt x="3949" y="1879"/>
                  </a:lnTo>
                  <a:cubicBezTo>
                    <a:pt x="3948" y="1879"/>
                    <a:pt x="3948" y="1879"/>
                    <a:pt x="3948" y="18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3527;p64">
              <a:extLst>
                <a:ext uri="{FF2B5EF4-FFF2-40B4-BE49-F238E27FC236}">
                  <a16:creationId xmlns:a16="http://schemas.microsoft.com/office/drawing/2014/main" id="{57CBC952-30C6-D66D-E06E-7C0B95416656}"/>
                </a:ext>
              </a:extLst>
            </p:cNvPr>
            <p:cNvSpPr/>
            <p:nvPr/>
          </p:nvSpPr>
          <p:spPr>
            <a:xfrm>
              <a:off x="3602850" y="1373075"/>
              <a:ext cx="1068675" cy="711650"/>
            </a:xfrm>
            <a:custGeom>
              <a:avLst/>
              <a:gdLst/>
              <a:ahLst/>
              <a:cxnLst/>
              <a:rect l="l" t="t" r="r" b="b"/>
              <a:pathLst>
                <a:path w="42747" h="28466" extrusionOk="0">
                  <a:moveTo>
                    <a:pt x="20315" y="1"/>
                  </a:moveTo>
                  <a:cubicBezTo>
                    <a:pt x="17700" y="1"/>
                    <a:pt x="14756" y="506"/>
                    <a:pt x="11584" y="1714"/>
                  </a:cubicBezTo>
                  <a:cubicBezTo>
                    <a:pt x="0" y="6126"/>
                    <a:pt x="1380" y="17985"/>
                    <a:pt x="1932" y="20192"/>
                  </a:cubicBezTo>
                  <a:cubicBezTo>
                    <a:pt x="2483" y="22397"/>
                    <a:pt x="6344" y="28189"/>
                    <a:pt x="8826" y="28465"/>
                  </a:cubicBezTo>
                  <a:cubicBezTo>
                    <a:pt x="8826" y="28465"/>
                    <a:pt x="11032" y="26535"/>
                    <a:pt x="11032" y="24604"/>
                  </a:cubicBezTo>
                  <a:cubicBezTo>
                    <a:pt x="11032" y="22673"/>
                    <a:pt x="16272" y="18813"/>
                    <a:pt x="21512" y="17158"/>
                  </a:cubicBezTo>
                  <a:cubicBezTo>
                    <a:pt x="24808" y="16117"/>
                    <a:pt x="28428" y="14202"/>
                    <a:pt x="30525" y="11759"/>
                  </a:cubicBezTo>
                  <a:cubicBezTo>
                    <a:pt x="30533" y="13028"/>
                    <a:pt x="30741" y="14868"/>
                    <a:pt x="31715" y="16331"/>
                  </a:cubicBezTo>
                  <a:cubicBezTo>
                    <a:pt x="33370" y="18813"/>
                    <a:pt x="35852" y="20192"/>
                    <a:pt x="35852" y="21019"/>
                  </a:cubicBezTo>
                  <a:cubicBezTo>
                    <a:pt x="35852" y="21846"/>
                    <a:pt x="37231" y="24880"/>
                    <a:pt x="38334" y="24880"/>
                  </a:cubicBezTo>
                  <a:cubicBezTo>
                    <a:pt x="39437" y="24880"/>
                    <a:pt x="39437" y="20468"/>
                    <a:pt x="39713" y="18537"/>
                  </a:cubicBezTo>
                  <a:cubicBezTo>
                    <a:pt x="39988" y="16607"/>
                    <a:pt x="42746" y="11643"/>
                    <a:pt x="38885" y="7230"/>
                  </a:cubicBezTo>
                  <a:cubicBezTo>
                    <a:pt x="37100" y="5189"/>
                    <a:pt x="35258" y="4565"/>
                    <a:pt x="33711" y="4565"/>
                  </a:cubicBezTo>
                  <a:cubicBezTo>
                    <a:pt x="32894" y="4565"/>
                    <a:pt x="32159" y="4739"/>
                    <a:pt x="31558" y="4971"/>
                  </a:cubicBezTo>
                  <a:cubicBezTo>
                    <a:pt x="29969" y="2299"/>
                    <a:pt x="25892" y="1"/>
                    <a:pt x="20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3528;p64">
              <a:extLst>
                <a:ext uri="{FF2B5EF4-FFF2-40B4-BE49-F238E27FC236}">
                  <a16:creationId xmlns:a16="http://schemas.microsoft.com/office/drawing/2014/main" id="{D72ECEBF-D777-AA55-9C46-A4CE23931CA4}"/>
                </a:ext>
              </a:extLst>
            </p:cNvPr>
            <p:cNvSpPr/>
            <p:nvPr/>
          </p:nvSpPr>
          <p:spPr>
            <a:xfrm>
              <a:off x="3566450" y="1365050"/>
              <a:ext cx="1094925" cy="727450"/>
            </a:xfrm>
            <a:custGeom>
              <a:avLst/>
              <a:gdLst/>
              <a:ahLst/>
              <a:cxnLst/>
              <a:rect l="l" t="t" r="r" b="b"/>
              <a:pathLst>
                <a:path w="43797" h="29098" extrusionOk="0">
                  <a:moveTo>
                    <a:pt x="22025" y="721"/>
                  </a:moveTo>
                  <a:cubicBezTo>
                    <a:pt x="26415" y="721"/>
                    <a:pt x="30684" y="1985"/>
                    <a:pt x="32747" y="5452"/>
                  </a:cubicBezTo>
                  <a:cubicBezTo>
                    <a:pt x="32804" y="5549"/>
                    <a:pt x="32907" y="5604"/>
                    <a:pt x="33014" y="5604"/>
                  </a:cubicBezTo>
                  <a:cubicBezTo>
                    <a:pt x="33051" y="5604"/>
                    <a:pt x="33089" y="5598"/>
                    <a:pt x="33126" y="5584"/>
                  </a:cubicBezTo>
                  <a:cubicBezTo>
                    <a:pt x="33646" y="5383"/>
                    <a:pt x="34351" y="5196"/>
                    <a:pt x="35172" y="5196"/>
                  </a:cubicBezTo>
                  <a:cubicBezTo>
                    <a:pt x="36590" y="5196"/>
                    <a:pt x="38353" y="5753"/>
                    <a:pt x="40107" y="7756"/>
                  </a:cubicBezTo>
                  <a:cubicBezTo>
                    <a:pt x="43099" y="11177"/>
                    <a:pt x="41986" y="14871"/>
                    <a:pt x="41249" y="17315"/>
                  </a:cubicBezTo>
                  <a:cubicBezTo>
                    <a:pt x="41071" y="17905"/>
                    <a:pt x="40918" y="18414"/>
                    <a:pt x="40860" y="18814"/>
                  </a:cubicBezTo>
                  <a:cubicBezTo>
                    <a:pt x="40791" y="19300"/>
                    <a:pt x="40739" y="19936"/>
                    <a:pt x="40683" y="20609"/>
                  </a:cubicBezTo>
                  <a:cubicBezTo>
                    <a:pt x="40580" y="21890"/>
                    <a:pt x="40334" y="24890"/>
                    <a:pt x="39790" y="24890"/>
                  </a:cubicBezTo>
                  <a:cubicBezTo>
                    <a:pt x="38965" y="24890"/>
                    <a:pt x="37620" y="22148"/>
                    <a:pt x="37620" y="21340"/>
                  </a:cubicBezTo>
                  <a:cubicBezTo>
                    <a:pt x="37620" y="20805"/>
                    <a:pt x="37041" y="20276"/>
                    <a:pt x="36166" y="19475"/>
                  </a:cubicBezTo>
                  <a:cubicBezTo>
                    <a:pt x="35321" y="18700"/>
                    <a:pt x="34270" y="17737"/>
                    <a:pt x="33430" y="16479"/>
                  </a:cubicBezTo>
                  <a:cubicBezTo>
                    <a:pt x="32504" y="15088"/>
                    <a:pt x="32301" y="13318"/>
                    <a:pt x="32294" y="12078"/>
                  </a:cubicBezTo>
                  <a:cubicBezTo>
                    <a:pt x="32293" y="11889"/>
                    <a:pt x="32138" y="11768"/>
                    <a:pt x="31979" y="11768"/>
                  </a:cubicBezTo>
                  <a:cubicBezTo>
                    <a:pt x="31895" y="11768"/>
                    <a:pt x="31810" y="11801"/>
                    <a:pt x="31745" y="11877"/>
                  </a:cubicBezTo>
                  <a:cubicBezTo>
                    <a:pt x="29899" y="14027"/>
                    <a:pt x="26583" y="16011"/>
                    <a:pt x="22874" y="17183"/>
                  </a:cubicBezTo>
                  <a:cubicBezTo>
                    <a:pt x="17575" y="18855"/>
                    <a:pt x="12176" y="22763"/>
                    <a:pt x="12176" y="24925"/>
                  </a:cubicBezTo>
                  <a:cubicBezTo>
                    <a:pt x="12176" y="26459"/>
                    <a:pt x="10605" y="28053"/>
                    <a:pt x="10180" y="28455"/>
                  </a:cubicBezTo>
                  <a:cubicBezTo>
                    <a:pt x="7903" y="28008"/>
                    <a:pt x="4238" y="22632"/>
                    <a:pt x="3690" y="20438"/>
                  </a:cubicBezTo>
                  <a:cubicBezTo>
                    <a:pt x="3656" y="20305"/>
                    <a:pt x="725" y="7060"/>
                    <a:pt x="13150" y="2327"/>
                  </a:cubicBezTo>
                  <a:cubicBezTo>
                    <a:pt x="15661" y="1371"/>
                    <a:pt x="18873" y="721"/>
                    <a:pt x="22025" y="721"/>
                  </a:cubicBezTo>
                  <a:close/>
                  <a:moveTo>
                    <a:pt x="21841" y="0"/>
                  </a:moveTo>
                  <a:cubicBezTo>
                    <a:pt x="19142" y="0"/>
                    <a:pt x="16127" y="526"/>
                    <a:pt x="12928" y="1745"/>
                  </a:cubicBezTo>
                  <a:cubicBezTo>
                    <a:pt x="1" y="6669"/>
                    <a:pt x="3051" y="20450"/>
                    <a:pt x="3085" y="20588"/>
                  </a:cubicBezTo>
                  <a:cubicBezTo>
                    <a:pt x="3641" y="22810"/>
                    <a:pt x="7531" y="28794"/>
                    <a:pt x="10248" y="29096"/>
                  </a:cubicBezTo>
                  <a:cubicBezTo>
                    <a:pt x="10259" y="29097"/>
                    <a:pt x="10270" y="29098"/>
                    <a:pt x="10282" y="29098"/>
                  </a:cubicBezTo>
                  <a:cubicBezTo>
                    <a:pt x="10357" y="29098"/>
                    <a:pt x="10430" y="29070"/>
                    <a:pt x="10488" y="29020"/>
                  </a:cubicBezTo>
                  <a:cubicBezTo>
                    <a:pt x="10581" y="28938"/>
                    <a:pt x="12800" y="26974"/>
                    <a:pt x="12800" y="24925"/>
                  </a:cubicBezTo>
                  <a:cubicBezTo>
                    <a:pt x="12800" y="23219"/>
                    <a:pt x="17776" y="19446"/>
                    <a:pt x="23062" y="17777"/>
                  </a:cubicBezTo>
                  <a:cubicBezTo>
                    <a:pt x="26554" y="16674"/>
                    <a:pt x="29716" y="14860"/>
                    <a:pt x="31699" y="12847"/>
                  </a:cubicBezTo>
                  <a:cubicBezTo>
                    <a:pt x="31784" y="14077"/>
                    <a:pt x="32082" y="15579"/>
                    <a:pt x="32912" y="16825"/>
                  </a:cubicBezTo>
                  <a:cubicBezTo>
                    <a:pt x="33793" y="18146"/>
                    <a:pt x="34876" y="19138"/>
                    <a:pt x="35745" y="19934"/>
                  </a:cubicBezTo>
                  <a:cubicBezTo>
                    <a:pt x="36361" y="20497"/>
                    <a:pt x="36997" y="21080"/>
                    <a:pt x="36997" y="21340"/>
                  </a:cubicBezTo>
                  <a:cubicBezTo>
                    <a:pt x="36997" y="22222"/>
                    <a:pt x="38417" y="25513"/>
                    <a:pt x="39791" y="25513"/>
                  </a:cubicBezTo>
                  <a:cubicBezTo>
                    <a:pt x="40831" y="25513"/>
                    <a:pt x="41066" y="23591"/>
                    <a:pt x="41305" y="20660"/>
                  </a:cubicBezTo>
                  <a:cubicBezTo>
                    <a:pt x="41359" y="19996"/>
                    <a:pt x="41411" y="19368"/>
                    <a:pt x="41478" y="18902"/>
                  </a:cubicBezTo>
                  <a:cubicBezTo>
                    <a:pt x="41528" y="18548"/>
                    <a:pt x="41675" y="18061"/>
                    <a:pt x="41845" y="17495"/>
                  </a:cubicBezTo>
                  <a:cubicBezTo>
                    <a:pt x="42575" y="15075"/>
                    <a:pt x="43797" y="11026"/>
                    <a:pt x="40576" y="7346"/>
                  </a:cubicBezTo>
                  <a:cubicBezTo>
                    <a:pt x="38658" y="5155"/>
                    <a:pt x="36685" y="4585"/>
                    <a:pt x="35153" y="4585"/>
                  </a:cubicBezTo>
                  <a:cubicBezTo>
                    <a:pt x="34332" y="4585"/>
                    <a:pt x="33637" y="4749"/>
                    <a:pt x="33147" y="4914"/>
                  </a:cubicBezTo>
                  <a:cubicBezTo>
                    <a:pt x="31315" y="2073"/>
                    <a:pt x="27200" y="0"/>
                    <a:pt x="21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3529;p64">
              <a:extLst>
                <a:ext uri="{FF2B5EF4-FFF2-40B4-BE49-F238E27FC236}">
                  <a16:creationId xmlns:a16="http://schemas.microsoft.com/office/drawing/2014/main" id="{D3CD5C31-2E21-190F-31A5-F3C9B7DD321B}"/>
                </a:ext>
              </a:extLst>
            </p:cNvPr>
            <p:cNvSpPr/>
            <p:nvPr/>
          </p:nvSpPr>
          <p:spPr>
            <a:xfrm>
              <a:off x="3756950" y="1838900"/>
              <a:ext cx="65875" cy="73650"/>
            </a:xfrm>
            <a:custGeom>
              <a:avLst/>
              <a:gdLst/>
              <a:ahLst/>
              <a:cxnLst/>
              <a:rect l="l" t="t" r="r" b="b"/>
              <a:pathLst>
                <a:path w="2635" h="2946" extrusionOk="0">
                  <a:moveTo>
                    <a:pt x="2278" y="1"/>
                  </a:moveTo>
                  <a:cubicBezTo>
                    <a:pt x="2223" y="1"/>
                    <a:pt x="2168" y="15"/>
                    <a:pt x="2118" y="46"/>
                  </a:cubicBezTo>
                  <a:cubicBezTo>
                    <a:pt x="898" y="784"/>
                    <a:pt x="217" y="1613"/>
                    <a:pt x="36" y="2577"/>
                  </a:cubicBezTo>
                  <a:cubicBezTo>
                    <a:pt x="0" y="2768"/>
                    <a:pt x="147" y="2946"/>
                    <a:pt x="343" y="2946"/>
                  </a:cubicBezTo>
                  <a:cubicBezTo>
                    <a:pt x="493" y="2946"/>
                    <a:pt x="621" y="2839"/>
                    <a:pt x="649" y="2692"/>
                  </a:cubicBezTo>
                  <a:cubicBezTo>
                    <a:pt x="794" y="1912"/>
                    <a:pt x="1381" y="1221"/>
                    <a:pt x="2440" y="579"/>
                  </a:cubicBezTo>
                  <a:cubicBezTo>
                    <a:pt x="2587" y="490"/>
                    <a:pt x="2634" y="299"/>
                    <a:pt x="2545" y="152"/>
                  </a:cubicBezTo>
                  <a:cubicBezTo>
                    <a:pt x="2487" y="54"/>
                    <a:pt x="2384" y="1"/>
                    <a:pt x="2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3530;p64">
              <a:extLst>
                <a:ext uri="{FF2B5EF4-FFF2-40B4-BE49-F238E27FC236}">
                  <a16:creationId xmlns:a16="http://schemas.microsoft.com/office/drawing/2014/main" id="{9D4DF5C3-C539-EF43-6368-4B518D0CE4C2}"/>
                </a:ext>
              </a:extLst>
            </p:cNvPr>
            <p:cNvSpPr/>
            <p:nvPr/>
          </p:nvSpPr>
          <p:spPr>
            <a:xfrm>
              <a:off x="3855825" y="1588850"/>
              <a:ext cx="494075" cy="241900"/>
            </a:xfrm>
            <a:custGeom>
              <a:avLst/>
              <a:gdLst/>
              <a:ahLst/>
              <a:cxnLst/>
              <a:rect l="l" t="t" r="r" b="b"/>
              <a:pathLst>
                <a:path w="19763" h="9676" extrusionOk="0">
                  <a:moveTo>
                    <a:pt x="19407" y="1"/>
                  </a:moveTo>
                  <a:cubicBezTo>
                    <a:pt x="19304" y="1"/>
                    <a:pt x="19203" y="52"/>
                    <a:pt x="19143" y="146"/>
                  </a:cubicBezTo>
                  <a:cubicBezTo>
                    <a:pt x="19115" y="189"/>
                    <a:pt x="16349" y="4489"/>
                    <a:pt x="11406" y="6060"/>
                  </a:cubicBezTo>
                  <a:cubicBezTo>
                    <a:pt x="10094" y="6479"/>
                    <a:pt x="8514" y="6848"/>
                    <a:pt x="6840" y="7238"/>
                  </a:cubicBezTo>
                  <a:cubicBezTo>
                    <a:pt x="4543" y="7775"/>
                    <a:pt x="2167" y="8329"/>
                    <a:pt x="222" y="9072"/>
                  </a:cubicBezTo>
                  <a:cubicBezTo>
                    <a:pt x="82" y="9126"/>
                    <a:pt x="0" y="9272"/>
                    <a:pt x="28" y="9420"/>
                  </a:cubicBezTo>
                  <a:cubicBezTo>
                    <a:pt x="55" y="9568"/>
                    <a:pt x="184" y="9675"/>
                    <a:pt x="334" y="9675"/>
                  </a:cubicBezTo>
                  <a:cubicBezTo>
                    <a:pt x="372" y="9675"/>
                    <a:pt x="409" y="9669"/>
                    <a:pt x="444" y="9654"/>
                  </a:cubicBezTo>
                  <a:cubicBezTo>
                    <a:pt x="2351" y="8927"/>
                    <a:pt x="4705" y="8377"/>
                    <a:pt x="6982" y="7845"/>
                  </a:cubicBezTo>
                  <a:cubicBezTo>
                    <a:pt x="8667" y="7452"/>
                    <a:pt x="10261" y="7080"/>
                    <a:pt x="11595" y="6655"/>
                  </a:cubicBezTo>
                  <a:cubicBezTo>
                    <a:pt x="16761" y="5012"/>
                    <a:pt x="19554" y="663"/>
                    <a:pt x="19670" y="479"/>
                  </a:cubicBezTo>
                  <a:cubicBezTo>
                    <a:pt x="19763" y="334"/>
                    <a:pt x="19718" y="141"/>
                    <a:pt x="19574" y="49"/>
                  </a:cubicBezTo>
                  <a:cubicBezTo>
                    <a:pt x="19522" y="16"/>
                    <a:pt x="19464" y="1"/>
                    <a:pt x="194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3531;p64">
              <a:extLst>
                <a:ext uri="{FF2B5EF4-FFF2-40B4-BE49-F238E27FC236}">
                  <a16:creationId xmlns:a16="http://schemas.microsoft.com/office/drawing/2014/main" id="{5A0D702A-49C4-3829-7DC8-69EA7A4EEFFE}"/>
                </a:ext>
              </a:extLst>
            </p:cNvPr>
            <p:cNvSpPr/>
            <p:nvPr/>
          </p:nvSpPr>
          <p:spPr>
            <a:xfrm>
              <a:off x="3732325" y="1559800"/>
              <a:ext cx="559425" cy="131875"/>
            </a:xfrm>
            <a:custGeom>
              <a:avLst/>
              <a:gdLst/>
              <a:ahLst/>
              <a:cxnLst/>
              <a:rect l="l" t="t" r="r" b="b"/>
              <a:pathLst>
                <a:path w="22377" h="5275" extrusionOk="0">
                  <a:moveTo>
                    <a:pt x="22021" y="0"/>
                  </a:moveTo>
                  <a:cubicBezTo>
                    <a:pt x="21961" y="0"/>
                    <a:pt x="21900" y="18"/>
                    <a:pt x="21846" y="55"/>
                  </a:cubicBezTo>
                  <a:cubicBezTo>
                    <a:pt x="21796" y="89"/>
                    <a:pt x="16734" y="3500"/>
                    <a:pt x="11069" y="3954"/>
                  </a:cubicBezTo>
                  <a:cubicBezTo>
                    <a:pt x="9986" y="4041"/>
                    <a:pt x="8966" y="4070"/>
                    <a:pt x="8018" y="4070"/>
                  </a:cubicBezTo>
                  <a:cubicBezTo>
                    <a:pt x="6888" y="4070"/>
                    <a:pt x="5862" y="4029"/>
                    <a:pt x="4956" y="3992"/>
                  </a:cubicBezTo>
                  <a:cubicBezTo>
                    <a:pt x="4234" y="3963"/>
                    <a:pt x="3583" y="3936"/>
                    <a:pt x="3006" y="3936"/>
                  </a:cubicBezTo>
                  <a:cubicBezTo>
                    <a:pt x="1573" y="3936"/>
                    <a:pt x="597" y="4099"/>
                    <a:pt x="138" y="4789"/>
                  </a:cubicBezTo>
                  <a:cubicBezTo>
                    <a:pt x="0" y="4997"/>
                    <a:pt x="148" y="5274"/>
                    <a:pt x="397" y="5274"/>
                  </a:cubicBezTo>
                  <a:cubicBezTo>
                    <a:pt x="502" y="5274"/>
                    <a:pt x="599" y="5222"/>
                    <a:pt x="656" y="5135"/>
                  </a:cubicBezTo>
                  <a:cubicBezTo>
                    <a:pt x="962" y="4677"/>
                    <a:pt x="1799" y="4560"/>
                    <a:pt x="3000" y="4560"/>
                  </a:cubicBezTo>
                  <a:cubicBezTo>
                    <a:pt x="3568" y="4560"/>
                    <a:pt x="4217" y="4586"/>
                    <a:pt x="4930" y="4615"/>
                  </a:cubicBezTo>
                  <a:cubicBezTo>
                    <a:pt x="5844" y="4652"/>
                    <a:pt x="6880" y="4694"/>
                    <a:pt x="8022" y="4694"/>
                  </a:cubicBezTo>
                  <a:cubicBezTo>
                    <a:pt x="8982" y="4694"/>
                    <a:pt x="10017" y="4664"/>
                    <a:pt x="11119" y="4576"/>
                  </a:cubicBezTo>
                  <a:cubicBezTo>
                    <a:pt x="16946" y="4110"/>
                    <a:pt x="21986" y="714"/>
                    <a:pt x="22198" y="569"/>
                  </a:cubicBezTo>
                  <a:cubicBezTo>
                    <a:pt x="22339" y="473"/>
                    <a:pt x="22377" y="279"/>
                    <a:pt x="22279" y="136"/>
                  </a:cubicBezTo>
                  <a:cubicBezTo>
                    <a:pt x="22219" y="48"/>
                    <a:pt x="22121" y="0"/>
                    <a:pt x="220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3532;p64">
              <a:extLst>
                <a:ext uri="{FF2B5EF4-FFF2-40B4-BE49-F238E27FC236}">
                  <a16:creationId xmlns:a16="http://schemas.microsoft.com/office/drawing/2014/main" id="{16CBB1B7-87F4-8078-381C-72EFFA1B5C10}"/>
                </a:ext>
              </a:extLst>
            </p:cNvPr>
            <p:cNvSpPr/>
            <p:nvPr/>
          </p:nvSpPr>
          <p:spPr>
            <a:xfrm>
              <a:off x="4566525" y="1698075"/>
              <a:ext cx="21325" cy="74975"/>
            </a:xfrm>
            <a:custGeom>
              <a:avLst/>
              <a:gdLst/>
              <a:ahLst/>
              <a:cxnLst/>
              <a:rect l="l" t="t" r="r" b="b"/>
              <a:pathLst>
                <a:path w="853" h="2999" extrusionOk="0">
                  <a:moveTo>
                    <a:pt x="339" y="1"/>
                  </a:moveTo>
                  <a:cubicBezTo>
                    <a:pt x="320" y="1"/>
                    <a:pt x="300" y="2"/>
                    <a:pt x="281" y="6"/>
                  </a:cubicBezTo>
                  <a:cubicBezTo>
                    <a:pt x="111" y="39"/>
                    <a:pt x="0" y="204"/>
                    <a:pt x="33" y="373"/>
                  </a:cubicBezTo>
                  <a:cubicBezTo>
                    <a:pt x="171" y="1092"/>
                    <a:pt x="229" y="1867"/>
                    <a:pt x="201" y="2677"/>
                  </a:cubicBezTo>
                  <a:cubicBezTo>
                    <a:pt x="194" y="2849"/>
                    <a:pt x="330" y="2993"/>
                    <a:pt x="502" y="2998"/>
                  </a:cubicBezTo>
                  <a:lnTo>
                    <a:pt x="513" y="2998"/>
                  </a:lnTo>
                  <a:cubicBezTo>
                    <a:pt x="680" y="2998"/>
                    <a:pt x="817" y="2864"/>
                    <a:pt x="824" y="2698"/>
                  </a:cubicBezTo>
                  <a:cubicBezTo>
                    <a:pt x="853" y="1842"/>
                    <a:pt x="792" y="1020"/>
                    <a:pt x="645" y="256"/>
                  </a:cubicBezTo>
                  <a:cubicBezTo>
                    <a:pt x="618" y="105"/>
                    <a:pt x="486" y="1"/>
                    <a:pt x="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3533;p64">
              <a:extLst>
                <a:ext uri="{FF2B5EF4-FFF2-40B4-BE49-F238E27FC236}">
                  <a16:creationId xmlns:a16="http://schemas.microsoft.com/office/drawing/2014/main" id="{7C23EE50-B6E9-32F4-C96B-52CD68928A90}"/>
                </a:ext>
              </a:extLst>
            </p:cNvPr>
            <p:cNvSpPr/>
            <p:nvPr/>
          </p:nvSpPr>
          <p:spPr>
            <a:xfrm>
              <a:off x="4431125" y="1542350"/>
              <a:ext cx="144275" cy="140100"/>
            </a:xfrm>
            <a:custGeom>
              <a:avLst/>
              <a:gdLst/>
              <a:ahLst/>
              <a:cxnLst/>
              <a:rect l="l" t="t" r="r" b="b"/>
              <a:pathLst>
                <a:path w="5771" h="5604" extrusionOk="0">
                  <a:moveTo>
                    <a:pt x="347" y="1"/>
                  </a:moveTo>
                  <a:cubicBezTo>
                    <a:pt x="211" y="1"/>
                    <a:pt x="86" y="91"/>
                    <a:pt x="47" y="229"/>
                  </a:cubicBezTo>
                  <a:cubicBezTo>
                    <a:pt x="1" y="395"/>
                    <a:pt x="98" y="566"/>
                    <a:pt x="264" y="612"/>
                  </a:cubicBezTo>
                  <a:cubicBezTo>
                    <a:pt x="299" y="622"/>
                    <a:pt x="3811" y="1645"/>
                    <a:pt x="5126" y="5395"/>
                  </a:cubicBezTo>
                  <a:cubicBezTo>
                    <a:pt x="5170" y="5519"/>
                    <a:pt x="5288" y="5603"/>
                    <a:pt x="5421" y="5603"/>
                  </a:cubicBezTo>
                  <a:cubicBezTo>
                    <a:pt x="5455" y="5603"/>
                    <a:pt x="5490" y="5598"/>
                    <a:pt x="5523" y="5586"/>
                  </a:cubicBezTo>
                  <a:cubicBezTo>
                    <a:pt x="5686" y="5529"/>
                    <a:pt x="5771" y="5352"/>
                    <a:pt x="5714" y="5189"/>
                  </a:cubicBezTo>
                  <a:cubicBezTo>
                    <a:pt x="4294" y="1136"/>
                    <a:pt x="588" y="56"/>
                    <a:pt x="432" y="13"/>
                  </a:cubicBezTo>
                  <a:cubicBezTo>
                    <a:pt x="403" y="5"/>
                    <a:pt x="375"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3534;p64">
              <a:extLst>
                <a:ext uri="{FF2B5EF4-FFF2-40B4-BE49-F238E27FC236}">
                  <a16:creationId xmlns:a16="http://schemas.microsoft.com/office/drawing/2014/main" id="{05B8D1B7-C4A3-389E-FFD6-FAEEAF6EE321}"/>
                </a:ext>
              </a:extLst>
            </p:cNvPr>
            <p:cNvSpPr/>
            <p:nvPr/>
          </p:nvSpPr>
          <p:spPr>
            <a:xfrm>
              <a:off x="3834900" y="2187175"/>
              <a:ext cx="354250" cy="202700"/>
            </a:xfrm>
            <a:custGeom>
              <a:avLst/>
              <a:gdLst/>
              <a:ahLst/>
              <a:cxnLst/>
              <a:rect l="l" t="t" r="r" b="b"/>
              <a:pathLst>
                <a:path w="14170" h="8108" extrusionOk="0">
                  <a:moveTo>
                    <a:pt x="354" y="1"/>
                  </a:moveTo>
                  <a:cubicBezTo>
                    <a:pt x="289" y="1"/>
                    <a:pt x="223" y="21"/>
                    <a:pt x="167" y="63"/>
                  </a:cubicBezTo>
                  <a:cubicBezTo>
                    <a:pt x="29" y="166"/>
                    <a:pt x="0" y="361"/>
                    <a:pt x="103" y="499"/>
                  </a:cubicBezTo>
                  <a:cubicBezTo>
                    <a:pt x="282" y="738"/>
                    <a:pt x="4495" y="6364"/>
                    <a:pt x="6874" y="7620"/>
                  </a:cubicBezTo>
                  <a:cubicBezTo>
                    <a:pt x="7549" y="7977"/>
                    <a:pt x="8376" y="8108"/>
                    <a:pt x="9225" y="8108"/>
                  </a:cubicBezTo>
                  <a:cubicBezTo>
                    <a:pt x="11438" y="8108"/>
                    <a:pt x="13788" y="7219"/>
                    <a:pt x="13923" y="7167"/>
                  </a:cubicBezTo>
                  <a:cubicBezTo>
                    <a:pt x="14087" y="7107"/>
                    <a:pt x="14169" y="6925"/>
                    <a:pt x="14106" y="6763"/>
                  </a:cubicBezTo>
                  <a:cubicBezTo>
                    <a:pt x="14059" y="6638"/>
                    <a:pt x="13941" y="6562"/>
                    <a:pt x="13816" y="6562"/>
                  </a:cubicBezTo>
                  <a:cubicBezTo>
                    <a:pt x="13777" y="6562"/>
                    <a:pt x="13738" y="6569"/>
                    <a:pt x="13700" y="6585"/>
                  </a:cubicBezTo>
                  <a:cubicBezTo>
                    <a:pt x="13667" y="6597"/>
                    <a:pt x="11319" y="7484"/>
                    <a:pt x="9210" y="7484"/>
                  </a:cubicBezTo>
                  <a:cubicBezTo>
                    <a:pt x="8459" y="7484"/>
                    <a:pt x="7740" y="7372"/>
                    <a:pt x="7165" y="7068"/>
                  </a:cubicBezTo>
                  <a:cubicBezTo>
                    <a:pt x="4911" y="5878"/>
                    <a:pt x="645" y="183"/>
                    <a:pt x="603" y="126"/>
                  </a:cubicBezTo>
                  <a:cubicBezTo>
                    <a:pt x="542" y="44"/>
                    <a:pt x="449" y="1"/>
                    <a:pt x="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3535;p64">
              <a:extLst>
                <a:ext uri="{FF2B5EF4-FFF2-40B4-BE49-F238E27FC236}">
                  <a16:creationId xmlns:a16="http://schemas.microsoft.com/office/drawing/2014/main" id="{2F4AC75D-EDEF-407D-576D-DE1AE8E8239E}"/>
                </a:ext>
              </a:extLst>
            </p:cNvPr>
            <p:cNvSpPr/>
            <p:nvPr/>
          </p:nvSpPr>
          <p:spPr>
            <a:xfrm>
              <a:off x="4141125" y="2334375"/>
              <a:ext cx="77650" cy="51800"/>
            </a:xfrm>
            <a:custGeom>
              <a:avLst/>
              <a:gdLst/>
              <a:ahLst/>
              <a:cxnLst/>
              <a:rect l="l" t="t" r="r" b="b"/>
              <a:pathLst>
                <a:path w="3106" h="2072" extrusionOk="0">
                  <a:moveTo>
                    <a:pt x="1553" y="1"/>
                  </a:moveTo>
                  <a:cubicBezTo>
                    <a:pt x="695" y="1"/>
                    <a:pt x="1" y="466"/>
                    <a:pt x="1" y="1037"/>
                  </a:cubicBezTo>
                  <a:cubicBezTo>
                    <a:pt x="1" y="1608"/>
                    <a:pt x="695" y="2072"/>
                    <a:pt x="1553" y="2072"/>
                  </a:cubicBezTo>
                  <a:cubicBezTo>
                    <a:pt x="2410" y="2072"/>
                    <a:pt x="3105" y="1608"/>
                    <a:pt x="3105" y="1037"/>
                  </a:cubicBezTo>
                  <a:cubicBezTo>
                    <a:pt x="3105" y="465"/>
                    <a:pt x="2410" y="1"/>
                    <a:pt x="1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3536;p64">
              <a:extLst>
                <a:ext uri="{FF2B5EF4-FFF2-40B4-BE49-F238E27FC236}">
                  <a16:creationId xmlns:a16="http://schemas.microsoft.com/office/drawing/2014/main" id="{1B199097-B5DB-2E34-BA6D-D9BC9145C3EE}"/>
                </a:ext>
              </a:extLst>
            </p:cNvPr>
            <p:cNvSpPr/>
            <p:nvPr/>
          </p:nvSpPr>
          <p:spPr>
            <a:xfrm>
              <a:off x="3585300" y="1468750"/>
              <a:ext cx="197650" cy="575550"/>
            </a:xfrm>
            <a:custGeom>
              <a:avLst/>
              <a:gdLst/>
              <a:ahLst/>
              <a:cxnLst/>
              <a:rect l="l" t="t" r="r" b="b"/>
              <a:pathLst>
                <a:path w="7906" h="23022" extrusionOk="0">
                  <a:moveTo>
                    <a:pt x="7906" y="1"/>
                  </a:moveTo>
                  <a:lnTo>
                    <a:pt x="7906" y="1"/>
                  </a:lnTo>
                  <a:cubicBezTo>
                    <a:pt x="7905" y="2"/>
                    <a:pt x="0" y="8140"/>
                    <a:pt x="6976" y="23021"/>
                  </a:cubicBezTo>
                  <a:lnTo>
                    <a:pt x="7906" y="21160"/>
                  </a:lnTo>
                  <a:cubicBezTo>
                    <a:pt x="7906" y="21160"/>
                    <a:pt x="2791" y="7907"/>
                    <a:pt x="79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3537;p64">
              <a:extLst>
                <a:ext uri="{FF2B5EF4-FFF2-40B4-BE49-F238E27FC236}">
                  <a16:creationId xmlns:a16="http://schemas.microsoft.com/office/drawing/2014/main" id="{0CFF7EC5-EC37-900C-C54C-73F2BC9AC182}"/>
                </a:ext>
              </a:extLst>
            </p:cNvPr>
            <p:cNvSpPr/>
            <p:nvPr/>
          </p:nvSpPr>
          <p:spPr>
            <a:xfrm>
              <a:off x="3723150" y="1974275"/>
              <a:ext cx="160725" cy="282200"/>
            </a:xfrm>
            <a:custGeom>
              <a:avLst/>
              <a:gdLst/>
              <a:ahLst/>
              <a:cxnLst/>
              <a:rect l="l" t="t" r="r" b="b"/>
              <a:pathLst>
                <a:path w="6429" h="11288" extrusionOk="0">
                  <a:moveTo>
                    <a:pt x="2574" y="1"/>
                  </a:moveTo>
                  <a:cubicBezTo>
                    <a:pt x="2506" y="1"/>
                    <a:pt x="2437" y="6"/>
                    <a:pt x="2368" y="16"/>
                  </a:cubicBezTo>
                  <a:cubicBezTo>
                    <a:pt x="852" y="245"/>
                    <a:pt x="0" y="2948"/>
                    <a:pt x="468" y="6057"/>
                  </a:cubicBezTo>
                  <a:cubicBezTo>
                    <a:pt x="914" y="9025"/>
                    <a:pt x="2400" y="11288"/>
                    <a:pt x="3855" y="11288"/>
                  </a:cubicBezTo>
                  <a:cubicBezTo>
                    <a:pt x="3923" y="11288"/>
                    <a:pt x="3992" y="11283"/>
                    <a:pt x="4060" y="11273"/>
                  </a:cubicBezTo>
                  <a:cubicBezTo>
                    <a:pt x="5577" y="11045"/>
                    <a:pt x="6428" y="8340"/>
                    <a:pt x="5961" y="5231"/>
                  </a:cubicBezTo>
                  <a:cubicBezTo>
                    <a:pt x="5515" y="2263"/>
                    <a:pt x="4029" y="1"/>
                    <a:pt x="2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3538;p64">
              <a:extLst>
                <a:ext uri="{FF2B5EF4-FFF2-40B4-BE49-F238E27FC236}">
                  <a16:creationId xmlns:a16="http://schemas.microsoft.com/office/drawing/2014/main" id="{C3D656A4-4349-4D25-202D-681913A18130}"/>
                </a:ext>
              </a:extLst>
            </p:cNvPr>
            <p:cNvSpPr/>
            <p:nvPr/>
          </p:nvSpPr>
          <p:spPr>
            <a:xfrm>
              <a:off x="3721300" y="1966500"/>
              <a:ext cx="164425" cy="297775"/>
            </a:xfrm>
            <a:custGeom>
              <a:avLst/>
              <a:gdLst/>
              <a:ahLst/>
              <a:cxnLst/>
              <a:rect l="l" t="t" r="r" b="b"/>
              <a:pathLst>
                <a:path w="6577" h="11911" extrusionOk="0">
                  <a:moveTo>
                    <a:pt x="2651" y="623"/>
                  </a:moveTo>
                  <a:cubicBezTo>
                    <a:pt x="3930" y="623"/>
                    <a:pt x="5312" y="2823"/>
                    <a:pt x="5727" y="5589"/>
                  </a:cubicBezTo>
                  <a:cubicBezTo>
                    <a:pt x="5946" y="7047"/>
                    <a:pt x="5877" y="8453"/>
                    <a:pt x="5532" y="9549"/>
                  </a:cubicBezTo>
                  <a:cubicBezTo>
                    <a:pt x="5215" y="10557"/>
                    <a:pt x="4689" y="11185"/>
                    <a:pt x="4088" y="11276"/>
                  </a:cubicBezTo>
                  <a:cubicBezTo>
                    <a:pt x="4033" y="11284"/>
                    <a:pt x="3978" y="11288"/>
                    <a:pt x="3923" y="11288"/>
                  </a:cubicBezTo>
                  <a:cubicBezTo>
                    <a:pt x="2641" y="11288"/>
                    <a:pt x="1266" y="9087"/>
                    <a:pt x="850" y="6322"/>
                  </a:cubicBezTo>
                  <a:cubicBezTo>
                    <a:pt x="631" y="4864"/>
                    <a:pt x="701" y="3458"/>
                    <a:pt x="1045" y="2361"/>
                  </a:cubicBezTo>
                  <a:cubicBezTo>
                    <a:pt x="1362" y="1354"/>
                    <a:pt x="1888" y="726"/>
                    <a:pt x="2489" y="635"/>
                  </a:cubicBezTo>
                  <a:cubicBezTo>
                    <a:pt x="2543" y="627"/>
                    <a:pt x="2597" y="623"/>
                    <a:pt x="2651" y="623"/>
                  </a:cubicBezTo>
                  <a:close/>
                  <a:moveTo>
                    <a:pt x="2646" y="0"/>
                  </a:moveTo>
                  <a:cubicBezTo>
                    <a:pt x="2563" y="0"/>
                    <a:pt x="2479" y="6"/>
                    <a:pt x="2396" y="19"/>
                  </a:cubicBezTo>
                  <a:cubicBezTo>
                    <a:pt x="1538" y="148"/>
                    <a:pt x="848" y="913"/>
                    <a:pt x="451" y="2174"/>
                  </a:cubicBezTo>
                  <a:cubicBezTo>
                    <a:pt x="78" y="3360"/>
                    <a:pt x="0" y="4865"/>
                    <a:pt x="234" y="6415"/>
                  </a:cubicBezTo>
                  <a:cubicBezTo>
                    <a:pt x="710" y="9580"/>
                    <a:pt x="2300" y="11911"/>
                    <a:pt x="3928" y="11911"/>
                  </a:cubicBezTo>
                  <a:cubicBezTo>
                    <a:pt x="4013" y="11911"/>
                    <a:pt x="4097" y="11904"/>
                    <a:pt x="4181" y="11892"/>
                  </a:cubicBezTo>
                  <a:cubicBezTo>
                    <a:pt x="5038" y="11763"/>
                    <a:pt x="5729" y="10997"/>
                    <a:pt x="6126" y="9737"/>
                  </a:cubicBezTo>
                  <a:cubicBezTo>
                    <a:pt x="6499" y="8551"/>
                    <a:pt x="6576" y="7045"/>
                    <a:pt x="6343" y="5496"/>
                  </a:cubicBezTo>
                  <a:cubicBezTo>
                    <a:pt x="5867" y="2330"/>
                    <a:pt x="4273" y="0"/>
                    <a:pt x="2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3539;p64">
              <a:extLst>
                <a:ext uri="{FF2B5EF4-FFF2-40B4-BE49-F238E27FC236}">
                  <a16:creationId xmlns:a16="http://schemas.microsoft.com/office/drawing/2014/main" id="{EEF89CF7-9B1E-9122-412A-B76A4C8286F3}"/>
                </a:ext>
              </a:extLst>
            </p:cNvPr>
            <p:cNvSpPr/>
            <p:nvPr/>
          </p:nvSpPr>
          <p:spPr>
            <a:xfrm>
              <a:off x="3708900" y="1972075"/>
              <a:ext cx="139500" cy="282025"/>
            </a:xfrm>
            <a:custGeom>
              <a:avLst/>
              <a:gdLst/>
              <a:ahLst/>
              <a:cxnLst/>
              <a:rect l="l" t="t" r="r" b="b"/>
              <a:pathLst>
                <a:path w="5580" h="11281" extrusionOk="0">
                  <a:moveTo>
                    <a:pt x="2225" y="0"/>
                  </a:moveTo>
                  <a:cubicBezTo>
                    <a:pt x="2172" y="0"/>
                    <a:pt x="2118" y="4"/>
                    <a:pt x="2065" y="12"/>
                  </a:cubicBezTo>
                  <a:cubicBezTo>
                    <a:pt x="715" y="216"/>
                    <a:pt x="1" y="2900"/>
                    <a:pt x="468" y="6008"/>
                  </a:cubicBezTo>
                  <a:cubicBezTo>
                    <a:pt x="692" y="7501"/>
                    <a:pt x="1165" y="8894"/>
                    <a:pt x="1781" y="9881"/>
                  </a:cubicBezTo>
                  <a:cubicBezTo>
                    <a:pt x="2348" y="10786"/>
                    <a:pt x="2993" y="11281"/>
                    <a:pt x="3596" y="11281"/>
                  </a:cubicBezTo>
                  <a:cubicBezTo>
                    <a:pt x="3650" y="11281"/>
                    <a:pt x="3704" y="11277"/>
                    <a:pt x="3757" y="11269"/>
                  </a:cubicBezTo>
                  <a:cubicBezTo>
                    <a:pt x="4405" y="11172"/>
                    <a:pt x="4938" y="10485"/>
                    <a:pt x="5237" y="9360"/>
                  </a:cubicBezTo>
                  <a:cubicBezTo>
                    <a:pt x="5537" y="8236"/>
                    <a:pt x="5579" y="6766"/>
                    <a:pt x="5355" y="5274"/>
                  </a:cubicBezTo>
                  <a:cubicBezTo>
                    <a:pt x="5131" y="3781"/>
                    <a:pt x="4658" y="2388"/>
                    <a:pt x="4041" y="1402"/>
                  </a:cubicBezTo>
                  <a:cubicBezTo>
                    <a:pt x="3474" y="496"/>
                    <a:pt x="2829" y="0"/>
                    <a:pt x="22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3540;p64">
              <a:extLst>
                <a:ext uri="{FF2B5EF4-FFF2-40B4-BE49-F238E27FC236}">
                  <a16:creationId xmlns:a16="http://schemas.microsoft.com/office/drawing/2014/main" id="{3A92F322-35BF-1FC3-2B77-87EB43859FF3}"/>
                </a:ext>
              </a:extLst>
            </p:cNvPr>
            <p:cNvSpPr/>
            <p:nvPr/>
          </p:nvSpPr>
          <p:spPr>
            <a:xfrm>
              <a:off x="3700275" y="1964475"/>
              <a:ext cx="155925" cy="297600"/>
            </a:xfrm>
            <a:custGeom>
              <a:avLst/>
              <a:gdLst/>
              <a:ahLst/>
              <a:cxnLst/>
              <a:rect l="l" t="t" r="r" b="b"/>
              <a:pathLst>
                <a:path w="6237" h="11904" extrusionOk="0">
                  <a:moveTo>
                    <a:pt x="2562" y="622"/>
                  </a:moveTo>
                  <a:cubicBezTo>
                    <a:pt x="3565" y="622"/>
                    <a:pt x="4935" y="2605"/>
                    <a:pt x="5389" y="5630"/>
                  </a:cubicBezTo>
                  <a:cubicBezTo>
                    <a:pt x="5608" y="7092"/>
                    <a:pt x="5570" y="8499"/>
                    <a:pt x="5278" y="9590"/>
                  </a:cubicBezTo>
                  <a:cubicBezTo>
                    <a:pt x="5015" y="10580"/>
                    <a:pt x="4568" y="11193"/>
                    <a:pt x="4053" y="11270"/>
                  </a:cubicBezTo>
                  <a:cubicBezTo>
                    <a:pt x="4015" y="11276"/>
                    <a:pt x="3976" y="11279"/>
                    <a:pt x="3937" y="11279"/>
                  </a:cubicBezTo>
                  <a:cubicBezTo>
                    <a:pt x="3446" y="11279"/>
                    <a:pt x="2892" y="10830"/>
                    <a:pt x="2388" y="10026"/>
                  </a:cubicBezTo>
                  <a:cubicBezTo>
                    <a:pt x="1788" y="9067"/>
                    <a:pt x="1337" y="7734"/>
                    <a:pt x="1118" y="6272"/>
                  </a:cubicBezTo>
                  <a:cubicBezTo>
                    <a:pt x="647" y="3137"/>
                    <a:pt x="1443" y="782"/>
                    <a:pt x="2454" y="631"/>
                  </a:cubicBezTo>
                  <a:cubicBezTo>
                    <a:pt x="2485" y="626"/>
                    <a:pt x="2516" y="623"/>
                    <a:pt x="2548" y="623"/>
                  </a:cubicBezTo>
                  <a:cubicBezTo>
                    <a:pt x="2553" y="623"/>
                    <a:pt x="2558" y="623"/>
                    <a:pt x="2562" y="623"/>
                  </a:cubicBezTo>
                  <a:lnTo>
                    <a:pt x="2562" y="622"/>
                  </a:lnTo>
                  <a:close/>
                  <a:moveTo>
                    <a:pt x="2562" y="0"/>
                  </a:moveTo>
                  <a:cubicBezTo>
                    <a:pt x="2495" y="0"/>
                    <a:pt x="2428" y="5"/>
                    <a:pt x="2361" y="15"/>
                  </a:cubicBezTo>
                  <a:cubicBezTo>
                    <a:pt x="818" y="247"/>
                    <a:pt x="1" y="3035"/>
                    <a:pt x="501" y="6364"/>
                  </a:cubicBezTo>
                  <a:cubicBezTo>
                    <a:pt x="733" y="7909"/>
                    <a:pt x="1216" y="9327"/>
                    <a:pt x="1860" y="10356"/>
                  </a:cubicBezTo>
                  <a:cubicBezTo>
                    <a:pt x="2488" y="11362"/>
                    <a:pt x="3217" y="11903"/>
                    <a:pt x="3934" y="11903"/>
                  </a:cubicBezTo>
                  <a:cubicBezTo>
                    <a:pt x="4005" y="11903"/>
                    <a:pt x="4075" y="11898"/>
                    <a:pt x="4146" y="11888"/>
                  </a:cubicBezTo>
                  <a:cubicBezTo>
                    <a:pt x="4928" y="11770"/>
                    <a:pt x="5545" y="11011"/>
                    <a:pt x="5881" y="9752"/>
                  </a:cubicBezTo>
                  <a:cubicBezTo>
                    <a:pt x="6193" y="8579"/>
                    <a:pt x="6237" y="7082"/>
                    <a:pt x="6005" y="5537"/>
                  </a:cubicBezTo>
                  <a:cubicBezTo>
                    <a:pt x="5526" y="2352"/>
                    <a:pt x="4040" y="0"/>
                    <a:pt x="25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3541;p64">
              <a:extLst>
                <a:ext uri="{FF2B5EF4-FFF2-40B4-BE49-F238E27FC236}">
                  <a16:creationId xmlns:a16="http://schemas.microsoft.com/office/drawing/2014/main" id="{7B622815-3B1A-BEA2-F659-10513F817124}"/>
                </a:ext>
              </a:extLst>
            </p:cNvPr>
            <p:cNvSpPr/>
            <p:nvPr/>
          </p:nvSpPr>
          <p:spPr>
            <a:xfrm>
              <a:off x="4871625" y="2656925"/>
              <a:ext cx="358775" cy="1420275"/>
            </a:xfrm>
            <a:custGeom>
              <a:avLst/>
              <a:gdLst/>
              <a:ahLst/>
              <a:cxnLst/>
              <a:rect l="l" t="t" r="r" b="b"/>
              <a:pathLst>
                <a:path w="14351" h="56811" extrusionOk="0">
                  <a:moveTo>
                    <a:pt x="7163" y="0"/>
                  </a:moveTo>
                  <a:lnTo>
                    <a:pt x="0" y="56535"/>
                  </a:lnTo>
                  <a:lnTo>
                    <a:pt x="14351" y="56811"/>
                  </a:lnTo>
                  <a:lnTo>
                    <a:pt x="71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3542;p64">
              <a:extLst>
                <a:ext uri="{FF2B5EF4-FFF2-40B4-BE49-F238E27FC236}">
                  <a16:creationId xmlns:a16="http://schemas.microsoft.com/office/drawing/2014/main" id="{F591A106-F7A3-65D8-F4C2-117DCEE35753}"/>
                </a:ext>
              </a:extLst>
            </p:cNvPr>
            <p:cNvSpPr/>
            <p:nvPr/>
          </p:nvSpPr>
          <p:spPr>
            <a:xfrm>
              <a:off x="4863275" y="2649125"/>
              <a:ext cx="375450" cy="1435900"/>
            </a:xfrm>
            <a:custGeom>
              <a:avLst/>
              <a:gdLst/>
              <a:ahLst/>
              <a:cxnLst/>
              <a:rect l="l" t="t" r="r" b="b"/>
              <a:pathLst>
                <a:path w="15018" h="57436" extrusionOk="0">
                  <a:moveTo>
                    <a:pt x="7497" y="2794"/>
                  </a:moveTo>
                  <a:lnTo>
                    <a:pt x="14331" y="56804"/>
                  </a:lnTo>
                  <a:lnTo>
                    <a:pt x="688" y="56543"/>
                  </a:lnTo>
                  <a:lnTo>
                    <a:pt x="7497" y="2794"/>
                  </a:lnTo>
                  <a:close/>
                  <a:moveTo>
                    <a:pt x="7497" y="1"/>
                  </a:moveTo>
                  <a:cubicBezTo>
                    <a:pt x="7340" y="1"/>
                    <a:pt x="7207" y="117"/>
                    <a:pt x="7188" y="274"/>
                  </a:cubicBezTo>
                  <a:lnTo>
                    <a:pt x="24" y="56808"/>
                  </a:lnTo>
                  <a:cubicBezTo>
                    <a:pt x="1" y="56992"/>
                    <a:pt x="142" y="57156"/>
                    <a:pt x="328" y="57159"/>
                  </a:cubicBezTo>
                  <a:lnTo>
                    <a:pt x="14679" y="57435"/>
                  </a:lnTo>
                  <a:lnTo>
                    <a:pt x="14685" y="57435"/>
                  </a:lnTo>
                  <a:lnTo>
                    <a:pt x="14685" y="57434"/>
                  </a:lnTo>
                  <a:cubicBezTo>
                    <a:pt x="14871" y="57434"/>
                    <a:pt x="15017" y="57271"/>
                    <a:pt x="14994" y="57084"/>
                  </a:cubicBezTo>
                  <a:lnTo>
                    <a:pt x="7806" y="274"/>
                  </a:lnTo>
                  <a:cubicBezTo>
                    <a:pt x="7786" y="118"/>
                    <a:pt x="7654" y="1"/>
                    <a:pt x="7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3543;p64">
              <a:extLst>
                <a:ext uri="{FF2B5EF4-FFF2-40B4-BE49-F238E27FC236}">
                  <a16:creationId xmlns:a16="http://schemas.microsoft.com/office/drawing/2014/main" id="{1DEECC20-8C4E-9F50-95F3-5F40718B20A4}"/>
                </a:ext>
              </a:extLst>
            </p:cNvPr>
            <p:cNvSpPr/>
            <p:nvPr/>
          </p:nvSpPr>
          <p:spPr>
            <a:xfrm>
              <a:off x="3765375" y="2230275"/>
              <a:ext cx="91075" cy="149700"/>
            </a:xfrm>
            <a:custGeom>
              <a:avLst/>
              <a:gdLst/>
              <a:ahLst/>
              <a:cxnLst/>
              <a:rect l="l" t="t" r="r" b="b"/>
              <a:pathLst>
                <a:path w="3643" h="5988" extrusionOk="0">
                  <a:moveTo>
                    <a:pt x="1692" y="0"/>
                  </a:moveTo>
                  <a:cubicBezTo>
                    <a:pt x="943" y="0"/>
                    <a:pt x="61" y="310"/>
                    <a:pt x="61" y="310"/>
                  </a:cubicBezTo>
                  <a:lnTo>
                    <a:pt x="0" y="2407"/>
                  </a:lnTo>
                  <a:cubicBezTo>
                    <a:pt x="0" y="2407"/>
                    <a:pt x="1522" y="5517"/>
                    <a:pt x="2481" y="5867"/>
                  </a:cubicBezTo>
                  <a:cubicBezTo>
                    <a:pt x="2711" y="5951"/>
                    <a:pt x="2896" y="5988"/>
                    <a:pt x="3044" y="5988"/>
                  </a:cubicBezTo>
                  <a:cubicBezTo>
                    <a:pt x="3513" y="5988"/>
                    <a:pt x="3617" y="5623"/>
                    <a:pt x="3628" y="5255"/>
                  </a:cubicBezTo>
                  <a:cubicBezTo>
                    <a:pt x="3643" y="4772"/>
                    <a:pt x="3100" y="1206"/>
                    <a:pt x="2641" y="385"/>
                  </a:cubicBezTo>
                  <a:cubicBezTo>
                    <a:pt x="2477" y="94"/>
                    <a:pt x="2105" y="0"/>
                    <a:pt x="16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3544;p64">
              <a:extLst>
                <a:ext uri="{FF2B5EF4-FFF2-40B4-BE49-F238E27FC236}">
                  <a16:creationId xmlns:a16="http://schemas.microsoft.com/office/drawing/2014/main" id="{B5D4977B-7DFD-80F5-9342-D4169B6C76FB}"/>
                </a:ext>
              </a:extLst>
            </p:cNvPr>
            <p:cNvSpPr/>
            <p:nvPr/>
          </p:nvSpPr>
          <p:spPr>
            <a:xfrm>
              <a:off x="3757525" y="2222375"/>
              <a:ext cx="106750" cy="165400"/>
            </a:xfrm>
            <a:custGeom>
              <a:avLst/>
              <a:gdLst/>
              <a:ahLst/>
              <a:cxnLst/>
              <a:rect l="l" t="t" r="r" b="b"/>
              <a:pathLst>
                <a:path w="4270" h="6616" extrusionOk="0">
                  <a:moveTo>
                    <a:pt x="2012" y="627"/>
                  </a:moveTo>
                  <a:cubicBezTo>
                    <a:pt x="2335" y="627"/>
                    <a:pt x="2591" y="691"/>
                    <a:pt x="2683" y="855"/>
                  </a:cubicBezTo>
                  <a:cubicBezTo>
                    <a:pt x="3115" y="1625"/>
                    <a:pt x="3643" y="5130"/>
                    <a:pt x="3631" y="5562"/>
                  </a:cubicBezTo>
                  <a:cubicBezTo>
                    <a:pt x="3624" y="5773"/>
                    <a:pt x="3585" y="5910"/>
                    <a:pt x="3514" y="5958"/>
                  </a:cubicBezTo>
                  <a:cubicBezTo>
                    <a:pt x="3496" y="5969"/>
                    <a:pt x="3450" y="5991"/>
                    <a:pt x="3356" y="5991"/>
                  </a:cubicBezTo>
                  <a:cubicBezTo>
                    <a:pt x="3261" y="5991"/>
                    <a:pt x="3116" y="5969"/>
                    <a:pt x="2902" y="5890"/>
                  </a:cubicBezTo>
                  <a:cubicBezTo>
                    <a:pt x="2302" y="5672"/>
                    <a:pt x="1206" y="3819"/>
                    <a:pt x="628" y="2654"/>
                  </a:cubicBezTo>
                  <a:lnTo>
                    <a:pt x="680" y="855"/>
                  </a:lnTo>
                  <a:cubicBezTo>
                    <a:pt x="1099" y="727"/>
                    <a:pt x="1608" y="627"/>
                    <a:pt x="2012" y="627"/>
                  </a:cubicBezTo>
                  <a:close/>
                  <a:moveTo>
                    <a:pt x="1989" y="1"/>
                  </a:moveTo>
                  <a:cubicBezTo>
                    <a:pt x="1273" y="1"/>
                    <a:pt x="501" y="252"/>
                    <a:pt x="271" y="333"/>
                  </a:cubicBezTo>
                  <a:cubicBezTo>
                    <a:pt x="150" y="375"/>
                    <a:pt x="67" y="488"/>
                    <a:pt x="63" y="618"/>
                  </a:cubicBezTo>
                  <a:lnTo>
                    <a:pt x="3" y="2713"/>
                  </a:lnTo>
                  <a:cubicBezTo>
                    <a:pt x="1" y="2763"/>
                    <a:pt x="12" y="2813"/>
                    <a:pt x="34" y="2860"/>
                  </a:cubicBezTo>
                  <a:cubicBezTo>
                    <a:pt x="298" y="3397"/>
                    <a:pt x="1664" y="6101"/>
                    <a:pt x="2688" y="6477"/>
                  </a:cubicBezTo>
                  <a:cubicBezTo>
                    <a:pt x="2942" y="6569"/>
                    <a:pt x="3166" y="6616"/>
                    <a:pt x="3360" y="6616"/>
                  </a:cubicBezTo>
                  <a:cubicBezTo>
                    <a:pt x="3557" y="6616"/>
                    <a:pt x="3724" y="6568"/>
                    <a:pt x="3863" y="6473"/>
                  </a:cubicBezTo>
                  <a:cubicBezTo>
                    <a:pt x="4235" y="6222"/>
                    <a:pt x="4248" y="5739"/>
                    <a:pt x="4253" y="5581"/>
                  </a:cubicBezTo>
                  <a:cubicBezTo>
                    <a:pt x="4269" y="5055"/>
                    <a:pt x="3714" y="1419"/>
                    <a:pt x="3226" y="549"/>
                  </a:cubicBezTo>
                  <a:cubicBezTo>
                    <a:pt x="2992" y="131"/>
                    <a:pt x="2505" y="1"/>
                    <a:pt x="19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3545;p64">
              <a:extLst>
                <a:ext uri="{FF2B5EF4-FFF2-40B4-BE49-F238E27FC236}">
                  <a16:creationId xmlns:a16="http://schemas.microsoft.com/office/drawing/2014/main" id="{6A9A7E2D-BE20-C1EF-80B6-9415BBF3E69A}"/>
                </a:ext>
              </a:extLst>
            </p:cNvPr>
            <p:cNvSpPr/>
            <p:nvPr/>
          </p:nvSpPr>
          <p:spPr>
            <a:xfrm>
              <a:off x="3409050" y="2093475"/>
              <a:ext cx="470950" cy="817825"/>
            </a:xfrm>
            <a:custGeom>
              <a:avLst/>
              <a:gdLst/>
              <a:ahLst/>
              <a:cxnLst/>
              <a:rect l="l" t="t" r="r" b="b"/>
              <a:pathLst>
                <a:path w="18838" h="32713" extrusionOk="0">
                  <a:moveTo>
                    <a:pt x="13200" y="1"/>
                  </a:moveTo>
                  <a:cubicBezTo>
                    <a:pt x="11757" y="1"/>
                    <a:pt x="10246" y="42"/>
                    <a:pt x="9789" y="204"/>
                  </a:cubicBezTo>
                  <a:cubicBezTo>
                    <a:pt x="8893" y="520"/>
                    <a:pt x="7086" y="1666"/>
                    <a:pt x="7047" y="3037"/>
                  </a:cubicBezTo>
                  <a:cubicBezTo>
                    <a:pt x="7007" y="4406"/>
                    <a:pt x="5042" y="17029"/>
                    <a:pt x="5042" y="17029"/>
                  </a:cubicBezTo>
                  <a:lnTo>
                    <a:pt x="0" y="31788"/>
                  </a:lnTo>
                  <a:lnTo>
                    <a:pt x="8131" y="32713"/>
                  </a:lnTo>
                  <a:lnTo>
                    <a:pt x="8383" y="17982"/>
                  </a:lnTo>
                  <a:lnTo>
                    <a:pt x="10180" y="17178"/>
                  </a:lnTo>
                  <a:cubicBezTo>
                    <a:pt x="10899" y="16857"/>
                    <a:pt x="10796" y="14283"/>
                    <a:pt x="10796" y="14283"/>
                  </a:cubicBezTo>
                  <a:cubicBezTo>
                    <a:pt x="10796" y="14283"/>
                    <a:pt x="12041" y="14149"/>
                    <a:pt x="13307" y="13328"/>
                  </a:cubicBezTo>
                  <a:cubicBezTo>
                    <a:pt x="14572" y="12509"/>
                    <a:pt x="15115" y="12182"/>
                    <a:pt x="15129" y="11668"/>
                  </a:cubicBezTo>
                  <a:cubicBezTo>
                    <a:pt x="15145" y="11154"/>
                    <a:pt x="15786" y="7404"/>
                    <a:pt x="15988" y="6552"/>
                  </a:cubicBezTo>
                  <a:cubicBezTo>
                    <a:pt x="16190" y="5702"/>
                    <a:pt x="14966" y="5152"/>
                    <a:pt x="14966" y="5152"/>
                  </a:cubicBezTo>
                  <a:lnTo>
                    <a:pt x="9674" y="4141"/>
                  </a:lnTo>
                  <a:lnTo>
                    <a:pt x="10787" y="2460"/>
                  </a:lnTo>
                  <a:cubicBezTo>
                    <a:pt x="10787" y="2460"/>
                    <a:pt x="15050" y="2241"/>
                    <a:pt x="16832" y="1951"/>
                  </a:cubicBezTo>
                  <a:cubicBezTo>
                    <a:pt x="18614" y="1659"/>
                    <a:pt x="18801" y="1324"/>
                    <a:pt x="18821" y="638"/>
                  </a:cubicBezTo>
                  <a:cubicBezTo>
                    <a:pt x="18838" y="74"/>
                    <a:pt x="17393" y="48"/>
                    <a:pt x="16587" y="48"/>
                  </a:cubicBezTo>
                  <a:cubicBezTo>
                    <a:pt x="16508" y="48"/>
                    <a:pt x="16436" y="49"/>
                    <a:pt x="16371" y="49"/>
                  </a:cubicBezTo>
                  <a:cubicBezTo>
                    <a:pt x="16294" y="49"/>
                    <a:pt x="16229" y="48"/>
                    <a:pt x="16178" y="47"/>
                  </a:cubicBezTo>
                  <a:cubicBezTo>
                    <a:pt x="15918" y="39"/>
                    <a:pt x="14590" y="1"/>
                    <a:pt x="13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3546;p64">
              <a:extLst>
                <a:ext uri="{FF2B5EF4-FFF2-40B4-BE49-F238E27FC236}">
                  <a16:creationId xmlns:a16="http://schemas.microsoft.com/office/drawing/2014/main" id="{E5B05FBB-8CD5-DC8C-1446-7350C835250A}"/>
                </a:ext>
              </a:extLst>
            </p:cNvPr>
            <p:cNvSpPr/>
            <p:nvPr/>
          </p:nvSpPr>
          <p:spPr>
            <a:xfrm>
              <a:off x="3400075" y="2085675"/>
              <a:ext cx="487425" cy="833400"/>
            </a:xfrm>
            <a:custGeom>
              <a:avLst/>
              <a:gdLst/>
              <a:ahLst/>
              <a:cxnLst/>
              <a:rect l="l" t="t" r="r" b="b"/>
              <a:pathLst>
                <a:path w="19497" h="33336" extrusionOk="0">
                  <a:moveTo>
                    <a:pt x="13567" y="624"/>
                  </a:moveTo>
                  <a:cubicBezTo>
                    <a:pt x="14531" y="624"/>
                    <a:pt x="15576" y="642"/>
                    <a:pt x="16528" y="670"/>
                  </a:cubicBezTo>
                  <a:cubicBezTo>
                    <a:pt x="16584" y="671"/>
                    <a:pt x="16654" y="671"/>
                    <a:pt x="16739" y="671"/>
                  </a:cubicBezTo>
                  <a:lnTo>
                    <a:pt x="16863" y="671"/>
                  </a:lnTo>
                  <a:cubicBezTo>
                    <a:pt x="18480" y="671"/>
                    <a:pt x="18815" y="844"/>
                    <a:pt x="18869" y="941"/>
                  </a:cubicBezTo>
                  <a:cubicBezTo>
                    <a:pt x="18856" y="1399"/>
                    <a:pt x="18848" y="1676"/>
                    <a:pt x="17141" y="1955"/>
                  </a:cubicBezTo>
                  <a:cubicBezTo>
                    <a:pt x="15397" y="2239"/>
                    <a:pt x="11174" y="2457"/>
                    <a:pt x="11131" y="2460"/>
                  </a:cubicBezTo>
                  <a:cubicBezTo>
                    <a:pt x="11033" y="2465"/>
                    <a:pt x="10942" y="2517"/>
                    <a:pt x="10887" y="2599"/>
                  </a:cubicBezTo>
                  <a:lnTo>
                    <a:pt x="9775" y="4281"/>
                  </a:lnTo>
                  <a:cubicBezTo>
                    <a:pt x="9651" y="4465"/>
                    <a:pt x="9756" y="4717"/>
                    <a:pt x="9975" y="4759"/>
                  </a:cubicBezTo>
                  <a:lnTo>
                    <a:pt x="15225" y="5763"/>
                  </a:lnTo>
                  <a:cubicBezTo>
                    <a:pt x="15388" y="5844"/>
                    <a:pt x="16168" y="6267"/>
                    <a:pt x="16044" y="6792"/>
                  </a:cubicBezTo>
                  <a:cubicBezTo>
                    <a:pt x="15857" y="7581"/>
                    <a:pt x="15193" y="11401"/>
                    <a:pt x="15177" y="11971"/>
                  </a:cubicBezTo>
                  <a:cubicBezTo>
                    <a:pt x="15168" y="12286"/>
                    <a:pt x="14733" y="12580"/>
                    <a:pt x="13662" y="13272"/>
                  </a:cubicBezTo>
                  <a:lnTo>
                    <a:pt x="13497" y="13379"/>
                  </a:lnTo>
                  <a:cubicBezTo>
                    <a:pt x="12315" y="14145"/>
                    <a:pt x="11134" y="14284"/>
                    <a:pt x="11122" y="14286"/>
                  </a:cubicBezTo>
                  <a:cubicBezTo>
                    <a:pt x="10960" y="14304"/>
                    <a:pt x="10838" y="14444"/>
                    <a:pt x="10845" y="14608"/>
                  </a:cubicBezTo>
                  <a:cubicBezTo>
                    <a:pt x="10889" y="15725"/>
                    <a:pt x="10722" y="17067"/>
                    <a:pt x="10413" y="17206"/>
                  </a:cubicBezTo>
                  <a:lnTo>
                    <a:pt x="8616" y="18010"/>
                  </a:lnTo>
                  <a:cubicBezTo>
                    <a:pt x="8506" y="18059"/>
                    <a:pt x="8434" y="18168"/>
                    <a:pt x="8432" y="18289"/>
                  </a:cubicBezTo>
                  <a:lnTo>
                    <a:pt x="8184" y="32674"/>
                  </a:lnTo>
                  <a:lnTo>
                    <a:pt x="780" y="31835"/>
                  </a:lnTo>
                  <a:lnTo>
                    <a:pt x="5696" y="17441"/>
                  </a:lnTo>
                  <a:cubicBezTo>
                    <a:pt x="5701" y="17424"/>
                    <a:pt x="5706" y="17406"/>
                    <a:pt x="5709" y="17387"/>
                  </a:cubicBezTo>
                  <a:cubicBezTo>
                    <a:pt x="5790" y="16872"/>
                    <a:pt x="7677" y="4730"/>
                    <a:pt x="7717" y="3356"/>
                  </a:cubicBezTo>
                  <a:cubicBezTo>
                    <a:pt x="7751" y="2191"/>
                    <a:pt x="9412" y="1105"/>
                    <a:pt x="10253" y="808"/>
                  </a:cubicBezTo>
                  <a:cubicBezTo>
                    <a:pt x="10638" y="673"/>
                    <a:pt x="11994" y="624"/>
                    <a:pt x="13567" y="624"/>
                  </a:cubicBezTo>
                  <a:close/>
                  <a:moveTo>
                    <a:pt x="13568" y="0"/>
                  </a:moveTo>
                  <a:cubicBezTo>
                    <a:pt x="12051" y="0"/>
                    <a:pt x="10536" y="48"/>
                    <a:pt x="10045" y="222"/>
                  </a:cubicBezTo>
                  <a:cubicBezTo>
                    <a:pt x="9140" y="541"/>
                    <a:pt x="7141" y="1769"/>
                    <a:pt x="7094" y="3339"/>
                  </a:cubicBezTo>
                  <a:cubicBezTo>
                    <a:pt x="7057" y="4643"/>
                    <a:pt x="5199" y="16611"/>
                    <a:pt x="5097" y="17265"/>
                  </a:cubicBezTo>
                  <a:lnTo>
                    <a:pt x="64" y="32000"/>
                  </a:lnTo>
                  <a:cubicBezTo>
                    <a:pt x="0" y="32188"/>
                    <a:pt x="127" y="32387"/>
                    <a:pt x="325" y="32410"/>
                  </a:cubicBezTo>
                  <a:lnTo>
                    <a:pt x="8455" y="33334"/>
                  </a:lnTo>
                  <a:cubicBezTo>
                    <a:pt x="8467" y="33335"/>
                    <a:pt x="8479" y="33335"/>
                    <a:pt x="8490" y="33335"/>
                  </a:cubicBezTo>
                  <a:lnTo>
                    <a:pt x="8490" y="33336"/>
                  </a:lnTo>
                  <a:cubicBezTo>
                    <a:pt x="8660" y="33336"/>
                    <a:pt x="8799" y="33199"/>
                    <a:pt x="8803" y="33029"/>
                  </a:cubicBezTo>
                  <a:lnTo>
                    <a:pt x="9051" y="18499"/>
                  </a:lnTo>
                  <a:lnTo>
                    <a:pt x="10667" y="17775"/>
                  </a:lnTo>
                  <a:cubicBezTo>
                    <a:pt x="11417" y="17439"/>
                    <a:pt x="11487" y="15704"/>
                    <a:pt x="11474" y="14859"/>
                  </a:cubicBezTo>
                  <a:cubicBezTo>
                    <a:pt x="11933" y="14770"/>
                    <a:pt x="12876" y="14525"/>
                    <a:pt x="13837" y="13903"/>
                  </a:cubicBezTo>
                  <a:lnTo>
                    <a:pt x="14000" y="13796"/>
                  </a:lnTo>
                  <a:cubicBezTo>
                    <a:pt x="15223" y="13005"/>
                    <a:pt x="15781" y="12644"/>
                    <a:pt x="15801" y="11990"/>
                  </a:cubicBezTo>
                  <a:cubicBezTo>
                    <a:pt x="15814" y="11534"/>
                    <a:pt x="16433" y="7852"/>
                    <a:pt x="16651" y="6937"/>
                  </a:cubicBezTo>
                  <a:cubicBezTo>
                    <a:pt x="16909" y="5848"/>
                    <a:pt x="15512" y="5206"/>
                    <a:pt x="15452" y="5180"/>
                  </a:cubicBezTo>
                  <a:cubicBezTo>
                    <a:pt x="15430" y="5170"/>
                    <a:pt x="15406" y="5162"/>
                    <a:pt x="15383" y="5158"/>
                  </a:cubicBezTo>
                  <a:lnTo>
                    <a:pt x="10552" y="4234"/>
                  </a:lnTo>
                  <a:lnTo>
                    <a:pt x="11320" y="3075"/>
                  </a:lnTo>
                  <a:cubicBezTo>
                    <a:pt x="12117" y="3032"/>
                    <a:pt x="15636" y="2833"/>
                    <a:pt x="17242" y="2571"/>
                  </a:cubicBezTo>
                  <a:cubicBezTo>
                    <a:pt x="18979" y="2287"/>
                    <a:pt x="19463" y="1940"/>
                    <a:pt x="19492" y="960"/>
                  </a:cubicBezTo>
                  <a:cubicBezTo>
                    <a:pt x="19496" y="789"/>
                    <a:pt x="19433" y="631"/>
                    <a:pt x="19309" y="502"/>
                  </a:cubicBezTo>
                  <a:cubicBezTo>
                    <a:pt x="18938" y="122"/>
                    <a:pt x="18051" y="47"/>
                    <a:pt x="17120" y="47"/>
                  </a:cubicBezTo>
                  <a:cubicBezTo>
                    <a:pt x="17023" y="47"/>
                    <a:pt x="16925" y="48"/>
                    <a:pt x="16827" y="50"/>
                  </a:cubicBezTo>
                  <a:cubicBezTo>
                    <a:pt x="16781" y="50"/>
                    <a:pt x="16738" y="50"/>
                    <a:pt x="16699" y="50"/>
                  </a:cubicBezTo>
                  <a:cubicBezTo>
                    <a:pt x="16640" y="50"/>
                    <a:pt x="16588" y="49"/>
                    <a:pt x="16546" y="47"/>
                  </a:cubicBezTo>
                  <a:cubicBezTo>
                    <a:pt x="15833" y="27"/>
                    <a:pt x="14700" y="0"/>
                    <a:pt x="135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3547;p64">
              <a:extLst>
                <a:ext uri="{FF2B5EF4-FFF2-40B4-BE49-F238E27FC236}">
                  <a16:creationId xmlns:a16="http://schemas.microsoft.com/office/drawing/2014/main" id="{C82966C0-E286-EDA9-1CA9-A4F4D2550346}"/>
                </a:ext>
              </a:extLst>
            </p:cNvPr>
            <p:cNvSpPr/>
            <p:nvPr/>
          </p:nvSpPr>
          <p:spPr>
            <a:xfrm>
              <a:off x="3629125" y="2238550"/>
              <a:ext cx="177100" cy="44500"/>
            </a:xfrm>
            <a:custGeom>
              <a:avLst/>
              <a:gdLst/>
              <a:ahLst/>
              <a:cxnLst/>
              <a:rect l="l" t="t" r="r" b="b"/>
              <a:pathLst>
                <a:path w="7084" h="1780" extrusionOk="0">
                  <a:moveTo>
                    <a:pt x="337" y="1"/>
                  </a:moveTo>
                  <a:cubicBezTo>
                    <a:pt x="189" y="1"/>
                    <a:pt x="58" y="106"/>
                    <a:pt x="32" y="257"/>
                  </a:cubicBezTo>
                  <a:cubicBezTo>
                    <a:pt x="1" y="427"/>
                    <a:pt x="113" y="589"/>
                    <a:pt x="282" y="619"/>
                  </a:cubicBezTo>
                  <a:lnTo>
                    <a:pt x="6704" y="1775"/>
                  </a:lnTo>
                  <a:cubicBezTo>
                    <a:pt x="6721" y="1777"/>
                    <a:pt x="6740" y="1780"/>
                    <a:pt x="6758" y="1780"/>
                  </a:cubicBezTo>
                  <a:lnTo>
                    <a:pt x="6758" y="1780"/>
                  </a:lnTo>
                  <a:cubicBezTo>
                    <a:pt x="6921" y="1779"/>
                    <a:pt x="7055" y="1657"/>
                    <a:pt x="7069" y="1496"/>
                  </a:cubicBezTo>
                  <a:cubicBezTo>
                    <a:pt x="7084" y="1335"/>
                    <a:pt x="6972" y="1190"/>
                    <a:pt x="6813" y="1161"/>
                  </a:cubicBezTo>
                  <a:lnTo>
                    <a:pt x="393" y="6"/>
                  </a:lnTo>
                  <a:cubicBezTo>
                    <a:pt x="374" y="2"/>
                    <a:pt x="355" y="1"/>
                    <a:pt x="337" y="1"/>
                  </a:cubicBezTo>
                  <a:close/>
                  <a:moveTo>
                    <a:pt x="6758" y="1780"/>
                  </a:moveTo>
                  <a:cubicBezTo>
                    <a:pt x="6758" y="1780"/>
                    <a:pt x="6758" y="1780"/>
                    <a:pt x="6758" y="1780"/>
                  </a:cubicBezTo>
                  <a:lnTo>
                    <a:pt x="6759" y="1780"/>
                  </a:lnTo>
                  <a:cubicBezTo>
                    <a:pt x="6759" y="1780"/>
                    <a:pt x="6759" y="1780"/>
                    <a:pt x="6758" y="17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3548;p64">
              <a:extLst>
                <a:ext uri="{FF2B5EF4-FFF2-40B4-BE49-F238E27FC236}">
                  <a16:creationId xmlns:a16="http://schemas.microsoft.com/office/drawing/2014/main" id="{31DF0DC3-8B49-BCB7-9735-EBC626A062BD}"/>
                </a:ext>
              </a:extLst>
            </p:cNvPr>
            <p:cNvSpPr/>
            <p:nvPr/>
          </p:nvSpPr>
          <p:spPr>
            <a:xfrm>
              <a:off x="3639050" y="2307425"/>
              <a:ext cx="149000" cy="47725"/>
            </a:xfrm>
            <a:custGeom>
              <a:avLst/>
              <a:gdLst/>
              <a:ahLst/>
              <a:cxnLst/>
              <a:rect l="l" t="t" r="r" b="b"/>
              <a:pathLst>
                <a:path w="5960" h="1909" extrusionOk="0">
                  <a:moveTo>
                    <a:pt x="343" y="1"/>
                  </a:moveTo>
                  <a:cubicBezTo>
                    <a:pt x="203" y="1"/>
                    <a:pt x="76" y="96"/>
                    <a:pt x="41" y="238"/>
                  </a:cubicBezTo>
                  <a:cubicBezTo>
                    <a:pt x="0" y="406"/>
                    <a:pt x="103" y="574"/>
                    <a:pt x="271" y="615"/>
                  </a:cubicBezTo>
                  <a:lnTo>
                    <a:pt x="5558" y="1900"/>
                  </a:lnTo>
                  <a:cubicBezTo>
                    <a:pt x="5582" y="1905"/>
                    <a:pt x="5607" y="1908"/>
                    <a:pt x="5632" y="1908"/>
                  </a:cubicBezTo>
                  <a:cubicBezTo>
                    <a:pt x="5790" y="1908"/>
                    <a:pt x="5922" y="1790"/>
                    <a:pt x="5941" y="1633"/>
                  </a:cubicBezTo>
                  <a:cubicBezTo>
                    <a:pt x="5960" y="1477"/>
                    <a:pt x="5858" y="1331"/>
                    <a:pt x="5705" y="1293"/>
                  </a:cubicBezTo>
                  <a:lnTo>
                    <a:pt x="418" y="10"/>
                  </a:lnTo>
                  <a:cubicBezTo>
                    <a:pt x="393" y="4"/>
                    <a:pt x="368" y="1"/>
                    <a:pt x="3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3549;p64">
              <a:extLst>
                <a:ext uri="{FF2B5EF4-FFF2-40B4-BE49-F238E27FC236}">
                  <a16:creationId xmlns:a16="http://schemas.microsoft.com/office/drawing/2014/main" id="{6321F2BE-0AC8-088E-19DF-57EDDB586C78}"/>
                </a:ext>
              </a:extLst>
            </p:cNvPr>
            <p:cNvSpPr/>
            <p:nvPr/>
          </p:nvSpPr>
          <p:spPr>
            <a:xfrm>
              <a:off x="3654175" y="2394200"/>
              <a:ext cx="57425" cy="64150"/>
            </a:xfrm>
            <a:custGeom>
              <a:avLst/>
              <a:gdLst/>
              <a:ahLst/>
              <a:cxnLst/>
              <a:rect l="l" t="t" r="r" b="b"/>
              <a:pathLst>
                <a:path w="2297" h="2566" extrusionOk="0">
                  <a:moveTo>
                    <a:pt x="2142" y="0"/>
                  </a:moveTo>
                  <a:cubicBezTo>
                    <a:pt x="2142" y="0"/>
                    <a:pt x="996" y="293"/>
                    <a:pt x="503" y="441"/>
                  </a:cubicBezTo>
                  <a:cubicBezTo>
                    <a:pt x="350" y="485"/>
                    <a:pt x="226" y="601"/>
                    <a:pt x="172" y="752"/>
                  </a:cubicBezTo>
                  <a:cubicBezTo>
                    <a:pt x="1" y="1220"/>
                    <a:pt x="505" y="2077"/>
                    <a:pt x="729" y="2423"/>
                  </a:cubicBezTo>
                  <a:cubicBezTo>
                    <a:pt x="787" y="2513"/>
                    <a:pt x="886" y="2566"/>
                    <a:pt x="992" y="2566"/>
                  </a:cubicBezTo>
                  <a:cubicBezTo>
                    <a:pt x="1052" y="2566"/>
                    <a:pt x="1111" y="2548"/>
                    <a:pt x="1160" y="2516"/>
                  </a:cubicBezTo>
                  <a:cubicBezTo>
                    <a:pt x="1305" y="2422"/>
                    <a:pt x="1347" y="2229"/>
                    <a:pt x="1253" y="2084"/>
                  </a:cubicBezTo>
                  <a:cubicBezTo>
                    <a:pt x="993" y="1685"/>
                    <a:pt x="777" y="1211"/>
                    <a:pt x="758" y="1015"/>
                  </a:cubicBezTo>
                  <a:cubicBezTo>
                    <a:pt x="1275" y="865"/>
                    <a:pt x="2296" y="604"/>
                    <a:pt x="2297" y="604"/>
                  </a:cubicBezTo>
                  <a:lnTo>
                    <a:pt x="21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3550;p64">
              <a:extLst>
                <a:ext uri="{FF2B5EF4-FFF2-40B4-BE49-F238E27FC236}">
                  <a16:creationId xmlns:a16="http://schemas.microsoft.com/office/drawing/2014/main" id="{94DB4DA7-F01C-0A9F-B1AE-01D53493FC07}"/>
                </a:ext>
              </a:extLst>
            </p:cNvPr>
            <p:cNvSpPr/>
            <p:nvPr/>
          </p:nvSpPr>
          <p:spPr>
            <a:xfrm>
              <a:off x="3025250" y="2698225"/>
              <a:ext cx="621925" cy="1293075"/>
            </a:xfrm>
            <a:custGeom>
              <a:avLst/>
              <a:gdLst/>
              <a:ahLst/>
              <a:cxnLst/>
              <a:rect l="l" t="t" r="r" b="b"/>
              <a:pathLst>
                <a:path w="24877" h="51723" extrusionOk="0">
                  <a:moveTo>
                    <a:pt x="16087" y="0"/>
                  </a:moveTo>
                  <a:cubicBezTo>
                    <a:pt x="16087" y="0"/>
                    <a:pt x="0" y="37302"/>
                    <a:pt x="132" y="42305"/>
                  </a:cubicBezTo>
                  <a:cubicBezTo>
                    <a:pt x="258" y="47100"/>
                    <a:pt x="3197" y="51722"/>
                    <a:pt x="7365" y="51722"/>
                  </a:cubicBezTo>
                  <a:cubicBezTo>
                    <a:pt x="7545" y="51722"/>
                    <a:pt x="7727" y="51714"/>
                    <a:pt x="7911" y="51696"/>
                  </a:cubicBezTo>
                  <a:cubicBezTo>
                    <a:pt x="12368" y="51271"/>
                    <a:pt x="15803" y="47761"/>
                    <a:pt x="17279" y="44749"/>
                  </a:cubicBezTo>
                  <a:cubicBezTo>
                    <a:pt x="18756" y="41737"/>
                    <a:pt x="24877" y="3312"/>
                    <a:pt x="24877" y="3312"/>
                  </a:cubicBezTo>
                  <a:lnTo>
                    <a:pt x="160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3551;p64">
              <a:extLst>
                <a:ext uri="{FF2B5EF4-FFF2-40B4-BE49-F238E27FC236}">
                  <a16:creationId xmlns:a16="http://schemas.microsoft.com/office/drawing/2014/main" id="{5FB4BE18-4178-B927-1FF6-7DB48AE17574}"/>
                </a:ext>
              </a:extLst>
            </p:cNvPr>
            <p:cNvSpPr/>
            <p:nvPr/>
          </p:nvSpPr>
          <p:spPr>
            <a:xfrm>
              <a:off x="3017425" y="2690425"/>
              <a:ext cx="638050" cy="1308650"/>
            </a:xfrm>
            <a:custGeom>
              <a:avLst/>
              <a:gdLst/>
              <a:ahLst/>
              <a:cxnLst/>
              <a:rect l="l" t="t" r="r" b="b"/>
              <a:pathLst>
                <a:path w="25522" h="52346" extrusionOk="0">
                  <a:moveTo>
                    <a:pt x="16567" y="709"/>
                  </a:moveTo>
                  <a:lnTo>
                    <a:pt x="24842" y="3826"/>
                  </a:lnTo>
                  <a:cubicBezTo>
                    <a:pt x="24310" y="7154"/>
                    <a:pt x="18690" y="42113"/>
                    <a:pt x="17313" y="44924"/>
                  </a:cubicBezTo>
                  <a:cubicBezTo>
                    <a:pt x="15801" y="48007"/>
                    <a:pt x="12395" y="51297"/>
                    <a:pt x="8195" y="51699"/>
                  </a:cubicBezTo>
                  <a:cubicBezTo>
                    <a:pt x="8022" y="51716"/>
                    <a:pt x="7850" y="51724"/>
                    <a:pt x="7679" y="51724"/>
                  </a:cubicBezTo>
                  <a:cubicBezTo>
                    <a:pt x="6341" y="51724"/>
                    <a:pt x="5065" y="51214"/>
                    <a:pt x="3961" y="50235"/>
                  </a:cubicBezTo>
                  <a:cubicBezTo>
                    <a:pt x="2064" y="48557"/>
                    <a:pt x="836" y="45633"/>
                    <a:pt x="756" y="42609"/>
                  </a:cubicBezTo>
                  <a:cubicBezTo>
                    <a:pt x="633" y="37953"/>
                    <a:pt x="15106" y="4113"/>
                    <a:pt x="16567" y="709"/>
                  </a:cubicBezTo>
                  <a:close/>
                  <a:moveTo>
                    <a:pt x="16399" y="1"/>
                  </a:moveTo>
                  <a:cubicBezTo>
                    <a:pt x="16278" y="1"/>
                    <a:pt x="16164" y="72"/>
                    <a:pt x="16114" y="189"/>
                  </a:cubicBezTo>
                  <a:cubicBezTo>
                    <a:pt x="15455" y="1714"/>
                    <a:pt x="1" y="37610"/>
                    <a:pt x="133" y="42624"/>
                  </a:cubicBezTo>
                  <a:cubicBezTo>
                    <a:pt x="217" y="45816"/>
                    <a:pt x="1526" y="48911"/>
                    <a:pt x="3548" y="50703"/>
                  </a:cubicBezTo>
                  <a:cubicBezTo>
                    <a:pt x="4770" y="51785"/>
                    <a:pt x="6189" y="52346"/>
                    <a:pt x="7680" y="52346"/>
                  </a:cubicBezTo>
                  <a:cubicBezTo>
                    <a:pt x="7870" y="52346"/>
                    <a:pt x="8062" y="52337"/>
                    <a:pt x="8254" y="52319"/>
                  </a:cubicBezTo>
                  <a:cubicBezTo>
                    <a:pt x="12694" y="51895"/>
                    <a:pt x="16284" y="48437"/>
                    <a:pt x="17872" y="45198"/>
                  </a:cubicBezTo>
                  <a:cubicBezTo>
                    <a:pt x="19352" y="42178"/>
                    <a:pt x="25247" y="5244"/>
                    <a:pt x="25497" y="3673"/>
                  </a:cubicBezTo>
                  <a:cubicBezTo>
                    <a:pt x="25521" y="3526"/>
                    <a:pt x="25439" y="3384"/>
                    <a:pt x="25299" y="3332"/>
                  </a:cubicBezTo>
                  <a:lnTo>
                    <a:pt x="16509" y="21"/>
                  </a:lnTo>
                  <a:cubicBezTo>
                    <a:pt x="16473" y="7"/>
                    <a:pt x="16436" y="1"/>
                    <a:pt x="16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3552;p64">
              <a:extLst>
                <a:ext uri="{FF2B5EF4-FFF2-40B4-BE49-F238E27FC236}">
                  <a16:creationId xmlns:a16="http://schemas.microsoft.com/office/drawing/2014/main" id="{99E966FB-23E8-86B4-F77A-2143AEA9D06C}"/>
                </a:ext>
              </a:extLst>
            </p:cNvPr>
            <p:cNvSpPr/>
            <p:nvPr/>
          </p:nvSpPr>
          <p:spPr>
            <a:xfrm>
              <a:off x="5100600" y="779275"/>
              <a:ext cx="496550" cy="496525"/>
            </a:xfrm>
            <a:custGeom>
              <a:avLst/>
              <a:gdLst/>
              <a:ahLst/>
              <a:cxnLst/>
              <a:rect l="l" t="t" r="r" b="b"/>
              <a:pathLst>
                <a:path w="19862" h="19861" extrusionOk="0">
                  <a:moveTo>
                    <a:pt x="9931" y="6030"/>
                  </a:moveTo>
                  <a:cubicBezTo>
                    <a:pt x="12217" y="6030"/>
                    <a:pt x="14043" y="7995"/>
                    <a:pt x="13813" y="10329"/>
                  </a:cubicBezTo>
                  <a:cubicBezTo>
                    <a:pt x="13632" y="12154"/>
                    <a:pt x="12155" y="13631"/>
                    <a:pt x="10330" y="13812"/>
                  </a:cubicBezTo>
                  <a:cubicBezTo>
                    <a:pt x="10195" y="13825"/>
                    <a:pt x="10062" y="13832"/>
                    <a:pt x="9930" y="13832"/>
                  </a:cubicBezTo>
                  <a:cubicBezTo>
                    <a:pt x="7645" y="13832"/>
                    <a:pt x="5819" y="11866"/>
                    <a:pt x="6050" y="9532"/>
                  </a:cubicBezTo>
                  <a:cubicBezTo>
                    <a:pt x="6231" y="7706"/>
                    <a:pt x="7708" y="6230"/>
                    <a:pt x="9533" y="6050"/>
                  </a:cubicBezTo>
                  <a:cubicBezTo>
                    <a:pt x="9667" y="6036"/>
                    <a:pt x="9800" y="6030"/>
                    <a:pt x="9931" y="6030"/>
                  </a:cubicBezTo>
                  <a:close/>
                  <a:moveTo>
                    <a:pt x="9078" y="0"/>
                  </a:moveTo>
                  <a:cubicBezTo>
                    <a:pt x="8575" y="0"/>
                    <a:pt x="8166" y="409"/>
                    <a:pt x="8166" y="913"/>
                  </a:cubicBezTo>
                  <a:lnTo>
                    <a:pt x="8166" y="2229"/>
                  </a:lnTo>
                  <a:cubicBezTo>
                    <a:pt x="7304" y="2426"/>
                    <a:pt x="6483" y="2767"/>
                    <a:pt x="5734" y="3238"/>
                  </a:cubicBezTo>
                  <a:lnTo>
                    <a:pt x="4803" y="2307"/>
                  </a:lnTo>
                  <a:cubicBezTo>
                    <a:pt x="4625" y="2128"/>
                    <a:pt x="4392" y="2039"/>
                    <a:pt x="4158" y="2039"/>
                  </a:cubicBezTo>
                  <a:cubicBezTo>
                    <a:pt x="3925" y="2039"/>
                    <a:pt x="3691" y="2128"/>
                    <a:pt x="3513" y="2307"/>
                  </a:cubicBezTo>
                  <a:lnTo>
                    <a:pt x="2307" y="3513"/>
                  </a:lnTo>
                  <a:cubicBezTo>
                    <a:pt x="1950" y="3868"/>
                    <a:pt x="1950" y="4446"/>
                    <a:pt x="2307" y="4803"/>
                  </a:cubicBezTo>
                  <a:lnTo>
                    <a:pt x="3238" y="5734"/>
                  </a:lnTo>
                  <a:cubicBezTo>
                    <a:pt x="2767" y="6481"/>
                    <a:pt x="2427" y="7304"/>
                    <a:pt x="2229" y="8166"/>
                  </a:cubicBezTo>
                  <a:lnTo>
                    <a:pt x="913" y="8166"/>
                  </a:lnTo>
                  <a:cubicBezTo>
                    <a:pt x="409" y="8166"/>
                    <a:pt x="1" y="8574"/>
                    <a:pt x="1" y="9078"/>
                  </a:cubicBezTo>
                  <a:lnTo>
                    <a:pt x="1" y="10784"/>
                  </a:lnTo>
                  <a:cubicBezTo>
                    <a:pt x="1" y="11288"/>
                    <a:pt x="409" y="11696"/>
                    <a:pt x="913" y="11696"/>
                  </a:cubicBezTo>
                  <a:lnTo>
                    <a:pt x="2229" y="11696"/>
                  </a:lnTo>
                  <a:cubicBezTo>
                    <a:pt x="2427" y="12557"/>
                    <a:pt x="2767" y="13380"/>
                    <a:pt x="3238" y="14128"/>
                  </a:cubicBezTo>
                  <a:lnTo>
                    <a:pt x="2307" y="15059"/>
                  </a:lnTo>
                  <a:cubicBezTo>
                    <a:pt x="1950" y="15415"/>
                    <a:pt x="1950" y="15993"/>
                    <a:pt x="2307" y="16349"/>
                  </a:cubicBezTo>
                  <a:lnTo>
                    <a:pt x="3513" y="17556"/>
                  </a:lnTo>
                  <a:cubicBezTo>
                    <a:pt x="3691" y="17734"/>
                    <a:pt x="3925" y="17823"/>
                    <a:pt x="4158" y="17823"/>
                  </a:cubicBezTo>
                  <a:cubicBezTo>
                    <a:pt x="4392" y="17823"/>
                    <a:pt x="4625" y="17734"/>
                    <a:pt x="4803" y="17556"/>
                  </a:cubicBezTo>
                  <a:lnTo>
                    <a:pt x="5734" y="16625"/>
                  </a:lnTo>
                  <a:cubicBezTo>
                    <a:pt x="6482" y="17094"/>
                    <a:pt x="7304" y="17435"/>
                    <a:pt x="8166" y="17632"/>
                  </a:cubicBezTo>
                  <a:lnTo>
                    <a:pt x="8166" y="18949"/>
                  </a:lnTo>
                  <a:cubicBezTo>
                    <a:pt x="8166" y="19452"/>
                    <a:pt x="8575" y="19861"/>
                    <a:pt x="9078" y="19861"/>
                  </a:cubicBezTo>
                  <a:lnTo>
                    <a:pt x="10783" y="19861"/>
                  </a:lnTo>
                  <a:cubicBezTo>
                    <a:pt x="11288" y="19861"/>
                    <a:pt x="11696" y="19452"/>
                    <a:pt x="11696" y="18949"/>
                  </a:cubicBezTo>
                  <a:lnTo>
                    <a:pt x="11696" y="17632"/>
                  </a:lnTo>
                  <a:cubicBezTo>
                    <a:pt x="12557" y="17434"/>
                    <a:pt x="13380" y="17094"/>
                    <a:pt x="14128" y="16624"/>
                  </a:cubicBezTo>
                  <a:lnTo>
                    <a:pt x="15059" y="17555"/>
                  </a:lnTo>
                  <a:cubicBezTo>
                    <a:pt x="15237" y="17733"/>
                    <a:pt x="15471" y="17822"/>
                    <a:pt x="15704" y="17822"/>
                  </a:cubicBezTo>
                  <a:cubicBezTo>
                    <a:pt x="15938" y="17822"/>
                    <a:pt x="16171" y="17733"/>
                    <a:pt x="16349" y="17555"/>
                  </a:cubicBezTo>
                  <a:lnTo>
                    <a:pt x="17556" y="16349"/>
                  </a:lnTo>
                  <a:cubicBezTo>
                    <a:pt x="17912" y="15992"/>
                    <a:pt x="17912" y="15414"/>
                    <a:pt x="17556" y="15059"/>
                  </a:cubicBezTo>
                  <a:lnTo>
                    <a:pt x="16625" y="14128"/>
                  </a:lnTo>
                  <a:cubicBezTo>
                    <a:pt x="17094" y="13379"/>
                    <a:pt x="17436" y="12557"/>
                    <a:pt x="17632" y="11696"/>
                  </a:cubicBezTo>
                  <a:lnTo>
                    <a:pt x="18949" y="11696"/>
                  </a:lnTo>
                  <a:cubicBezTo>
                    <a:pt x="19452" y="11696"/>
                    <a:pt x="19861" y="11287"/>
                    <a:pt x="19861" y="10784"/>
                  </a:cubicBezTo>
                  <a:lnTo>
                    <a:pt x="19861" y="9078"/>
                  </a:lnTo>
                  <a:cubicBezTo>
                    <a:pt x="19861" y="8574"/>
                    <a:pt x="19452" y="8166"/>
                    <a:pt x="18949" y="8166"/>
                  </a:cubicBezTo>
                  <a:lnTo>
                    <a:pt x="17632" y="8166"/>
                  </a:lnTo>
                  <a:cubicBezTo>
                    <a:pt x="17436" y="7304"/>
                    <a:pt x="17094" y="6481"/>
                    <a:pt x="16625" y="5734"/>
                  </a:cubicBezTo>
                  <a:lnTo>
                    <a:pt x="17556" y="4803"/>
                  </a:lnTo>
                  <a:cubicBezTo>
                    <a:pt x="17912" y="4446"/>
                    <a:pt x="17912" y="3868"/>
                    <a:pt x="17556" y="3513"/>
                  </a:cubicBezTo>
                  <a:lnTo>
                    <a:pt x="16349" y="2307"/>
                  </a:lnTo>
                  <a:cubicBezTo>
                    <a:pt x="16171" y="2128"/>
                    <a:pt x="15938" y="2039"/>
                    <a:pt x="15704" y="2039"/>
                  </a:cubicBezTo>
                  <a:cubicBezTo>
                    <a:pt x="15471" y="2039"/>
                    <a:pt x="15237" y="2128"/>
                    <a:pt x="15059" y="2307"/>
                  </a:cubicBezTo>
                  <a:lnTo>
                    <a:pt x="14128" y="3238"/>
                  </a:lnTo>
                  <a:cubicBezTo>
                    <a:pt x="13380" y="2767"/>
                    <a:pt x="12557" y="2426"/>
                    <a:pt x="11696" y="2229"/>
                  </a:cubicBezTo>
                  <a:lnTo>
                    <a:pt x="11696" y="913"/>
                  </a:lnTo>
                  <a:cubicBezTo>
                    <a:pt x="11696" y="409"/>
                    <a:pt x="11288" y="0"/>
                    <a:pt x="10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3553;p64">
              <a:extLst>
                <a:ext uri="{FF2B5EF4-FFF2-40B4-BE49-F238E27FC236}">
                  <a16:creationId xmlns:a16="http://schemas.microsoft.com/office/drawing/2014/main" id="{8A1C4ACD-1E7B-E595-F005-10CD2DF46436}"/>
                </a:ext>
              </a:extLst>
            </p:cNvPr>
            <p:cNvSpPr/>
            <p:nvPr/>
          </p:nvSpPr>
          <p:spPr>
            <a:xfrm>
              <a:off x="1233600" y="2706725"/>
              <a:ext cx="374275" cy="374300"/>
            </a:xfrm>
            <a:custGeom>
              <a:avLst/>
              <a:gdLst/>
              <a:ahLst/>
              <a:cxnLst/>
              <a:rect l="l" t="t" r="r" b="b"/>
              <a:pathLst>
                <a:path w="14971" h="14972" extrusionOk="0">
                  <a:moveTo>
                    <a:pt x="7486" y="4546"/>
                  </a:moveTo>
                  <a:cubicBezTo>
                    <a:pt x="8262" y="4546"/>
                    <a:pt x="9011" y="4853"/>
                    <a:pt x="9565" y="5407"/>
                  </a:cubicBezTo>
                  <a:cubicBezTo>
                    <a:pt x="10191" y="6032"/>
                    <a:pt x="10501" y="6907"/>
                    <a:pt x="10412" y="7786"/>
                  </a:cubicBezTo>
                  <a:cubicBezTo>
                    <a:pt x="10275" y="9162"/>
                    <a:pt x="9161" y="10275"/>
                    <a:pt x="7785" y="10412"/>
                  </a:cubicBezTo>
                  <a:cubicBezTo>
                    <a:pt x="7686" y="10423"/>
                    <a:pt x="7586" y="10428"/>
                    <a:pt x="7487" y="10428"/>
                  </a:cubicBezTo>
                  <a:cubicBezTo>
                    <a:pt x="6710" y="10428"/>
                    <a:pt x="5961" y="10121"/>
                    <a:pt x="5406" y="9565"/>
                  </a:cubicBezTo>
                  <a:cubicBezTo>
                    <a:pt x="4780" y="8940"/>
                    <a:pt x="4470" y="8067"/>
                    <a:pt x="4559" y="7186"/>
                  </a:cubicBezTo>
                  <a:cubicBezTo>
                    <a:pt x="4696" y="5810"/>
                    <a:pt x="5809" y="4697"/>
                    <a:pt x="7186" y="4561"/>
                  </a:cubicBezTo>
                  <a:cubicBezTo>
                    <a:pt x="7286" y="4551"/>
                    <a:pt x="7386" y="4546"/>
                    <a:pt x="7486" y="4546"/>
                  </a:cubicBezTo>
                  <a:close/>
                  <a:moveTo>
                    <a:pt x="6842" y="1"/>
                  </a:moveTo>
                  <a:cubicBezTo>
                    <a:pt x="6462" y="1"/>
                    <a:pt x="6155" y="308"/>
                    <a:pt x="6155" y="688"/>
                  </a:cubicBezTo>
                  <a:lnTo>
                    <a:pt x="6155" y="1681"/>
                  </a:lnTo>
                  <a:cubicBezTo>
                    <a:pt x="5506" y="1829"/>
                    <a:pt x="4886" y="2086"/>
                    <a:pt x="4322" y="2440"/>
                  </a:cubicBezTo>
                  <a:lnTo>
                    <a:pt x="3619" y="1738"/>
                  </a:lnTo>
                  <a:cubicBezTo>
                    <a:pt x="3485" y="1604"/>
                    <a:pt x="3309" y="1537"/>
                    <a:pt x="3133" y="1537"/>
                  </a:cubicBezTo>
                  <a:cubicBezTo>
                    <a:pt x="2957" y="1537"/>
                    <a:pt x="2782" y="1604"/>
                    <a:pt x="2647" y="1738"/>
                  </a:cubicBezTo>
                  <a:lnTo>
                    <a:pt x="1737" y="2648"/>
                  </a:lnTo>
                  <a:cubicBezTo>
                    <a:pt x="1469" y="2916"/>
                    <a:pt x="1469" y="3352"/>
                    <a:pt x="1737" y="3620"/>
                  </a:cubicBezTo>
                  <a:lnTo>
                    <a:pt x="2440" y="4322"/>
                  </a:lnTo>
                  <a:cubicBezTo>
                    <a:pt x="2085" y="4886"/>
                    <a:pt x="1829" y="5505"/>
                    <a:pt x="1680" y="6155"/>
                  </a:cubicBezTo>
                  <a:lnTo>
                    <a:pt x="688" y="6155"/>
                  </a:lnTo>
                  <a:cubicBezTo>
                    <a:pt x="308" y="6155"/>
                    <a:pt x="0" y="6463"/>
                    <a:pt x="0" y="6843"/>
                  </a:cubicBezTo>
                  <a:lnTo>
                    <a:pt x="0" y="8128"/>
                  </a:lnTo>
                  <a:cubicBezTo>
                    <a:pt x="0" y="8508"/>
                    <a:pt x="308" y="8818"/>
                    <a:pt x="688" y="8818"/>
                  </a:cubicBezTo>
                  <a:lnTo>
                    <a:pt x="1680" y="8818"/>
                  </a:lnTo>
                  <a:cubicBezTo>
                    <a:pt x="1828" y="9467"/>
                    <a:pt x="2085" y="10087"/>
                    <a:pt x="2440" y="10650"/>
                  </a:cubicBezTo>
                  <a:lnTo>
                    <a:pt x="1737" y="11352"/>
                  </a:lnTo>
                  <a:cubicBezTo>
                    <a:pt x="1469" y="11621"/>
                    <a:pt x="1469" y="12056"/>
                    <a:pt x="1737" y="12324"/>
                  </a:cubicBezTo>
                  <a:lnTo>
                    <a:pt x="2647" y="13234"/>
                  </a:lnTo>
                  <a:cubicBezTo>
                    <a:pt x="2782" y="13369"/>
                    <a:pt x="2957" y="13436"/>
                    <a:pt x="3133" y="13436"/>
                  </a:cubicBezTo>
                  <a:cubicBezTo>
                    <a:pt x="3309" y="13436"/>
                    <a:pt x="3485" y="13369"/>
                    <a:pt x="3619" y="13234"/>
                  </a:cubicBezTo>
                  <a:lnTo>
                    <a:pt x="4322" y="12532"/>
                  </a:lnTo>
                  <a:cubicBezTo>
                    <a:pt x="4885" y="12886"/>
                    <a:pt x="5505" y="13143"/>
                    <a:pt x="6154" y="13292"/>
                  </a:cubicBezTo>
                  <a:lnTo>
                    <a:pt x="6154" y="14285"/>
                  </a:lnTo>
                  <a:cubicBezTo>
                    <a:pt x="6154" y="14663"/>
                    <a:pt x="6462" y="14972"/>
                    <a:pt x="6842" y="14972"/>
                  </a:cubicBezTo>
                  <a:lnTo>
                    <a:pt x="8128" y="14972"/>
                  </a:lnTo>
                  <a:cubicBezTo>
                    <a:pt x="8508" y="14972"/>
                    <a:pt x="8816" y="14665"/>
                    <a:pt x="8816" y="14285"/>
                  </a:cubicBezTo>
                  <a:lnTo>
                    <a:pt x="8816" y="13292"/>
                  </a:lnTo>
                  <a:cubicBezTo>
                    <a:pt x="9465" y="13144"/>
                    <a:pt x="10085" y="12886"/>
                    <a:pt x="10649" y="12532"/>
                  </a:cubicBezTo>
                  <a:lnTo>
                    <a:pt x="11352" y="13234"/>
                  </a:lnTo>
                  <a:cubicBezTo>
                    <a:pt x="11486" y="13369"/>
                    <a:pt x="11662" y="13436"/>
                    <a:pt x="11838" y="13436"/>
                  </a:cubicBezTo>
                  <a:cubicBezTo>
                    <a:pt x="12013" y="13436"/>
                    <a:pt x="12189" y="13369"/>
                    <a:pt x="12324" y="13234"/>
                  </a:cubicBezTo>
                  <a:lnTo>
                    <a:pt x="13234" y="12325"/>
                  </a:lnTo>
                  <a:cubicBezTo>
                    <a:pt x="13502" y="12057"/>
                    <a:pt x="13502" y="11621"/>
                    <a:pt x="13234" y="11352"/>
                  </a:cubicBezTo>
                  <a:lnTo>
                    <a:pt x="12531" y="10651"/>
                  </a:lnTo>
                  <a:cubicBezTo>
                    <a:pt x="12886" y="10087"/>
                    <a:pt x="13142" y="9467"/>
                    <a:pt x="13291" y="8818"/>
                  </a:cubicBezTo>
                  <a:lnTo>
                    <a:pt x="14283" y="8818"/>
                  </a:lnTo>
                  <a:cubicBezTo>
                    <a:pt x="14663" y="8818"/>
                    <a:pt x="14971" y="8509"/>
                    <a:pt x="14971" y="8129"/>
                  </a:cubicBezTo>
                  <a:lnTo>
                    <a:pt x="14971" y="6843"/>
                  </a:lnTo>
                  <a:cubicBezTo>
                    <a:pt x="14971" y="6463"/>
                    <a:pt x="14663" y="6155"/>
                    <a:pt x="14283" y="6155"/>
                  </a:cubicBezTo>
                  <a:lnTo>
                    <a:pt x="13291" y="6155"/>
                  </a:lnTo>
                  <a:cubicBezTo>
                    <a:pt x="13142" y="5505"/>
                    <a:pt x="12886" y="4886"/>
                    <a:pt x="12531" y="4322"/>
                  </a:cubicBezTo>
                  <a:lnTo>
                    <a:pt x="13234" y="3620"/>
                  </a:lnTo>
                  <a:cubicBezTo>
                    <a:pt x="13502" y="3352"/>
                    <a:pt x="13502" y="2916"/>
                    <a:pt x="13234" y="2648"/>
                  </a:cubicBezTo>
                  <a:lnTo>
                    <a:pt x="12324" y="1738"/>
                  </a:lnTo>
                  <a:cubicBezTo>
                    <a:pt x="12189" y="1604"/>
                    <a:pt x="12013" y="1537"/>
                    <a:pt x="11838" y="1537"/>
                  </a:cubicBezTo>
                  <a:cubicBezTo>
                    <a:pt x="11662" y="1537"/>
                    <a:pt x="11486" y="1604"/>
                    <a:pt x="11352" y="1738"/>
                  </a:cubicBezTo>
                  <a:lnTo>
                    <a:pt x="10649" y="2440"/>
                  </a:lnTo>
                  <a:cubicBezTo>
                    <a:pt x="10086" y="2086"/>
                    <a:pt x="9465" y="1829"/>
                    <a:pt x="8817" y="1681"/>
                  </a:cubicBezTo>
                  <a:lnTo>
                    <a:pt x="8817" y="688"/>
                  </a:lnTo>
                  <a:cubicBezTo>
                    <a:pt x="8816" y="308"/>
                    <a:pt x="8509" y="1"/>
                    <a:pt x="8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3554;p64">
              <a:extLst>
                <a:ext uri="{FF2B5EF4-FFF2-40B4-BE49-F238E27FC236}">
                  <a16:creationId xmlns:a16="http://schemas.microsoft.com/office/drawing/2014/main" id="{1F7A62F7-7D0B-8C47-8541-40103F9AB959}"/>
                </a:ext>
              </a:extLst>
            </p:cNvPr>
            <p:cNvSpPr/>
            <p:nvPr/>
          </p:nvSpPr>
          <p:spPr>
            <a:xfrm>
              <a:off x="6011100" y="2278500"/>
              <a:ext cx="374300" cy="374300"/>
            </a:xfrm>
            <a:custGeom>
              <a:avLst/>
              <a:gdLst/>
              <a:ahLst/>
              <a:cxnLst/>
              <a:rect l="l" t="t" r="r" b="b"/>
              <a:pathLst>
                <a:path w="14972" h="14972" extrusionOk="0">
                  <a:moveTo>
                    <a:pt x="7484" y="4545"/>
                  </a:moveTo>
                  <a:cubicBezTo>
                    <a:pt x="8260" y="4545"/>
                    <a:pt x="9010" y="4852"/>
                    <a:pt x="9565" y="5407"/>
                  </a:cubicBezTo>
                  <a:cubicBezTo>
                    <a:pt x="10190" y="6032"/>
                    <a:pt x="10501" y="6906"/>
                    <a:pt x="10411" y="7786"/>
                  </a:cubicBezTo>
                  <a:cubicBezTo>
                    <a:pt x="10275" y="9162"/>
                    <a:pt x="9162" y="10275"/>
                    <a:pt x="7786" y="10412"/>
                  </a:cubicBezTo>
                  <a:cubicBezTo>
                    <a:pt x="7686" y="10422"/>
                    <a:pt x="7586" y="10427"/>
                    <a:pt x="7487" y="10427"/>
                  </a:cubicBezTo>
                  <a:cubicBezTo>
                    <a:pt x="6711" y="10427"/>
                    <a:pt x="5961" y="10120"/>
                    <a:pt x="5407" y="9565"/>
                  </a:cubicBezTo>
                  <a:cubicBezTo>
                    <a:pt x="4780" y="8940"/>
                    <a:pt x="4470" y="8065"/>
                    <a:pt x="4559" y="7186"/>
                  </a:cubicBezTo>
                  <a:cubicBezTo>
                    <a:pt x="4696" y="5810"/>
                    <a:pt x="5810" y="4697"/>
                    <a:pt x="7186" y="4560"/>
                  </a:cubicBezTo>
                  <a:cubicBezTo>
                    <a:pt x="7285" y="4550"/>
                    <a:pt x="7385" y="4545"/>
                    <a:pt x="7484" y="4545"/>
                  </a:cubicBezTo>
                  <a:close/>
                  <a:moveTo>
                    <a:pt x="6843" y="0"/>
                  </a:moveTo>
                  <a:cubicBezTo>
                    <a:pt x="6463" y="0"/>
                    <a:pt x="6155" y="309"/>
                    <a:pt x="6155" y="689"/>
                  </a:cubicBezTo>
                  <a:lnTo>
                    <a:pt x="6155" y="1680"/>
                  </a:lnTo>
                  <a:cubicBezTo>
                    <a:pt x="5506" y="1829"/>
                    <a:pt x="4886" y="2086"/>
                    <a:pt x="4322" y="2440"/>
                  </a:cubicBezTo>
                  <a:lnTo>
                    <a:pt x="3621" y="1738"/>
                  </a:lnTo>
                  <a:cubicBezTo>
                    <a:pt x="3486" y="1604"/>
                    <a:pt x="3310" y="1537"/>
                    <a:pt x="3134" y="1537"/>
                  </a:cubicBezTo>
                  <a:cubicBezTo>
                    <a:pt x="2958" y="1537"/>
                    <a:pt x="2782" y="1604"/>
                    <a:pt x="2648" y="1738"/>
                  </a:cubicBezTo>
                  <a:lnTo>
                    <a:pt x="1739" y="2648"/>
                  </a:lnTo>
                  <a:cubicBezTo>
                    <a:pt x="1469" y="2916"/>
                    <a:pt x="1469" y="3351"/>
                    <a:pt x="1739" y="3620"/>
                  </a:cubicBezTo>
                  <a:lnTo>
                    <a:pt x="2440" y="4322"/>
                  </a:lnTo>
                  <a:cubicBezTo>
                    <a:pt x="2085" y="4886"/>
                    <a:pt x="1829" y="5506"/>
                    <a:pt x="1681" y="6156"/>
                  </a:cubicBezTo>
                  <a:lnTo>
                    <a:pt x="688" y="6156"/>
                  </a:lnTo>
                  <a:cubicBezTo>
                    <a:pt x="308" y="6156"/>
                    <a:pt x="0" y="6463"/>
                    <a:pt x="1" y="6843"/>
                  </a:cubicBezTo>
                  <a:lnTo>
                    <a:pt x="1" y="8129"/>
                  </a:lnTo>
                  <a:cubicBezTo>
                    <a:pt x="1" y="8508"/>
                    <a:pt x="308" y="8816"/>
                    <a:pt x="688" y="8816"/>
                  </a:cubicBezTo>
                  <a:lnTo>
                    <a:pt x="1681" y="8816"/>
                  </a:lnTo>
                  <a:cubicBezTo>
                    <a:pt x="1829" y="9466"/>
                    <a:pt x="2085" y="10085"/>
                    <a:pt x="2440" y="10650"/>
                  </a:cubicBezTo>
                  <a:lnTo>
                    <a:pt x="1739" y="11352"/>
                  </a:lnTo>
                  <a:cubicBezTo>
                    <a:pt x="1469" y="11621"/>
                    <a:pt x="1469" y="12056"/>
                    <a:pt x="1739" y="12324"/>
                  </a:cubicBezTo>
                  <a:lnTo>
                    <a:pt x="2648" y="13234"/>
                  </a:lnTo>
                  <a:cubicBezTo>
                    <a:pt x="2782" y="13368"/>
                    <a:pt x="2958" y="13435"/>
                    <a:pt x="3134" y="13435"/>
                  </a:cubicBezTo>
                  <a:cubicBezTo>
                    <a:pt x="3310" y="13435"/>
                    <a:pt x="3486" y="13368"/>
                    <a:pt x="3621" y="13234"/>
                  </a:cubicBezTo>
                  <a:lnTo>
                    <a:pt x="4322" y="12532"/>
                  </a:lnTo>
                  <a:cubicBezTo>
                    <a:pt x="4886" y="12886"/>
                    <a:pt x="5506" y="13143"/>
                    <a:pt x="6155" y="13291"/>
                  </a:cubicBezTo>
                  <a:lnTo>
                    <a:pt x="6155" y="14283"/>
                  </a:lnTo>
                  <a:cubicBezTo>
                    <a:pt x="6155" y="14663"/>
                    <a:pt x="6463" y="14972"/>
                    <a:pt x="6843" y="14972"/>
                  </a:cubicBezTo>
                  <a:lnTo>
                    <a:pt x="8129" y="14972"/>
                  </a:lnTo>
                  <a:cubicBezTo>
                    <a:pt x="8509" y="14972"/>
                    <a:pt x="8817" y="14663"/>
                    <a:pt x="8816" y="14283"/>
                  </a:cubicBezTo>
                  <a:lnTo>
                    <a:pt x="8816" y="13291"/>
                  </a:lnTo>
                  <a:cubicBezTo>
                    <a:pt x="9467" y="13143"/>
                    <a:pt x="10086" y="12886"/>
                    <a:pt x="10649" y="12532"/>
                  </a:cubicBezTo>
                  <a:lnTo>
                    <a:pt x="11352" y="13234"/>
                  </a:lnTo>
                  <a:cubicBezTo>
                    <a:pt x="11486" y="13368"/>
                    <a:pt x="11662" y="13435"/>
                    <a:pt x="11838" y="13435"/>
                  </a:cubicBezTo>
                  <a:cubicBezTo>
                    <a:pt x="12014" y="13435"/>
                    <a:pt x="12190" y="13368"/>
                    <a:pt x="12324" y="13234"/>
                  </a:cubicBezTo>
                  <a:lnTo>
                    <a:pt x="13234" y="12324"/>
                  </a:lnTo>
                  <a:cubicBezTo>
                    <a:pt x="13502" y="12056"/>
                    <a:pt x="13502" y="11621"/>
                    <a:pt x="13234" y="11352"/>
                  </a:cubicBezTo>
                  <a:lnTo>
                    <a:pt x="12531" y="10650"/>
                  </a:lnTo>
                  <a:cubicBezTo>
                    <a:pt x="12886" y="10085"/>
                    <a:pt x="13143" y="9466"/>
                    <a:pt x="13291" y="8816"/>
                  </a:cubicBezTo>
                  <a:lnTo>
                    <a:pt x="14283" y="8816"/>
                  </a:lnTo>
                  <a:cubicBezTo>
                    <a:pt x="14663" y="8816"/>
                    <a:pt x="14971" y="8508"/>
                    <a:pt x="14971" y="8129"/>
                  </a:cubicBezTo>
                  <a:lnTo>
                    <a:pt x="14971" y="6843"/>
                  </a:lnTo>
                  <a:cubicBezTo>
                    <a:pt x="14971" y="6463"/>
                    <a:pt x="14663" y="6156"/>
                    <a:pt x="14283" y="6156"/>
                  </a:cubicBezTo>
                  <a:lnTo>
                    <a:pt x="13291" y="6156"/>
                  </a:lnTo>
                  <a:cubicBezTo>
                    <a:pt x="13142" y="5506"/>
                    <a:pt x="12886" y="4886"/>
                    <a:pt x="12531" y="4322"/>
                  </a:cubicBezTo>
                  <a:lnTo>
                    <a:pt x="13234" y="3620"/>
                  </a:lnTo>
                  <a:cubicBezTo>
                    <a:pt x="13502" y="3351"/>
                    <a:pt x="13502" y="2916"/>
                    <a:pt x="13234" y="2648"/>
                  </a:cubicBezTo>
                  <a:lnTo>
                    <a:pt x="12324" y="1738"/>
                  </a:lnTo>
                  <a:cubicBezTo>
                    <a:pt x="12190" y="1604"/>
                    <a:pt x="12014" y="1537"/>
                    <a:pt x="11838" y="1537"/>
                  </a:cubicBezTo>
                  <a:cubicBezTo>
                    <a:pt x="11662" y="1537"/>
                    <a:pt x="11486" y="1604"/>
                    <a:pt x="11352" y="1738"/>
                  </a:cubicBezTo>
                  <a:lnTo>
                    <a:pt x="10649" y="2440"/>
                  </a:lnTo>
                  <a:cubicBezTo>
                    <a:pt x="10086" y="2086"/>
                    <a:pt x="9467" y="1829"/>
                    <a:pt x="8816" y="1680"/>
                  </a:cubicBezTo>
                  <a:lnTo>
                    <a:pt x="8816" y="689"/>
                  </a:lnTo>
                  <a:cubicBezTo>
                    <a:pt x="8816" y="309"/>
                    <a:pt x="8509" y="0"/>
                    <a:pt x="8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3555;p64">
              <a:extLst>
                <a:ext uri="{FF2B5EF4-FFF2-40B4-BE49-F238E27FC236}">
                  <a16:creationId xmlns:a16="http://schemas.microsoft.com/office/drawing/2014/main" id="{85790A41-3109-50DE-DE60-86FFB761B6F4}"/>
                </a:ext>
              </a:extLst>
            </p:cNvPr>
            <p:cNvSpPr/>
            <p:nvPr/>
          </p:nvSpPr>
          <p:spPr>
            <a:xfrm>
              <a:off x="3567575" y="286800"/>
              <a:ext cx="191725" cy="191675"/>
            </a:xfrm>
            <a:custGeom>
              <a:avLst/>
              <a:gdLst/>
              <a:ahLst/>
              <a:cxnLst/>
              <a:rect l="l" t="t" r="r" b="b"/>
              <a:pathLst>
                <a:path w="7669" h="7667" extrusionOk="0">
                  <a:moveTo>
                    <a:pt x="3838" y="2327"/>
                  </a:moveTo>
                  <a:cubicBezTo>
                    <a:pt x="4717" y="2327"/>
                    <a:pt x="5425" y="3089"/>
                    <a:pt x="5333" y="3986"/>
                  </a:cubicBezTo>
                  <a:cubicBezTo>
                    <a:pt x="5263" y="4692"/>
                    <a:pt x="4693" y="5262"/>
                    <a:pt x="3988" y="5331"/>
                  </a:cubicBezTo>
                  <a:cubicBezTo>
                    <a:pt x="3935" y="5337"/>
                    <a:pt x="3883" y="5339"/>
                    <a:pt x="3832" y="5339"/>
                  </a:cubicBezTo>
                  <a:cubicBezTo>
                    <a:pt x="2952" y="5339"/>
                    <a:pt x="2244" y="4576"/>
                    <a:pt x="2336" y="3679"/>
                  </a:cubicBezTo>
                  <a:cubicBezTo>
                    <a:pt x="2405" y="2974"/>
                    <a:pt x="2976" y="2405"/>
                    <a:pt x="3681" y="2335"/>
                  </a:cubicBezTo>
                  <a:cubicBezTo>
                    <a:pt x="3734" y="2330"/>
                    <a:pt x="3786" y="2327"/>
                    <a:pt x="3838" y="2327"/>
                  </a:cubicBezTo>
                  <a:close/>
                  <a:moveTo>
                    <a:pt x="3503" y="0"/>
                  </a:moveTo>
                  <a:cubicBezTo>
                    <a:pt x="3310" y="0"/>
                    <a:pt x="3153" y="158"/>
                    <a:pt x="3153" y="351"/>
                  </a:cubicBezTo>
                  <a:lnTo>
                    <a:pt x="3153" y="859"/>
                  </a:lnTo>
                  <a:cubicBezTo>
                    <a:pt x="2821" y="936"/>
                    <a:pt x="2503" y="1067"/>
                    <a:pt x="2214" y="1249"/>
                  </a:cubicBezTo>
                  <a:lnTo>
                    <a:pt x="1855" y="890"/>
                  </a:lnTo>
                  <a:cubicBezTo>
                    <a:pt x="1786" y="821"/>
                    <a:pt x="1696" y="787"/>
                    <a:pt x="1606" y="787"/>
                  </a:cubicBezTo>
                  <a:cubicBezTo>
                    <a:pt x="1516" y="787"/>
                    <a:pt x="1426" y="821"/>
                    <a:pt x="1357" y="890"/>
                  </a:cubicBezTo>
                  <a:lnTo>
                    <a:pt x="891" y="1355"/>
                  </a:lnTo>
                  <a:cubicBezTo>
                    <a:pt x="754" y="1493"/>
                    <a:pt x="754" y="1717"/>
                    <a:pt x="891" y="1853"/>
                  </a:cubicBezTo>
                  <a:lnTo>
                    <a:pt x="1251" y="2212"/>
                  </a:lnTo>
                  <a:cubicBezTo>
                    <a:pt x="1069" y="2502"/>
                    <a:pt x="938" y="2819"/>
                    <a:pt x="861" y="3151"/>
                  </a:cubicBezTo>
                  <a:lnTo>
                    <a:pt x="353" y="3151"/>
                  </a:lnTo>
                  <a:cubicBezTo>
                    <a:pt x="159" y="3151"/>
                    <a:pt x="1" y="3309"/>
                    <a:pt x="1" y="3504"/>
                  </a:cubicBezTo>
                  <a:lnTo>
                    <a:pt x="1" y="4163"/>
                  </a:lnTo>
                  <a:cubicBezTo>
                    <a:pt x="1" y="4356"/>
                    <a:pt x="159" y="4514"/>
                    <a:pt x="353" y="4514"/>
                  </a:cubicBezTo>
                  <a:lnTo>
                    <a:pt x="861" y="4514"/>
                  </a:lnTo>
                  <a:cubicBezTo>
                    <a:pt x="938" y="4847"/>
                    <a:pt x="1069" y="5165"/>
                    <a:pt x="1250" y="5453"/>
                  </a:cubicBezTo>
                  <a:lnTo>
                    <a:pt x="891" y="5812"/>
                  </a:lnTo>
                  <a:cubicBezTo>
                    <a:pt x="753" y="5950"/>
                    <a:pt x="753" y="6172"/>
                    <a:pt x="891" y="6310"/>
                  </a:cubicBezTo>
                  <a:lnTo>
                    <a:pt x="1356" y="6776"/>
                  </a:lnTo>
                  <a:cubicBezTo>
                    <a:pt x="1425" y="6845"/>
                    <a:pt x="1515" y="6879"/>
                    <a:pt x="1606" y="6879"/>
                  </a:cubicBezTo>
                  <a:cubicBezTo>
                    <a:pt x="1696" y="6879"/>
                    <a:pt x="1786" y="6845"/>
                    <a:pt x="1854" y="6776"/>
                  </a:cubicBezTo>
                  <a:lnTo>
                    <a:pt x="2213" y="6417"/>
                  </a:lnTo>
                  <a:cubicBezTo>
                    <a:pt x="2503" y="6598"/>
                    <a:pt x="2820" y="6730"/>
                    <a:pt x="3152" y="6806"/>
                  </a:cubicBezTo>
                  <a:lnTo>
                    <a:pt x="3152" y="7314"/>
                  </a:lnTo>
                  <a:cubicBezTo>
                    <a:pt x="3152" y="7508"/>
                    <a:pt x="3310" y="7666"/>
                    <a:pt x="3504" y="7666"/>
                  </a:cubicBezTo>
                  <a:lnTo>
                    <a:pt x="4164" y="7666"/>
                  </a:lnTo>
                  <a:cubicBezTo>
                    <a:pt x="4358" y="7666"/>
                    <a:pt x="4515" y="7508"/>
                    <a:pt x="4515" y="7314"/>
                  </a:cubicBezTo>
                  <a:lnTo>
                    <a:pt x="4515" y="6806"/>
                  </a:lnTo>
                  <a:cubicBezTo>
                    <a:pt x="4847" y="6730"/>
                    <a:pt x="5165" y="6598"/>
                    <a:pt x="5454" y="6417"/>
                  </a:cubicBezTo>
                  <a:lnTo>
                    <a:pt x="5813" y="6776"/>
                  </a:lnTo>
                  <a:cubicBezTo>
                    <a:pt x="5882" y="6845"/>
                    <a:pt x="5972" y="6879"/>
                    <a:pt x="6062" y="6879"/>
                  </a:cubicBezTo>
                  <a:cubicBezTo>
                    <a:pt x="6152" y="6879"/>
                    <a:pt x="6242" y="6845"/>
                    <a:pt x="6311" y="6776"/>
                  </a:cubicBezTo>
                  <a:lnTo>
                    <a:pt x="6777" y="6310"/>
                  </a:lnTo>
                  <a:cubicBezTo>
                    <a:pt x="6914" y="6173"/>
                    <a:pt x="6914" y="5950"/>
                    <a:pt x="6777" y="5812"/>
                  </a:cubicBezTo>
                  <a:lnTo>
                    <a:pt x="6418" y="5453"/>
                  </a:lnTo>
                  <a:cubicBezTo>
                    <a:pt x="6599" y="5165"/>
                    <a:pt x="6730" y="4847"/>
                    <a:pt x="6807" y="4514"/>
                  </a:cubicBezTo>
                  <a:lnTo>
                    <a:pt x="7316" y="4514"/>
                  </a:lnTo>
                  <a:cubicBezTo>
                    <a:pt x="7510" y="4514"/>
                    <a:pt x="7668" y="4357"/>
                    <a:pt x="7668" y="4162"/>
                  </a:cubicBezTo>
                  <a:lnTo>
                    <a:pt x="7668" y="3504"/>
                  </a:lnTo>
                  <a:cubicBezTo>
                    <a:pt x="7668" y="3309"/>
                    <a:pt x="7510" y="3151"/>
                    <a:pt x="7316" y="3151"/>
                  </a:cubicBezTo>
                  <a:lnTo>
                    <a:pt x="6808" y="3151"/>
                  </a:lnTo>
                  <a:cubicBezTo>
                    <a:pt x="6732" y="2819"/>
                    <a:pt x="6600" y="2502"/>
                    <a:pt x="6419" y="2212"/>
                  </a:cubicBezTo>
                  <a:lnTo>
                    <a:pt x="6778" y="1853"/>
                  </a:lnTo>
                  <a:cubicBezTo>
                    <a:pt x="6915" y="1717"/>
                    <a:pt x="6915" y="1493"/>
                    <a:pt x="6778" y="1355"/>
                  </a:cubicBezTo>
                  <a:lnTo>
                    <a:pt x="6312" y="889"/>
                  </a:lnTo>
                  <a:cubicBezTo>
                    <a:pt x="6243" y="821"/>
                    <a:pt x="6153" y="787"/>
                    <a:pt x="6063" y="787"/>
                  </a:cubicBezTo>
                  <a:cubicBezTo>
                    <a:pt x="5973" y="787"/>
                    <a:pt x="5883" y="821"/>
                    <a:pt x="5814" y="889"/>
                  </a:cubicBezTo>
                  <a:lnTo>
                    <a:pt x="5455" y="1248"/>
                  </a:lnTo>
                  <a:cubicBezTo>
                    <a:pt x="5167" y="1067"/>
                    <a:pt x="4848" y="936"/>
                    <a:pt x="4516" y="859"/>
                  </a:cubicBezTo>
                  <a:lnTo>
                    <a:pt x="4516" y="351"/>
                  </a:lnTo>
                  <a:cubicBezTo>
                    <a:pt x="4516" y="158"/>
                    <a:pt x="4359" y="0"/>
                    <a:pt x="4166" y="0"/>
                  </a:cubicBezTo>
                  <a:cubicBezTo>
                    <a:pt x="4165" y="0"/>
                    <a:pt x="4164" y="0"/>
                    <a:pt x="4164" y="0"/>
                  </a:cubicBezTo>
                  <a:lnTo>
                    <a:pt x="3505" y="0"/>
                  </a:lnTo>
                  <a:cubicBezTo>
                    <a:pt x="3505" y="0"/>
                    <a:pt x="3504" y="0"/>
                    <a:pt x="35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3556;p64">
              <a:extLst>
                <a:ext uri="{FF2B5EF4-FFF2-40B4-BE49-F238E27FC236}">
                  <a16:creationId xmlns:a16="http://schemas.microsoft.com/office/drawing/2014/main" id="{787201EC-C184-8C7F-AF90-A701FAB95D02}"/>
                </a:ext>
              </a:extLst>
            </p:cNvPr>
            <p:cNvSpPr/>
            <p:nvPr/>
          </p:nvSpPr>
          <p:spPr>
            <a:xfrm>
              <a:off x="2171325" y="616825"/>
              <a:ext cx="1481975" cy="933075"/>
            </a:xfrm>
            <a:custGeom>
              <a:avLst/>
              <a:gdLst/>
              <a:ahLst/>
              <a:cxnLst/>
              <a:rect l="l" t="t" r="r" b="b"/>
              <a:pathLst>
                <a:path w="59279" h="37323" extrusionOk="0">
                  <a:moveTo>
                    <a:pt x="3952" y="1"/>
                  </a:moveTo>
                  <a:cubicBezTo>
                    <a:pt x="1779" y="1"/>
                    <a:pt x="1" y="1779"/>
                    <a:pt x="1" y="3953"/>
                  </a:cubicBezTo>
                  <a:lnTo>
                    <a:pt x="1" y="25468"/>
                  </a:lnTo>
                  <a:cubicBezTo>
                    <a:pt x="1" y="27641"/>
                    <a:pt x="1779" y="29419"/>
                    <a:pt x="3952" y="29419"/>
                  </a:cubicBezTo>
                  <a:lnTo>
                    <a:pt x="46858" y="29419"/>
                  </a:lnTo>
                  <a:lnTo>
                    <a:pt x="59278" y="37323"/>
                  </a:lnTo>
                  <a:lnTo>
                    <a:pt x="53569" y="29419"/>
                  </a:lnTo>
                  <a:cubicBezTo>
                    <a:pt x="55743" y="29419"/>
                    <a:pt x="57521" y="27641"/>
                    <a:pt x="57521" y="25468"/>
                  </a:cubicBezTo>
                  <a:lnTo>
                    <a:pt x="57521" y="3953"/>
                  </a:lnTo>
                  <a:cubicBezTo>
                    <a:pt x="57521" y="1779"/>
                    <a:pt x="55743" y="1"/>
                    <a:pt x="535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3557;p64">
              <a:extLst>
                <a:ext uri="{FF2B5EF4-FFF2-40B4-BE49-F238E27FC236}">
                  <a16:creationId xmlns:a16="http://schemas.microsoft.com/office/drawing/2014/main" id="{5DAE41F9-DAF1-C3E6-1453-3171DD5E5398}"/>
                </a:ext>
              </a:extLst>
            </p:cNvPr>
            <p:cNvSpPr/>
            <p:nvPr/>
          </p:nvSpPr>
          <p:spPr>
            <a:xfrm>
              <a:off x="2458200" y="902225"/>
              <a:ext cx="125525" cy="120775"/>
            </a:xfrm>
            <a:custGeom>
              <a:avLst/>
              <a:gdLst/>
              <a:ahLst/>
              <a:cxnLst/>
              <a:rect l="l" t="t" r="r" b="b"/>
              <a:pathLst>
                <a:path w="5021" h="4831" extrusionOk="0">
                  <a:moveTo>
                    <a:pt x="2607" y="0"/>
                  </a:moveTo>
                  <a:cubicBezTo>
                    <a:pt x="1978" y="0"/>
                    <a:pt x="1360" y="246"/>
                    <a:pt x="898" y="707"/>
                  </a:cubicBezTo>
                  <a:cubicBezTo>
                    <a:pt x="208" y="1398"/>
                    <a:pt x="1" y="2437"/>
                    <a:pt x="374" y="3339"/>
                  </a:cubicBezTo>
                  <a:cubicBezTo>
                    <a:pt x="748" y="4242"/>
                    <a:pt x="1629" y="4830"/>
                    <a:pt x="2605" y="4830"/>
                  </a:cubicBezTo>
                  <a:cubicBezTo>
                    <a:pt x="3939" y="4830"/>
                    <a:pt x="5020" y="3749"/>
                    <a:pt x="5021" y="2416"/>
                  </a:cubicBezTo>
                  <a:cubicBezTo>
                    <a:pt x="5021" y="1439"/>
                    <a:pt x="4432" y="558"/>
                    <a:pt x="3530" y="184"/>
                  </a:cubicBezTo>
                  <a:cubicBezTo>
                    <a:pt x="3231" y="60"/>
                    <a:pt x="2918" y="0"/>
                    <a:pt x="260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3558;p64">
              <a:extLst>
                <a:ext uri="{FF2B5EF4-FFF2-40B4-BE49-F238E27FC236}">
                  <a16:creationId xmlns:a16="http://schemas.microsoft.com/office/drawing/2014/main" id="{0C8990FB-F75D-EF8E-EA47-3FD40E622BA7}"/>
                </a:ext>
              </a:extLst>
            </p:cNvPr>
            <p:cNvSpPr/>
            <p:nvPr/>
          </p:nvSpPr>
          <p:spPr>
            <a:xfrm>
              <a:off x="2814950" y="902225"/>
              <a:ext cx="125550" cy="120775"/>
            </a:xfrm>
            <a:custGeom>
              <a:avLst/>
              <a:gdLst/>
              <a:ahLst/>
              <a:cxnLst/>
              <a:rect l="l" t="t" r="r" b="b"/>
              <a:pathLst>
                <a:path w="5022" h="4831" extrusionOk="0">
                  <a:moveTo>
                    <a:pt x="2607" y="0"/>
                  </a:moveTo>
                  <a:cubicBezTo>
                    <a:pt x="1978" y="0"/>
                    <a:pt x="1360" y="246"/>
                    <a:pt x="899" y="707"/>
                  </a:cubicBezTo>
                  <a:cubicBezTo>
                    <a:pt x="207" y="1398"/>
                    <a:pt x="1" y="2437"/>
                    <a:pt x="375" y="3339"/>
                  </a:cubicBezTo>
                  <a:cubicBezTo>
                    <a:pt x="748" y="4242"/>
                    <a:pt x="1629" y="4830"/>
                    <a:pt x="2606" y="4830"/>
                  </a:cubicBezTo>
                  <a:cubicBezTo>
                    <a:pt x="3939" y="4830"/>
                    <a:pt x="5020" y="3749"/>
                    <a:pt x="5020" y="2416"/>
                  </a:cubicBezTo>
                  <a:cubicBezTo>
                    <a:pt x="5021" y="1439"/>
                    <a:pt x="4433" y="558"/>
                    <a:pt x="3530" y="184"/>
                  </a:cubicBezTo>
                  <a:cubicBezTo>
                    <a:pt x="3232" y="60"/>
                    <a:pt x="2918" y="0"/>
                    <a:pt x="260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3559;p64">
              <a:extLst>
                <a:ext uri="{FF2B5EF4-FFF2-40B4-BE49-F238E27FC236}">
                  <a16:creationId xmlns:a16="http://schemas.microsoft.com/office/drawing/2014/main" id="{BDC280FA-BEB4-D647-810A-E6891CFAE9A6}"/>
                </a:ext>
              </a:extLst>
            </p:cNvPr>
            <p:cNvSpPr/>
            <p:nvPr/>
          </p:nvSpPr>
          <p:spPr>
            <a:xfrm>
              <a:off x="3171725" y="902225"/>
              <a:ext cx="125525" cy="120775"/>
            </a:xfrm>
            <a:custGeom>
              <a:avLst/>
              <a:gdLst/>
              <a:ahLst/>
              <a:cxnLst/>
              <a:rect l="l" t="t" r="r" b="b"/>
              <a:pathLst>
                <a:path w="5021" h="4831" extrusionOk="0">
                  <a:moveTo>
                    <a:pt x="2607" y="0"/>
                  </a:moveTo>
                  <a:cubicBezTo>
                    <a:pt x="1978" y="0"/>
                    <a:pt x="1360" y="246"/>
                    <a:pt x="898" y="707"/>
                  </a:cubicBezTo>
                  <a:cubicBezTo>
                    <a:pt x="207" y="1398"/>
                    <a:pt x="0" y="2437"/>
                    <a:pt x="374" y="3339"/>
                  </a:cubicBezTo>
                  <a:cubicBezTo>
                    <a:pt x="748" y="4242"/>
                    <a:pt x="1628" y="4830"/>
                    <a:pt x="2606" y="4830"/>
                  </a:cubicBezTo>
                  <a:cubicBezTo>
                    <a:pt x="3939" y="4830"/>
                    <a:pt x="5020" y="3749"/>
                    <a:pt x="5020" y="2416"/>
                  </a:cubicBezTo>
                  <a:cubicBezTo>
                    <a:pt x="5020" y="1439"/>
                    <a:pt x="4433" y="558"/>
                    <a:pt x="3530" y="184"/>
                  </a:cubicBezTo>
                  <a:cubicBezTo>
                    <a:pt x="3232" y="60"/>
                    <a:pt x="2918" y="0"/>
                    <a:pt x="260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3488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title" idx="6"/>
          </p:nvPr>
        </p:nvSpPr>
        <p:spPr>
          <a:xfrm>
            <a:off x="3377303" y="739713"/>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cxnSp>
        <p:nvCxnSpPr>
          <p:cNvPr id="304" name="Google Shape;304;p31"/>
          <p:cNvCxnSpPr/>
          <p:nvPr/>
        </p:nvCxnSpPr>
        <p:spPr>
          <a:xfrm>
            <a:off x="4572000" y="465900"/>
            <a:ext cx="0" cy="4211700"/>
          </a:xfrm>
          <a:prstGeom prst="straightConnector1">
            <a:avLst/>
          </a:prstGeom>
          <a:noFill/>
          <a:ln w="19050" cap="flat" cmpd="sng">
            <a:solidFill>
              <a:schemeClr val="lt1"/>
            </a:solidFill>
            <a:prstDash val="solid"/>
            <a:round/>
            <a:headEnd type="oval" w="med" len="med"/>
            <a:tailEnd type="oval" w="med" len="med"/>
          </a:ln>
        </p:spPr>
      </p:cxnSp>
      <p:sp>
        <p:nvSpPr>
          <p:cNvPr id="305" name="Google Shape;305;p31"/>
          <p:cNvSpPr txBox="1">
            <a:spLocks noGrp="1"/>
          </p:cNvSpPr>
          <p:nvPr>
            <p:ph type="ctrTitle"/>
          </p:nvPr>
        </p:nvSpPr>
        <p:spPr>
          <a:xfrm>
            <a:off x="572003" y="1013463"/>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1800" dirty="0">
                <a:effectLst/>
                <a:latin typeface="Viga" panose="020B0604020202020204" charset="0"/>
                <a:ea typeface="Calibri" panose="020F0502020204030204" pitchFamily="34" charset="0"/>
                <a:cs typeface="Angsana New" panose="02020603050405020304" pitchFamily="18" charset="-34"/>
              </a:rPr>
              <a:t>Vulnerable Dashboard Avatar image upload</a:t>
            </a:r>
            <a:endParaRPr lang="en-US" dirty="0">
              <a:solidFill>
                <a:schemeClr val="lt2"/>
              </a:solidFill>
              <a:latin typeface="Viga" panose="020B0604020202020204" charset="0"/>
            </a:endParaRPr>
          </a:p>
        </p:txBody>
      </p:sp>
      <p:sp>
        <p:nvSpPr>
          <p:cNvPr id="307" name="Google Shape;307;p31"/>
          <p:cNvSpPr txBox="1">
            <a:spLocks noGrp="1"/>
          </p:cNvSpPr>
          <p:nvPr>
            <p:ph type="ctrTitle" idx="2"/>
          </p:nvPr>
        </p:nvSpPr>
        <p:spPr>
          <a:xfrm>
            <a:off x="572003" y="3321163"/>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1800" dirty="0">
                <a:solidFill>
                  <a:srgbClr val="000000"/>
                </a:solidFill>
                <a:effectLst/>
                <a:latin typeface="Viga" panose="020B0604020202020204" charset="0"/>
                <a:ea typeface="Calibri" panose="020F0502020204030204" pitchFamily="34" charset="0"/>
                <a:cs typeface="Angsana New" panose="02020603050405020304" pitchFamily="18" charset="-34"/>
              </a:rPr>
              <a:t>Vulnerable Posts Folder image upload</a:t>
            </a:r>
            <a:endParaRPr dirty="0">
              <a:solidFill>
                <a:schemeClr val="lt2"/>
              </a:solidFill>
              <a:latin typeface="Viga" panose="020B0604020202020204" charset="0"/>
            </a:endParaRPr>
          </a:p>
        </p:txBody>
      </p:sp>
      <p:sp>
        <p:nvSpPr>
          <p:cNvPr id="311" name="Google Shape;311;p31"/>
          <p:cNvSpPr txBox="1">
            <a:spLocks noGrp="1"/>
          </p:cNvSpPr>
          <p:nvPr>
            <p:ph type="title" idx="7"/>
          </p:nvPr>
        </p:nvSpPr>
        <p:spPr>
          <a:xfrm>
            <a:off x="3377303" y="3059787"/>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313" name="Google Shape;313;p31"/>
          <p:cNvSpPr txBox="1">
            <a:spLocks noGrp="1"/>
          </p:cNvSpPr>
          <p:nvPr>
            <p:ph type="title" idx="9"/>
          </p:nvPr>
        </p:nvSpPr>
        <p:spPr>
          <a:xfrm>
            <a:off x="4574503" y="739713"/>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314" name="Google Shape;314;p31"/>
          <p:cNvSpPr txBox="1">
            <a:spLocks noGrp="1"/>
          </p:cNvSpPr>
          <p:nvPr>
            <p:ph type="title" idx="13"/>
          </p:nvPr>
        </p:nvSpPr>
        <p:spPr>
          <a:xfrm>
            <a:off x="4574503" y="3059787"/>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316" name="Google Shape;316;p31"/>
          <p:cNvSpPr txBox="1">
            <a:spLocks noGrp="1"/>
          </p:cNvSpPr>
          <p:nvPr>
            <p:ph type="ctrTitle" idx="15"/>
          </p:nvPr>
        </p:nvSpPr>
        <p:spPr>
          <a:xfrm>
            <a:off x="5842903" y="1005652"/>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effectLst/>
                <a:latin typeface="Viga" panose="020B0604020202020204" charset="0"/>
                <a:ea typeface="Calibri" panose="020F0502020204030204" pitchFamily="34" charset="0"/>
                <a:cs typeface="Angsana New" panose="02020603050405020304" pitchFamily="18" charset="-34"/>
              </a:rPr>
              <a:t>Vulnerable Pages Folder image upload</a:t>
            </a:r>
            <a:endParaRPr dirty="0">
              <a:solidFill>
                <a:schemeClr val="lt2"/>
              </a:solidFill>
              <a:latin typeface="Viga" panose="020B0604020202020204" charset="0"/>
            </a:endParaRPr>
          </a:p>
        </p:txBody>
      </p:sp>
      <p:sp>
        <p:nvSpPr>
          <p:cNvPr id="318" name="Google Shape;318;p31"/>
          <p:cNvSpPr txBox="1">
            <a:spLocks noGrp="1"/>
          </p:cNvSpPr>
          <p:nvPr>
            <p:ph type="ctrTitle" idx="17"/>
          </p:nvPr>
        </p:nvSpPr>
        <p:spPr>
          <a:xfrm>
            <a:off x="5842903" y="3305531"/>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effectLst/>
                <a:latin typeface="Viga" panose="020B0604020202020204" charset="0"/>
                <a:ea typeface="Calibri" panose="020F0502020204030204" pitchFamily="34" charset="0"/>
                <a:cs typeface="Angsana New" panose="02020603050405020304" pitchFamily="18" charset="-34"/>
              </a:rPr>
              <a:t>Vulnerable Gallery Folder Upload</a:t>
            </a:r>
            <a:endParaRPr dirty="0">
              <a:solidFill>
                <a:schemeClr val="lt2"/>
              </a:solidFill>
              <a:latin typeface="Viga" panose="020B0604020202020204" charset="0"/>
            </a:endParaRPr>
          </a:p>
        </p:txBody>
      </p:sp>
      <p:cxnSp>
        <p:nvCxnSpPr>
          <p:cNvPr id="322" name="Google Shape;322;p31"/>
          <p:cNvCxnSpPr/>
          <p:nvPr/>
        </p:nvCxnSpPr>
        <p:spPr>
          <a:xfrm>
            <a:off x="899753" y="2453300"/>
            <a:ext cx="7339500" cy="0"/>
          </a:xfrm>
          <a:prstGeom prst="straightConnector1">
            <a:avLst/>
          </a:prstGeom>
          <a:noFill/>
          <a:ln w="19050" cap="flat" cmpd="sng">
            <a:solidFill>
              <a:schemeClr val="lt1"/>
            </a:solidFill>
            <a:prstDash val="solid"/>
            <a:round/>
            <a:headEnd type="oval" w="med" len="med"/>
            <a:tailEnd type="oval" w="med" len="med"/>
          </a:ln>
        </p:spPr>
      </p:cxnSp>
      <p:sp>
        <p:nvSpPr>
          <p:cNvPr id="22" name="Google Shape;316;p31">
            <a:extLst>
              <a:ext uri="{FF2B5EF4-FFF2-40B4-BE49-F238E27FC236}">
                <a16:creationId xmlns:a16="http://schemas.microsoft.com/office/drawing/2014/main" id="{D5DA75ED-8799-1604-B39D-2DAB43C91440}"/>
              </a:ext>
            </a:extLst>
          </p:cNvPr>
          <p:cNvSpPr txBox="1">
            <a:spLocks/>
          </p:cNvSpPr>
          <p:nvPr/>
        </p:nvSpPr>
        <p:spPr>
          <a:xfrm>
            <a:off x="3540370" y="2246182"/>
            <a:ext cx="2063260" cy="458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F1C51"/>
              </a:buClr>
              <a:buSzPts val="1800"/>
              <a:buFont typeface="Viga"/>
              <a:buNone/>
              <a:defRPr sz="1800" b="0" i="0" u="none" strike="noStrike" cap="none">
                <a:solidFill>
                  <a:srgbClr val="1F1C51"/>
                </a:solidFill>
                <a:latin typeface="Viga"/>
                <a:ea typeface="Viga"/>
                <a:cs typeface="Viga"/>
                <a:sym typeface="Viga"/>
              </a:defRPr>
            </a:lvl1pPr>
            <a:lvl2pPr marR="0" lvl="1"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2pPr>
            <a:lvl3pPr marR="0" lvl="2"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3pPr>
            <a:lvl4pPr marR="0" lvl="3"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4pPr>
            <a:lvl5pPr marR="0" lvl="4"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5pPr>
            <a:lvl6pPr marR="0" lvl="5"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6pPr>
            <a:lvl7pPr marR="0" lvl="6"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7pPr>
            <a:lvl8pPr marR="0" lvl="7"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8pPr>
            <a:lvl9pPr marR="0" lvl="8"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9pPr>
          </a:lstStyle>
          <a:p>
            <a:r>
              <a:rPr lang="fr-FR" sz="2800" dirty="0">
                <a:solidFill>
                  <a:schemeClr val="lt2"/>
                </a:solidFill>
                <a:latin typeface="Viga" panose="020B0604020202020204" charset="0"/>
                <a:ea typeface="Calibri" panose="020F0502020204030204" pitchFamily="34" charset="0"/>
                <a:cs typeface="Angsana New" panose="02020603050405020304" pitchFamily="18" charset="-34"/>
              </a:rPr>
              <a:t>WEAKNESS</a:t>
            </a:r>
            <a:endParaRPr lang="fr-FR" sz="2800" dirty="0">
              <a:solidFill>
                <a:schemeClr val="lt2"/>
              </a:solidFill>
              <a:latin typeface="Viga" panose="020B0604020202020204" charset="0"/>
            </a:endParaRPr>
          </a:p>
        </p:txBody>
      </p:sp>
    </p:spTree>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1106</TotalTime>
  <Words>1837</Words>
  <Application>Microsoft Office PowerPoint</Application>
  <PresentationFormat>On-screen Show (16:9)</PresentationFormat>
  <Paragraphs>136</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DM Sans</vt:lpstr>
      <vt:lpstr>Viga</vt:lpstr>
      <vt:lpstr>Noto Sans</vt:lpstr>
      <vt:lpstr>Times New Roman</vt:lpstr>
      <vt:lpstr>Proxima Nova</vt:lpstr>
      <vt:lpstr>Cyber Security Business Plan</vt:lpstr>
      <vt:lpstr>KHAI THÁC LỖ HỔNG PHẦN MỀM</vt:lpstr>
      <vt:lpstr>Nội dung báo cáo</vt:lpstr>
      <vt:lpstr>01</vt:lpstr>
      <vt:lpstr>TỔNG QUAN VỀ RCE</vt:lpstr>
      <vt:lpstr>CƠ CHẾ HOẠT ĐỘNG</vt:lpstr>
      <vt:lpstr>Phân loại</vt:lpstr>
      <vt:lpstr>Giảm thiểu và phương pháp ngăn chặn</vt:lpstr>
      <vt:lpstr>Wpanel CMS và những điểm yếu</vt:lpstr>
      <vt:lpstr>01</vt:lpstr>
      <vt:lpstr>qdPM v9.1 và những điểm yếu</vt:lpstr>
      <vt:lpstr>Giới thiệu và thực nghiệm CVE-2020-7246</vt:lpstr>
      <vt:lpstr>Mô tả lỗ hổng</vt:lpstr>
      <vt:lpstr>CÁCH THỨC HOẠT ĐỘNG</vt:lpstr>
      <vt:lpstr>CÁCH THỨC HOẠT ĐỘNG</vt:lpstr>
      <vt:lpstr>CÁCH THỨC KHAI THÁC</vt:lpstr>
      <vt:lpstr>CÁCH THỨC KHAI THÁC</vt:lpstr>
      <vt:lpstr>CÁCH THỨC KHAI THÁC</vt:lpstr>
      <vt:lpstr>CÁCH THỨC KHAI THÁC</vt:lpstr>
      <vt:lpstr>Biện pháp khắc phục</vt:lpstr>
      <vt:lpstr>Giới thiệu và thực nghiệm CVE-2021-34257</vt:lpstr>
      <vt:lpstr>Mô tả lỗ hổng</vt:lpstr>
      <vt:lpstr>CÁCH THỨC KHAI THÁC</vt:lpstr>
      <vt:lpstr>BIỆN PHÁP KHẮC PHỤC</vt:lpstr>
      <vt:lpstr>TỔNG KẾT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KHAI THÁC LỖ HỔNG PHẦN MỀM</dc:title>
  <dc:creator>Den da 0 du0ng</dc:creator>
  <cp:lastModifiedBy>Den da 0 du0ng</cp:lastModifiedBy>
  <cp:revision>8</cp:revision>
  <dcterms:modified xsi:type="dcterms:W3CDTF">2023-11-27T10:00:58Z</dcterms:modified>
</cp:coreProperties>
</file>