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340" r:id="rId3"/>
    <p:sldId id="394" r:id="rId4"/>
    <p:sldId id="422" r:id="rId5"/>
    <p:sldId id="400" r:id="rId6"/>
    <p:sldId id="403" r:id="rId7"/>
    <p:sldId id="491" r:id="rId8"/>
    <p:sldId id="405" r:id="rId9"/>
    <p:sldId id="408" r:id="rId10"/>
    <p:sldId id="410" r:id="rId11"/>
    <p:sldId id="412" r:id="rId12"/>
    <p:sldId id="413" r:id="rId13"/>
    <p:sldId id="414" r:id="rId14"/>
    <p:sldId id="416" r:id="rId15"/>
    <p:sldId id="417" r:id="rId16"/>
    <p:sldId id="418" r:id="rId17"/>
    <p:sldId id="419" r:id="rId18"/>
    <p:sldId id="420" r:id="rId19"/>
    <p:sldId id="492" r:id="rId20"/>
    <p:sldId id="460" r:id="rId21"/>
    <p:sldId id="423" r:id="rId22"/>
    <p:sldId id="461" r:id="rId23"/>
    <p:sldId id="462" r:id="rId24"/>
    <p:sldId id="463" r:id="rId25"/>
    <p:sldId id="426" r:id="rId26"/>
    <p:sldId id="427" r:id="rId27"/>
    <p:sldId id="428" r:id="rId28"/>
    <p:sldId id="429" r:id="rId29"/>
    <p:sldId id="430" r:id="rId30"/>
    <p:sldId id="431" r:id="rId31"/>
    <p:sldId id="432" r:id="rId32"/>
    <p:sldId id="433" r:id="rId33"/>
    <p:sldId id="434" r:id="rId34"/>
    <p:sldId id="436" r:id="rId35"/>
    <p:sldId id="437" r:id="rId36"/>
    <p:sldId id="438" r:id="rId37"/>
    <p:sldId id="439" r:id="rId38"/>
    <p:sldId id="440" r:id="rId39"/>
    <p:sldId id="441" r:id="rId40"/>
    <p:sldId id="442" r:id="rId41"/>
    <p:sldId id="485" r:id="rId42"/>
    <p:sldId id="444" r:id="rId43"/>
    <p:sldId id="464" r:id="rId44"/>
    <p:sldId id="465" r:id="rId45"/>
    <p:sldId id="466" r:id="rId46"/>
    <p:sldId id="467" r:id="rId47"/>
    <p:sldId id="468" r:id="rId48"/>
    <p:sldId id="469" r:id="rId49"/>
    <p:sldId id="447" r:id="rId50"/>
    <p:sldId id="448" r:id="rId51"/>
    <p:sldId id="471" r:id="rId52"/>
    <p:sldId id="445" r:id="rId53"/>
    <p:sldId id="470" r:id="rId54"/>
    <p:sldId id="473" r:id="rId55"/>
    <p:sldId id="474" r:id="rId56"/>
    <p:sldId id="451" r:id="rId57"/>
    <p:sldId id="453" r:id="rId58"/>
    <p:sldId id="478" r:id="rId59"/>
    <p:sldId id="477" r:id="rId60"/>
    <p:sldId id="454" r:id="rId61"/>
    <p:sldId id="475" r:id="rId62"/>
    <p:sldId id="476" r:id="rId63"/>
    <p:sldId id="486" r:id="rId64"/>
    <p:sldId id="488" r:id="rId65"/>
    <p:sldId id="489" r:id="rId66"/>
    <p:sldId id="483" r:id="rId6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0E5B0E-8CD1-48B7-97DB-3F25A641BCC7}">
          <p14:sldIdLst>
            <p14:sldId id="256"/>
            <p14:sldId id="340"/>
          </p14:sldIdLst>
        </p14:section>
        <p14:section name="Tổng quan về mật mã" id="{D4DA8665-2FCC-43CB-9A16-C97885876977}">
          <p14:sldIdLst>
            <p14:sldId id="394"/>
            <p14:sldId id="422"/>
            <p14:sldId id="400"/>
            <p14:sldId id="403"/>
            <p14:sldId id="491"/>
            <p14:sldId id="405"/>
            <p14:sldId id="408"/>
            <p14:sldId id="410"/>
            <p14:sldId id="412"/>
            <p14:sldId id="413"/>
            <p14:sldId id="414"/>
            <p14:sldId id="416"/>
            <p14:sldId id="417"/>
            <p14:sldId id="418"/>
            <p14:sldId id="419"/>
            <p14:sldId id="420"/>
            <p14:sldId id="492"/>
            <p14:sldId id="460"/>
          </p14:sldIdLst>
        </p14:section>
        <p14:section name="Đảm bảo tính bí mật" id="{C4941F6B-7E09-481D-B682-78E84FBF36B5}">
          <p14:sldIdLst>
            <p14:sldId id="423"/>
            <p14:sldId id="461"/>
            <p14:sldId id="462"/>
            <p14:sldId id="463"/>
            <p14:sldId id="426"/>
            <p14:sldId id="427"/>
            <p14:sldId id="428"/>
            <p14:sldId id="429"/>
            <p14:sldId id="430"/>
            <p14:sldId id="431"/>
            <p14:sldId id="432"/>
            <p14:sldId id="433"/>
            <p14:sldId id="434"/>
            <p14:sldId id="436"/>
            <p14:sldId id="437"/>
            <p14:sldId id="438"/>
            <p14:sldId id="439"/>
            <p14:sldId id="440"/>
            <p14:sldId id="441"/>
            <p14:sldId id="442"/>
            <p14:sldId id="485"/>
            <p14:sldId id="444"/>
            <p14:sldId id="464"/>
            <p14:sldId id="465"/>
            <p14:sldId id="466"/>
            <p14:sldId id="467"/>
            <p14:sldId id="468"/>
            <p14:sldId id="469"/>
            <p14:sldId id="447"/>
            <p14:sldId id="448"/>
            <p14:sldId id="471"/>
          </p14:sldIdLst>
        </p14:section>
        <p14:section name="Đảm bảo tính toàn vẹn" id="{1FEEF3CC-9979-47BB-B7AA-31BE4F3D4CEE}">
          <p14:sldIdLst>
            <p14:sldId id="445"/>
            <p14:sldId id="470"/>
            <p14:sldId id="473"/>
            <p14:sldId id="474"/>
          </p14:sldIdLst>
        </p14:section>
        <p14:section name="Đảm bảo tính xác thực" id="{C704412D-FB27-406A-953A-548A82C94B39}">
          <p14:sldIdLst>
            <p14:sldId id="451"/>
            <p14:sldId id="453"/>
            <p14:sldId id="478"/>
            <p14:sldId id="477"/>
            <p14:sldId id="454"/>
            <p14:sldId id="475"/>
            <p14:sldId id="476"/>
            <p14:sldId id="486"/>
            <p14:sldId id="488"/>
            <p14:sldId id="489"/>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A01C3"/>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6" autoAdjust="0"/>
    <p:restoredTop sz="69244" autoAdjust="0"/>
  </p:normalViewPr>
  <p:slideViewPr>
    <p:cSldViewPr>
      <p:cViewPr varScale="1">
        <p:scale>
          <a:sx n="79" d="100"/>
          <a:sy n="79" d="100"/>
        </p:scale>
        <p:origin x="2454" y="90"/>
      </p:cViewPr>
      <p:guideLst>
        <p:guide orient="horz" pos="2160"/>
        <p:guide pos="2880"/>
      </p:guideLst>
    </p:cSldViewPr>
  </p:slideViewPr>
  <p:outlineViewPr>
    <p:cViewPr>
      <p:scale>
        <a:sx n="33" d="100"/>
        <a:sy n="33" d="100"/>
      </p:scale>
      <p:origin x="0" y="26352"/>
    </p:cViewPr>
  </p:outlineViewPr>
  <p:notesTextViewPr>
    <p:cViewPr>
      <p:scale>
        <a:sx n="1" d="1"/>
        <a:sy n="1" d="1"/>
      </p:scale>
      <p:origin x="0" y="0"/>
    </p:cViewPr>
  </p:notesText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a:t>Đảm bảo tính xác thực</a:t>
          </a:r>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dgm:t>
        <a:bodyPr/>
        <a:lstStyle/>
        <a:p>
          <a:r>
            <a:rPr lang="vi-VN" noProof="0" dirty="0"/>
            <a:t>Xác thực thực thể</a:t>
          </a:r>
        </a:p>
      </dgm:t>
    </dgm:pt>
    <dgm:pt modelId="{5F0BD08B-BC08-4584-B73F-C82317A83546}" type="parTrans" cxnId="{2D8DED4F-5C47-4310-8437-C7EC5F3D6FF0}">
      <dgm:prSet/>
      <dgm:spPr/>
    </dgm:pt>
    <dgm:pt modelId="{64C4A3BB-6B63-4345-899A-0F9104AEE6FC}" type="sibTrans" cxnId="{2D8DED4F-5C47-4310-8437-C7EC5F3D6FF0}">
      <dgm:prSet/>
      <dgm:spPr/>
    </dgm:pt>
    <dgm:pt modelId="{A3950A38-7906-4F0B-B5ED-FCC68C55A4C9}">
      <dgm:prSet/>
      <dgm:spPr/>
      <dgm:t>
        <a:bodyPr/>
        <a:lstStyle/>
        <a:p>
          <a:r>
            <a:rPr lang="vi-VN" noProof="0" dirty="0"/>
            <a:t>5</a:t>
          </a:r>
        </a:p>
      </dgm:t>
    </dgm:pt>
    <dgm:pt modelId="{5DD01C5B-C2B1-44FA-9DFF-207EFA40DB58}" type="parTrans" cxnId="{F33E1129-3CD7-4114-9840-96A36B1E4166}">
      <dgm:prSet/>
      <dgm:spPr/>
    </dgm:pt>
    <dgm:pt modelId="{BB86AD9A-2FE3-478F-A9E3-F69A061810F3}" type="sibTrans" cxnId="{F33E1129-3CD7-4114-9840-96A36B1E4166}">
      <dgm:prSet/>
      <dgm:spPr/>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C6B6AC0A-39BE-45D3-B850-B57C298E0D2B}" type="presOf" srcId="{F6320588-D7FB-40FF-B4C2-658AD2086D68}" destId="{6EB03B1D-8A24-4ACC-B75D-E916AB0F9033}" srcOrd="0" destOrd="0" presId="urn:diagrams.loki3.com/NumberedList"/>
    <dgm:cxn modelId="{1DF30619-2916-46DC-807E-126918E45D1C}" type="presOf" srcId="{A3950A38-7906-4F0B-B5ED-FCC68C55A4C9}" destId="{0701C624-7856-4A33-B3FC-168A6E2777A9}" srcOrd="0" destOrd="0" presId="urn:diagrams.loki3.com/NumberedList"/>
    <dgm:cxn modelId="{F33E1129-3CD7-4114-9840-96A36B1E4166}" srcId="{8C66E9B3-B12D-4C23-A273-982D7F969BBC}" destId="{A3950A38-7906-4F0B-B5ED-FCC68C55A4C9}" srcOrd="4" destOrd="0" parTransId="{5DD01C5B-C2B1-44FA-9DFF-207EFA40DB58}" sibTransId="{BB86AD9A-2FE3-478F-A9E3-F69A061810F3}"/>
    <dgm:cxn modelId="{4FF00E36-2553-45B1-AABF-3F153A4CAC40}"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C11AE244-7745-41AD-B753-BAAF7720BC8C}" type="presOf" srcId="{F5FB4FA7-DF6C-4CE7-A20A-61F50100BD0F}" destId="{6081BAC4-03C7-48C6-8A13-9BC52459B70A}" srcOrd="0" destOrd="0" presId="urn:diagrams.loki3.com/NumberedList"/>
    <dgm:cxn modelId="{0E93A665-A38F-487A-BAA5-98785DFA0ECB}" type="presOf" srcId="{B388406D-A38C-4897-9997-1C63D79E763E}" destId="{20BEFA03-6951-4A7C-A59E-41DEF89A1A38}" srcOrd="0" destOrd="0" presId="urn:diagrams.loki3.com/NumberedList"/>
    <dgm:cxn modelId="{B70DE76B-EDDA-4946-980E-C7D57BC5B18F}" type="presOf" srcId="{9EA58EC5-7D69-4397-8093-5A4FCBD369E8}" destId="{A08A9154-0BEB-4230-91C9-16FAC1EF6E1C}" srcOrd="0" destOrd="0" presId="urn:diagrams.loki3.com/NumberedList"/>
    <dgm:cxn modelId="{2D8DED4F-5C47-4310-8437-C7EC5F3D6FF0}" srcId="{A3950A38-7906-4F0B-B5ED-FCC68C55A4C9}" destId="{A0872663-A6CC-450D-BD8D-7322A7E3C8AF}" srcOrd="0" destOrd="0" parTransId="{5F0BD08B-BC08-4584-B73F-C82317A83546}" sibTransId="{64C4A3BB-6B63-4345-899A-0F9104AEE6FC}"/>
    <dgm:cxn modelId="{4C048470-4DD5-4C68-B38D-D17FD3A41AB5}" srcId="{8C66E9B3-B12D-4C23-A273-982D7F969BBC}" destId="{05513209-78F1-448C-82FA-B2785EC23FA2}" srcOrd="2" destOrd="0" parTransId="{2125FF98-D378-4F2A-ACEE-140F8B68D66F}" sibTransId="{983822D8-F065-4159-AEFB-B129090EF164}"/>
    <dgm:cxn modelId="{7DF5E18B-2026-447E-AB91-8B25EA160832}" srcId="{05513209-78F1-448C-82FA-B2785EC23FA2}" destId="{B388406D-A38C-4897-9997-1C63D79E763E}" srcOrd="0" destOrd="0" parTransId="{9E7AD46F-351F-4B97-AC90-E076FD4E6933}" sibTransId="{E85FB0A1-4C99-4BB0-9523-6FA580C26C5B}"/>
    <dgm:cxn modelId="{C05AD88C-5966-46F0-BC99-75A4AA25FB7C}" type="presOf" srcId="{374B3CF0-3CBE-41CF-A774-9FD3C3CD3C85}" destId="{5012D0F9-E426-4C44-85B1-B5D15A7B4879}" srcOrd="0" destOrd="0" presId="urn:diagrams.loki3.com/NumberedList"/>
    <dgm:cxn modelId="{992EAD91-73C1-4929-AB14-FCD1D72DA6B5}" type="presOf" srcId="{8C66E9B3-B12D-4C23-A273-982D7F969BBC}" destId="{BDFB8683-95A4-4BBF-9344-3A0D69314DBB}" srcOrd="0" destOrd="0" presId="urn:diagrams.loki3.com/NumberedList"/>
    <dgm:cxn modelId="{9D561CA0-5E9E-4EDE-B7DE-6C2FDBC3FD21}" type="presOf" srcId="{A0872663-A6CC-450D-BD8D-7322A7E3C8AF}" destId="{E9BD69BF-ACB6-45EC-B8A0-26E9320FD62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43EAFBCD-A044-41DA-AC8D-4FF91DC9CE93}" type="presOf" srcId="{6C03E07F-ECFB-4D2F-BA96-D23DA7C5AC73}" destId="{7D701CF5-2CC3-48B9-A656-E2968A10AA3B}" srcOrd="0" destOrd="0" presId="urn:diagrams.loki3.com/NumberedList"/>
    <dgm:cxn modelId="{C3DB53F1-7204-43CB-9003-C44FDD5B186C}" type="presOf" srcId="{759FDF1A-46CB-4DD6-A232-39900ACE14DF}" destId="{52D715E9-012B-492D-85DB-CC49546E7451}" srcOrd="0" destOrd="0" presId="urn:diagrams.loki3.com/NumberedList"/>
    <dgm:cxn modelId="{D64739F3-8036-48DC-900A-5B02F34ED97E}" srcId="{F5FB4FA7-DF6C-4CE7-A20A-61F50100BD0F}" destId="{F6320588-D7FB-40FF-B4C2-658AD2086D68}" srcOrd="0" destOrd="0" parTransId="{7B50A612-5FAA-45A2-AA91-A14A4BA6A9E7}" sibTransId="{3AFCBBF6-8CE2-4A60-87CF-1F090C52DFAE}"/>
    <dgm:cxn modelId="{E463DBF5-AFB1-437F-BA22-8AA24319E8DB}" srcId="{8C66E9B3-B12D-4C23-A273-982D7F969BBC}" destId="{F5FB4FA7-DF6C-4CE7-A20A-61F50100BD0F}" srcOrd="3" destOrd="0" parTransId="{0EA67791-337E-4547-9376-8CCDA0F05C24}" sibTransId="{E1AF1DF8-34EA-4679-8786-A1EBBEA6852B}"/>
    <dgm:cxn modelId="{2E173CE1-0E65-479B-9329-813B857D971E}" type="presParOf" srcId="{BDFB8683-95A4-4BBF-9344-3A0D69314DBB}" destId="{F885113E-BE17-4045-B96D-BDD8D07DA3AD}" srcOrd="0" destOrd="0" presId="urn:diagrams.loki3.com/NumberedList"/>
    <dgm:cxn modelId="{38E2CE9B-4520-4DFA-B908-5837CB32841A}" type="presParOf" srcId="{F885113E-BE17-4045-B96D-BDD8D07DA3AD}" destId="{A08A9154-0BEB-4230-91C9-16FAC1EF6E1C}" srcOrd="0" destOrd="0" presId="urn:diagrams.loki3.com/NumberedList"/>
    <dgm:cxn modelId="{606A3706-8910-4F2D-9C91-85C896DF1B53}" type="presParOf" srcId="{F885113E-BE17-4045-B96D-BDD8D07DA3AD}" destId="{7D701CF5-2CC3-48B9-A656-E2968A10AA3B}" srcOrd="1" destOrd="0" presId="urn:diagrams.loki3.com/NumberedList"/>
    <dgm:cxn modelId="{D725E8CB-51D8-4221-B0A4-273C3912FBB0}" type="presParOf" srcId="{BDFB8683-95A4-4BBF-9344-3A0D69314DBB}" destId="{85038EDB-25C5-4D4E-ABE9-E631391CFDC0}" srcOrd="1" destOrd="0" presId="urn:diagrams.loki3.com/NumberedList"/>
    <dgm:cxn modelId="{947FC6E1-DAEB-46EB-9D7A-08E833BDF71C}" type="presParOf" srcId="{BDFB8683-95A4-4BBF-9344-3A0D69314DBB}" destId="{EF56E1D1-AD87-41C2-83E7-8BA376BFBB39}" srcOrd="2" destOrd="0" presId="urn:diagrams.loki3.com/NumberedList"/>
    <dgm:cxn modelId="{4679A361-CC47-4699-99B8-018B73D4973A}" type="presParOf" srcId="{EF56E1D1-AD87-41C2-83E7-8BA376BFBB39}" destId="{5012D0F9-E426-4C44-85B1-B5D15A7B4879}" srcOrd="0" destOrd="0" presId="urn:diagrams.loki3.com/NumberedList"/>
    <dgm:cxn modelId="{E0ECFE84-2DF9-48C3-BFEB-46C344408190}" type="presParOf" srcId="{EF56E1D1-AD87-41C2-83E7-8BA376BFBB39}" destId="{52D715E9-012B-492D-85DB-CC49546E7451}" srcOrd="1" destOrd="0" presId="urn:diagrams.loki3.com/NumberedList"/>
    <dgm:cxn modelId="{946C9732-F97F-454B-994F-A97C2B5B5115}" type="presParOf" srcId="{BDFB8683-95A4-4BBF-9344-3A0D69314DBB}" destId="{340D62E9-71F0-4345-AA2C-58FA15EFF2EE}" srcOrd="3" destOrd="0" presId="urn:diagrams.loki3.com/NumberedList"/>
    <dgm:cxn modelId="{60A648BF-4AB3-4791-BA7D-D8BEFE74A60D}" type="presParOf" srcId="{BDFB8683-95A4-4BBF-9344-3A0D69314DBB}" destId="{B9EC4955-F8CE-42B0-ABEE-1928073CEE25}" srcOrd="4" destOrd="0" presId="urn:diagrams.loki3.com/NumberedList"/>
    <dgm:cxn modelId="{F70562EC-3259-4B44-9EFB-A8A8340DEA2A}" type="presParOf" srcId="{B9EC4955-F8CE-42B0-ABEE-1928073CEE25}" destId="{20BEFA03-6951-4A7C-A59E-41DEF89A1A38}" srcOrd="0" destOrd="0" presId="urn:diagrams.loki3.com/NumberedList"/>
    <dgm:cxn modelId="{E119EA74-A11E-401B-9D2D-AA1475503D70}" type="presParOf" srcId="{B9EC4955-F8CE-42B0-ABEE-1928073CEE25}" destId="{45392A94-85D4-4213-B167-8FDD4035D4D9}" srcOrd="1" destOrd="0" presId="urn:diagrams.loki3.com/NumberedList"/>
    <dgm:cxn modelId="{C92914D4-ACE1-4457-BA7D-5DE1741D4CA2}" type="presParOf" srcId="{BDFB8683-95A4-4BBF-9344-3A0D69314DBB}" destId="{7B04BF3E-FDA8-447F-82C1-0943F6DCB7B4}" srcOrd="5" destOrd="0" presId="urn:diagrams.loki3.com/NumberedList"/>
    <dgm:cxn modelId="{7EFA5B87-DE34-4EF8-BCFE-2F8A4646AD12}" type="presParOf" srcId="{BDFB8683-95A4-4BBF-9344-3A0D69314DBB}" destId="{5C28BC06-7A15-49F3-A2E5-C1B45EFE797E}" srcOrd="6" destOrd="0" presId="urn:diagrams.loki3.com/NumberedList"/>
    <dgm:cxn modelId="{776ABC4F-CC5B-4193-9E74-0853DE3845DF}" type="presParOf" srcId="{5C28BC06-7A15-49F3-A2E5-C1B45EFE797E}" destId="{6EB03B1D-8A24-4ACC-B75D-E916AB0F9033}" srcOrd="0" destOrd="0" presId="urn:diagrams.loki3.com/NumberedList"/>
    <dgm:cxn modelId="{5F8C30E8-4079-4556-A069-C37673311920}" type="presParOf" srcId="{5C28BC06-7A15-49F3-A2E5-C1B45EFE797E}" destId="{6081BAC4-03C7-48C6-8A13-9BC52459B70A}" srcOrd="1" destOrd="0" presId="urn:diagrams.loki3.com/NumberedList"/>
    <dgm:cxn modelId="{4CB4F05B-BADC-4581-90B6-D0118BC5C92C}" type="presParOf" srcId="{BDFB8683-95A4-4BBF-9344-3A0D69314DBB}" destId="{F79E871A-8419-4DBD-BBDE-58654636DC93}" srcOrd="7" destOrd="0" presId="urn:diagrams.loki3.com/NumberedList"/>
    <dgm:cxn modelId="{9F77C419-476D-4CC5-ACF7-08F53D9A8908}" type="presParOf" srcId="{BDFB8683-95A4-4BBF-9344-3A0D69314DBB}" destId="{CB9B6C19-470C-4ED4-BD16-50F53B00BFF9}" srcOrd="8" destOrd="0" presId="urn:diagrams.loki3.com/NumberedList"/>
    <dgm:cxn modelId="{097BB50E-08F5-4E4E-BF5B-F189714B47CE}" type="presParOf" srcId="{CB9B6C19-470C-4ED4-BD16-50F53B00BFF9}" destId="{E9BD69BF-ACB6-45EC-B8A0-26E9320FD621}" srcOrd="0" destOrd="0" presId="urn:diagrams.loki3.com/NumberedList"/>
    <dgm:cxn modelId="{024327BF-7066-4E10-A4D4-DB424CB236DC}"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dirty="0"/>
            <a:t>Mã hóa đầu cuối</a:t>
          </a:r>
          <a:endParaRPr lang="en-US" dirty="0"/>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pt>
    <dgm:pt modelId="{E0D2242F-C1AD-4C2E-8829-E2D03DFC2A81}" type="pres">
      <dgm:prSet presAssocID="{B7AD8FAA-2E57-46E8-9A44-331FFE6F7D18}" presName="hierChild2" presStyleCnt="0"/>
      <dgm:spPr/>
    </dgm:pt>
  </dgm:ptLst>
  <dgm:cxnLst>
    <dgm:cxn modelId="{64DF7531-5925-4C29-836D-77800B602738}" type="presOf" srcId="{B7AD8FAA-2E57-46E8-9A44-331FFE6F7D18}" destId="{102C2B94-AD22-456F-9EE8-68A23756AC06}" srcOrd="0" destOrd="0" presId="urn:microsoft.com/office/officeart/2005/8/layout/hierarchy1"/>
    <dgm:cxn modelId="{F707EE39-6099-4F6B-BD84-8405F3C4D5E3}" type="presOf" srcId="{B2ED7C0E-9B78-4B5E-A46C-B5CDB1F00903}" destId="{E5EEC9B6-539D-4E2E-82E5-933D05C7F096}" srcOrd="0" destOrd="0" presId="urn:microsoft.com/office/officeart/2005/8/layout/hierarchy1"/>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908F7992-777C-487E-BF07-8596D915C589}"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F4C080E0-3AE4-4229-8AC9-390760A24674}" type="presOf" srcId="{61906407-B6CB-4B25-9437-7728B9CF8625}" destId="{DFC0AF3C-B0BA-4EA5-95F9-F9A04392B673}" srcOrd="0" destOrd="0" presId="urn:microsoft.com/office/officeart/2005/8/layout/hierarchy1"/>
    <dgm:cxn modelId="{10BB8380-B368-4F3E-966E-3E879AEDBDB1}" type="presParOf" srcId="{ECB17E86-F970-407E-BB62-B0DE362236B7}" destId="{8E648FBE-F437-49F5-92E3-EF5F2F6F285F}" srcOrd="0" destOrd="0" presId="urn:microsoft.com/office/officeart/2005/8/layout/hierarchy1"/>
    <dgm:cxn modelId="{380B8C67-BE12-4AA4-8DCA-38E390892F7C}" type="presParOf" srcId="{8E648FBE-F437-49F5-92E3-EF5F2F6F285F}" destId="{0E6A9D73-025A-49D1-9233-022D2C77AD98}" srcOrd="0" destOrd="0" presId="urn:microsoft.com/office/officeart/2005/8/layout/hierarchy1"/>
    <dgm:cxn modelId="{7AD5807C-62B6-467F-B0FF-D76BA10B979C}" type="presParOf" srcId="{0E6A9D73-025A-49D1-9233-022D2C77AD98}" destId="{086411B8-3FE6-4893-B715-A12AABE3ABA8}" srcOrd="0" destOrd="0" presId="urn:microsoft.com/office/officeart/2005/8/layout/hierarchy1"/>
    <dgm:cxn modelId="{989699B6-139C-4EC3-A5C3-69BC5D2343F3}" type="presParOf" srcId="{0E6A9D73-025A-49D1-9233-022D2C77AD98}" destId="{E5EEC9B6-539D-4E2E-82E5-933D05C7F096}" srcOrd="1" destOrd="0" presId="urn:microsoft.com/office/officeart/2005/8/layout/hierarchy1"/>
    <dgm:cxn modelId="{4A13EA1B-2D57-4C25-BD4F-B3984FB39671}" type="presParOf" srcId="{8E648FBE-F437-49F5-92E3-EF5F2F6F285F}" destId="{A2F01237-12E5-466D-863F-01A753966E37}" srcOrd="1" destOrd="0" presId="urn:microsoft.com/office/officeart/2005/8/layout/hierarchy1"/>
    <dgm:cxn modelId="{8C85841F-70AB-420E-A956-C0BB026399AB}" type="presParOf" srcId="{ECB17E86-F970-407E-BB62-B0DE362236B7}" destId="{1332F85A-1E85-4EBC-ADE5-17769FD506E4}" srcOrd="1" destOrd="0" presId="urn:microsoft.com/office/officeart/2005/8/layout/hierarchy1"/>
    <dgm:cxn modelId="{6BA44C3C-A232-44D6-A7E9-62C2825A4F9A}" type="presParOf" srcId="{1332F85A-1E85-4EBC-ADE5-17769FD506E4}" destId="{C2EED44E-7823-4065-A7D2-65F94ACABF35}" srcOrd="0" destOrd="0" presId="urn:microsoft.com/office/officeart/2005/8/layout/hierarchy1"/>
    <dgm:cxn modelId="{50376FB6-1451-4FE8-8F03-7EA98295CA25}" type="presParOf" srcId="{C2EED44E-7823-4065-A7D2-65F94ACABF35}" destId="{5324978B-8E6A-48C8-9B7A-D8F2D6B64276}" srcOrd="0" destOrd="0" presId="urn:microsoft.com/office/officeart/2005/8/layout/hierarchy1"/>
    <dgm:cxn modelId="{04AE5A48-7069-4ED6-8DD9-FCAEDBFF76C8}" type="presParOf" srcId="{C2EED44E-7823-4065-A7D2-65F94ACABF35}" destId="{DFC0AF3C-B0BA-4EA5-95F9-F9A04392B673}" srcOrd="1" destOrd="0" presId="urn:microsoft.com/office/officeart/2005/8/layout/hierarchy1"/>
    <dgm:cxn modelId="{AF64E3A6-FBE5-445B-BE42-004649F1E19E}" type="presParOf" srcId="{1332F85A-1E85-4EBC-ADE5-17769FD506E4}" destId="{B7BB20B3-7AB5-4527-A554-3942FC782CCA}" srcOrd="1" destOrd="0" presId="urn:microsoft.com/office/officeart/2005/8/layout/hierarchy1"/>
    <dgm:cxn modelId="{2EB55D35-E161-4DBE-B5F5-57D00E4BF1CD}" type="presParOf" srcId="{ECB17E86-F970-407E-BB62-B0DE362236B7}" destId="{52C447F7-68CD-4CFA-B974-028FB85588C1}" srcOrd="2" destOrd="0" presId="urn:microsoft.com/office/officeart/2005/8/layout/hierarchy1"/>
    <dgm:cxn modelId="{0B7966B2-9684-462B-8AB4-9CA227FD53B8}" type="presParOf" srcId="{52C447F7-68CD-4CFA-B974-028FB85588C1}" destId="{224D3CE6-EB28-4F4D-BD68-355B79E77152}" srcOrd="0" destOrd="0" presId="urn:microsoft.com/office/officeart/2005/8/layout/hierarchy1"/>
    <dgm:cxn modelId="{194CAB49-87A9-42FB-93BD-C7368E3028F2}" type="presParOf" srcId="{224D3CE6-EB28-4F4D-BD68-355B79E77152}" destId="{B58D2BFE-33E1-4D20-98BC-E3996A16E142}" srcOrd="0" destOrd="0" presId="urn:microsoft.com/office/officeart/2005/8/layout/hierarchy1"/>
    <dgm:cxn modelId="{6ED1E4E7-2A3E-452C-8D1B-D13B23B63AEA}" type="presParOf" srcId="{224D3CE6-EB28-4F4D-BD68-355B79E77152}" destId="{102C2B94-AD22-456F-9EE8-68A23756AC06}" srcOrd="1" destOrd="0" presId="urn:microsoft.com/office/officeart/2005/8/layout/hierarchy1"/>
    <dgm:cxn modelId="{B4B7A7C4-3319-4DF8-B55C-958114D135D5}"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pt>
    <dgm:pt modelId="{E0D2242F-C1AD-4C2E-8829-E2D03DFC2A81}" type="pres">
      <dgm:prSet presAssocID="{B7AD8FAA-2E57-46E8-9A44-331FFE6F7D18}" presName="hierChild2" presStyleCnt="0"/>
      <dgm:spPr/>
    </dgm:pt>
  </dgm:ptLst>
  <dgm:cxnLst>
    <dgm:cxn modelId="{8FCAC92A-24EC-4BED-A7C8-CB8DEB2FFB75}" type="presOf" srcId="{61906407-B6CB-4B25-9437-7728B9CF8625}" destId="{DFC0AF3C-B0BA-4EA5-95F9-F9A04392B673}" srcOrd="0" destOrd="0" presId="urn:microsoft.com/office/officeart/2005/8/layout/hierarchy1"/>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010B4276-6194-4641-A66D-71CC0F55F768}" type="presOf" srcId="{B2ED7C0E-9B78-4B5E-A46C-B5CDB1F00903}" destId="{E5EEC9B6-539D-4E2E-82E5-933D05C7F096}" srcOrd="0" destOrd="0" presId="urn:microsoft.com/office/officeart/2005/8/layout/hierarchy1"/>
    <dgm:cxn modelId="{6E82C7A3-CCE7-446E-9AFE-A46AD6F2FED7}" type="presOf" srcId="{9875BAE1-B712-433C-902C-54A469C479D5}" destId="{ECB17E86-F970-407E-BB62-B0DE362236B7}" srcOrd="0" destOrd="0" presId="urn:microsoft.com/office/officeart/2005/8/layout/hierarchy1"/>
    <dgm:cxn modelId="{EE9B5EDC-1BE0-4EA6-822A-74A0E0824B2D}" type="presOf" srcId="{B7AD8FAA-2E57-46E8-9A44-331FFE6F7D18}" destId="{102C2B94-AD22-456F-9EE8-68A23756AC06}"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6A02F407-C0E1-4AF3-8670-3832ACF31C0F}" type="presParOf" srcId="{ECB17E86-F970-407E-BB62-B0DE362236B7}" destId="{8E648FBE-F437-49F5-92E3-EF5F2F6F285F}" srcOrd="0" destOrd="0" presId="urn:microsoft.com/office/officeart/2005/8/layout/hierarchy1"/>
    <dgm:cxn modelId="{43C76436-397C-477F-81E9-8F20BF97C4D1}" type="presParOf" srcId="{8E648FBE-F437-49F5-92E3-EF5F2F6F285F}" destId="{0E6A9D73-025A-49D1-9233-022D2C77AD98}" srcOrd="0" destOrd="0" presId="urn:microsoft.com/office/officeart/2005/8/layout/hierarchy1"/>
    <dgm:cxn modelId="{26472245-E966-494E-8FD7-E1B139905BFA}" type="presParOf" srcId="{0E6A9D73-025A-49D1-9233-022D2C77AD98}" destId="{086411B8-3FE6-4893-B715-A12AABE3ABA8}" srcOrd="0" destOrd="0" presId="urn:microsoft.com/office/officeart/2005/8/layout/hierarchy1"/>
    <dgm:cxn modelId="{4DE493D0-AB67-437A-8171-E3C8CE8328C9}" type="presParOf" srcId="{0E6A9D73-025A-49D1-9233-022D2C77AD98}" destId="{E5EEC9B6-539D-4E2E-82E5-933D05C7F096}" srcOrd="1" destOrd="0" presId="urn:microsoft.com/office/officeart/2005/8/layout/hierarchy1"/>
    <dgm:cxn modelId="{05FBEDBC-BE14-42D3-9B53-80A8FEB48EEF}" type="presParOf" srcId="{8E648FBE-F437-49F5-92E3-EF5F2F6F285F}" destId="{A2F01237-12E5-466D-863F-01A753966E37}" srcOrd="1" destOrd="0" presId="urn:microsoft.com/office/officeart/2005/8/layout/hierarchy1"/>
    <dgm:cxn modelId="{FE8250DE-32AF-48F1-BB93-9FAFDAE11AE3}" type="presParOf" srcId="{ECB17E86-F970-407E-BB62-B0DE362236B7}" destId="{1332F85A-1E85-4EBC-ADE5-17769FD506E4}" srcOrd="1" destOrd="0" presId="urn:microsoft.com/office/officeart/2005/8/layout/hierarchy1"/>
    <dgm:cxn modelId="{95E3BEF9-A60F-4C4A-9FC1-C7FEA3EA775F}" type="presParOf" srcId="{1332F85A-1E85-4EBC-ADE5-17769FD506E4}" destId="{C2EED44E-7823-4065-A7D2-65F94ACABF35}" srcOrd="0" destOrd="0" presId="urn:microsoft.com/office/officeart/2005/8/layout/hierarchy1"/>
    <dgm:cxn modelId="{07A8D95B-B436-449D-BE50-1A906104635D}" type="presParOf" srcId="{C2EED44E-7823-4065-A7D2-65F94ACABF35}" destId="{5324978B-8E6A-48C8-9B7A-D8F2D6B64276}" srcOrd="0" destOrd="0" presId="urn:microsoft.com/office/officeart/2005/8/layout/hierarchy1"/>
    <dgm:cxn modelId="{D02676BB-A71A-40F4-BAF6-4516CAB97268}" type="presParOf" srcId="{C2EED44E-7823-4065-A7D2-65F94ACABF35}" destId="{DFC0AF3C-B0BA-4EA5-95F9-F9A04392B673}" srcOrd="1" destOrd="0" presId="urn:microsoft.com/office/officeart/2005/8/layout/hierarchy1"/>
    <dgm:cxn modelId="{142107DE-5BB3-4705-A970-407159614155}" type="presParOf" srcId="{1332F85A-1E85-4EBC-ADE5-17769FD506E4}" destId="{B7BB20B3-7AB5-4527-A554-3942FC782CCA}" srcOrd="1" destOrd="0" presId="urn:microsoft.com/office/officeart/2005/8/layout/hierarchy1"/>
    <dgm:cxn modelId="{ACFEAF8C-5BDB-4935-BD51-6849945C4683}" type="presParOf" srcId="{ECB17E86-F970-407E-BB62-B0DE362236B7}" destId="{52C447F7-68CD-4CFA-B974-028FB85588C1}" srcOrd="2" destOrd="0" presId="urn:microsoft.com/office/officeart/2005/8/layout/hierarchy1"/>
    <dgm:cxn modelId="{3B55EFE3-221F-4342-9772-7B11A3C2C89F}" type="presParOf" srcId="{52C447F7-68CD-4CFA-B974-028FB85588C1}" destId="{224D3CE6-EB28-4F4D-BD68-355B79E77152}" srcOrd="0" destOrd="0" presId="urn:microsoft.com/office/officeart/2005/8/layout/hierarchy1"/>
    <dgm:cxn modelId="{199C26CD-CA63-413A-B4AC-B3F8DAB9A600}" type="presParOf" srcId="{224D3CE6-EB28-4F4D-BD68-355B79E77152}" destId="{B58D2BFE-33E1-4D20-98BC-E3996A16E142}" srcOrd="0" destOrd="0" presId="urn:microsoft.com/office/officeart/2005/8/layout/hierarchy1"/>
    <dgm:cxn modelId="{5C1766D0-D5C9-4675-B745-A491EF626A0D}" type="presParOf" srcId="{224D3CE6-EB28-4F4D-BD68-355B79E77152}" destId="{102C2B94-AD22-456F-9EE8-68A23756AC06}" srcOrd="1" destOrd="0" presId="urn:microsoft.com/office/officeart/2005/8/layout/hierarchy1"/>
    <dgm:cxn modelId="{89168FC0-7411-4925-9085-D4283D6EF09B}"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pt>
    <dgm:pt modelId="{E0D2242F-C1AD-4C2E-8829-E2D03DFC2A81}" type="pres">
      <dgm:prSet presAssocID="{B7AD8FAA-2E57-46E8-9A44-331FFE6F7D18}" presName="hierChild2" presStyleCnt="0"/>
      <dgm:spPr/>
    </dgm:pt>
  </dgm:ptLst>
  <dgm:cxnLst>
    <dgm:cxn modelId="{F97AD713-C6FE-448F-A8D7-BCA16784182E}" type="presOf" srcId="{B7AD8FAA-2E57-46E8-9A44-331FFE6F7D18}" destId="{102C2B94-AD22-456F-9EE8-68A23756AC06}" srcOrd="0" destOrd="0" presId="urn:microsoft.com/office/officeart/2005/8/layout/hierarchy1"/>
    <dgm:cxn modelId="{1686A431-8ACC-40CB-B707-C11390B0AB79}" type="presOf" srcId="{B2ED7C0E-9B78-4B5E-A46C-B5CDB1F00903}" destId="{E5EEC9B6-539D-4E2E-82E5-933D05C7F096}" srcOrd="0" destOrd="0" presId="urn:microsoft.com/office/officeart/2005/8/layout/hierarchy1"/>
    <dgm:cxn modelId="{46F6453A-E93B-427B-8775-677CBC51D6BD}" srcId="{9875BAE1-B712-433C-902C-54A469C479D5}" destId="{B7AD8FAA-2E57-46E8-9A44-331FFE6F7D18}" srcOrd="2" destOrd="0" parTransId="{7DD0AF4F-E454-49D3-9FAD-E127FD03587C}" sibTransId="{CC4A2FC7-1A97-4498-9432-5CBE7C3AA4ED}"/>
    <dgm:cxn modelId="{2F8F3D46-670C-4E45-985C-D2F1285B74FF}" type="presOf" srcId="{61906407-B6CB-4B25-9437-7728B9CF8625}" destId="{DFC0AF3C-B0BA-4EA5-95F9-F9A04392B673}" srcOrd="0" destOrd="0" presId="urn:microsoft.com/office/officeart/2005/8/layout/hierarchy1"/>
    <dgm:cxn modelId="{18942948-E243-4CB5-B2E3-9A0648BB82F7}" srcId="{9875BAE1-B712-433C-902C-54A469C479D5}" destId="{B2ED7C0E-9B78-4B5E-A46C-B5CDB1F00903}" srcOrd="0" destOrd="0" parTransId="{0FC6DF53-9771-44B9-8288-F273524852E7}" sibTransId="{E2096C74-1411-4AE6-A0C9-440B49DA22D9}"/>
    <dgm:cxn modelId="{16B979B6-15A1-41B6-B7A0-D567CB5B7BEB}"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9744FA63-271F-4528-B4CA-7A5936359DE9}" type="presParOf" srcId="{ECB17E86-F970-407E-BB62-B0DE362236B7}" destId="{8E648FBE-F437-49F5-92E3-EF5F2F6F285F}" srcOrd="0" destOrd="0" presId="urn:microsoft.com/office/officeart/2005/8/layout/hierarchy1"/>
    <dgm:cxn modelId="{2D504510-4612-438F-BFA0-299A21D0FD2B}" type="presParOf" srcId="{8E648FBE-F437-49F5-92E3-EF5F2F6F285F}" destId="{0E6A9D73-025A-49D1-9233-022D2C77AD98}" srcOrd="0" destOrd="0" presId="urn:microsoft.com/office/officeart/2005/8/layout/hierarchy1"/>
    <dgm:cxn modelId="{5656EA72-EB0E-4388-80CE-0BCB7DABB283}" type="presParOf" srcId="{0E6A9D73-025A-49D1-9233-022D2C77AD98}" destId="{086411B8-3FE6-4893-B715-A12AABE3ABA8}" srcOrd="0" destOrd="0" presId="urn:microsoft.com/office/officeart/2005/8/layout/hierarchy1"/>
    <dgm:cxn modelId="{5AFB9BC2-8987-4544-A1F5-8646F58F60ED}" type="presParOf" srcId="{0E6A9D73-025A-49D1-9233-022D2C77AD98}" destId="{E5EEC9B6-539D-4E2E-82E5-933D05C7F096}" srcOrd="1" destOrd="0" presId="urn:microsoft.com/office/officeart/2005/8/layout/hierarchy1"/>
    <dgm:cxn modelId="{66EAA2AB-04A6-49D3-BF2D-5881AB5F9460}" type="presParOf" srcId="{8E648FBE-F437-49F5-92E3-EF5F2F6F285F}" destId="{A2F01237-12E5-466D-863F-01A753966E37}" srcOrd="1" destOrd="0" presId="urn:microsoft.com/office/officeart/2005/8/layout/hierarchy1"/>
    <dgm:cxn modelId="{010C21EA-6FB5-4EC9-B436-FB4CA44B0C4E}" type="presParOf" srcId="{ECB17E86-F970-407E-BB62-B0DE362236B7}" destId="{1332F85A-1E85-4EBC-ADE5-17769FD506E4}" srcOrd="1" destOrd="0" presId="urn:microsoft.com/office/officeart/2005/8/layout/hierarchy1"/>
    <dgm:cxn modelId="{D3C834AC-188C-4D0C-B8EE-E2B353BFA3A5}" type="presParOf" srcId="{1332F85A-1E85-4EBC-ADE5-17769FD506E4}" destId="{C2EED44E-7823-4065-A7D2-65F94ACABF35}" srcOrd="0" destOrd="0" presId="urn:microsoft.com/office/officeart/2005/8/layout/hierarchy1"/>
    <dgm:cxn modelId="{78FB33FF-1BD6-4435-80E6-1B5EAD571FFB}" type="presParOf" srcId="{C2EED44E-7823-4065-A7D2-65F94ACABF35}" destId="{5324978B-8E6A-48C8-9B7A-D8F2D6B64276}" srcOrd="0" destOrd="0" presId="urn:microsoft.com/office/officeart/2005/8/layout/hierarchy1"/>
    <dgm:cxn modelId="{D63399E6-ACB7-4A27-AC27-9702B9B9F9E7}" type="presParOf" srcId="{C2EED44E-7823-4065-A7D2-65F94ACABF35}" destId="{DFC0AF3C-B0BA-4EA5-95F9-F9A04392B673}" srcOrd="1" destOrd="0" presId="urn:microsoft.com/office/officeart/2005/8/layout/hierarchy1"/>
    <dgm:cxn modelId="{1C2D3AC2-6247-4C06-A007-CD62CC8F1448}" type="presParOf" srcId="{1332F85A-1E85-4EBC-ADE5-17769FD506E4}" destId="{B7BB20B3-7AB5-4527-A554-3942FC782CCA}" srcOrd="1" destOrd="0" presId="urn:microsoft.com/office/officeart/2005/8/layout/hierarchy1"/>
    <dgm:cxn modelId="{CC700FFB-C4F7-4AC8-B2ED-CC822B4EBC64}" type="presParOf" srcId="{ECB17E86-F970-407E-BB62-B0DE362236B7}" destId="{52C447F7-68CD-4CFA-B974-028FB85588C1}" srcOrd="2" destOrd="0" presId="urn:microsoft.com/office/officeart/2005/8/layout/hierarchy1"/>
    <dgm:cxn modelId="{EB2521E5-88C6-4586-96EF-74CBD8B88753}" type="presParOf" srcId="{52C447F7-68CD-4CFA-B974-028FB85588C1}" destId="{224D3CE6-EB28-4F4D-BD68-355B79E77152}" srcOrd="0" destOrd="0" presId="urn:microsoft.com/office/officeart/2005/8/layout/hierarchy1"/>
    <dgm:cxn modelId="{6E9870B3-6207-479E-AB85-988BC20CE394}" type="presParOf" srcId="{224D3CE6-EB28-4F4D-BD68-355B79E77152}" destId="{B58D2BFE-33E1-4D20-98BC-E3996A16E142}" srcOrd="0" destOrd="0" presId="urn:microsoft.com/office/officeart/2005/8/layout/hierarchy1"/>
    <dgm:cxn modelId="{2FCE79FA-101E-469B-A157-673ECADC92DC}" type="presParOf" srcId="{224D3CE6-EB28-4F4D-BD68-355B79E77152}" destId="{102C2B94-AD22-456F-9EE8-68A23756AC06}" srcOrd="1" destOrd="0" presId="urn:microsoft.com/office/officeart/2005/8/layout/hierarchy1"/>
    <dgm:cxn modelId="{DFB356BC-0359-4D84-A305-98B4151EE7E0}"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b="1"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b="1"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a:t>Đảm bảo tính xác thực</a:t>
          </a:r>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16D4A471-1C63-4C41-BEFA-378292DCFD39}">
      <dgm:prSet/>
      <dgm:spPr/>
      <dgm:t>
        <a:bodyPr/>
        <a:lstStyle/>
        <a:p>
          <a:r>
            <a:rPr lang="vi-VN" noProof="0" dirty="0"/>
            <a:t>Xác thực thực thể</a:t>
          </a:r>
        </a:p>
      </dgm:t>
    </dgm:pt>
    <dgm:pt modelId="{60AAA427-FD1E-464E-BC29-563AFE606CC3}" type="parTrans" cxnId="{8BD3186C-D87F-48A7-B1B2-00DF709859FC}">
      <dgm:prSet/>
      <dgm:spPr/>
    </dgm:pt>
    <dgm:pt modelId="{9F028565-1D89-432F-89E0-C37241D85AD2}" type="sibTrans" cxnId="{8BD3186C-D87F-48A7-B1B2-00DF709859FC}">
      <dgm:prSet/>
      <dgm:spPr/>
    </dgm:pt>
    <dgm:pt modelId="{DC8CCB79-221D-4C72-A7E1-2DCC58BE4802}">
      <dgm:prSet/>
      <dgm:spPr/>
      <dgm:t>
        <a:bodyPr/>
        <a:lstStyle/>
        <a:p>
          <a:r>
            <a:rPr lang="vi-VN" noProof="0" dirty="0"/>
            <a:t>5</a:t>
          </a:r>
        </a:p>
      </dgm:t>
    </dgm:pt>
    <dgm:pt modelId="{6792D6E2-1806-4C19-B756-893C9B1F91A0}" type="parTrans" cxnId="{CE5FF7DF-64DB-4959-B1F4-585FEAC0B6B3}">
      <dgm:prSet/>
      <dgm:spPr/>
    </dgm:pt>
    <dgm:pt modelId="{5CDEC916-2683-469E-9487-AB946A0C833F}" type="sibTrans" cxnId="{CE5FF7DF-64DB-4959-B1F4-585FEAC0B6B3}">
      <dgm:prSet/>
      <dgm:spPr/>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480A0D14-3C62-48CA-9E47-8ADEBCB06459}" type="pres">
      <dgm:prSet presAssocID="{E1AF1DF8-34EA-4679-8786-A1EBBEA6852B}" presName="sp" presStyleCnt="0"/>
      <dgm:spPr/>
    </dgm:pt>
    <dgm:pt modelId="{3B774A9C-5875-4A48-86D5-5A5905129B25}" type="pres">
      <dgm:prSet presAssocID="{DC8CCB79-221D-4C72-A7E1-2DCC58BE4802}" presName="composite" presStyleCnt="0"/>
      <dgm:spPr/>
    </dgm:pt>
    <dgm:pt modelId="{A197773E-1EB5-4CFF-94BB-792C6240D7F1}" type="pres">
      <dgm:prSet presAssocID="{DC8CCB79-221D-4C72-A7E1-2DCC58BE4802}" presName="desTx" presStyleLbl="fgAccFollowNode1" presStyleIdx="4" presStyleCnt="5">
        <dgm:presLayoutVars>
          <dgm:bulletEnabled val="1"/>
        </dgm:presLayoutVars>
      </dgm:prSet>
      <dgm:spPr/>
    </dgm:pt>
    <dgm:pt modelId="{7216CEC3-A5CA-4162-A899-919F968F9E46}" type="pres">
      <dgm:prSet presAssocID="{DC8CCB79-221D-4C72-A7E1-2DCC58BE4802}" presName="labelTx" presStyleLbl="node1" presStyleIdx="4" presStyleCnt="5">
        <dgm:presLayoutVars>
          <dgm:chMax val="0"/>
          <dgm:chPref val="0"/>
          <dgm:bulletEnabled val="1"/>
        </dgm:presLayoutVars>
      </dgm:prSet>
      <dgm:spPr/>
    </dgm:pt>
  </dgm:ptLst>
  <dgm:cxnLst>
    <dgm:cxn modelId="{AF1D1E03-A774-4639-80AA-2A4D2F0148B8}" type="presOf" srcId="{759FDF1A-46CB-4DD6-A232-39900ACE14DF}" destId="{52D715E9-012B-492D-85DB-CC49546E7451}"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8EBE20F-7A50-4A32-B4D8-B7A6718E3FB5}"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7D8D649-7A78-4E56-BAE2-010217731D12}" type="presOf" srcId="{6C03E07F-ECFB-4D2F-BA96-D23DA7C5AC73}" destId="{7D701CF5-2CC3-48B9-A656-E2968A10AA3B}" srcOrd="0" destOrd="0" presId="urn:diagrams.loki3.com/NumberedList"/>
    <dgm:cxn modelId="{8BD3186C-D87F-48A7-B1B2-00DF709859FC}" srcId="{DC8CCB79-221D-4C72-A7E1-2DCC58BE4802}" destId="{16D4A471-1C63-4C41-BEFA-378292DCFD39}" srcOrd="0" destOrd="0" parTransId="{60AAA427-FD1E-464E-BC29-563AFE606CC3}" sibTransId="{9F028565-1D89-432F-89E0-C37241D85AD2}"/>
    <dgm:cxn modelId="{4C048470-4DD5-4C68-B38D-D17FD3A41AB5}" srcId="{8C66E9B3-B12D-4C23-A273-982D7F969BBC}" destId="{05513209-78F1-448C-82FA-B2785EC23FA2}" srcOrd="2" destOrd="0" parTransId="{2125FF98-D378-4F2A-ACEE-140F8B68D66F}" sibTransId="{983822D8-F065-4159-AEFB-B129090EF164}"/>
    <dgm:cxn modelId="{3AC37871-F417-44AF-A60D-E0281B9D4406}" type="presOf" srcId="{28088E4C-0FE1-45CA-BABD-12CB93ADC94F}" destId="{6EB03B1D-8A24-4ACC-B75D-E916AB0F9033}" srcOrd="0" destOrd="0" presId="urn:diagrams.loki3.com/NumberedList"/>
    <dgm:cxn modelId="{A144FC55-1846-4B10-9BBF-6FB144415AFF}" type="presOf" srcId="{B388406D-A38C-4897-9997-1C63D79E763E}" destId="{20BEFA03-6951-4A7C-A59E-41DEF89A1A38}" srcOrd="0" destOrd="0" presId="urn:diagrams.loki3.com/NumberedList"/>
    <dgm:cxn modelId="{B698DF76-92B5-4AE3-98F6-9D67F7057D0B}" type="presOf" srcId="{16D4A471-1C63-4C41-BEFA-378292DCFD39}" destId="{A197773E-1EB5-4CFF-94BB-792C6240D7F1}"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B1403AA6-2E6D-432A-AA96-CE4ED086F046}" type="presOf" srcId="{374B3CF0-3CBE-41CF-A774-9FD3C3CD3C85}" destId="{5012D0F9-E426-4C44-85B1-B5D15A7B4879}" srcOrd="0" destOrd="0" presId="urn:diagrams.loki3.com/NumberedList"/>
    <dgm:cxn modelId="{823B0AA8-44ED-424F-9842-1A804E0598E6}" type="presOf" srcId="{DC8CCB79-221D-4C72-A7E1-2DCC58BE4802}" destId="{7216CEC3-A5CA-4162-A899-919F968F9E46}"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4E6529DA-2F4F-4706-90E3-8A8419AA7AE2}" type="presOf" srcId="{8C66E9B3-B12D-4C23-A273-982D7F969BBC}" destId="{BDFB8683-95A4-4BBF-9344-3A0D69314DBB}" srcOrd="0" destOrd="0" presId="urn:diagrams.loki3.com/NumberedList"/>
    <dgm:cxn modelId="{CE5FF7DF-64DB-4959-B1F4-585FEAC0B6B3}" srcId="{8C66E9B3-B12D-4C23-A273-982D7F969BBC}" destId="{DC8CCB79-221D-4C72-A7E1-2DCC58BE4802}" srcOrd="4" destOrd="0" parTransId="{6792D6E2-1806-4C19-B756-893C9B1F91A0}" sibTransId="{5CDEC916-2683-469E-9487-AB946A0C833F}"/>
    <dgm:cxn modelId="{51548EE3-C11A-4161-B274-EF29CCCDE655}" type="presOf" srcId="{9EA58EC5-7D69-4397-8093-5A4FCBD369E8}" destId="{A08A9154-0BEB-4230-91C9-16FAC1EF6E1C}"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588224FD-5C0A-4F56-923E-77940F7B12F7}" type="presOf" srcId="{F5FB4FA7-DF6C-4CE7-A20A-61F50100BD0F}" destId="{6081BAC4-03C7-48C6-8A13-9BC52459B70A}" srcOrd="0" destOrd="0" presId="urn:diagrams.loki3.com/NumberedList"/>
    <dgm:cxn modelId="{0222E4CA-EF4B-4B5C-9435-823AC4ACE67E}" type="presParOf" srcId="{BDFB8683-95A4-4BBF-9344-3A0D69314DBB}" destId="{F885113E-BE17-4045-B96D-BDD8D07DA3AD}" srcOrd="0" destOrd="0" presId="urn:diagrams.loki3.com/NumberedList"/>
    <dgm:cxn modelId="{8D6F35E9-EC24-4707-A8B2-35A0C0ABE9BF}" type="presParOf" srcId="{F885113E-BE17-4045-B96D-BDD8D07DA3AD}" destId="{A08A9154-0BEB-4230-91C9-16FAC1EF6E1C}" srcOrd="0" destOrd="0" presId="urn:diagrams.loki3.com/NumberedList"/>
    <dgm:cxn modelId="{99291563-764D-4386-95A9-49C6F8910B3D}" type="presParOf" srcId="{F885113E-BE17-4045-B96D-BDD8D07DA3AD}" destId="{7D701CF5-2CC3-48B9-A656-E2968A10AA3B}" srcOrd="1" destOrd="0" presId="urn:diagrams.loki3.com/NumberedList"/>
    <dgm:cxn modelId="{283FF5D1-7D80-4870-A3E9-E824738939EE}" type="presParOf" srcId="{BDFB8683-95A4-4BBF-9344-3A0D69314DBB}" destId="{85038EDB-25C5-4D4E-ABE9-E631391CFDC0}" srcOrd="1" destOrd="0" presId="urn:diagrams.loki3.com/NumberedList"/>
    <dgm:cxn modelId="{C7832226-8A78-454F-939E-2F4CCBEAE91C}" type="presParOf" srcId="{BDFB8683-95A4-4BBF-9344-3A0D69314DBB}" destId="{EF56E1D1-AD87-41C2-83E7-8BA376BFBB39}" srcOrd="2" destOrd="0" presId="urn:diagrams.loki3.com/NumberedList"/>
    <dgm:cxn modelId="{FA69FE1B-4003-44DF-B36D-C382AE6BD554}" type="presParOf" srcId="{EF56E1D1-AD87-41C2-83E7-8BA376BFBB39}" destId="{5012D0F9-E426-4C44-85B1-B5D15A7B4879}" srcOrd="0" destOrd="0" presId="urn:diagrams.loki3.com/NumberedList"/>
    <dgm:cxn modelId="{754E6372-1E20-49FA-AA57-7D4B13B3188E}" type="presParOf" srcId="{EF56E1D1-AD87-41C2-83E7-8BA376BFBB39}" destId="{52D715E9-012B-492D-85DB-CC49546E7451}" srcOrd="1" destOrd="0" presId="urn:diagrams.loki3.com/NumberedList"/>
    <dgm:cxn modelId="{AAA3845F-A37E-4F4A-A9A0-1DAEBC35306E}" type="presParOf" srcId="{BDFB8683-95A4-4BBF-9344-3A0D69314DBB}" destId="{340D62E9-71F0-4345-AA2C-58FA15EFF2EE}" srcOrd="3" destOrd="0" presId="urn:diagrams.loki3.com/NumberedList"/>
    <dgm:cxn modelId="{7EAFD577-98CC-46F3-A412-268B810C2CA5}" type="presParOf" srcId="{BDFB8683-95A4-4BBF-9344-3A0D69314DBB}" destId="{B9EC4955-F8CE-42B0-ABEE-1928073CEE25}" srcOrd="4" destOrd="0" presId="urn:diagrams.loki3.com/NumberedList"/>
    <dgm:cxn modelId="{980456D3-E1DA-419D-B93A-5F298931C80F}" type="presParOf" srcId="{B9EC4955-F8CE-42B0-ABEE-1928073CEE25}" destId="{20BEFA03-6951-4A7C-A59E-41DEF89A1A38}" srcOrd="0" destOrd="0" presId="urn:diagrams.loki3.com/NumberedList"/>
    <dgm:cxn modelId="{FF96A59A-6818-4EDB-B960-50288F6DC07D}" type="presParOf" srcId="{B9EC4955-F8CE-42B0-ABEE-1928073CEE25}" destId="{45392A94-85D4-4213-B167-8FDD4035D4D9}" srcOrd="1" destOrd="0" presId="urn:diagrams.loki3.com/NumberedList"/>
    <dgm:cxn modelId="{5BED2DDC-69D7-422F-BFE0-093F872DE065}" type="presParOf" srcId="{BDFB8683-95A4-4BBF-9344-3A0D69314DBB}" destId="{7B04BF3E-FDA8-447F-82C1-0943F6DCB7B4}" srcOrd="5" destOrd="0" presId="urn:diagrams.loki3.com/NumberedList"/>
    <dgm:cxn modelId="{A4F8329B-D8A7-4D1E-AC9F-99C47C537643}" type="presParOf" srcId="{BDFB8683-95A4-4BBF-9344-3A0D69314DBB}" destId="{5C28BC06-7A15-49F3-A2E5-C1B45EFE797E}" srcOrd="6" destOrd="0" presId="urn:diagrams.loki3.com/NumberedList"/>
    <dgm:cxn modelId="{72BA423D-7157-4802-9683-78CD4B364B82}" type="presParOf" srcId="{5C28BC06-7A15-49F3-A2E5-C1B45EFE797E}" destId="{6EB03B1D-8A24-4ACC-B75D-E916AB0F9033}" srcOrd="0" destOrd="0" presId="urn:diagrams.loki3.com/NumberedList"/>
    <dgm:cxn modelId="{8F918A18-00FF-425A-A6A2-44828D3289A8}" type="presParOf" srcId="{5C28BC06-7A15-49F3-A2E5-C1B45EFE797E}" destId="{6081BAC4-03C7-48C6-8A13-9BC52459B70A}" srcOrd="1" destOrd="0" presId="urn:diagrams.loki3.com/NumberedList"/>
    <dgm:cxn modelId="{4272022F-DC3B-46DC-8E64-774698F5AD8C}" type="presParOf" srcId="{BDFB8683-95A4-4BBF-9344-3A0D69314DBB}" destId="{480A0D14-3C62-48CA-9E47-8ADEBCB06459}" srcOrd="7" destOrd="0" presId="urn:diagrams.loki3.com/NumberedList"/>
    <dgm:cxn modelId="{9F49AA70-34BD-402F-B5AA-09DD896AE4DB}" type="presParOf" srcId="{BDFB8683-95A4-4BBF-9344-3A0D69314DBB}" destId="{3B774A9C-5875-4A48-86D5-5A5905129B25}" srcOrd="8" destOrd="0" presId="urn:diagrams.loki3.com/NumberedList"/>
    <dgm:cxn modelId="{F5255638-3548-454D-A6F4-706D1EC5E8EE}" type="presParOf" srcId="{3B774A9C-5875-4A48-86D5-5A5905129B25}" destId="{A197773E-1EB5-4CFF-94BB-792C6240D7F1}" srcOrd="0" destOrd="0" presId="urn:diagrams.loki3.com/NumberedList"/>
    <dgm:cxn modelId="{93F075B0-4652-42C8-8287-4A5DFA0B7F8E}" type="presParOf" srcId="{3B774A9C-5875-4A48-86D5-5A5905129B25}" destId="{7216CEC3-A5CA-4162-A899-919F968F9E4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a:solidFill>
          <a:srgbClr val="00FF00"/>
        </a:solidFill>
      </dgm:spPr>
      <dgm:t>
        <a:bodyPr/>
        <a:lstStyle/>
        <a:p>
          <a:r>
            <a:rPr lang="vi-VN" b="1"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a:solidFill>
          <a:srgbClr val="00FF00"/>
        </a:solidFill>
      </dgm:spPr>
      <dgm:t>
        <a:bodyPr/>
        <a:lstStyle/>
        <a:p>
          <a:r>
            <a:rPr lang="vi-VN" b="1" noProof="0" dirty="0"/>
            <a:t>Đảm bảo tính xác thực</a:t>
          </a:r>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6F26A005-FB05-4DF9-91D5-F229CD56BEFA}">
      <dgm:prSet/>
      <dgm:spPr/>
      <dgm:t>
        <a:bodyPr/>
        <a:lstStyle/>
        <a:p>
          <a:r>
            <a:rPr lang="vi-VN" noProof="0" dirty="0"/>
            <a:t>Xác thực thực thể</a:t>
          </a:r>
        </a:p>
      </dgm:t>
    </dgm:pt>
    <dgm:pt modelId="{DB69A3C6-7A6A-4D66-8084-4239EF97E255}" type="parTrans" cxnId="{72B6E444-3547-4FAA-B7A6-72F34CDF731B}">
      <dgm:prSet/>
      <dgm:spPr/>
      <dgm:t>
        <a:bodyPr/>
        <a:lstStyle/>
        <a:p>
          <a:endParaRPr lang="en-US"/>
        </a:p>
      </dgm:t>
    </dgm:pt>
    <dgm:pt modelId="{7803662D-7A53-4862-8812-1A03702DF050}" type="sibTrans" cxnId="{72B6E444-3547-4FAA-B7A6-72F34CDF731B}">
      <dgm:prSet/>
      <dgm:spPr/>
      <dgm:t>
        <a:bodyPr/>
        <a:lstStyle/>
        <a:p>
          <a:endParaRPr lang="en-US"/>
        </a:p>
      </dgm:t>
    </dgm:pt>
    <dgm:pt modelId="{6E3AE4DF-4F24-4EC3-A635-0B120746B04E}">
      <dgm:prSet/>
      <dgm:spPr/>
      <dgm:t>
        <a:bodyPr/>
        <a:lstStyle/>
        <a:p>
          <a:r>
            <a:rPr lang="vi-VN" noProof="0" dirty="0"/>
            <a:t>5</a:t>
          </a:r>
        </a:p>
      </dgm:t>
    </dgm:pt>
    <dgm:pt modelId="{878A1B11-C840-4164-A6E5-72CB3F21F37A}" type="parTrans" cxnId="{5DBC8149-2012-4F8A-9A20-4DAF0DFFBCE3}">
      <dgm:prSet/>
      <dgm:spPr/>
      <dgm:t>
        <a:bodyPr/>
        <a:lstStyle/>
        <a:p>
          <a:endParaRPr lang="en-US"/>
        </a:p>
      </dgm:t>
    </dgm:pt>
    <dgm:pt modelId="{7C583C75-7DE2-4B48-A1DA-633BE27DE643}" type="sibTrans" cxnId="{5DBC8149-2012-4F8A-9A20-4DAF0DFFBCE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6ACFED8C-F38B-402E-9F74-153DDA023021}" type="pres">
      <dgm:prSet presAssocID="{E1AF1DF8-34EA-4679-8786-A1EBBEA6852B}" presName="sp" presStyleCnt="0"/>
      <dgm:spPr/>
    </dgm:pt>
    <dgm:pt modelId="{62FE8098-55C6-4B5E-89E5-00F1C2583D30}" type="pres">
      <dgm:prSet presAssocID="{6E3AE4DF-4F24-4EC3-A635-0B120746B04E}" presName="composite" presStyleCnt="0"/>
      <dgm:spPr/>
    </dgm:pt>
    <dgm:pt modelId="{D5E8270F-5919-47E2-AB34-50A30DFBFA2D}" type="pres">
      <dgm:prSet presAssocID="{6E3AE4DF-4F24-4EC3-A635-0B120746B04E}" presName="desTx" presStyleLbl="fgAccFollowNode1" presStyleIdx="4" presStyleCnt="5">
        <dgm:presLayoutVars>
          <dgm:bulletEnabled val="1"/>
        </dgm:presLayoutVars>
      </dgm:prSet>
      <dgm:spPr/>
    </dgm:pt>
    <dgm:pt modelId="{5CEF2B84-8B30-4125-B09C-CC6C2BE64F49}" type="pres">
      <dgm:prSet presAssocID="{6E3AE4DF-4F24-4EC3-A635-0B120746B04E}" presName="labelTx" presStyleLbl="node1" presStyleIdx="4" presStyleCnt="5">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0EF3622C-4A00-4A57-BB38-ACEEDE1B2EE0}" type="presOf" srcId="{28088E4C-0FE1-45CA-BABD-12CB93ADC94F}" destId="{6EB03B1D-8A24-4ACC-B75D-E916AB0F9033}"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A2CD5B3B-8252-427F-AD4C-2399CBADD934}" type="presOf" srcId="{6E3AE4DF-4F24-4EC3-A635-0B120746B04E}" destId="{5CEF2B84-8B30-4125-B09C-CC6C2BE64F49}" srcOrd="0" destOrd="0" presId="urn:diagrams.loki3.com/NumberedList"/>
    <dgm:cxn modelId="{B7AD2D5C-663C-46AA-890E-D91BAEAF6B37}" type="presOf" srcId="{6F26A005-FB05-4DF9-91D5-F229CD56BEFA}" destId="{D5E8270F-5919-47E2-AB34-50A30DFBFA2D}" srcOrd="0" destOrd="0" presId="urn:diagrams.loki3.com/NumberedList"/>
    <dgm:cxn modelId="{72B6E444-3547-4FAA-B7A6-72F34CDF731B}" srcId="{6E3AE4DF-4F24-4EC3-A635-0B120746B04E}" destId="{6F26A005-FB05-4DF9-91D5-F229CD56BEFA}" srcOrd="0" destOrd="0" parTransId="{DB69A3C6-7A6A-4D66-8084-4239EF97E255}" sibTransId="{7803662D-7A53-4862-8812-1A03702DF050}"/>
    <dgm:cxn modelId="{D98F3167-8BEC-4268-B3E2-76C64CD2E505}" type="presOf" srcId="{8C66E9B3-B12D-4C23-A273-982D7F969BBC}" destId="{BDFB8683-95A4-4BBF-9344-3A0D69314DBB}" srcOrd="0" destOrd="0" presId="urn:diagrams.loki3.com/NumberedList"/>
    <dgm:cxn modelId="{5DBC8149-2012-4F8A-9A20-4DAF0DFFBCE3}" srcId="{8C66E9B3-B12D-4C23-A273-982D7F969BBC}" destId="{6E3AE4DF-4F24-4EC3-A635-0B120746B04E}" srcOrd="4" destOrd="0" parTransId="{878A1B11-C840-4164-A6E5-72CB3F21F37A}" sibTransId="{7C583C75-7DE2-4B48-A1DA-633BE27DE643}"/>
    <dgm:cxn modelId="{4C048470-4DD5-4C68-B38D-D17FD3A41AB5}" srcId="{8C66E9B3-B12D-4C23-A273-982D7F969BBC}" destId="{05513209-78F1-448C-82FA-B2785EC23FA2}" srcOrd="2" destOrd="0" parTransId="{2125FF98-D378-4F2A-ACEE-140F8B68D66F}" sibTransId="{983822D8-F065-4159-AEFB-B129090EF164}"/>
    <dgm:cxn modelId="{321EBD52-A4C6-4485-A253-F15062E83D61}" type="presOf" srcId="{F5FB4FA7-DF6C-4CE7-A20A-61F50100BD0F}" destId="{6081BAC4-03C7-48C6-8A13-9BC52459B70A}"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ED58E3BE-5EAF-4FC5-B8B8-EB811636BB39}" type="presOf" srcId="{B388406D-A38C-4897-9997-1C63D79E763E}" destId="{20BEFA03-6951-4A7C-A59E-41DEF89A1A38}"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9D589AD9-FD56-42F2-8D2E-6002CAE8C742}" type="presOf" srcId="{374B3CF0-3CBE-41CF-A774-9FD3C3CD3C85}" destId="{5012D0F9-E426-4C44-85B1-B5D15A7B4879}" srcOrd="0" destOrd="0" presId="urn:diagrams.loki3.com/NumberedList"/>
    <dgm:cxn modelId="{2D5CD1DD-60F9-48A4-B80F-BC8B30334D2B}" type="presOf" srcId="{6C03E07F-ECFB-4D2F-BA96-D23DA7C5AC73}" destId="{7D701CF5-2CC3-48B9-A656-E2968A10AA3B}" srcOrd="0" destOrd="0" presId="urn:diagrams.loki3.com/NumberedList"/>
    <dgm:cxn modelId="{45FAF4E3-E728-4D38-BB57-86BB69045090}" type="presOf" srcId="{759FDF1A-46CB-4DD6-A232-39900ACE14DF}" destId="{52D715E9-012B-492D-85DB-CC49546E7451}"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88E25FFC-4166-4E11-8AC8-92D9CAEC551B}" type="presOf" srcId="{9EA58EC5-7D69-4397-8093-5A4FCBD369E8}" destId="{A08A9154-0BEB-4230-91C9-16FAC1EF6E1C}" srcOrd="0" destOrd="0" presId="urn:diagrams.loki3.com/NumberedList"/>
    <dgm:cxn modelId="{242EBFFE-123B-4757-A489-744CF43718BA}" type="presOf" srcId="{05513209-78F1-448C-82FA-B2785EC23FA2}" destId="{45392A94-85D4-4213-B167-8FDD4035D4D9}" srcOrd="0" destOrd="0" presId="urn:diagrams.loki3.com/NumberedList"/>
    <dgm:cxn modelId="{487824FB-8BD1-45E0-9562-F0C082C98119}" type="presParOf" srcId="{BDFB8683-95A4-4BBF-9344-3A0D69314DBB}" destId="{F885113E-BE17-4045-B96D-BDD8D07DA3AD}" srcOrd="0" destOrd="0" presId="urn:diagrams.loki3.com/NumberedList"/>
    <dgm:cxn modelId="{67B5EF2E-B5F2-49DC-BBA9-7104D167EA32}" type="presParOf" srcId="{F885113E-BE17-4045-B96D-BDD8D07DA3AD}" destId="{A08A9154-0BEB-4230-91C9-16FAC1EF6E1C}" srcOrd="0" destOrd="0" presId="urn:diagrams.loki3.com/NumberedList"/>
    <dgm:cxn modelId="{6E60737F-F9ED-4052-AA79-2F310C01A45C}" type="presParOf" srcId="{F885113E-BE17-4045-B96D-BDD8D07DA3AD}" destId="{7D701CF5-2CC3-48B9-A656-E2968A10AA3B}" srcOrd="1" destOrd="0" presId="urn:diagrams.loki3.com/NumberedList"/>
    <dgm:cxn modelId="{78446065-D12A-4EB9-B84B-F77443F3160D}" type="presParOf" srcId="{BDFB8683-95A4-4BBF-9344-3A0D69314DBB}" destId="{85038EDB-25C5-4D4E-ABE9-E631391CFDC0}" srcOrd="1" destOrd="0" presId="urn:diagrams.loki3.com/NumberedList"/>
    <dgm:cxn modelId="{51F674AE-3435-4140-9081-C376A190A8D8}" type="presParOf" srcId="{BDFB8683-95A4-4BBF-9344-3A0D69314DBB}" destId="{EF56E1D1-AD87-41C2-83E7-8BA376BFBB39}" srcOrd="2" destOrd="0" presId="urn:diagrams.loki3.com/NumberedList"/>
    <dgm:cxn modelId="{07774625-5119-4B26-8832-465D6AEC19B3}" type="presParOf" srcId="{EF56E1D1-AD87-41C2-83E7-8BA376BFBB39}" destId="{5012D0F9-E426-4C44-85B1-B5D15A7B4879}" srcOrd="0" destOrd="0" presId="urn:diagrams.loki3.com/NumberedList"/>
    <dgm:cxn modelId="{10278700-92A7-444C-BF02-90E33F1A93D0}" type="presParOf" srcId="{EF56E1D1-AD87-41C2-83E7-8BA376BFBB39}" destId="{52D715E9-012B-492D-85DB-CC49546E7451}" srcOrd="1" destOrd="0" presId="urn:diagrams.loki3.com/NumberedList"/>
    <dgm:cxn modelId="{AEB77A09-E354-4FEB-AF60-BFF388E60571}" type="presParOf" srcId="{BDFB8683-95A4-4BBF-9344-3A0D69314DBB}" destId="{340D62E9-71F0-4345-AA2C-58FA15EFF2EE}" srcOrd="3" destOrd="0" presId="urn:diagrams.loki3.com/NumberedList"/>
    <dgm:cxn modelId="{D73447B2-CCBE-4DD3-80FB-87BE06ABA719}" type="presParOf" srcId="{BDFB8683-95A4-4BBF-9344-3A0D69314DBB}" destId="{B9EC4955-F8CE-42B0-ABEE-1928073CEE25}" srcOrd="4" destOrd="0" presId="urn:diagrams.loki3.com/NumberedList"/>
    <dgm:cxn modelId="{27EDA74B-3C5B-4CA7-9047-132BDDEA611A}" type="presParOf" srcId="{B9EC4955-F8CE-42B0-ABEE-1928073CEE25}" destId="{20BEFA03-6951-4A7C-A59E-41DEF89A1A38}" srcOrd="0" destOrd="0" presId="urn:diagrams.loki3.com/NumberedList"/>
    <dgm:cxn modelId="{3AA492DE-FECE-4E57-AE35-971E07CAE9F5}" type="presParOf" srcId="{B9EC4955-F8CE-42B0-ABEE-1928073CEE25}" destId="{45392A94-85D4-4213-B167-8FDD4035D4D9}" srcOrd="1" destOrd="0" presId="urn:diagrams.loki3.com/NumberedList"/>
    <dgm:cxn modelId="{6B38CA30-8331-44AA-AF81-751B5623F6C4}" type="presParOf" srcId="{BDFB8683-95A4-4BBF-9344-3A0D69314DBB}" destId="{7B04BF3E-FDA8-447F-82C1-0943F6DCB7B4}" srcOrd="5" destOrd="0" presId="urn:diagrams.loki3.com/NumberedList"/>
    <dgm:cxn modelId="{F6374C98-22B4-453D-8B60-933A7AD88CF0}" type="presParOf" srcId="{BDFB8683-95A4-4BBF-9344-3A0D69314DBB}" destId="{5C28BC06-7A15-49F3-A2E5-C1B45EFE797E}" srcOrd="6" destOrd="0" presId="urn:diagrams.loki3.com/NumberedList"/>
    <dgm:cxn modelId="{C8C48CE4-D2CD-46DC-B38C-8BE5F3EB661F}" type="presParOf" srcId="{5C28BC06-7A15-49F3-A2E5-C1B45EFE797E}" destId="{6EB03B1D-8A24-4ACC-B75D-E916AB0F9033}" srcOrd="0" destOrd="0" presId="urn:diagrams.loki3.com/NumberedList"/>
    <dgm:cxn modelId="{F35B26AE-7BC4-4A50-9D62-CE7636555F96}" type="presParOf" srcId="{5C28BC06-7A15-49F3-A2E5-C1B45EFE797E}" destId="{6081BAC4-03C7-48C6-8A13-9BC52459B70A}" srcOrd="1" destOrd="0" presId="urn:diagrams.loki3.com/NumberedList"/>
    <dgm:cxn modelId="{CAAE9AF3-F50F-4E46-BC49-734F4691B703}" type="presParOf" srcId="{BDFB8683-95A4-4BBF-9344-3A0D69314DBB}" destId="{6ACFED8C-F38B-402E-9F74-153DDA023021}" srcOrd="7" destOrd="0" presId="urn:diagrams.loki3.com/NumberedList"/>
    <dgm:cxn modelId="{EC5098F2-CD7B-41D4-93CE-20B1489B94E7}" type="presParOf" srcId="{BDFB8683-95A4-4BBF-9344-3A0D69314DBB}" destId="{62FE8098-55C6-4B5E-89E5-00F1C2583D30}" srcOrd="8" destOrd="0" presId="urn:diagrams.loki3.com/NumberedList"/>
    <dgm:cxn modelId="{BE776357-64A1-4F50-9310-D957076636A3}" type="presParOf" srcId="{62FE8098-55C6-4B5E-89E5-00F1C2583D30}" destId="{D5E8270F-5919-47E2-AB34-50A30DFBFA2D}" srcOrd="0" destOrd="0" presId="urn:diagrams.loki3.com/NumberedList"/>
    <dgm:cxn modelId="{C9A1421D-2778-4B0F-9159-A4359253D547}" type="presParOf" srcId="{62FE8098-55C6-4B5E-89E5-00F1C2583D30}" destId="{5CEF2B84-8B30-4125-B09C-CC6C2BE64F4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a:t>Đảm bảo tính xác thực</a:t>
          </a:r>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a:solidFill>
          <a:srgbClr val="00FF00"/>
        </a:solidFill>
      </dgm:spPr>
      <dgm:t>
        <a:bodyPr/>
        <a:lstStyle/>
        <a:p>
          <a:r>
            <a:rPr lang="vi-VN" b="1" noProof="0" dirty="0"/>
            <a:t>Xác thực thực thể</a:t>
          </a:r>
        </a:p>
      </dgm:t>
    </dgm:pt>
    <dgm:pt modelId="{5F0BD08B-BC08-4584-B73F-C82317A83546}" type="parTrans" cxnId="{2D8DED4F-5C47-4310-8437-C7EC5F3D6FF0}">
      <dgm:prSet/>
      <dgm:spPr/>
      <dgm:t>
        <a:bodyPr/>
        <a:lstStyle/>
        <a:p>
          <a:endParaRPr lang="en-US"/>
        </a:p>
      </dgm:t>
    </dgm:pt>
    <dgm:pt modelId="{64C4A3BB-6B63-4345-899A-0F9104AEE6FC}" type="sibTrans" cxnId="{2D8DED4F-5C47-4310-8437-C7EC5F3D6FF0}">
      <dgm:prSet/>
      <dgm:spPr/>
      <dgm:t>
        <a:bodyPr/>
        <a:lstStyle/>
        <a:p>
          <a:endParaRPr lang="en-US"/>
        </a:p>
      </dgm:t>
    </dgm:pt>
    <dgm:pt modelId="{A3950A38-7906-4F0B-B5ED-FCC68C55A4C9}">
      <dgm:prSet/>
      <dgm:spPr>
        <a:solidFill>
          <a:srgbClr val="00FF00"/>
        </a:solidFill>
      </dgm:spPr>
      <dgm:t>
        <a:bodyPr/>
        <a:lstStyle/>
        <a:p>
          <a:r>
            <a:rPr lang="vi-VN" b="1" noProof="0" dirty="0"/>
            <a:t>5</a:t>
          </a:r>
        </a:p>
      </dgm:t>
    </dgm:pt>
    <dgm:pt modelId="{5DD01C5B-C2B1-44FA-9DFF-207EFA40DB58}" type="parTrans" cxnId="{F33E1129-3CD7-4114-9840-96A36B1E4166}">
      <dgm:prSet/>
      <dgm:spPr/>
      <dgm:t>
        <a:bodyPr/>
        <a:lstStyle/>
        <a:p>
          <a:endParaRPr lang="en-US"/>
        </a:p>
      </dgm:t>
    </dgm:pt>
    <dgm:pt modelId="{BB86AD9A-2FE3-478F-A9E3-F69A061810F3}" type="sibTrans" cxnId="{F33E1129-3CD7-4114-9840-96A36B1E416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55D54B1A-FC44-484F-9CA9-937B805FCDB3}" type="presOf" srcId="{6C03E07F-ECFB-4D2F-BA96-D23DA7C5AC73}" destId="{7D701CF5-2CC3-48B9-A656-E2968A10AA3B}" srcOrd="0" destOrd="0" presId="urn:diagrams.loki3.com/NumberedList"/>
    <dgm:cxn modelId="{6C1E8B1B-B805-4AB5-9AF8-A5C7A99F8BC1}" type="presOf" srcId="{8C66E9B3-B12D-4C23-A273-982D7F969BBC}" destId="{BDFB8683-95A4-4BBF-9344-3A0D69314DBB}" srcOrd="0" destOrd="0" presId="urn:diagrams.loki3.com/NumberedList"/>
    <dgm:cxn modelId="{F33E1129-3CD7-4114-9840-96A36B1E4166}" srcId="{8C66E9B3-B12D-4C23-A273-982D7F969BBC}" destId="{A3950A38-7906-4F0B-B5ED-FCC68C55A4C9}" srcOrd="4" destOrd="0" parTransId="{5DD01C5B-C2B1-44FA-9DFF-207EFA40DB58}" sibTransId="{BB86AD9A-2FE3-478F-A9E3-F69A061810F3}"/>
    <dgm:cxn modelId="{7712362A-9504-4CEE-8248-F1760621BD3F}" type="presOf" srcId="{F5FB4FA7-DF6C-4CE7-A20A-61F50100BD0F}" destId="{6081BAC4-03C7-48C6-8A13-9BC52459B70A}"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2D8DED4F-5C47-4310-8437-C7EC5F3D6FF0}" srcId="{A3950A38-7906-4F0B-B5ED-FCC68C55A4C9}" destId="{A0872663-A6CC-450D-BD8D-7322A7E3C8AF}" srcOrd="0" destOrd="0" parTransId="{5F0BD08B-BC08-4584-B73F-C82317A83546}" sibTransId="{64C4A3BB-6B63-4345-899A-0F9104AEE6FC}"/>
    <dgm:cxn modelId="{4C048470-4DD5-4C68-B38D-D17FD3A41AB5}" srcId="{8C66E9B3-B12D-4C23-A273-982D7F969BBC}" destId="{05513209-78F1-448C-82FA-B2785EC23FA2}" srcOrd="2" destOrd="0" parTransId="{2125FF98-D378-4F2A-ACEE-140F8B68D66F}" sibTransId="{983822D8-F065-4159-AEFB-B129090EF164}"/>
    <dgm:cxn modelId="{DEB5FF55-A698-4B8E-8203-A78308C322DF}" type="presOf" srcId="{F6320588-D7FB-40FF-B4C2-658AD2086D68}" destId="{6EB03B1D-8A24-4ACC-B75D-E916AB0F9033}" srcOrd="0" destOrd="0" presId="urn:diagrams.loki3.com/NumberedList"/>
    <dgm:cxn modelId="{67A5AF81-DE7D-465B-A6AB-BF3123815DE1}" type="presOf" srcId="{A3950A38-7906-4F0B-B5ED-FCC68C55A4C9}" destId="{0701C624-7856-4A33-B3FC-168A6E2777A9}"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05BF548C-4DFE-4BAF-8830-ACFB6FF3D53D}" type="presOf" srcId="{05513209-78F1-448C-82FA-B2785EC23FA2}" destId="{45392A94-85D4-4213-B167-8FDD4035D4D9}" srcOrd="0" destOrd="0" presId="urn:diagrams.loki3.com/NumberedList"/>
    <dgm:cxn modelId="{2A649C92-21F4-4099-AB69-79686DC4D1F5}" type="presOf" srcId="{374B3CF0-3CBE-41CF-A774-9FD3C3CD3C85}" destId="{5012D0F9-E426-4C44-85B1-B5D15A7B4879}" srcOrd="0" destOrd="0" presId="urn:diagrams.loki3.com/NumberedList"/>
    <dgm:cxn modelId="{814BC392-71D8-45E9-8BA8-EFC274A1D2CB}" type="presOf" srcId="{9EA58EC5-7D69-4397-8093-5A4FCBD369E8}" destId="{A08A9154-0BEB-4230-91C9-16FAC1EF6E1C}" srcOrd="0" destOrd="0" presId="urn:diagrams.loki3.com/NumberedList"/>
    <dgm:cxn modelId="{36CF469A-ACB0-4641-BBF2-9E353CABB2CC}" type="presOf" srcId="{A0872663-A6CC-450D-BD8D-7322A7E3C8AF}" destId="{E9BD69BF-ACB6-45EC-B8A0-26E9320FD62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10DC05C4-EBB7-4716-A53C-8C3BCAE7006E}" type="presOf" srcId="{B388406D-A38C-4897-9997-1C63D79E763E}" destId="{20BEFA03-6951-4A7C-A59E-41DEF89A1A38}"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B705C0D5-0A77-4DF1-A658-AD51503F0C8E}" type="presOf" srcId="{759FDF1A-46CB-4DD6-A232-39900ACE14DF}" destId="{52D715E9-012B-492D-85DB-CC49546E7451}" srcOrd="0" destOrd="0" presId="urn:diagrams.loki3.com/NumberedList"/>
    <dgm:cxn modelId="{D64739F3-8036-48DC-900A-5B02F34ED97E}" srcId="{F5FB4FA7-DF6C-4CE7-A20A-61F50100BD0F}" destId="{F6320588-D7FB-40FF-B4C2-658AD2086D68}" srcOrd="0" destOrd="0" parTransId="{7B50A612-5FAA-45A2-AA91-A14A4BA6A9E7}" sibTransId="{3AFCBBF6-8CE2-4A60-87CF-1F090C52DFAE}"/>
    <dgm:cxn modelId="{E463DBF5-AFB1-437F-BA22-8AA24319E8DB}" srcId="{8C66E9B3-B12D-4C23-A273-982D7F969BBC}" destId="{F5FB4FA7-DF6C-4CE7-A20A-61F50100BD0F}" srcOrd="3" destOrd="0" parTransId="{0EA67791-337E-4547-9376-8CCDA0F05C24}" sibTransId="{E1AF1DF8-34EA-4679-8786-A1EBBEA6852B}"/>
    <dgm:cxn modelId="{4DE4D68A-8B96-477C-8DAA-D92FD799CA5A}" type="presParOf" srcId="{BDFB8683-95A4-4BBF-9344-3A0D69314DBB}" destId="{F885113E-BE17-4045-B96D-BDD8D07DA3AD}" srcOrd="0" destOrd="0" presId="urn:diagrams.loki3.com/NumberedList"/>
    <dgm:cxn modelId="{18528283-67AF-4D39-9163-142133CBA919}" type="presParOf" srcId="{F885113E-BE17-4045-B96D-BDD8D07DA3AD}" destId="{A08A9154-0BEB-4230-91C9-16FAC1EF6E1C}" srcOrd="0" destOrd="0" presId="urn:diagrams.loki3.com/NumberedList"/>
    <dgm:cxn modelId="{6DDAC71B-2A90-4BA5-902D-95233AF3F2B8}" type="presParOf" srcId="{F885113E-BE17-4045-B96D-BDD8D07DA3AD}" destId="{7D701CF5-2CC3-48B9-A656-E2968A10AA3B}" srcOrd="1" destOrd="0" presId="urn:diagrams.loki3.com/NumberedList"/>
    <dgm:cxn modelId="{5497098F-F496-442C-913E-BC8C80623827}" type="presParOf" srcId="{BDFB8683-95A4-4BBF-9344-3A0D69314DBB}" destId="{85038EDB-25C5-4D4E-ABE9-E631391CFDC0}" srcOrd="1" destOrd="0" presId="urn:diagrams.loki3.com/NumberedList"/>
    <dgm:cxn modelId="{38AA7384-90EC-4D51-9336-CC9B91BB6108}" type="presParOf" srcId="{BDFB8683-95A4-4BBF-9344-3A0D69314DBB}" destId="{EF56E1D1-AD87-41C2-83E7-8BA376BFBB39}" srcOrd="2" destOrd="0" presId="urn:diagrams.loki3.com/NumberedList"/>
    <dgm:cxn modelId="{ECA13C26-6ADF-43D8-BDCF-6C3441321CAA}" type="presParOf" srcId="{EF56E1D1-AD87-41C2-83E7-8BA376BFBB39}" destId="{5012D0F9-E426-4C44-85B1-B5D15A7B4879}" srcOrd="0" destOrd="0" presId="urn:diagrams.loki3.com/NumberedList"/>
    <dgm:cxn modelId="{61D2D6BA-E44C-4562-9157-3B55B8F1F063}" type="presParOf" srcId="{EF56E1D1-AD87-41C2-83E7-8BA376BFBB39}" destId="{52D715E9-012B-492D-85DB-CC49546E7451}" srcOrd="1" destOrd="0" presId="urn:diagrams.loki3.com/NumberedList"/>
    <dgm:cxn modelId="{A186FF87-F724-4FD0-931F-84D537CD3BBD}" type="presParOf" srcId="{BDFB8683-95A4-4BBF-9344-3A0D69314DBB}" destId="{340D62E9-71F0-4345-AA2C-58FA15EFF2EE}" srcOrd="3" destOrd="0" presId="urn:diagrams.loki3.com/NumberedList"/>
    <dgm:cxn modelId="{DA69CFE4-46E8-4FFB-A899-B231509F8966}" type="presParOf" srcId="{BDFB8683-95A4-4BBF-9344-3A0D69314DBB}" destId="{B9EC4955-F8CE-42B0-ABEE-1928073CEE25}" srcOrd="4" destOrd="0" presId="urn:diagrams.loki3.com/NumberedList"/>
    <dgm:cxn modelId="{B8F780C1-C65D-4315-AFE3-21C110613836}" type="presParOf" srcId="{B9EC4955-F8CE-42B0-ABEE-1928073CEE25}" destId="{20BEFA03-6951-4A7C-A59E-41DEF89A1A38}" srcOrd="0" destOrd="0" presId="urn:diagrams.loki3.com/NumberedList"/>
    <dgm:cxn modelId="{8CE3225A-72CB-43BA-89E4-BE20861D4E20}" type="presParOf" srcId="{B9EC4955-F8CE-42B0-ABEE-1928073CEE25}" destId="{45392A94-85D4-4213-B167-8FDD4035D4D9}" srcOrd="1" destOrd="0" presId="urn:diagrams.loki3.com/NumberedList"/>
    <dgm:cxn modelId="{7CAF7C00-5417-41C4-9808-7E33B7D85959}" type="presParOf" srcId="{BDFB8683-95A4-4BBF-9344-3A0D69314DBB}" destId="{7B04BF3E-FDA8-447F-82C1-0943F6DCB7B4}" srcOrd="5" destOrd="0" presId="urn:diagrams.loki3.com/NumberedList"/>
    <dgm:cxn modelId="{CA856971-58B7-487C-B7DD-03A72FEF26E2}" type="presParOf" srcId="{BDFB8683-95A4-4BBF-9344-3A0D69314DBB}" destId="{5C28BC06-7A15-49F3-A2E5-C1B45EFE797E}" srcOrd="6" destOrd="0" presId="urn:diagrams.loki3.com/NumberedList"/>
    <dgm:cxn modelId="{B842359F-A9B3-45A5-A862-527F891C102F}" type="presParOf" srcId="{5C28BC06-7A15-49F3-A2E5-C1B45EFE797E}" destId="{6EB03B1D-8A24-4ACC-B75D-E916AB0F9033}" srcOrd="0" destOrd="0" presId="urn:diagrams.loki3.com/NumberedList"/>
    <dgm:cxn modelId="{5F5B28EA-4949-474E-A29E-3478DA130307}" type="presParOf" srcId="{5C28BC06-7A15-49F3-A2E5-C1B45EFE797E}" destId="{6081BAC4-03C7-48C6-8A13-9BC52459B70A}" srcOrd="1" destOrd="0" presId="urn:diagrams.loki3.com/NumberedList"/>
    <dgm:cxn modelId="{15E5A219-5C88-440B-9E64-19F2134D9829}" type="presParOf" srcId="{BDFB8683-95A4-4BBF-9344-3A0D69314DBB}" destId="{F79E871A-8419-4DBD-BBDE-58654636DC93}" srcOrd="7" destOrd="0" presId="urn:diagrams.loki3.com/NumberedList"/>
    <dgm:cxn modelId="{89CCD74E-7731-4493-B21B-C8C267A08019}" type="presParOf" srcId="{BDFB8683-95A4-4BBF-9344-3A0D69314DBB}" destId="{CB9B6C19-470C-4ED4-BD16-50F53B00BFF9}" srcOrd="8" destOrd="0" presId="urn:diagrams.loki3.com/NumberedList"/>
    <dgm:cxn modelId="{EE0026C3-DE45-4891-ADDA-CA0BE015FCA2}" type="presParOf" srcId="{CB9B6C19-470C-4ED4-BD16-50F53B00BFF9}" destId="{E9BD69BF-ACB6-45EC-B8A0-26E9320FD621}" srcOrd="0" destOrd="0" presId="urn:diagrams.loki3.com/NumberedList"/>
    <dgm:cxn modelId="{0A87000D-40B2-49BB-9724-4F29858D9E14}"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1"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a:t>Đảm bảo tính xác thực</a:t>
          </a:r>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5A7303DD-0208-4751-A4C3-A00174751D54}">
      <dgm:prSet/>
      <dgm:spPr/>
      <dgm:t>
        <a:bodyPr/>
        <a:lstStyle/>
        <a:p>
          <a:r>
            <a:rPr lang="vi-VN" noProof="0" dirty="0"/>
            <a:t>5</a:t>
          </a:r>
        </a:p>
      </dgm:t>
    </dgm:pt>
    <dgm:pt modelId="{A050E125-F32C-4969-B280-68775D049ECB}" type="parTrans" cxnId="{580E463B-BA01-4007-9B57-E5E96C2ADFAD}">
      <dgm:prSet/>
      <dgm:spPr/>
    </dgm:pt>
    <dgm:pt modelId="{4C79B46B-3F3D-44EE-B11B-675210490AF8}" type="sibTrans" cxnId="{580E463B-BA01-4007-9B57-E5E96C2ADFAD}">
      <dgm:prSet/>
      <dgm:spPr/>
    </dgm:pt>
    <dgm:pt modelId="{C6A99D3A-1E2B-4F88-87C3-48617D2882AB}">
      <dgm:prSet/>
      <dgm:spPr/>
      <dgm:t>
        <a:bodyPr/>
        <a:lstStyle/>
        <a:p>
          <a:r>
            <a:rPr lang="vi-VN" noProof="0" dirty="0"/>
            <a:t>Xác thực thực thể</a:t>
          </a:r>
        </a:p>
      </dgm:t>
    </dgm:pt>
    <dgm:pt modelId="{FD024FD3-AAC5-4D99-A68B-5507743EBA25}" type="parTrans" cxnId="{ECE1CB3B-1B17-4949-9F4C-8DC85C21BB3A}">
      <dgm:prSet/>
      <dgm:spPr/>
    </dgm:pt>
    <dgm:pt modelId="{5DB2F4E7-BF54-45CF-86E8-64D3EBA84288}" type="sibTrans" cxnId="{ECE1CB3B-1B17-4949-9F4C-8DC85C21BB3A}">
      <dgm:prSet/>
      <dgm:spPr/>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85DE88AD-EF74-4D93-9F2F-3A464482C9D9}" type="pres">
      <dgm:prSet presAssocID="{E1AF1DF8-34EA-4679-8786-A1EBBEA6852B}" presName="sp" presStyleCnt="0"/>
      <dgm:spPr/>
    </dgm:pt>
    <dgm:pt modelId="{15CD35C4-E9F9-4111-A654-162D834CCF37}" type="pres">
      <dgm:prSet presAssocID="{5A7303DD-0208-4751-A4C3-A00174751D54}" presName="composite" presStyleCnt="0"/>
      <dgm:spPr/>
    </dgm:pt>
    <dgm:pt modelId="{DBD8C4DD-8A0C-46F9-AE29-4159F67635CB}" type="pres">
      <dgm:prSet presAssocID="{5A7303DD-0208-4751-A4C3-A00174751D54}" presName="desTx" presStyleLbl="fgAccFollowNode1" presStyleIdx="4" presStyleCnt="5">
        <dgm:presLayoutVars>
          <dgm:bulletEnabled val="1"/>
        </dgm:presLayoutVars>
      </dgm:prSet>
      <dgm:spPr/>
    </dgm:pt>
    <dgm:pt modelId="{25355188-4D07-4939-BD0B-DA4B49F56E21}" type="pres">
      <dgm:prSet presAssocID="{5A7303DD-0208-4751-A4C3-A00174751D54}" presName="labelTx" presStyleLbl="node1" presStyleIdx="4" presStyleCnt="5">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338DD103-08E6-4A3F-8214-E2A5F8D7240C}" type="presOf" srcId="{6C03E07F-ECFB-4D2F-BA96-D23DA7C5AC73}" destId="{7D701CF5-2CC3-48B9-A656-E2968A10AA3B}" srcOrd="0" destOrd="0" presId="urn:diagrams.loki3.com/NumberedList"/>
    <dgm:cxn modelId="{6C85762B-D839-4B6B-8D88-425BB7D4C1CD}"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580E463B-BA01-4007-9B57-E5E96C2ADFAD}" srcId="{8C66E9B3-B12D-4C23-A273-982D7F969BBC}" destId="{5A7303DD-0208-4751-A4C3-A00174751D54}" srcOrd="4" destOrd="0" parTransId="{A050E125-F32C-4969-B280-68775D049ECB}" sibTransId="{4C79B46B-3F3D-44EE-B11B-675210490AF8}"/>
    <dgm:cxn modelId="{ECE1CB3B-1B17-4949-9F4C-8DC85C21BB3A}" srcId="{5A7303DD-0208-4751-A4C3-A00174751D54}" destId="{C6A99D3A-1E2B-4F88-87C3-48617D2882AB}" srcOrd="0" destOrd="0" parTransId="{FD024FD3-AAC5-4D99-A68B-5507743EBA25}" sibTransId="{5DB2F4E7-BF54-45CF-86E8-64D3EBA84288}"/>
    <dgm:cxn modelId="{FF9F613D-B644-4934-8B7C-A30D6CD1F0E3}" type="presOf" srcId="{8C66E9B3-B12D-4C23-A273-982D7F969BBC}" destId="{BDFB8683-95A4-4BBF-9344-3A0D69314DBB}"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A2EE657-97BF-4901-927E-E17FB2AB4A28}" type="presOf" srcId="{F5FB4FA7-DF6C-4CE7-A20A-61F50100BD0F}" destId="{6081BAC4-03C7-48C6-8A13-9BC52459B70A}"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C16658C-9DD3-405D-95B5-BAA8E031E9B1}" type="presOf" srcId="{C6A99D3A-1E2B-4F88-87C3-48617D2882AB}" destId="{DBD8C4DD-8A0C-46F9-AE29-4159F67635CB}" srcOrd="0" destOrd="0" presId="urn:diagrams.loki3.com/NumberedList"/>
    <dgm:cxn modelId="{19F70993-A848-44A2-816E-D6DAEC14707A}" srcId="{F5FB4FA7-DF6C-4CE7-A20A-61F50100BD0F}" destId="{28088E4C-0FE1-45CA-BABD-12CB93ADC94F}" srcOrd="0" destOrd="0" parTransId="{22F371F2-1752-4494-8589-6607D93DC29D}" sibTransId="{51FD0AA5-881A-47FA-8A98-C82C85677013}"/>
    <dgm:cxn modelId="{61710FAA-E6B5-49E8-893E-0CCF3B2A7D62}" type="presOf" srcId="{B388406D-A38C-4897-9997-1C63D79E763E}" destId="{20BEFA03-6951-4A7C-A59E-41DEF89A1A38}" srcOrd="0" destOrd="0" presId="urn:diagrams.loki3.com/NumberedList"/>
    <dgm:cxn modelId="{82FAEEB4-5E66-4723-B7BB-57050ED396A3}"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E08EBEC6-310F-4975-A219-1C626714D796}" type="presOf" srcId="{5A7303DD-0208-4751-A4C3-A00174751D54}" destId="{25355188-4D07-4939-BD0B-DA4B49F56E2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E448B7DE-1A5C-4B3C-9EF8-5CEECF9D717E}" type="presOf" srcId="{28088E4C-0FE1-45CA-BABD-12CB93ADC94F}" destId="{6EB03B1D-8A24-4ACC-B75D-E916AB0F9033}" srcOrd="0" destOrd="0" presId="urn:diagrams.loki3.com/NumberedList"/>
    <dgm:cxn modelId="{06DCE1EA-7C5C-4903-B41B-B6B3407F3E93}" type="presOf" srcId="{05513209-78F1-448C-82FA-B2785EC23FA2}" destId="{45392A94-85D4-4213-B167-8FDD4035D4D9}"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B8A6DDFE-1BFD-4F31-88FD-61A2FA332D74}" type="presOf" srcId="{374B3CF0-3CBE-41CF-A774-9FD3C3CD3C85}" destId="{5012D0F9-E426-4C44-85B1-B5D15A7B4879}" srcOrd="0" destOrd="0" presId="urn:diagrams.loki3.com/NumberedList"/>
    <dgm:cxn modelId="{52AE117F-5DD8-4FC7-AF7E-30376331D2DB}" type="presParOf" srcId="{BDFB8683-95A4-4BBF-9344-3A0D69314DBB}" destId="{F885113E-BE17-4045-B96D-BDD8D07DA3AD}" srcOrd="0" destOrd="0" presId="urn:diagrams.loki3.com/NumberedList"/>
    <dgm:cxn modelId="{2B269110-F224-4A64-8C7D-0349F85BFACB}" type="presParOf" srcId="{F885113E-BE17-4045-B96D-BDD8D07DA3AD}" destId="{A08A9154-0BEB-4230-91C9-16FAC1EF6E1C}" srcOrd="0" destOrd="0" presId="urn:diagrams.loki3.com/NumberedList"/>
    <dgm:cxn modelId="{3910CF75-D844-4DAF-9BA9-9E7A854588BD}" type="presParOf" srcId="{F885113E-BE17-4045-B96D-BDD8D07DA3AD}" destId="{7D701CF5-2CC3-48B9-A656-E2968A10AA3B}" srcOrd="1" destOrd="0" presId="urn:diagrams.loki3.com/NumberedList"/>
    <dgm:cxn modelId="{3B6F1788-4014-4214-BE11-307F18629D9E}" type="presParOf" srcId="{BDFB8683-95A4-4BBF-9344-3A0D69314DBB}" destId="{85038EDB-25C5-4D4E-ABE9-E631391CFDC0}" srcOrd="1" destOrd="0" presId="urn:diagrams.loki3.com/NumberedList"/>
    <dgm:cxn modelId="{E4ED5AD9-5209-452B-B50E-C8D723E3D9F9}" type="presParOf" srcId="{BDFB8683-95A4-4BBF-9344-3A0D69314DBB}" destId="{EF56E1D1-AD87-41C2-83E7-8BA376BFBB39}" srcOrd="2" destOrd="0" presId="urn:diagrams.loki3.com/NumberedList"/>
    <dgm:cxn modelId="{CCB55C59-2167-4A0C-93BE-4EAB9787122A}" type="presParOf" srcId="{EF56E1D1-AD87-41C2-83E7-8BA376BFBB39}" destId="{5012D0F9-E426-4C44-85B1-B5D15A7B4879}" srcOrd="0" destOrd="0" presId="urn:diagrams.loki3.com/NumberedList"/>
    <dgm:cxn modelId="{32567CF1-7618-45A2-90A0-A65E6234CADD}" type="presParOf" srcId="{EF56E1D1-AD87-41C2-83E7-8BA376BFBB39}" destId="{52D715E9-012B-492D-85DB-CC49546E7451}" srcOrd="1" destOrd="0" presId="urn:diagrams.loki3.com/NumberedList"/>
    <dgm:cxn modelId="{36705BA9-D152-4E9C-825D-F2B5037DE86D}" type="presParOf" srcId="{BDFB8683-95A4-4BBF-9344-3A0D69314DBB}" destId="{340D62E9-71F0-4345-AA2C-58FA15EFF2EE}" srcOrd="3" destOrd="0" presId="urn:diagrams.loki3.com/NumberedList"/>
    <dgm:cxn modelId="{268B5176-B952-4260-937F-760A661C67B3}" type="presParOf" srcId="{BDFB8683-95A4-4BBF-9344-3A0D69314DBB}" destId="{B9EC4955-F8CE-42B0-ABEE-1928073CEE25}" srcOrd="4" destOrd="0" presId="urn:diagrams.loki3.com/NumberedList"/>
    <dgm:cxn modelId="{69F23DC4-595E-4B9F-8E3B-C7E00835B80F}" type="presParOf" srcId="{B9EC4955-F8CE-42B0-ABEE-1928073CEE25}" destId="{20BEFA03-6951-4A7C-A59E-41DEF89A1A38}" srcOrd="0" destOrd="0" presId="urn:diagrams.loki3.com/NumberedList"/>
    <dgm:cxn modelId="{09A75913-C593-47FD-8522-3AF4BAE19732}" type="presParOf" srcId="{B9EC4955-F8CE-42B0-ABEE-1928073CEE25}" destId="{45392A94-85D4-4213-B167-8FDD4035D4D9}" srcOrd="1" destOrd="0" presId="urn:diagrams.loki3.com/NumberedList"/>
    <dgm:cxn modelId="{3B5E75D5-6456-4886-827A-24F63F5D03D3}" type="presParOf" srcId="{BDFB8683-95A4-4BBF-9344-3A0D69314DBB}" destId="{7B04BF3E-FDA8-447F-82C1-0943F6DCB7B4}" srcOrd="5" destOrd="0" presId="urn:diagrams.loki3.com/NumberedList"/>
    <dgm:cxn modelId="{E8CAD3C3-033F-416A-9136-A91D446E5FCF}" type="presParOf" srcId="{BDFB8683-95A4-4BBF-9344-3A0D69314DBB}" destId="{5C28BC06-7A15-49F3-A2E5-C1B45EFE797E}" srcOrd="6" destOrd="0" presId="urn:diagrams.loki3.com/NumberedList"/>
    <dgm:cxn modelId="{84FE7195-061E-4FCF-9489-D181DA084943}" type="presParOf" srcId="{5C28BC06-7A15-49F3-A2E5-C1B45EFE797E}" destId="{6EB03B1D-8A24-4ACC-B75D-E916AB0F9033}" srcOrd="0" destOrd="0" presId="urn:diagrams.loki3.com/NumberedList"/>
    <dgm:cxn modelId="{49E04CBD-09AC-4784-A11C-48BA5CE6ABEB}" type="presParOf" srcId="{5C28BC06-7A15-49F3-A2E5-C1B45EFE797E}" destId="{6081BAC4-03C7-48C6-8A13-9BC52459B70A}" srcOrd="1" destOrd="0" presId="urn:diagrams.loki3.com/NumberedList"/>
    <dgm:cxn modelId="{8AD59254-29A3-407F-9681-87F98E717C83}" type="presParOf" srcId="{BDFB8683-95A4-4BBF-9344-3A0D69314DBB}" destId="{85DE88AD-EF74-4D93-9F2F-3A464482C9D9}" srcOrd="7" destOrd="0" presId="urn:diagrams.loki3.com/NumberedList"/>
    <dgm:cxn modelId="{D07F138B-3523-45FC-BC32-A3770B741FE9}" type="presParOf" srcId="{BDFB8683-95A4-4BBF-9344-3A0D69314DBB}" destId="{15CD35C4-E9F9-4111-A654-162D834CCF37}" srcOrd="8" destOrd="0" presId="urn:diagrams.loki3.com/NumberedList"/>
    <dgm:cxn modelId="{C60DCBBD-E953-4E5B-832E-4126BE5E6A56}" type="presParOf" srcId="{15CD35C4-E9F9-4111-A654-162D834CCF37}" destId="{DBD8C4DD-8A0C-46F9-AE29-4159F67635CB}" srcOrd="0" destOrd="0" presId="urn:diagrams.loki3.com/NumberedList"/>
    <dgm:cxn modelId="{E30DA913-63F0-4A2C-8FE8-59EE205DF476}" type="presParOf" srcId="{15CD35C4-E9F9-4111-A654-162D834CCF37}" destId="{25355188-4D07-4939-BD0B-DA4B49F56E2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193281-BFCE-4B4D-900C-962B1D59AE0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AAD96126-58F0-4173-B891-AEE64B81DFB3}">
      <dgm:prSet phldrT="[Text]"/>
      <dgm:spPr/>
      <dgm:t>
        <a:bodyPr/>
        <a:lstStyle/>
        <a:p>
          <a:r>
            <a:rPr lang="vi-VN" noProof="0" dirty="0"/>
            <a:t>Thuật toán mật mã</a:t>
          </a:r>
        </a:p>
      </dgm:t>
    </dgm:pt>
    <dgm:pt modelId="{61148144-30F5-496A-9358-D905CB11EB53}" type="parTrans" cxnId="{CDF17CE0-0761-4157-9B7D-6518DF752E7C}">
      <dgm:prSet/>
      <dgm:spPr/>
      <dgm:t>
        <a:bodyPr/>
        <a:lstStyle/>
        <a:p>
          <a:endParaRPr lang="vi-VN" noProof="0"/>
        </a:p>
      </dgm:t>
    </dgm:pt>
    <dgm:pt modelId="{1DBA6C06-74D6-47A4-AE52-0FF7ADE41973}" type="sibTrans" cxnId="{CDF17CE0-0761-4157-9B7D-6518DF752E7C}">
      <dgm:prSet/>
      <dgm:spPr/>
      <dgm:t>
        <a:bodyPr/>
        <a:lstStyle/>
        <a:p>
          <a:endParaRPr lang="vi-VN" noProof="0"/>
        </a:p>
      </dgm:t>
    </dgm:pt>
    <dgm:pt modelId="{3640338D-940D-4C12-9AA3-A1090220C7C8}">
      <dgm:prSet phldrT="[Text]"/>
      <dgm:spPr/>
      <dgm:t>
        <a:bodyPr/>
        <a:lstStyle/>
        <a:p>
          <a:r>
            <a:rPr lang="vi-VN" noProof="0" dirty="0"/>
            <a:t>Mật mã đối xứng</a:t>
          </a:r>
        </a:p>
      </dgm:t>
    </dgm:pt>
    <dgm:pt modelId="{23865CEA-30F4-48F9-A73B-3C460B05B4C4}" type="parTrans" cxnId="{29706E08-52D6-4CFD-9082-10685288DA03}">
      <dgm:prSet/>
      <dgm:spPr/>
      <dgm:t>
        <a:bodyPr/>
        <a:lstStyle/>
        <a:p>
          <a:endParaRPr lang="vi-VN" noProof="0"/>
        </a:p>
      </dgm:t>
    </dgm:pt>
    <dgm:pt modelId="{03206767-E1CB-4832-BA7F-490DE93A6E0A}" type="sibTrans" cxnId="{29706E08-52D6-4CFD-9082-10685288DA03}">
      <dgm:prSet/>
      <dgm:spPr/>
      <dgm:t>
        <a:bodyPr/>
        <a:lstStyle/>
        <a:p>
          <a:endParaRPr lang="vi-VN" noProof="0"/>
        </a:p>
      </dgm:t>
    </dgm:pt>
    <dgm:pt modelId="{30BAC86B-2C41-48DA-9EBB-E25A8795B29A}">
      <dgm:prSet phldrT="[Text]"/>
      <dgm:spPr/>
      <dgm:t>
        <a:bodyPr/>
        <a:lstStyle/>
        <a:p>
          <a:r>
            <a:rPr lang="vi-VN" noProof="0" dirty="0"/>
            <a:t>Hàm băm</a:t>
          </a:r>
        </a:p>
      </dgm:t>
    </dgm:pt>
    <dgm:pt modelId="{6BDFE7A4-821A-4355-901F-AD5BE1915F54}" type="parTrans" cxnId="{488242D4-4D4F-41C3-9373-616EB5A17443}">
      <dgm:prSet/>
      <dgm:spPr/>
      <dgm:t>
        <a:bodyPr/>
        <a:lstStyle/>
        <a:p>
          <a:endParaRPr lang="vi-VN" noProof="0"/>
        </a:p>
      </dgm:t>
    </dgm:pt>
    <dgm:pt modelId="{CB0EBE4C-0538-4759-8B87-6FE74E29BCAF}" type="sibTrans" cxnId="{488242D4-4D4F-41C3-9373-616EB5A17443}">
      <dgm:prSet/>
      <dgm:spPr/>
      <dgm:t>
        <a:bodyPr/>
        <a:lstStyle/>
        <a:p>
          <a:endParaRPr lang="vi-VN" noProof="0"/>
        </a:p>
      </dgm:t>
    </dgm:pt>
    <dgm:pt modelId="{8C2FEC95-4C2D-4E3E-B06A-BA3FF97957A8}">
      <dgm:prSet phldrT="[Text]"/>
      <dgm:spPr/>
      <dgm:t>
        <a:bodyPr/>
        <a:lstStyle/>
        <a:p>
          <a:r>
            <a:rPr lang="vi-VN" noProof="0"/>
            <a:t>Mật mã khóa công khai</a:t>
          </a:r>
        </a:p>
      </dgm:t>
    </dgm:pt>
    <dgm:pt modelId="{19ACF9F1-3EBC-4712-9CBD-768A2A7DFA45}" type="parTrans" cxnId="{3F592139-6202-4748-A871-F2EC780E6FFC}">
      <dgm:prSet/>
      <dgm:spPr/>
      <dgm:t>
        <a:bodyPr/>
        <a:lstStyle/>
        <a:p>
          <a:endParaRPr lang="vi-VN" noProof="0"/>
        </a:p>
      </dgm:t>
    </dgm:pt>
    <dgm:pt modelId="{D38F7B0A-32BC-4FF8-A743-ED44FE239BAC}" type="sibTrans" cxnId="{3F592139-6202-4748-A871-F2EC780E6FFC}">
      <dgm:prSet/>
      <dgm:spPr/>
      <dgm:t>
        <a:bodyPr/>
        <a:lstStyle/>
        <a:p>
          <a:endParaRPr lang="vi-VN" noProof="0"/>
        </a:p>
      </dgm:t>
    </dgm:pt>
    <dgm:pt modelId="{558B98C3-5A48-4158-8780-EB6D21AAE295}">
      <dgm:prSet phldrT="[Text]"/>
      <dgm:spPr/>
      <dgm:t>
        <a:bodyPr/>
        <a:lstStyle/>
        <a:p>
          <a:r>
            <a:rPr lang="vi-VN" noProof="0" dirty="0"/>
            <a:t>Chữ kí số</a:t>
          </a:r>
        </a:p>
      </dgm:t>
    </dgm:pt>
    <dgm:pt modelId="{6CFCEE21-2927-4977-9154-2853A94DD92C}" type="parTrans" cxnId="{28A08F3A-77DC-4128-9587-47B5B40E86E2}">
      <dgm:prSet/>
      <dgm:spPr/>
      <dgm:t>
        <a:bodyPr/>
        <a:lstStyle/>
        <a:p>
          <a:endParaRPr lang="vi-VN" noProof="0"/>
        </a:p>
      </dgm:t>
    </dgm:pt>
    <dgm:pt modelId="{615CF0FB-4FBA-4209-A93D-D5464F59FE38}" type="sibTrans" cxnId="{28A08F3A-77DC-4128-9587-47B5B40E86E2}">
      <dgm:prSet/>
      <dgm:spPr/>
      <dgm:t>
        <a:bodyPr/>
        <a:lstStyle/>
        <a:p>
          <a:endParaRPr lang="vi-VN" noProof="0"/>
        </a:p>
      </dgm:t>
    </dgm:pt>
    <dgm:pt modelId="{D6EA3C40-5232-400B-BDCE-BBAAF9D3C716}">
      <dgm:prSet phldrT="[Text]"/>
      <dgm:spPr/>
      <dgm:t>
        <a:bodyPr/>
        <a:lstStyle/>
        <a:p>
          <a:r>
            <a:rPr lang="vi-VN" noProof="0" dirty="0"/>
            <a:t>Mã dòng</a:t>
          </a:r>
        </a:p>
      </dgm:t>
    </dgm:pt>
    <dgm:pt modelId="{7352C4A1-0323-47E1-A47C-2E06C0DE4978}" type="parTrans" cxnId="{9BDF67BD-CD7B-44E7-B425-DCF258C352A1}">
      <dgm:prSet/>
      <dgm:spPr/>
      <dgm:t>
        <a:bodyPr/>
        <a:lstStyle/>
        <a:p>
          <a:endParaRPr lang="en-US"/>
        </a:p>
      </dgm:t>
    </dgm:pt>
    <dgm:pt modelId="{971B79A2-9D00-4225-9DD9-0F1135F2FA9B}" type="sibTrans" cxnId="{9BDF67BD-CD7B-44E7-B425-DCF258C352A1}">
      <dgm:prSet/>
      <dgm:spPr/>
      <dgm:t>
        <a:bodyPr/>
        <a:lstStyle/>
        <a:p>
          <a:endParaRPr lang="en-US"/>
        </a:p>
      </dgm:t>
    </dgm:pt>
    <dgm:pt modelId="{3316FA96-19E8-42CF-8A0E-3CAAE0EC6E58}">
      <dgm:prSet phldrT="[Text]"/>
      <dgm:spPr/>
      <dgm:t>
        <a:bodyPr/>
        <a:lstStyle/>
        <a:p>
          <a:r>
            <a:rPr lang="vi-VN" noProof="0" dirty="0"/>
            <a:t>Mã khối</a:t>
          </a:r>
        </a:p>
      </dgm:t>
    </dgm:pt>
    <dgm:pt modelId="{03FFE614-6D4D-4188-94D5-61067DBCB367}" type="parTrans" cxnId="{759049CD-1EA8-42FE-B85D-76682F26D22D}">
      <dgm:prSet/>
      <dgm:spPr/>
      <dgm:t>
        <a:bodyPr/>
        <a:lstStyle/>
        <a:p>
          <a:endParaRPr lang="en-US"/>
        </a:p>
      </dgm:t>
    </dgm:pt>
    <dgm:pt modelId="{A9308C46-827E-46DF-9639-C1951F8E9DE7}" type="sibTrans" cxnId="{759049CD-1EA8-42FE-B85D-76682F26D22D}">
      <dgm:prSet/>
      <dgm:spPr/>
      <dgm:t>
        <a:bodyPr/>
        <a:lstStyle/>
        <a:p>
          <a:endParaRPr lang="en-US"/>
        </a:p>
      </dgm:t>
    </dgm:pt>
    <dgm:pt modelId="{3E7F3A01-AD0A-4B1C-B420-653D22317DD7}">
      <dgm:prSet phldrT="[Text]"/>
      <dgm:spPr/>
      <dgm:t>
        <a:bodyPr/>
        <a:lstStyle/>
        <a:p>
          <a:r>
            <a:rPr lang="vi-VN" noProof="0" dirty="0"/>
            <a:t>Hàm băm không khóa</a:t>
          </a:r>
        </a:p>
      </dgm:t>
    </dgm:pt>
    <dgm:pt modelId="{E1AEE82B-3555-4C1E-AF43-48E7B33EDB48}" type="parTrans" cxnId="{9AB1AFEA-E459-49C4-9E46-2E154B21684B}">
      <dgm:prSet/>
      <dgm:spPr/>
      <dgm:t>
        <a:bodyPr/>
        <a:lstStyle/>
        <a:p>
          <a:endParaRPr lang="en-US"/>
        </a:p>
      </dgm:t>
    </dgm:pt>
    <dgm:pt modelId="{614F3D98-400F-4DD1-8A19-572CBD1CC6B7}" type="sibTrans" cxnId="{9AB1AFEA-E459-49C4-9E46-2E154B21684B}">
      <dgm:prSet/>
      <dgm:spPr/>
      <dgm:t>
        <a:bodyPr/>
        <a:lstStyle/>
        <a:p>
          <a:endParaRPr lang="en-US"/>
        </a:p>
      </dgm:t>
    </dgm:pt>
    <dgm:pt modelId="{7E4F32AC-2634-4CD0-B5EA-9E04B83B3DB0}">
      <dgm:prSet phldrT="[Text]"/>
      <dgm:spPr/>
      <dgm:t>
        <a:bodyPr/>
        <a:lstStyle/>
        <a:p>
          <a:r>
            <a:rPr lang="vi-VN" noProof="0" dirty="0"/>
            <a:t>Hàm băm có khóa</a:t>
          </a:r>
        </a:p>
      </dgm:t>
    </dgm:pt>
    <dgm:pt modelId="{D301939D-EE77-478E-B52D-F7754438B5B9}" type="parTrans" cxnId="{30840DE4-9BDC-48A8-BBA4-43F2E0943F2B}">
      <dgm:prSet/>
      <dgm:spPr/>
      <dgm:t>
        <a:bodyPr/>
        <a:lstStyle/>
        <a:p>
          <a:endParaRPr lang="en-US"/>
        </a:p>
      </dgm:t>
    </dgm:pt>
    <dgm:pt modelId="{0709D75C-75D6-4300-88B6-32716E0ADDF8}" type="sibTrans" cxnId="{30840DE4-9BDC-48A8-BBA4-43F2E0943F2B}">
      <dgm:prSet/>
      <dgm:spPr/>
      <dgm:t>
        <a:bodyPr/>
        <a:lstStyle/>
        <a:p>
          <a:endParaRPr lang="en-US"/>
        </a:p>
      </dgm:t>
    </dgm:pt>
    <dgm:pt modelId="{2A951802-91A1-4A2E-9F93-209FB36B0857}">
      <dgm:prSet phldrT="[Text]"/>
      <dgm:spPr/>
      <dgm:t>
        <a:bodyPr/>
        <a:lstStyle/>
        <a:p>
          <a:r>
            <a:rPr lang="vi-VN" noProof="0"/>
            <a:t>Sinh số ngẫu nhiên</a:t>
          </a:r>
          <a:endParaRPr lang="vi-VN" noProof="0" dirty="0"/>
        </a:p>
      </dgm:t>
    </dgm:pt>
    <dgm:pt modelId="{D123D3AF-7D3A-407B-B7E2-ABAB4F73C4CA}" type="parTrans" cxnId="{1912B27C-4BA5-4672-9079-AFFEC1D295C5}">
      <dgm:prSet/>
      <dgm:spPr/>
      <dgm:t>
        <a:bodyPr/>
        <a:lstStyle/>
        <a:p>
          <a:endParaRPr lang="en-US"/>
        </a:p>
      </dgm:t>
    </dgm:pt>
    <dgm:pt modelId="{C2CBDEEF-491D-40FF-848F-23722A54BACC}" type="sibTrans" cxnId="{1912B27C-4BA5-4672-9079-AFFEC1D295C5}">
      <dgm:prSet/>
      <dgm:spPr/>
      <dgm:t>
        <a:bodyPr/>
        <a:lstStyle/>
        <a:p>
          <a:endParaRPr lang="en-US"/>
        </a:p>
      </dgm:t>
    </dgm:pt>
    <dgm:pt modelId="{36F491DC-792C-4565-BA1C-A059732FAAA0}" type="pres">
      <dgm:prSet presAssocID="{7A193281-BFCE-4B4D-900C-962B1D59AE00}" presName="Name0" presStyleCnt="0">
        <dgm:presLayoutVars>
          <dgm:chPref val="1"/>
          <dgm:dir/>
          <dgm:animOne val="branch"/>
          <dgm:animLvl val="lvl"/>
          <dgm:resizeHandles val="exact"/>
        </dgm:presLayoutVars>
      </dgm:prSet>
      <dgm:spPr/>
    </dgm:pt>
    <dgm:pt modelId="{F1643C8C-1D5F-4C53-A8AF-ACD7DF66C82F}" type="pres">
      <dgm:prSet presAssocID="{AAD96126-58F0-4173-B891-AEE64B81DFB3}" presName="root1" presStyleCnt="0"/>
      <dgm:spPr/>
    </dgm:pt>
    <dgm:pt modelId="{BBF3A1CE-3322-41AD-A9CD-6E86FDE3CBE0}" type="pres">
      <dgm:prSet presAssocID="{AAD96126-58F0-4173-B891-AEE64B81DFB3}" presName="LevelOneTextNode" presStyleLbl="node0" presStyleIdx="0" presStyleCnt="1">
        <dgm:presLayoutVars>
          <dgm:chPref val="3"/>
        </dgm:presLayoutVars>
      </dgm:prSet>
      <dgm:spPr/>
    </dgm:pt>
    <dgm:pt modelId="{4FED6A43-10D4-47CE-B9B7-CA798C67A0F5}" type="pres">
      <dgm:prSet presAssocID="{AAD96126-58F0-4173-B891-AEE64B81DFB3}" presName="level2hierChild" presStyleCnt="0"/>
      <dgm:spPr/>
    </dgm:pt>
    <dgm:pt modelId="{0A6EB95F-3183-4D9B-9DB3-7561E65B3822}" type="pres">
      <dgm:prSet presAssocID="{23865CEA-30F4-48F9-A73B-3C460B05B4C4}" presName="conn2-1" presStyleLbl="parChTrans1D2" presStyleIdx="0" presStyleCnt="5"/>
      <dgm:spPr/>
    </dgm:pt>
    <dgm:pt modelId="{2BBE3F3E-0D33-4035-8852-9FBB16B2AACA}" type="pres">
      <dgm:prSet presAssocID="{23865CEA-30F4-48F9-A73B-3C460B05B4C4}" presName="connTx" presStyleLbl="parChTrans1D2" presStyleIdx="0" presStyleCnt="5"/>
      <dgm:spPr/>
    </dgm:pt>
    <dgm:pt modelId="{9ADA0EC2-D8D4-4F9D-A1DC-CE45B8925068}" type="pres">
      <dgm:prSet presAssocID="{3640338D-940D-4C12-9AA3-A1090220C7C8}" presName="root2" presStyleCnt="0"/>
      <dgm:spPr/>
    </dgm:pt>
    <dgm:pt modelId="{51050AD2-530C-4752-84C9-E3C628E9FB70}" type="pres">
      <dgm:prSet presAssocID="{3640338D-940D-4C12-9AA3-A1090220C7C8}" presName="LevelTwoTextNode" presStyleLbl="node2" presStyleIdx="0" presStyleCnt="5">
        <dgm:presLayoutVars>
          <dgm:chPref val="3"/>
        </dgm:presLayoutVars>
      </dgm:prSet>
      <dgm:spPr/>
    </dgm:pt>
    <dgm:pt modelId="{E918F4A7-02AB-4B57-8934-A09B24674A37}" type="pres">
      <dgm:prSet presAssocID="{3640338D-940D-4C12-9AA3-A1090220C7C8}" presName="level3hierChild" presStyleCnt="0"/>
      <dgm:spPr/>
    </dgm:pt>
    <dgm:pt modelId="{1340B3EC-1769-4108-AFC6-AC23FF59A028}" type="pres">
      <dgm:prSet presAssocID="{7352C4A1-0323-47E1-A47C-2E06C0DE4978}" presName="conn2-1" presStyleLbl="parChTrans1D3" presStyleIdx="0" presStyleCnt="4"/>
      <dgm:spPr/>
    </dgm:pt>
    <dgm:pt modelId="{7BA10598-1A13-48F9-A0B3-5E91F6A2315F}" type="pres">
      <dgm:prSet presAssocID="{7352C4A1-0323-47E1-A47C-2E06C0DE4978}" presName="connTx" presStyleLbl="parChTrans1D3" presStyleIdx="0" presStyleCnt="4"/>
      <dgm:spPr/>
    </dgm:pt>
    <dgm:pt modelId="{5455CB39-E9C2-43D6-9F81-C193D1D1F91D}" type="pres">
      <dgm:prSet presAssocID="{D6EA3C40-5232-400B-BDCE-BBAAF9D3C716}" presName="root2" presStyleCnt="0"/>
      <dgm:spPr/>
    </dgm:pt>
    <dgm:pt modelId="{4D64DC81-8A2D-4E39-914A-A1235AFF2C61}" type="pres">
      <dgm:prSet presAssocID="{D6EA3C40-5232-400B-BDCE-BBAAF9D3C716}" presName="LevelTwoTextNode" presStyleLbl="node3" presStyleIdx="0" presStyleCnt="4">
        <dgm:presLayoutVars>
          <dgm:chPref val="3"/>
        </dgm:presLayoutVars>
      </dgm:prSet>
      <dgm:spPr/>
    </dgm:pt>
    <dgm:pt modelId="{02EA110D-EA63-4169-91A1-E0D9BF0190DF}" type="pres">
      <dgm:prSet presAssocID="{D6EA3C40-5232-400B-BDCE-BBAAF9D3C716}" presName="level3hierChild" presStyleCnt="0"/>
      <dgm:spPr/>
    </dgm:pt>
    <dgm:pt modelId="{32654702-EF8D-4AB4-8172-A8DF7C4C8BAC}" type="pres">
      <dgm:prSet presAssocID="{03FFE614-6D4D-4188-94D5-61067DBCB367}" presName="conn2-1" presStyleLbl="parChTrans1D3" presStyleIdx="1" presStyleCnt="4"/>
      <dgm:spPr/>
    </dgm:pt>
    <dgm:pt modelId="{7AF714D5-8586-4A80-B6FB-6D6BBFE3B35D}" type="pres">
      <dgm:prSet presAssocID="{03FFE614-6D4D-4188-94D5-61067DBCB367}" presName="connTx" presStyleLbl="parChTrans1D3" presStyleIdx="1" presStyleCnt="4"/>
      <dgm:spPr/>
    </dgm:pt>
    <dgm:pt modelId="{D554C117-B7A1-4C99-A67C-F59CF460208D}" type="pres">
      <dgm:prSet presAssocID="{3316FA96-19E8-42CF-8A0E-3CAAE0EC6E58}" presName="root2" presStyleCnt="0"/>
      <dgm:spPr/>
    </dgm:pt>
    <dgm:pt modelId="{039CACB6-341A-4520-ABA1-B36027814E6A}" type="pres">
      <dgm:prSet presAssocID="{3316FA96-19E8-42CF-8A0E-3CAAE0EC6E58}" presName="LevelTwoTextNode" presStyleLbl="node3" presStyleIdx="1" presStyleCnt="4">
        <dgm:presLayoutVars>
          <dgm:chPref val="3"/>
        </dgm:presLayoutVars>
      </dgm:prSet>
      <dgm:spPr/>
    </dgm:pt>
    <dgm:pt modelId="{95A6C526-0EFE-4EAD-B74F-A9D64E8073C3}" type="pres">
      <dgm:prSet presAssocID="{3316FA96-19E8-42CF-8A0E-3CAAE0EC6E58}" presName="level3hierChild" presStyleCnt="0"/>
      <dgm:spPr/>
    </dgm:pt>
    <dgm:pt modelId="{BC33A7BA-DF16-4E14-ACBA-A90255486067}" type="pres">
      <dgm:prSet presAssocID="{6BDFE7A4-821A-4355-901F-AD5BE1915F54}" presName="conn2-1" presStyleLbl="parChTrans1D2" presStyleIdx="1" presStyleCnt="5"/>
      <dgm:spPr/>
    </dgm:pt>
    <dgm:pt modelId="{6983490A-EEF7-4286-9A16-4A28909A4808}" type="pres">
      <dgm:prSet presAssocID="{6BDFE7A4-821A-4355-901F-AD5BE1915F54}" presName="connTx" presStyleLbl="parChTrans1D2" presStyleIdx="1" presStyleCnt="5"/>
      <dgm:spPr/>
    </dgm:pt>
    <dgm:pt modelId="{5F6767F2-E77C-476F-9725-F8EBA745E42E}" type="pres">
      <dgm:prSet presAssocID="{30BAC86B-2C41-48DA-9EBB-E25A8795B29A}" presName="root2" presStyleCnt="0"/>
      <dgm:spPr/>
    </dgm:pt>
    <dgm:pt modelId="{B2DA81A6-D243-47D7-B843-2FD52BB27879}" type="pres">
      <dgm:prSet presAssocID="{30BAC86B-2C41-48DA-9EBB-E25A8795B29A}" presName="LevelTwoTextNode" presStyleLbl="node2" presStyleIdx="1" presStyleCnt="5">
        <dgm:presLayoutVars>
          <dgm:chPref val="3"/>
        </dgm:presLayoutVars>
      </dgm:prSet>
      <dgm:spPr/>
    </dgm:pt>
    <dgm:pt modelId="{6533F954-B146-486F-B2BB-8BD7B82F0AD0}" type="pres">
      <dgm:prSet presAssocID="{30BAC86B-2C41-48DA-9EBB-E25A8795B29A}" presName="level3hierChild" presStyleCnt="0"/>
      <dgm:spPr/>
    </dgm:pt>
    <dgm:pt modelId="{CD07E467-E81D-443A-9531-754C8C996BFA}" type="pres">
      <dgm:prSet presAssocID="{E1AEE82B-3555-4C1E-AF43-48E7B33EDB48}" presName="conn2-1" presStyleLbl="parChTrans1D3" presStyleIdx="2" presStyleCnt="4"/>
      <dgm:spPr/>
    </dgm:pt>
    <dgm:pt modelId="{86C72616-6558-4023-9DA1-537279E5E6DB}" type="pres">
      <dgm:prSet presAssocID="{E1AEE82B-3555-4C1E-AF43-48E7B33EDB48}" presName="connTx" presStyleLbl="parChTrans1D3" presStyleIdx="2" presStyleCnt="4"/>
      <dgm:spPr/>
    </dgm:pt>
    <dgm:pt modelId="{A9D0C577-B3E9-496D-B524-9EFA13502F10}" type="pres">
      <dgm:prSet presAssocID="{3E7F3A01-AD0A-4B1C-B420-653D22317DD7}" presName="root2" presStyleCnt="0"/>
      <dgm:spPr/>
    </dgm:pt>
    <dgm:pt modelId="{F46E2281-59A9-45D4-9464-0DE0284BBFB4}" type="pres">
      <dgm:prSet presAssocID="{3E7F3A01-AD0A-4B1C-B420-653D22317DD7}" presName="LevelTwoTextNode" presStyleLbl="node3" presStyleIdx="2" presStyleCnt="4">
        <dgm:presLayoutVars>
          <dgm:chPref val="3"/>
        </dgm:presLayoutVars>
      </dgm:prSet>
      <dgm:spPr/>
    </dgm:pt>
    <dgm:pt modelId="{96973426-8231-4D3B-ABD0-2C2DB88A731A}" type="pres">
      <dgm:prSet presAssocID="{3E7F3A01-AD0A-4B1C-B420-653D22317DD7}" presName="level3hierChild" presStyleCnt="0"/>
      <dgm:spPr/>
    </dgm:pt>
    <dgm:pt modelId="{B31995CF-3339-40D2-81A6-4EA3B3756941}" type="pres">
      <dgm:prSet presAssocID="{D301939D-EE77-478E-B52D-F7754438B5B9}" presName="conn2-1" presStyleLbl="parChTrans1D3" presStyleIdx="3" presStyleCnt="4"/>
      <dgm:spPr/>
    </dgm:pt>
    <dgm:pt modelId="{9F7E90BA-9E1F-4A1C-BC05-0847DABBD478}" type="pres">
      <dgm:prSet presAssocID="{D301939D-EE77-478E-B52D-F7754438B5B9}" presName="connTx" presStyleLbl="parChTrans1D3" presStyleIdx="3" presStyleCnt="4"/>
      <dgm:spPr/>
    </dgm:pt>
    <dgm:pt modelId="{DEAF3120-A58B-4F66-98BA-8D60DB0D49BB}" type="pres">
      <dgm:prSet presAssocID="{7E4F32AC-2634-4CD0-B5EA-9E04B83B3DB0}" presName="root2" presStyleCnt="0"/>
      <dgm:spPr/>
    </dgm:pt>
    <dgm:pt modelId="{14462142-BCD9-4065-9EB3-C610027DE5F7}" type="pres">
      <dgm:prSet presAssocID="{7E4F32AC-2634-4CD0-B5EA-9E04B83B3DB0}" presName="LevelTwoTextNode" presStyleLbl="node3" presStyleIdx="3" presStyleCnt="4">
        <dgm:presLayoutVars>
          <dgm:chPref val="3"/>
        </dgm:presLayoutVars>
      </dgm:prSet>
      <dgm:spPr/>
    </dgm:pt>
    <dgm:pt modelId="{5893461B-674A-417D-881D-D5C37BD33787}" type="pres">
      <dgm:prSet presAssocID="{7E4F32AC-2634-4CD0-B5EA-9E04B83B3DB0}" presName="level3hierChild" presStyleCnt="0"/>
      <dgm:spPr/>
    </dgm:pt>
    <dgm:pt modelId="{FB0501EA-8445-40BA-9419-914C41F72AA9}" type="pres">
      <dgm:prSet presAssocID="{19ACF9F1-3EBC-4712-9CBD-768A2A7DFA45}" presName="conn2-1" presStyleLbl="parChTrans1D2" presStyleIdx="2" presStyleCnt="5"/>
      <dgm:spPr/>
    </dgm:pt>
    <dgm:pt modelId="{A67FE637-B7AD-401A-9878-6A53F6173DF9}" type="pres">
      <dgm:prSet presAssocID="{19ACF9F1-3EBC-4712-9CBD-768A2A7DFA45}" presName="connTx" presStyleLbl="parChTrans1D2" presStyleIdx="2" presStyleCnt="5"/>
      <dgm:spPr/>
    </dgm:pt>
    <dgm:pt modelId="{0B80F149-3F95-4662-8F8E-9410813CFEDF}" type="pres">
      <dgm:prSet presAssocID="{8C2FEC95-4C2D-4E3E-B06A-BA3FF97957A8}" presName="root2" presStyleCnt="0"/>
      <dgm:spPr/>
    </dgm:pt>
    <dgm:pt modelId="{A660DC71-FB60-46DD-8E74-87E1019FFC3E}" type="pres">
      <dgm:prSet presAssocID="{8C2FEC95-4C2D-4E3E-B06A-BA3FF97957A8}" presName="LevelTwoTextNode" presStyleLbl="node2" presStyleIdx="2" presStyleCnt="5">
        <dgm:presLayoutVars>
          <dgm:chPref val="3"/>
        </dgm:presLayoutVars>
      </dgm:prSet>
      <dgm:spPr/>
    </dgm:pt>
    <dgm:pt modelId="{22F9F052-4BB1-4342-87DA-C033510EC009}" type="pres">
      <dgm:prSet presAssocID="{8C2FEC95-4C2D-4E3E-B06A-BA3FF97957A8}" presName="level3hierChild" presStyleCnt="0"/>
      <dgm:spPr/>
    </dgm:pt>
    <dgm:pt modelId="{33122EDF-168C-4414-A0BB-3AC492E3185A}" type="pres">
      <dgm:prSet presAssocID="{6CFCEE21-2927-4977-9154-2853A94DD92C}" presName="conn2-1" presStyleLbl="parChTrans1D2" presStyleIdx="3" presStyleCnt="5"/>
      <dgm:spPr/>
    </dgm:pt>
    <dgm:pt modelId="{94D8E44A-8082-440C-9F56-2F4FEBF1D67D}" type="pres">
      <dgm:prSet presAssocID="{6CFCEE21-2927-4977-9154-2853A94DD92C}" presName="connTx" presStyleLbl="parChTrans1D2" presStyleIdx="3" presStyleCnt="5"/>
      <dgm:spPr/>
    </dgm:pt>
    <dgm:pt modelId="{D491A716-4503-4DAB-8654-CB260581B5F4}" type="pres">
      <dgm:prSet presAssocID="{558B98C3-5A48-4158-8780-EB6D21AAE295}" presName="root2" presStyleCnt="0"/>
      <dgm:spPr/>
    </dgm:pt>
    <dgm:pt modelId="{313A37DA-A0AF-4446-A284-3B8B511A6517}" type="pres">
      <dgm:prSet presAssocID="{558B98C3-5A48-4158-8780-EB6D21AAE295}" presName="LevelTwoTextNode" presStyleLbl="node2" presStyleIdx="3" presStyleCnt="5">
        <dgm:presLayoutVars>
          <dgm:chPref val="3"/>
        </dgm:presLayoutVars>
      </dgm:prSet>
      <dgm:spPr/>
    </dgm:pt>
    <dgm:pt modelId="{9C912354-9D67-49CC-954D-09EFF58F32E1}" type="pres">
      <dgm:prSet presAssocID="{558B98C3-5A48-4158-8780-EB6D21AAE295}" presName="level3hierChild" presStyleCnt="0"/>
      <dgm:spPr/>
    </dgm:pt>
    <dgm:pt modelId="{302A213F-8AD0-4722-AECE-3CC890859E53}" type="pres">
      <dgm:prSet presAssocID="{D123D3AF-7D3A-407B-B7E2-ABAB4F73C4CA}" presName="conn2-1" presStyleLbl="parChTrans1D2" presStyleIdx="4" presStyleCnt="5"/>
      <dgm:spPr/>
    </dgm:pt>
    <dgm:pt modelId="{932DB752-000B-4D88-A346-D781A0C7B9A9}" type="pres">
      <dgm:prSet presAssocID="{D123D3AF-7D3A-407B-B7E2-ABAB4F73C4CA}" presName="connTx" presStyleLbl="parChTrans1D2" presStyleIdx="4" presStyleCnt="5"/>
      <dgm:spPr/>
    </dgm:pt>
    <dgm:pt modelId="{7E5B9DE5-5EDF-4D9E-96F2-4273D58F0FD0}" type="pres">
      <dgm:prSet presAssocID="{2A951802-91A1-4A2E-9F93-209FB36B0857}" presName="root2" presStyleCnt="0"/>
      <dgm:spPr/>
    </dgm:pt>
    <dgm:pt modelId="{6891897B-E248-42DB-8844-90D94A5BA069}" type="pres">
      <dgm:prSet presAssocID="{2A951802-91A1-4A2E-9F93-209FB36B0857}" presName="LevelTwoTextNode" presStyleLbl="node2" presStyleIdx="4" presStyleCnt="5">
        <dgm:presLayoutVars>
          <dgm:chPref val="3"/>
        </dgm:presLayoutVars>
      </dgm:prSet>
      <dgm:spPr/>
    </dgm:pt>
    <dgm:pt modelId="{FDC3A6D4-9C19-4975-A238-B529BA3A897D}" type="pres">
      <dgm:prSet presAssocID="{2A951802-91A1-4A2E-9F93-209FB36B0857}" presName="level3hierChild" presStyleCnt="0"/>
      <dgm:spPr/>
    </dgm:pt>
  </dgm:ptLst>
  <dgm:cxnLst>
    <dgm:cxn modelId="{7B8F1D02-8C53-4DB1-B903-3D6C070B1E08}" type="presOf" srcId="{D301939D-EE77-478E-B52D-F7754438B5B9}" destId="{B31995CF-3339-40D2-81A6-4EA3B3756941}" srcOrd="0" destOrd="0" presId="urn:microsoft.com/office/officeart/2008/layout/HorizontalMultiLevelHierarchy"/>
    <dgm:cxn modelId="{F19A4003-9500-49C1-A746-4251A7CEF069}" type="presOf" srcId="{558B98C3-5A48-4158-8780-EB6D21AAE295}" destId="{313A37DA-A0AF-4446-A284-3B8B511A6517}" srcOrd="0" destOrd="0" presId="urn:microsoft.com/office/officeart/2008/layout/HorizontalMultiLevelHierarchy"/>
    <dgm:cxn modelId="{3D6D1606-E19E-4C88-A5DB-FBEB38D5D389}" type="presOf" srcId="{03FFE614-6D4D-4188-94D5-61067DBCB367}" destId="{7AF714D5-8586-4A80-B6FB-6D6BBFE3B35D}" srcOrd="1" destOrd="0" presId="urn:microsoft.com/office/officeart/2008/layout/HorizontalMultiLevelHierarchy"/>
    <dgm:cxn modelId="{29706E08-52D6-4CFD-9082-10685288DA03}" srcId="{AAD96126-58F0-4173-B891-AEE64B81DFB3}" destId="{3640338D-940D-4C12-9AA3-A1090220C7C8}" srcOrd="0" destOrd="0" parTransId="{23865CEA-30F4-48F9-A73B-3C460B05B4C4}" sibTransId="{03206767-E1CB-4832-BA7F-490DE93A6E0A}"/>
    <dgm:cxn modelId="{DF97F611-6F13-41B9-9D2D-E7B19CE58A31}" type="presOf" srcId="{23865CEA-30F4-48F9-A73B-3C460B05B4C4}" destId="{2BBE3F3E-0D33-4035-8852-9FBB16B2AACA}" srcOrd="1" destOrd="0" presId="urn:microsoft.com/office/officeart/2008/layout/HorizontalMultiLevelHierarchy"/>
    <dgm:cxn modelId="{48B6E016-B092-4B9B-B9AA-93EA1271D131}" type="presOf" srcId="{6CFCEE21-2927-4977-9154-2853A94DD92C}" destId="{94D8E44A-8082-440C-9F56-2F4FEBF1D67D}" srcOrd="1" destOrd="0" presId="urn:microsoft.com/office/officeart/2008/layout/HorizontalMultiLevelHierarchy"/>
    <dgm:cxn modelId="{987F0B18-ADE7-47FB-AB63-57A8E36366E8}" type="presOf" srcId="{3640338D-940D-4C12-9AA3-A1090220C7C8}" destId="{51050AD2-530C-4752-84C9-E3C628E9FB70}" srcOrd="0" destOrd="0" presId="urn:microsoft.com/office/officeart/2008/layout/HorizontalMultiLevelHierarchy"/>
    <dgm:cxn modelId="{97CBE91A-D63A-4F72-AAF0-AA73A35EAA73}" type="presOf" srcId="{7A193281-BFCE-4B4D-900C-962B1D59AE00}" destId="{36F491DC-792C-4565-BA1C-A059732FAAA0}" srcOrd="0" destOrd="0" presId="urn:microsoft.com/office/officeart/2008/layout/HorizontalMultiLevelHierarchy"/>
    <dgm:cxn modelId="{A39E451B-E0CB-497F-BBDC-56B912E7E889}" type="presOf" srcId="{03FFE614-6D4D-4188-94D5-61067DBCB367}" destId="{32654702-EF8D-4AB4-8172-A8DF7C4C8BAC}" srcOrd="0" destOrd="0" presId="urn:microsoft.com/office/officeart/2008/layout/HorizontalMultiLevelHierarchy"/>
    <dgm:cxn modelId="{A22B931D-6608-41B7-BB6B-3D9CEA2ACB6E}" type="presOf" srcId="{D123D3AF-7D3A-407B-B7E2-ABAB4F73C4CA}" destId="{932DB752-000B-4D88-A346-D781A0C7B9A9}" srcOrd="1" destOrd="0" presId="urn:microsoft.com/office/officeart/2008/layout/HorizontalMultiLevelHierarchy"/>
    <dgm:cxn modelId="{1EA2E52D-798B-48E8-842F-8C55582C3004}" type="presOf" srcId="{19ACF9F1-3EBC-4712-9CBD-768A2A7DFA45}" destId="{FB0501EA-8445-40BA-9419-914C41F72AA9}" srcOrd="0" destOrd="0" presId="urn:microsoft.com/office/officeart/2008/layout/HorizontalMultiLevelHierarchy"/>
    <dgm:cxn modelId="{8B4D3031-ED42-4DD3-A43C-9F7B74487D32}" type="presOf" srcId="{30BAC86B-2C41-48DA-9EBB-E25A8795B29A}" destId="{B2DA81A6-D243-47D7-B843-2FD52BB27879}" srcOrd="0" destOrd="0" presId="urn:microsoft.com/office/officeart/2008/layout/HorizontalMultiLevelHierarchy"/>
    <dgm:cxn modelId="{3F592139-6202-4748-A871-F2EC780E6FFC}" srcId="{AAD96126-58F0-4173-B891-AEE64B81DFB3}" destId="{8C2FEC95-4C2D-4E3E-B06A-BA3FF97957A8}" srcOrd="2" destOrd="0" parTransId="{19ACF9F1-3EBC-4712-9CBD-768A2A7DFA45}" sibTransId="{D38F7B0A-32BC-4FF8-A743-ED44FE239BAC}"/>
    <dgm:cxn modelId="{28A08F3A-77DC-4128-9587-47B5B40E86E2}" srcId="{AAD96126-58F0-4173-B891-AEE64B81DFB3}" destId="{558B98C3-5A48-4158-8780-EB6D21AAE295}" srcOrd="3" destOrd="0" parTransId="{6CFCEE21-2927-4977-9154-2853A94DD92C}" sibTransId="{615CF0FB-4FBA-4209-A93D-D5464F59FE38}"/>
    <dgm:cxn modelId="{3DB9E143-6DC6-4FB7-8CB5-74F80971EA92}" type="presOf" srcId="{3316FA96-19E8-42CF-8A0E-3CAAE0EC6E58}" destId="{039CACB6-341A-4520-ABA1-B36027814E6A}" srcOrd="0" destOrd="0" presId="urn:microsoft.com/office/officeart/2008/layout/HorizontalMultiLevelHierarchy"/>
    <dgm:cxn modelId="{84DED750-F189-4933-AF73-6A15056F604C}" type="presOf" srcId="{7352C4A1-0323-47E1-A47C-2E06C0DE4978}" destId="{1340B3EC-1769-4108-AFC6-AC23FF59A028}" srcOrd="0" destOrd="0" presId="urn:microsoft.com/office/officeart/2008/layout/HorizontalMultiLevelHierarchy"/>
    <dgm:cxn modelId="{394DBA72-54F8-43A4-92D6-1A53FCDA4736}" type="presOf" srcId="{7E4F32AC-2634-4CD0-B5EA-9E04B83B3DB0}" destId="{14462142-BCD9-4065-9EB3-C610027DE5F7}" srcOrd="0" destOrd="0" presId="urn:microsoft.com/office/officeart/2008/layout/HorizontalMultiLevelHierarchy"/>
    <dgm:cxn modelId="{4400FE53-53E3-40E9-9E5A-ADC5AAB13B37}" type="presOf" srcId="{E1AEE82B-3555-4C1E-AF43-48E7B33EDB48}" destId="{86C72616-6558-4023-9DA1-537279E5E6DB}" srcOrd="1" destOrd="0" presId="urn:microsoft.com/office/officeart/2008/layout/HorizontalMultiLevelHierarchy"/>
    <dgm:cxn modelId="{DBC7EA59-42AC-49FC-A4EB-8056DF4446E1}" type="presOf" srcId="{7352C4A1-0323-47E1-A47C-2E06C0DE4978}" destId="{7BA10598-1A13-48F9-A0B3-5E91F6A2315F}" srcOrd="1" destOrd="0" presId="urn:microsoft.com/office/officeart/2008/layout/HorizontalMultiLevelHierarchy"/>
    <dgm:cxn modelId="{1912B27C-4BA5-4672-9079-AFFEC1D295C5}" srcId="{AAD96126-58F0-4173-B891-AEE64B81DFB3}" destId="{2A951802-91A1-4A2E-9F93-209FB36B0857}" srcOrd="4" destOrd="0" parTransId="{D123D3AF-7D3A-407B-B7E2-ABAB4F73C4CA}" sibTransId="{C2CBDEEF-491D-40FF-848F-23722A54BACC}"/>
    <dgm:cxn modelId="{DF08EB85-B49E-40E0-B32B-EC759DC3042E}" type="presOf" srcId="{AAD96126-58F0-4173-B891-AEE64B81DFB3}" destId="{BBF3A1CE-3322-41AD-A9CD-6E86FDE3CBE0}" srcOrd="0" destOrd="0" presId="urn:microsoft.com/office/officeart/2008/layout/HorizontalMultiLevelHierarchy"/>
    <dgm:cxn modelId="{B5522E8E-69DA-4925-8544-00BFB91FA665}" type="presOf" srcId="{D301939D-EE77-478E-B52D-F7754438B5B9}" destId="{9F7E90BA-9E1F-4A1C-BC05-0847DABBD478}" srcOrd="1" destOrd="0" presId="urn:microsoft.com/office/officeart/2008/layout/HorizontalMultiLevelHierarchy"/>
    <dgm:cxn modelId="{49998F93-116B-4E03-B985-D98DD752C532}" type="presOf" srcId="{2A951802-91A1-4A2E-9F93-209FB36B0857}" destId="{6891897B-E248-42DB-8844-90D94A5BA069}" srcOrd="0" destOrd="0" presId="urn:microsoft.com/office/officeart/2008/layout/HorizontalMultiLevelHierarchy"/>
    <dgm:cxn modelId="{6B9A3D9F-524A-4361-AAFC-D036675049A3}" type="presOf" srcId="{6CFCEE21-2927-4977-9154-2853A94DD92C}" destId="{33122EDF-168C-4414-A0BB-3AC492E3185A}" srcOrd="0" destOrd="0" presId="urn:microsoft.com/office/officeart/2008/layout/HorizontalMultiLevelHierarchy"/>
    <dgm:cxn modelId="{116B43A6-FED0-4046-A1C4-27D75312132F}" type="presOf" srcId="{6BDFE7A4-821A-4355-901F-AD5BE1915F54}" destId="{6983490A-EEF7-4286-9A16-4A28909A4808}" srcOrd="1" destOrd="0" presId="urn:microsoft.com/office/officeart/2008/layout/HorizontalMultiLevelHierarchy"/>
    <dgm:cxn modelId="{4801B6B4-86EB-4818-8078-C933C8D030F5}" type="presOf" srcId="{6BDFE7A4-821A-4355-901F-AD5BE1915F54}" destId="{BC33A7BA-DF16-4E14-ACBA-A90255486067}" srcOrd="0" destOrd="0" presId="urn:microsoft.com/office/officeart/2008/layout/HorizontalMultiLevelHierarchy"/>
    <dgm:cxn modelId="{9BDF67BD-CD7B-44E7-B425-DCF258C352A1}" srcId="{3640338D-940D-4C12-9AA3-A1090220C7C8}" destId="{D6EA3C40-5232-400B-BDCE-BBAAF9D3C716}" srcOrd="0" destOrd="0" parTransId="{7352C4A1-0323-47E1-A47C-2E06C0DE4978}" sibTransId="{971B79A2-9D00-4225-9DD9-0F1135F2FA9B}"/>
    <dgm:cxn modelId="{C0D027CB-D088-4DBA-90BA-763F6BDA0C50}" type="presOf" srcId="{19ACF9F1-3EBC-4712-9CBD-768A2A7DFA45}" destId="{A67FE637-B7AD-401A-9878-6A53F6173DF9}" srcOrd="1" destOrd="0" presId="urn:microsoft.com/office/officeart/2008/layout/HorizontalMultiLevelHierarchy"/>
    <dgm:cxn modelId="{29FA41CC-B1A1-4BCE-8C02-7305B0B60D1E}" type="presOf" srcId="{E1AEE82B-3555-4C1E-AF43-48E7B33EDB48}" destId="{CD07E467-E81D-443A-9531-754C8C996BFA}" srcOrd="0" destOrd="0" presId="urn:microsoft.com/office/officeart/2008/layout/HorizontalMultiLevelHierarchy"/>
    <dgm:cxn modelId="{759049CD-1EA8-42FE-B85D-76682F26D22D}" srcId="{3640338D-940D-4C12-9AA3-A1090220C7C8}" destId="{3316FA96-19E8-42CF-8A0E-3CAAE0EC6E58}" srcOrd="1" destOrd="0" parTransId="{03FFE614-6D4D-4188-94D5-61067DBCB367}" sibTransId="{A9308C46-827E-46DF-9639-C1951F8E9DE7}"/>
    <dgm:cxn modelId="{025D1DD3-99F8-4962-80B8-E68BCCEDF129}" type="presOf" srcId="{23865CEA-30F4-48F9-A73B-3C460B05B4C4}" destId="{0A6EB95F-3183-4D9B-9DB3-7561E65B3822}" srcOrd="0" destOrd="0" presId="urn:microsoft.com/office/officeart/2008/layout/HorizontalMultiLevelHierarchy"/>
    <dgm:cxn modelId="{488242D4-4D4F-41C3-9373-616EB5A17443}" srcId="{AAD96126-58F0-4173-B891-AEE64B81DFB3}" destId="{30BAC86B-2C41-48DA-9EBB-E25A8795B29A}" srcOrd="1" destOrd="0" parTransId="{6BDFE7A4-821A-4355-901F-AD5BE1915F54}" sibTransId="{CB0EBE4C-0538-4759-8B87-6FE74E29BCAF}"/>
    <dgm:cxn modelId="{CDF17CE0-0761-4157-9B7D-6518DF752E7C}" srcId="{7A193281-BFCE-4B4D-900C-962B1D59AE00}" destId="{AAD96126-58F0-4173-B891-AEE64B81DFB3}" srcOrd="0" destOrd="0" parTransId="{61148144-30F5-496A-9358-D905CB11EB53}" sibTransId="{1DBA6C06-74D6-47A4-AE52-0FF7ADE41973}"/>
    <dgm:cxn modelId="{CC9B4BE1-0D4C-4397-A1CA-31D7012313D3}" type="presOf" srcId="{D123D3AF-7D3A-407B-B7E2-ABAB4F73C4CA}" destId="{302A213F-8AD0-4722-AECE-3CC890859E53}" srcOrd="0" destOrd="0" presId="urn:microsoft.com/office/officeart/2008/layout/HorizontalMultiLevelHierarchy"/>
    <dgm:cxn modelId="{30840DE4-9BDC-48A8-BBA4-43F2E0943F2B}" srcId="{30BAC86B-2C41-48DA-9EBB-E25A8795B29A}" destId="{7E4F32AC-2634-4CD0-B5EA-9E04B83B3DB0}" srcOrd="1" destOrd="0" parTransId="{D301939D-EE77-478E-B52D-F7754438B5B9}" sibTransId="{0709D75C-75D6-4300-88B6-32716E0ADDF8}"/>
    <dgm:cxn modelId="{9AB1AFEA-E459-49C4-9E46-2E154B21684B}" srcId="{30BAC86B-2C41-48DA-9EBB-E25A8795B29A}" destId="{3E7F3A01-AD0A-4B1C-B420-653D22317DD7}" srcOrd="0" destOrd="0" parTransId="{E1AEE82B-3555-4C1E-AF43-48E7B33EDB48}" sibTransId="{614F3D98-400F-4DD1-8A19-572CBD1CC6B7}"/>
    <dgm:cxn modelId="{A96D47F8-9F14-46F5-996D-36B34023AFA8}" type="presOf" srcId="{D6EA3C40-5232-400B-BDCE-BBAAF9D3C716}" destId="{4D64DC81-8A2D-4E39-914A-A1235AFF2C61}" srcOrd="0" destOrd="0" presId="urn:microsoft.com/office/officeart/2008/layout/HorizontalMultiLevelHierarchy"/>
    <dgm:cxn modelId="{824389FE-7F8C-41A5-B04A-5022BEA3E077}" type="presOf" srcId="{8C2FEC95-4C2D-4E3E-B06A-BA3FF97957A8}" destId="{A660DC71-FB60-46DD-8E74-87E1019FFC3E}" srcOrd="0" destOrd="0" presId="urn:microsoft.com/office/officeart/2008/layout/HorizontalMultiLevelHierarchy"/>
    <dgm:cxn modelId="{97E6B2FE-B88C-4EDD-9F6B-7332A8B4F038}" type="presOf" srcId="{3E7F3A01-AD0A-4B1C-B420-653D22317DD7}" destId="{F46E2281-59A9-45D4-9464-0DE0284BBFB4}" srcOrd="0" destOrd="0" presId="urn:microsoft.com/office/officeart/2008/layout/HorizontalMultiLevelHierarchy"/>
    <dgm:cxn modelId="{16BAB3AA-89C1-4E20-B847-FA86826176DC}" type="presParOf" srcId="{36F491DC-792C-4565-BA1C-A059732FAAA0}" destId="{F1643C8C-1D5F-4C53-A8AF-ACD7DF66C82F}" srcOrd="0" destOrd="0" presId="urn:microsoft.com/office/officeart/2008/layout/HorizontalMultiLevelHierarchy"/>
    <dgm:cxn modelId="{AD2D4D03-2434-4058-A5B4-2F89EB6BC678}" type="presParOf" srcId="{F1643C8C-1D5F-4C53-A8AF-ACD7DF66C82F}" destId="{BBF3A1CE-3322-41AD-A9CD-6E86FDE3CBE0}" srcOrd="0" destOrd="0" presId="urn:microsoft.com/office/officeart/2008/layout/HorizontalMultiLevelHierarchy"/>
    <dgm:cxn modelId="{D474385F-C126-4D0D-86E8-06B18F59870B}" type="presParOf" srcId="{F1643C8C-1D5F-4C53-A8AF-ACD7DF66C82F}" destId="{4FED6A43-10D4-47CE-B9B7-CA798C67A0F5}" srcOrd="1" destOrd="0" presId="urn:microsoft.com/office/officeart/2008/layout/HorizontalMultiLevelHierarchy"/>
    <dgm:cxn modelId="{809DC11C-BED5-4B6F-ADC0-7CBBE5B83295}" type="presParOf" srcId="{4FED6A43-10D4-47CE-B9B7-CA798C67A0F5}" destId="{0A6EB95F-3183-4D9B-9DB3-7561E65B3822}" srcOrd="0" destOrd="0" presId="urn:microsoft.com/office/officeart/2008/layout/HorizontalMultiLevelHierarchy"/>
    <dgm:cxn modelId="{4DF402DB-2FE6-4320-ABD2-D14C73DFF2F9}" type="presParOf" srcId="{0A6EB95F-3183-4D9B-9DB3-7561E65B3822}" destId="{2BBE3F3E-0D33-4035-8852-9FBB16B2AACA}" srcOrd="0" destOrd="0" presId="urn:microsoft.com/office/officeart/2008/layout/HorizontalMultiLevelHierarchy"/>
    <dgm:cxn modelId="{21D6E03F-8376-4EB1-822E-9F996F2F1EBD}" type="presParOf" srcId="{4FED6A43-10D4-47CE-B9B7-CA798C67A0F5}" destId="{9ADA0EC2-D8D4-4F9D-A1DC-CE45B8925068}" srcOrd="1" destOrd="0" presId="urn:microsoft.com/office/officeart/2008/layout/HorizontalMultiLevelHierarchy"/>
    <dgm:cxn modelId="{4C72628E-9A04-444A-84A3-10CA71929245}" type="presParOf" srcId="{9ADA0EC2-D8D4-4F9D-A1DC-CE45B8925068}" destId="{51050AD2-530C-4752-84C9-E3C628E9FB70}" srcOrd="0" destOrd="0" presId="urn:microsoft.com/office/officeart/2008/layout/HorizontalMultiLevelHierarchy"/>
    <dgm:cxn modelId="{9F781936-95CC-46E0-9F10-0D909E835378}" type="presParOf" srcId="{9ADA0EC2-D8D4-4F9D-A1DC-CE45B8925068}" destId="{E918F4A7-02AB-4B57-8934-A09B24674A37}" srcOrd="1" destOrd="0" presId="urn:microsoft.com/office/officeart/2008/layout/HorizontalMultiLevelHierarchy"/>
    <dgm:cxn modelId="{25EA1504-7347-4548-A941-B11EBA3069B3}" type="presParOf" srcId="{E918F4A7-02AB-4B57-8934-A09B24674A37}" destId="{1340B3EC-1769-4108-AFC6-AC23FF59A028}" srcOrd="0" destOrd="0" presId="urn:microsoft.com/office/officeart/2008/layout/HorizontalMultiLevelHierarchy"/>
    <dgm:cxn modelId="{4B02D35C-AC2B-4E3D-9262-DF272E04A5EA}" type="presParOf" srcId="{1340B3EC-1769-4108-AFC6-AC23FF59A028}" destId="{7BA10598-1A13-48F9-A0B3-5E91F6A2315F}" srcOrd="0" destOrd="0" presId="urn:microsoft.com/office/officeart/2008/layout/HorizontalMultiLevelHierarchy"/>
    <dgm:cxn modelId="{2ACBF5CA-FDE4-4685-A56B-5F0A5669225D}" type="presParOf" srcId="{E918F4A7-02AB-4B57-8934-A09B24674A37}" destId="{5455CB39-E9C2-43D6-9F81-C193D1D1F91D}" srcOrd="1" destOrd="0" presId="urn:microsoft.com/office/officeart/2008/layout/HorizontalMultiLevelHierarchy"/>
    <dgm:cxn modelId="{F9CFB0A1-7986-4338-A9EE-D660A5E339FC}" type="presParOf" srcId="{5455CB39-E9C2-43D6-9F81-C193D1D1F91D}" destId="{4D64DC81-8A2D-4E39-914A-A1235AFF2C61}" srcOrd="0" destOrd="0" presId="urn:microsoft.com/office/officeart/2008/layout/HorizontalMultiLevelHierarchy"/>
    <dgm:cxn modelId="{05531AAB-92D7-4CED-9158-4835C0CE540F}" type="presParOf" srcId="{5455CB39-E9C2-43D6-9F81-C193D1D1F91D}" destId="{02EA110D-EA63-4169-91A1-E0D9BF0190DF}" srcOrd="1" destOrd="0" presId="urn:microsoft.com/office/officeart/2008/layout/HorizontalMultiLevelHierarchy"/>
    <dgm:cxn modelId="{CB444EEE-557E-4DFF-A506-8D7E11724822}" type="presParOf" srcId="{E918F4A7-02AB-4B57-8934-A09B24674A37}" destId="{32654702-EF8D-4AB4-8172-A8DF7C4C8BAC}" srcOrd="2" destOrd="0" presId="urn:microsoft.com/office/officeart/2008/layout/HorizontalMultiLevelHierarchy"/>
    <dgm:cxn modelId="{99EAA984-1658-426C-9D3C-768A4FBE9D66}" type="presParOf" srcId="{32654702-EF8D-4AB4-8172-A8DF7C4C8BAC}" destId="{7AF714D5-8586-4A80-B6FB-6D6BBFE3B35D}" srcOrd="0" destOrd="0" presId="urn:microsoft.com/office/officeart/2008/layout/HorizontalMultiLevelHierarchy"/>
    <dgm:cxn modelId="{1EF6834E-EF27-4028-9690-01417F5907F4}" type="presParOf" srcId="{E918F4A7-02AB-4B57-8934-A09B24674A37}" destId="{D554C117-B7A1-4C99-A67C-F59CF460208D}" srcOrd="3" destOrd="0" presId="urn:microsoft.com/office/officeart/2008/layout/HorizontalMultiLevelHierarchy"/>
    <dgm:cxn modelId="{55B423B0-2EF9-4E8D-AC36-FD06689D9FAF}" type="presParOf" srcId="{D554C117-B7A1-4C99-A67C-F59CF460208D}" destId="{039CACB6-341A-4520-ABA1-B36027814E6A}" srcOrd="0" destOrd="0" presId="urn:microsoft.com/office/officeart/2008/layout/HorizontalMultiLevelHierarchy"/>
    <dgm:cxn modelId="{6BB42F6C-CD1C-408B-905D-CF7F3BB78CF5}" type="presParOf" srcId="{D554C117-B7A1-4C99-A67C-F59CF460208D}" destId="{95A6C526-0EFE-4EAD-B74F-A9D64E8073C3}" srcOrd="1" destOrd="0" presId="urn:microsoft.com/office/officeart/2008/layout/HorizontalMultiLevelHierarchy"/>
    <dgm:cxn modelId="{5F14EE60-FB44-472C-9961-7D86B051EBA1}" type="presParOf" srcId="{4FED6A43-10D4-47CE-B9B7-CA798C67A0F5}" destId="{BC33A7BA-DF16-4E14-ACBA-A90255486067}" srcOrd="2" destOrd="0" presId="urn:microsoft.com/office/officeart/2008/layout/HorizontalMultiLevelHierarchy"/>
    <dgm:cxn modelId="{3A961CF4-0355-499D-BADC-F279D0DEEFC7}" type="presParOf" srcId="{BC33A7BA-DF16-4E14-ACBA-A90255486067}" destId="{6983490A-EEF7-4286-9A16-4A28909A4808}" srcOrd="0" destOrd="0" presId="urn:microsoft.com/office/officeart/2008/layout/HorizontalMultiLevelHierarchy"/>
    <dgm:cxn modelId="{6F2873FB-1AE3-4BDE-959E-86DA3DE4C5C5}" type="presParOf" srcId="{4FED6A43-10D4-47CE-B9B7-CA798C67A0F5}" destId="{5F6767F2-E77C-476F-9725-F8EBA745E42E}" srcOrd="3" destOrd="0" presId="urn:microsoft.com/office/officeart/2008/layout/HorizontalMultiLevelHierarchy"/>
    <dgm:cxn modelId="{12617E8D-DFDF-41A7-8E31-BE36B9631D5B}" type="presParOf" srcId="{5F6767F2-E77C-476F-9725-F8EBA745E42E}" destId="{B2DA81A6-D243-47D7-B843-2FD52BB27879}" srcOrd="0" destOrd="0" presId="urn:microsoft.com/office/officeart/2008/layout/HorizontalMultiLevelHierarchy"/>
    <dgm:cxn modelId="{C4A0783B-C726-47FE-B47E-E0E10BD10423}" type="presParOf" srcId="{5F6767F2-E77C-476F-9725-F8EBA745E42E}" destId="{6533F954-B146-486F-B2BB-8BD7B82F0AD0}" srcOrd="1" destOrd="0" presId="urn:microsoft.com/office/officeart/2008/layout/HorizontalMultiLevelHierarchy"/>
    <dgm:cxn modelId="{80B689A6-401E-4C61-B04B-199EEFAAF8BB}" type="presParOf" srcId="{6533F954-B146-486F-B2BB-8BD7B82F0AD0}" destId="{CD07E467-E81D-443A-9531-754C8C996BFA}" srcOrd="0" destOrd="0" presId="urn:microsoft.com/office/officeart/2008/layout/HorizontalMultiLevelHierarchy"/>
    <dgm:cxn modelId="{70AA9636-5A48-42D6-8ECB-7702B62B8339}" type="presParOf" srcId="{CD07E467-E81D-443A-9531-754C8C996BFA}" destId="{86C72616-6558-4023-9DA1-537279E5E6DB}" srcOrd="0" destOrd="0" presId="urn:microsoft.com/office/officeart/2008/layout/HorizontalMultiLevelHierarchy"/>
    <dgm:cxn modelId="{3FF62A2E-4D71-4145-8AEB-829201C50B5D}" type="presParOf" srcId="{6533F954-B146-486F-B2BB-8BD7B82F0AD0}" destId="{A9D0C577-B3E9-496D-B524-9EFA13502F10}" srcOrd="1" destOrd="0" presId="urn:microsoft.com/office/officeart/2008/layout/HorizontalMultiLevelHierarchy"/>
    <dgm:cxn modelId="{292331EB-892A-4372-94F9-D09C18D4BBDE}" type="presParOf" srcId="{A9D0C577-B3E9-496D-B524-9EFA13502F10}" destId="{F46E2281-59A9-45D4-9464-0DE0284BBFB4}" srcOrd="0" destOrd="0" presId="urn:microsoft.com/office/officeart/2008/layout/HorizontalMultiLevelHierarchy"/>
    <dgm:cxn modelId="{35651CA3-3711-48EC-828B-AE5A7AB28F3C}" type="presParOf" srcId="{A9D0C577-B3E9-496D-B524-9EFA13502F10}" destId="{96973426-8231-4D3B-ABD0-2C2DB88A731A}" srcOrd="1" destOrd="0" presId="urn:microsoft.com/office/officeart/2008/layout/HorizontalMultiLevelHierarchy"/>
    <dgm:cxn modelId="{F576EB4B-7511-4FB3-83C9-0CE7C55392B2}" type="presParOf" srcId="{6533F954-B146-486F-B2BB-8BD7B82F0AD0}" destId="{B31995CF-3339-40D2-81A6-4EA3B3756941}" srcOrd="2" destOrd="0" presId="urn:microsoft.com/office/officeart/2008/layout/HorizontalMultiLevelHierarchy"/>
    <dgm:cxn modelId="{1C39E257-D016-43D6-A66A-C0CA245F0DAE}" type="presParOf" srcId="{B31995CF-3339-40D2-81A6-4EA3B3756941}" destId="{9F7E90BA-9E1F-4A1C-BC05-0847DABBD478}" srcOrd="0" destOrd="0" presId="urn:microsoft.com/office/officeart/2008/layout/HorizontalMultiLevelHierarchy"/>
    <dgm:cxn modelId="{01F000B3-4EC2-41C5-8F2E-E40FF7879DC0}" type="presParOf" srcId="{6533F954-B146-486F-B2BB-8BD7B82F0AD0}" destId="{DEAF3120-A58B-4F66-98BA-8D60DB0D49BB}" srcOrd="3" destOrd="0" presId="urn:microsoft.com/office/officeart/2008/layout/HorizontalMultiLevelHierarchy"/>
    <dgm:cxn modelId="{919DB1FB-8041-4F49-8B37-950662990725}" type="presParOf" srcId="{DEAF3120-A58B-4F66-98BA-8D60DB0D49BB}" destId="{14462142-BCD9-4065-9EB3-C610027DE5F7}" srcOrd="0" destOrd="0" presId="urn:microsoft.com/office/officeart/2008/layout/HorizontalMultiLevelHierarchy"/>
    <dgm:cxn modelId="{F7155DC0-665A-4476-9556-0500FB32FF19}" type="presParOf" srcId="{DEAF3120-A58B-4F66-98BA-8D60DB0D49BB}" destId="{5893461B-674A-417D-881D-D5C37BD33787}" srcOrd="1" destOrd="0" presId="urn:microsoft.com/office/officeart/2008/layout/HorizontalMultiLevelHierarchy"/>
    <dgm:cxn modelId="{74062DF5-38A4-480D-9D67-1ABB3BFC258D}" type="presParOf" srcId="{4FED6A43-10D4-47CE-B9B7-CA798C67A0F5}" destId="{FB0501EA-8445-40BA-9419-914C41F72AA9}" srcOrd="4" destOrd="0" presId="urn:microsoft.com/office/officeart/2008/layout/HorizontalMultiLevelHierarchy"/>
    <dgm:cxn modelId="{73EF779E-F95C-48BC-8C1F-2454AB9287ED}" type="presParOf" srcId="{FB0501EA-8445-40BA-9419-914C41F72AA9}" destId="{A67FE637-B7AD-401A-9878-6A53F6173DF9}" srcOrd="0" destOrd="0" presId="urn:microsoft.com/office/officeart/2008/layout/HorizontalMultiLevelHierarchy"/>
    <dgm:cxn modelId="{91A38802-59B9-4EA1-B47F-12C2E5619D7D}" type="presParOf" srcId="{4FED6A43-10D4-47CE-B9B7-CA798C67A0F5}" destId="{0B80F149-3F95-4662-8F8E-9410813CFEDF}" srcOrd="5" destOrd="0" presId="urn:microsoft.com/office/officeart/2008/layout/HorizontalMultiLevelHierarchy"/>
    <dgm:cxn modelId="{44A7A33F-C35D-4F86-8B63-0BECEB2341D8}" type="presParOf" srcId="{0B80F149-3F95-4662-8F8E-9410813CFEDF}" destId="{A660DC71-FB60-46DD-8E74-87E1019FFC3E}" srcOrd="0" destOrd="0" presId="urn:microsoft.com/office/officeart/2008/layout/HorizontalMultiLevelHierarchy"/>
    <dgm:cxn modelId="{2FEE9AD1-81AE-4C0A-B1CC-98DCA2790CE8}" type="presParOf" srcId="{0B80F149-3F95-4662-8F8E-9410813CFEDF}" destId="{22F9F052-4BB1-4342-87DA-C033510EC009}" srcOrd="1" destOrd="0" presId="urn:microsoft.com/office/officeart/2008/layout/HorizontalMultiLevelHierarchy"/>
    <dgm:cxn modelId="{9EBD1381-144C-49C7-BE8C-A8C9BEA992C1}" type="presParOf" srcId="{4FED6A43-10D4-47CE-B9B7-CA798C67A0F5}" destId="{33122EDF-168C-4414-A0BB-3AC492E3185A}" srcOrd="6" destOrd="0" presId="urn:microsoft.com/office/officeart/2008/layout/HorizontalMultiLevelHierarchy"/>
    <dgm:cxn modelId="{49769C21-8E0B-4D6B-8B55-B76667B235EF}" type="presParOf" srcId="{33122EDF-168C-4414-A0BB-3AC492E3185A}" destId="{94D8E44A-8082-440C-9F56-2F4FEBF1D67D}" srcOrd="0" destOrd="0" presId="urn:microsoft.com/office/officeart/2008/layout/HorizontalMultiLevelHierarchy"/>
    <dgm:cxn modelId="{C817A307-8C5D-4DEF-8A6D-FB20AA7D353C}" type="presParOf" srcId="{4FED6A43-10D4-47CE-B9B7-CA798C67A0F5}" destId="{D491A716-4503-4DAB-8654-CB260581B5F4}" srcOrd="7" destOrd="0" presId="urn:microsoft.com/office/officeart/2008/layout/HorizontalMultiLevelHierarchy"/>
    <dgm:cxn modelId="{AA045212-E07A-4893-B159-0CC829DEC3A9}" type="presParOf" srcId="{D491A716-4503-4DAB-8654-CB260581B5F4}" destId="{313A37DA-A0AF-4446-A284-3B8B511A6517}" srcOrd="0" destOrd="0" presId="urn:microsoft.com/office/officeart/2008/layout/HorizontalMultiLevelHierarchy"/>
    <dgm:cxn modelId="{91F74263-F68B-4C20-BC38-CC7206B1FCC2}" type="presParOf" srcId="{D491A716-4503-4DAB-8654-CB260581B5F4}" destId="{9C912354-9D67-49CC-954D-09EFF58F32E1}" srcOrd="1" destOrd="0" presId="urn:microsoft.com/office/officeart/2008/layout/HorizontalMultiLevelHierarchy"/>
    <dgm:cxn modelId="{9EC16EF8-D330-4A7B-B19D-2CF49CFD72DB}" type="presParOf" srcId="{4FED6A43-10D4-47CE-B9B7-CA798C67A0F5}" destId="{302A213F-8AD0-4722-AECE-3CC890859E53}" srcOrd="8" destOrd="0" presId="urn:microsoft.com/office/officeart/2008/layout/HorizontalMultiLevelHierarchy"/>
    <dgm:cxn modelId="{D63C5D57-A373-4184-9722-4E30FBAC282C}" type="presParOf" srcId="{302A213F-8AD0-4722-AECE-3CC890859E53}" destId="{932DB752-000B-4D88-A346-D781A0C7B9A9}" srcOrd="0" destOrd="0" presId="urn:microsoft.com/office/officeart/2008/layout/HorizontalMultiLevelHierarchy"/>
    <dgm:cxn modelId="{F4E4B0CE-EE3C-48D4-8FB6-58E8A09586FD}" type="presParOf" srcId="{4FED6A43-10D4-47CE-B9B7-CA798C67A0F5}" destId="{7E5B9DE5-5EDF-4D9E-96F2-4273D58F0FD0}" srcOrd="9" destOrd="0" presId="urn:microsoft.com/office/officeart/2008/layout/HorizontalMultiLevelHierarchy"/>
    <dgm:cxn modelId="{4C1006D0-6218-44EC-8600-F225EDF84969}" type="presParOf" srcId="{7E5B9DE5-5EDF-4D9E-96F2-4273D58F0FD0}" destId="{6891897B-E248-42DB-8844-90D94A5BA069}" srcOrd="0" destOrd="0" presId="urn:microsoft.com/office/officeart/2008/layout/HorizontalMultiLevelHierarchy"/>
    <dgm:cxn modelId="{675E74F9-B881-480D-B068-7F9E45A60203}" type="presParOf" srcId="{7E5B9DE5-5EDF-4D9E-96F2-4273D58F0FD0}" destId="{FDC3A6D4-9C19-4975-A238-B529BA3A897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AF84F5A-7486-48AF-A900-E0C5DCE9F8BA}">
      <dgm:prSet/>
      <dgm:spPr/>
      <dgm:t>
        <a:bodyPr/>
        <a:lstStyle/>
        <a:p>
          <a:pPr rtl="0"/>
          <a:r>
            <a:rPr lang="vi-VN" dirty="0"/>
            <a:t>Chữ kí viết tay</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a:t>Đặc trưng cho người kí, mỗi người có một chữ kí đặc trưng, không thể được tạo ra bởi người khác</a:t>
          </a:r>
          <a:endParaRPr lang="en-US"/>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a:t>Chữ kí gắn liền với</a:t>
          </a:r>
          <a:r>
            <a:rPr lang="en-US" dirty="0"/>
            <a:t> </a:t>
          </a:r>
          <a:r>
            <a:rPr lang="vi-VN" dirty="0"/>
            <a:t>một văn bản, không thể di chuyển sang văn bản khác</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EAC1888F-A9CA-460A-8E9B-2BEEDD435C4B}">
      <dgm:prSet/>
      <dgm:spPr/>
      <dgm:t>
        <a:bodyPr/>
        <a:lstStyle/>
        <a:p>
          <a:pPr rtl="0"/>
          <a:r>
            <a:rPr lang="vi-VN"/>
            <a:t>Mọi người đều có khả năng kiểm tra chữ kí của một người bất kì</a:t>
          </a:r>
          <a:endParaRPr lang="en-US"/>
        </a:p>
      </dgm:t>
    </dgm:pt>
    <dgm:pt modelId="{E882DFEF-DDA4-4EF5-ABD4-484A3B8C366B}" type="parTrans" cxnId="{336CD123-718F-4762-BDA8-1CE219B8AFC3}">
      <dgm:prSet/>
      <dgm:spPr/>
      <dgm:t>
        <a:bodyPr/>
        <a:lstStyle/>
        <a:p>
          <a:endParaRPr lang="en-US"/>
        </a:p>
      </dgm:t>
    </dgm:pt>
    <dgm:pt modelId="{DCB44135-535F-4C4B-B339-2F1DDB30F6AE}" type="sibTrans" cxnId="{336CD123-718F-4762-BDA8-1CE219B8AFC3}">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pt>
    <dgm:pt modelId="{F5C319DA-DDCA-4A03-A3E7-DA33E8A072F8}" type="pres">
      <dgm:prSet presAssocID="{AAF84F5A-7486-48AF-A900-E0C5DCE9F8BA}" presName="parentText" presStyleLbl="node1" presStyleIdx="0" presStyleCnt="1">
        <dgm:presLayoutVars>
          <dgm:chMax val="0"/>
          <dgm:bulletEnabled val="1"/>
        </dgm:presLayoutVars>
      </dgm:prSet>
      <dgm:spPr/>
    </dgm:pt>
    <dgm:pt modelId="{ED03F441-364E-4537-8BBB-A27AC84EB921}" type="pres">
      <dgm:prSet presAssocID="{AAF84F5A-7486-48AF-A900-E0C5DCE9F8BA}" presName="childText" presStyleLbl="revTx" presStyleIdx="0" presStyleCnt="1">
        <dgm:presLayoutVars>
          <dgm:bulletEnabled val="1"/>
        </dgm:presLayoutVars>
      </dgm:prSet>
      <dgm:spPr/>
    </dgm:pt>
  </dgm:ptLst>
  <dgm:cxnLst>
    <dgm:cxn modelId="{336CD123-718F-4762-BDA8-1CE219B8AFC3}" srcId="{AAF84F5A-7486-48AF-A900-E0C5DCE9F8BA}" destId="{EAC1888F-A9CA-460A-8E9B-2BEEDD435C4B}" srcOrd="2" destOrd="0" parTransId="{E882DFEF-DDA4-4EF5-ABD4-484A3B8C366B}" sibTransId="{DCB44135-535F-4C4B-B339-2F1DDB30F6AE}"/>
    <dgm:cxn modelId="{B53B9A34-477C-487A-A98A-5439C924956C}" type="presOf" srcId="{E306F526-CD57-4F1D-8EDF-6D686446928D}" destId="{ED03F441-364E-4537-8BBB-A27AC84EB921}"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2F2FBC65-4F55-4289-AB62-0F07E81D0748}" type="presOf" srcId="{B9D4D604-8170-4E17-BB53-AF1EEB1CFAFB}" destId="{78547AB9-631C-498F-BD0D-17DBF9613C89}" srcOrd="0" destOrd="0" presId="urn:microsoft.com/office/officeart/2005/8/layout/vList2"/>
    <dgm:cxn modelId="{506E4468-F2A9-4E8C-AF86-2741EEEC52F8}" srcId="{AAF84F5A-7486-48AF-A900-E0C5DCE9F8BA}" destId="{E306F526-CD57-4F1D-8EDF-6D686446928D}" srcOrd="0" destOrd="0" parTransId="{AABD9700-CD3F-4917-91CE-AA03B96A779B}" sibTransId="{345129A1-A0C4-4426-B345-E3670B202DE9}"/>
    <dgm:cxn modelId="{D906AC54-4DFE-407D-9CA8-1C65D06AD551}" type="presOf" srcId="{AAF84F5A-7486-48AF-A900-E0C5DCE9F8BA}" destId="{F5C319DA-DDCA-4A03-A3E7-DA33E8A072F8}" srcOrd="0" destOrd="0" presId="urn:microsoft.com/office/officeart/2005/8/layout/vList2"/>
    <dgm:cxn modelId="{557A3389-565C-48C2-9BBF-65E54737C3AB}" type="presOf" srcId="{5C89466D-2140-4910-A310-9ECD92B46A1A}" destId="{ED03F441-364E-4537-8BBB-A27AC84EB921}" srcOrd="0" destOrd="1"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A3FE13E1-B4A9-4B18-9FB1-737254F180E0}" type="presOf" srcId="{EAC1888F-A9CA-460A-8E9B-2BEEDD435C4B}" destId="{ED03F441-364E-4537-8BBB-A27AC84EB921}" srcOrd="0" destOrd="2" presId="urn:microsoft.com/office/officeart/2005/8/layout/vList2"/>
    <dgm:cxn modelId="{CDD7770B-F1E1-4E67-BBB2-F1EBFA3B2323}" type="presParOf" srcId="{78547AB9-631C-498F-BD0D-17DBF9613C89}" destId="{F5C319DA-DDCA-4A03-A3E7-DA33E8A072F8}" srcOrd="0" destOrd="0" presId="urn:microsoft.com/office/officeart/2005/8/layout/vList2"/>
    <dgm:cxn modelId="{CAB6E408-C6B5-4CFE-88DF-74AD734CA3FA}"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a:t>Là thông điệp dữ liệu (dãy bít)</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a:t>Có các tính chất của chữ kí viết tay</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pt>
    <dgm:pt modelId="{F5C319DA-DDCA-4A03-A3E7-DA33E8A072F8}" type="pres">
      <dgm:prSet presAssocID="{AAF84F5A-7486-48AF-A900-E0C5DCE9F8BA}" presName="parentText" presStyleLbl="node1" presStyleIdx="0" presStyleCnt="1">
        <dgm:presLayoutVars>
          <dgm:chMax val="0"/>
          <dgm:bulletEnabled val="1"/>
        </dgm:presLayoutVars>
      </dgm:prSet>
      <dgm:spPr/>
    </dgm:pt>
    <dgm:pt modelId="{ED03F441-364E-4537-8BBB-A27AC84EB921}" type="pres">
      <dgm:prSet presAssocID="{AAF84F5A-7486-48AF-A900-E0C5DCE9F8BA}" presName="childText" presStyleLbl="revTx" presStyleIdx="0" presStyleCnt="1">
        <dgm:presLayoutVars>
          <dgm:bulletEnabled val="1"/>
        </dgm:presLayoutVars>
      </dgm:prSet>
      <dgm:spPr/>
    </dgm:pt>
  </dgm:ptLst>
  <dgm:cxnLst>
    <dgm:cxn modelId="{013DB341-7B09-4E48-A631-535A9F03E91F}" srcId="{AAF84F5A-7486-48AF-A900-E0C5DCE9F8BA}" destId="{5C89466D-2140-4910-A310-9ECD92B46A1A}" srcOrd="1" destOrd="0" parTransId="{164A1F4D-98A0-4AE6-A5B0-4CE788AEF07A}" sibTransId="{238F37D0-E12F-4D1E-914B-D6022FF454F5}"/>
    <dgm:cxn modelId="{25ECA545-79F1-4DF1-8D2E-85E06BEFBBAC}" type="presOf" srcId="{B9D4D604-8170-4E17-BB53-AF1EEB1CFAFB}" destId="{78547AB9-631C-498F-BD0D-17DBF9613C89}" srcOrd="0" destOrd="0" presId="urn:microsoft.com/office/officeart/2005/8/layout/vList2"/>
    <dgm:cxn modelId="{506E4468-F2A9-4E8C-AF86-2741EEEC52F8}" srcId="{AAF84F5A-7486-48AF-A900-E0C5DCE9F8BA}" destId="{E306F526-CD57-4F1D-8EDF-6D686446928D}" srcOrd="0" destOrd="0" parTransId="{AABD9700-CD3F-4917-91CE-AA03B96A779B}" sibTransId="{345129A1-A0C4-4426-B345-E3670B202DE9}"/>
    <dgm:cxn modelId="{EB3D42A5-83BA-4C99-B505-E371D9FAC55D}" type="presOf" srcId="{E306F526-CD57-4F1D-8EDF-6D686446928D}" destId="{ED03F441-364E-4537-8BBB-A27AC84EB921}" srcOrd="0" destOrd="0" presId="urn:microsoft.com/office/officeart/2005/8/layout/vList2"/>
    <dgm:cxn modelId="{5AB67FB3-57DD-4A9C-938F-21D6B34D65F7}" type="presOf" srcId="{5C89466D-2140-4910-A310-9ECD92B46A1A}" destId="{ED03F441-364E-4537-8BBB-A27AC84EB921}" srcOrd="0" destOrd="1"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AD0D5ACA-14E2-42B8-8407-A98757BF5436}" type="presOf" srcId="{AAF84F5A-7486-48AF-A900-E0C5DCE9F8BA}" destId="{F5C319DA-DDCA-4A03-A3E7-DA33E8A072F8}" srcOrd="0" destOrd="0" presId="urn:microsoft.com/office/officeart/2005/8/layout/vList2"/>
    <dgm:cxn modelId="{E75A0129-72CE-447D-B7DA-1EB456ED30A4}" type="presParOf" srcId="{78547AB9-631C-498F-BD0D-17DBF9613C89}" destId="{F5C319DA-DDCA-4A03-A3E7-DA33E8A072F8}" srcOrd="0" destOrd="0" presId="urn:microsoft.com/office/officeart/2005/8/layout/vList2"/>
    <dgm:cxn modelId="{A5921834-229F-499A-A30E-6DA3884E73BC}"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a:t>Đặc trưng cho người kí </a:t>
          </a:r>
          <a:r>
            <a:rPr lang="vi-VN" dirty="0">
              <a:sym typeface="Wingdings" pitchFamily="2" charset="2"/>
            </a:rPr>
            <a:t> phụ thuộc vào yếu tố bí mật của riêng người kí</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a:t>Không thể chuyển chữ kí sang văn bản khác </a:t>
          </a:r>
          <a:r>
            <a:rPr lang="vi-VN" dirty="0">
              <a:sym typeface="Wingdings" pitchFamily="2" charset="2"/>
            </a:rPr>
            <a:t> chữ kí phụ thuộc vào chính văn bản</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4E5EDC73-0E49-450B-9B54-8DB62B7A912B}">
      <dgm:prSet/>
      <dgm:spPr/>
      <dgm:t>
        <a:bodyPr/>
        <a:lstStyle/>
        <a:p>
          <a:pPr rtl="0"/>
          <a:r>
            <a:rPr lang="vi-VN" dirty="0"/>
            <a:t>Người bất kì có thể kiểm tra </a:t>
          </a:r>
          <a:r>
            <a:rPr lang="vi-VN" dirty="0">
              <a:sym typeface="Wingdings" pitchFamily="2" charset="2"/>
            </a:rPr>
            <a:t>có một đại lượng công khai tương ứng với yếu tố bí mật</a:t>
          </a:r>
          <a:endParaRPr lang="en-US" dirty="0"/>
        </a:p>
      </dgm:t>
    </dgm:pt>
    <dgm:pt modelId="{5B9A578C-984D-455A-BB0F-1353ED67B68C}" type="parTrans" cxnId="{1E62BAC9-8759-439F-BA01-A13D990A9AB9}">
      <dgm:prSet/>
      <dgm:spPr/>
      <dgm:t>
        <a:bodyPr/>
        <a:lstStyle/>
        <a:p>
          <a:endParaRPr lang="en-US"/>
        </a:p>
      </dgm:t>
    </dgm:pt>
    <dgm:pt modelId="{6F7CC508-2A3E-4CFF-ACFD-53F026C2BD98}" type="sibTrans" cxnId="{1E62BAC9-8759-439F-BA01-A13D990A9AB9}">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pt>
    <dgm:pt modelId="{F5C319DA-DDCA-4A03-A3E7-DA33E8A072F8}" type="pres">
      <dgm:prSet presAssocID="{AAF84F5A-7486-48AF-A900-E0C5DCE9F8BA}" presName="parentText" presStyleLbl="node1" presStyleIdx="0" presStyleCnt="1">
        <dgm:presLayoutVars>
          <dgm:chMax val="0"/>
          <dgm:bulletEnabled val="1"/>
        </dgm:presLayoutVars>
      </dgm:prSet>
      <dgm:spPr/>
    </dgm:pt>
    <dgm:pt modelId="{ED03F441-364E-4537-8BBB-A27AC84EB921}" type="pres">
      <dgm:prSet presAssocID="{AAF84F5A-7486-48AF-A900-E0C5DCE9F8BA}" presName="childText" presStyleLbl="revTx" presStyleIdx="0" presStyleCnt="1">
        <dgm:presLayoutVars>
          <dgm:bulletEnabled val="1"/>
        </dgm:presLayoutVars>
      </dgm:prSet>
      <dgm:spPr/>
    </dgm:pt>
  </dgm:ptLst>
  <dgm:cxnLst>
    <dgm:cxn modelId="{184B0A41-04C7-43F8-A562-D1F43EAB6687}" type="presOf" srcId="{B9D4D604-8170-4E17-BB53-AF1EEB1CFAFB}" destId="{78547AB9-631C-498F-BD0D-17DBF9613C89}"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1334A166-A48E-4EA3-BE1D-23651D2DC57F}" type="presOf" srcId="{AAF84F5A-7486-48AF-A900-E0C5DCE9F8BA}" destId="{F5C319DA-DDCA-4A03-A3E7-DA33E8A072F8}" srcOrd="0" destOrd="0" presId="urn:microsoft.com/office/officeart/2005/8/layout/vList2"/>
    <dgm:cxn modelId="{506E4468-F2A9-4E8C-AF86-2741EEEC52F8}" srcId="{AAF84F5A-7486-48AF-A900-E0C5DCE9F8BA}" destId="{E306F526-CD57-4F1D-8EDF-6D686446928D}" srcOrd="0" destOrd="0" parTransId="{AABD9700-CD3F-4917-91CE-AA03B96A779B}" sibTransId="{345129A1-A0C4-4426-B345-E3670B202DE9}"/>
    <dgm:cxn modelId="{07707B59-43B2-4BD3-BCCC-5CF6268F7EAF}" type="presOf" srcId="{4E5EDC73-0E49-450B-9B54-8DB62B7A912B}" destId="{ED03F441-364E-4537-8BBB-A27AC84EB921}" srcOrd="0" destOrd="2" presId="urn:microsoft.com/office/officeart/2005/8/layout/vList2"/>
    <dgm:cxn modelId="{62BBBD9F-FC71-4344-AEF1-6A1921925041}" type="presOf" srcId="{5C89466D-2140-4910-A310-9ECD92B46A1A}" destId="{ED03F441-364E-4537-8BBB-A27AC84EB921}" srcOrd="0" destOrd="1" presId="urn:microsoft.com/office/officeart/2005/8/layout/vList2"/>
    <dgm:cxn modelId="{A20845A2-C1F5-4DE8-93DA-3DD1186DE7D1}" type="presOf" srcId="{E306F526-CD57-4F1D-8EDF-6D686446928D}" destId="{ED03F441-364E-4537-8BBB-A27AC84EB921}" srcOrd="0" destOrd="0"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1E62BAC9-8759-439F-BA01-A13D990A9AB9}" srcId="{AAF84F5A-7486-48AF-A900-E0C5DCE9F8BA}" destId="{4E5EDC73-0E49-450B-9B54-8DB62B7A912B}" srcOrd="2" destOrd="0" parTransId="{5B9A578C-984D-455A-BB0F-1353ED67B68C}" sibTransId="{6F7CC508-2A3E-4CFF-ACFD-53F026C2BD98}"/>
    <dgm:cxn modelId="{4EDC8278-8F96-4F69-8312-BC4C4F3138E2}" type="presParOf" srcId="{78547AB9-631C-498F-BD0D-17DBF9613C89}" destId="{F5C319DA-DDCA-4A03-A3E7-DA33E8A072F8}" srcOrd="0" destOrd="0" presId="urn:microsoft.com/office/officeart/2005/8/layout/vList2"/>
    <dgm:cxn modelId="{C0B1C5C5-0366-41BE-A99D-13FEB7C582AF}"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3F2E92-40E6-460E-A94E-EEBE424960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012E25E-7A59-4BB8-94FF-C9FEB49DDF48}">
      <dgm:prSet phldrT="[Text]"/>
      <dgm:spPr/>
      <dgm:t>
        <a:bodyPr/>
        <a:lstStyle/>
        <a:p>
          <a:r>
            <a:rPr lang="vi-VN" dirty="0">
              <a:sym typeface="Wingdings" pitchFamily="2" charset="2"/>
            </a:rPr>
            <a:t>Lưu lượng tăng gấp đôi</a:t>
          </a:r>
          <a:endParaRPr lang="en-US" dirty="0"/>
        </a:p>
      </dgm:t>
    </dgm:pt>
    <dgm:pt modelId="{A1C92B14-3919-412A-8C9C-52875EC31892}" type="parTrans" cxnId="{43C56788-E745-4D9E-91FE-6F5FBFAFADB0}">
      <dgm:prSet/>
      <dgm:spPr/>
      <dgm:t>
        <a:bodyPr/>
        <a:lstStyle/>
        <a:p>
          <a:endParaRPr lang="en-US"/>
        </a:p>
      </dgm:t>
    </dgm:pt>
    <dgm:pt modelId="{60604F6A-2D56-4407-8EFF-981CA97277E2}" type="sibTrans" cxnId="{43C56788-E745-4D9E-91FE-6F5FBFAFADB0}">
      <dgm:prSet/>
      <dgm:spPr/>
      <dgm:t>
        <a:bodyPr/>
        <a:lstStyle/>
        <a:p>
          <a:endParaRPr lang="en-US"/>
        </a:p>
      </dgm:t>
    </dgm:pt>
    <dgm:pt modelId="{7A8A76AF-99A4-4589-976D-374E6ABCB112}">
      <dgm:prSet phldrT="[Text]"/>
      <dgm:spPr/>
      <dgm:t>
        <a:bodyPr/>
        <a:lstStyle/>
        <a:p>
          <a:r>
            <a:rPr lang="vi-VN" dirty="0"/>
            <a:t>Kích thước của m thường vượt quá khả năng tính toán hiện nay</a:t>
          </a:r>
          <a:endParaRPr lang="en-US" dirty="0"/>
        </a:p>
      </dgm:t>
    </dgm:pt>
    <dgm:pt modelId="{71710A78-37D9-4847-85A7-C17892A7F9C5}" type="parTrans" cxnId="{51EE30C9-40CB-4DA5-8CB0-D4DB626BB6A3}">
      <dgm:prSet/>
      <dgm:spPr/>
      <dgm:t>
        <a:bodyPr/>
        <a:lstStyle/>
        <a:p>
          <a:endParaRPr lang="en-US"/>
        </a:p>
      </dgm:t>
    </dgm:pt>
    <dgm:pt modelId="{842CC509-D0EE-4CB3-9519-6308B67E0EA0}" type="sibTrans" cxnId="{51EE30C9-40CB-4DA5-8CB0-D4DB626BB6A3}">
      <dgm:prSet/>
      <dgm:spPr/>
      <dgm:t>
        <a:bodyPr/>
        <a:lstStyle/>
        <a:p>
          <a:endParaRPr lang="en-US"/>
        </a:p>
      </dgm:t>
    </dgm:pt>
    <dgm:pt modelId="{45484951-3F4C-4A37-9DF4-10F4D11DEC6C}" type="pres">
      <dgm:prSet presAssocID="{953F2E92-40E6-460E-A94E-EEBE42496009}" presName="linear" presStyleCnt="0">
        <dgm:presLayoutVars>
          <dgm:animLvl val="lvl"/>
          <dgm:resizeHandles val="exact"/>
        </dgm:presLayoutVars>
      </dgm:prSet>
      <dgm:spPr/>
    </dgm:pt>
    <dgm:pt modelId="{7BDB660A-42AA-428D-894C-B43FFF7BEB7A}" type="pres">
      <dgm:prSet presAssocID="{0012E25E-7A59-4BB8-94FF-C9FEB49DDF48}" presName="parentText" presStyleLbl="node1" presStyleIdx="0" presStyleCnt="2">
        <dgm:presLayoutVars>
          <dgm:chMax val="0"/>
          <dgm:bulletEnabled val="1"/>
        </dgm:presLayoutVars>
      </dgm:prSet>
      <dgm:spPr/>
    </dgm:pt>
    <dgm:pt modelId="{DE4D80B3-00D3-405E-AA23-67C73375F820}" type="pres">
      <dgm:prSet presAssocID="{60604F6A-2D56-4407-8EFF-981CA97277E2}" presName="spacer" presStyleCnt="0"/>
      <dgm:spPr/>
    </dgm:pt>
    <dgm:pt modelId="{8FA46BDA-A115-4012-9223-A870122C4E73}" type="pres">
      <dgm:prSet presAssocID="{7A8A76AF-99A4-4589-976D-374E6ABCB112}" presName="parentText" presStyleLbl="node1" presStyleIdx="1" presStyleCnt="2">
        <dgm:presLayoutVars>
          <dgm:chMax val="0"/>
          <dgm:bulletEnabled val="1"/>
        </dgm:presLayoutVars>
      </dgm:prSet>
      <dgm:spPr/>
    </dgm:pt>
  </dgm:ptLst>
  <dgm:cxnLst>
    <dgm:cxn modelId="{824EA160-3D5F-46EB-8920-9ED826561D13}" type="presOf" srcId="{0012E25E-7A59-4BB8-94FF-C9FEB49DDF48}" destId="{7BDB660A-42AA-428D-894C-B43FFF7BEB7A}" srcOrd="0" destOrd="0" presId="urn:microsoft.com/office/officeart/2005/8/layout/vList2"/>
    <dgm:cxn modelId="{E7B13F61-B890-454E-A011-9A3CD534551A}" type="presOf" srcId="{7A8A76AF-99A4-4589-976D-374E6ABCB112}" destId="{8FA46BDA-A115-4012-9223-A870122C4E73}" srcOrd="0" destOrd="0" presId="urn:microsoft.com/office/officeart/2005/8/layout/vList2"/>
    <dgm:cxn modelId="{43C56788-E745-4D9E-91FE-6F5FBFAFADB0}" srcId="{953F2E92-40E6-460E-A94E-EEBE42496009}" destId="{0012E25E-7A59-4BB8-94FF-C9FEB49DDF48}" srcOrd="0" destOrd="0" parTransId="{A1C92B14-3919-412A-8C9C-52875EC31892}" sibTransId="{60604F6A-2D56-4407-8EFF-981CA97277E2}"/>
    <dgm:cxn modelId="{523C28BA-2C47-4B48-A703-129E4E6632D6}" type="presOf" srcId="{953F2E92-40E6-460E-A94E-EEBE42496009}" destId="{45484951-3F4C-4A37-9DF4-10F4D11DEC6C}" srcOrd="0" destOrd="0" presId="urn:microsoft.com/office/officeart/2005/8/layout/vList2"/>
    <dgm:cxn modelId="{51EE30C9-40CB-4DA5-8CB0-D4DB626BB6A3}" srcId="{953F2E92-40E6-460E-A94E-EEBE42496009}" destId="{7A8A76AF-99A4-4589-976D-374E6ABCB112}" srcOrd="1" destOrd="0" parTransId="{71710A78-37D9-4847-85A7-C17892A7F9C5}" sibTransId="{842CC509-D0EE-4CB3-9519-6308B67E0EA0}"/>
    <dgm:cxn modelId="{EF49061F-681F-40E3-BEE6-C7E0AD662D8F}" type="presParOf" srcId="{45484951-3F4C-4A37-9DF4-10F4D11DEC6C}" destId="{7BDB660A-42AA-428D-894C-B43FFF7BEB7A}" srcOrd="0" destOrd="0" presId="urn:microsoft.com/office/officeart/2005/8/layout/vList2"/>
    <dgm:cxn modelId="{DED44023-8FAC-475A-A792-C175C941966F}" type="presParOf" srcId="{45484951-3F4C-4A37-9DF4-10F4D11DEC6C}" destId="{DE4D80B3-00D3-405E-AA23-67C73375F820}" srcOrd="1" destOrd="0" presId="urn:microsoft.com/office/officeart/2005/8/layout/vList2"/>
    <dgm:cxn modelId="{F60489AE-B22A-44CB-9575-C3A09A074A55}" type="presParOf" srcId="{45484951-3F4C-4A37-9DF4-10F4D11DEC6C}" destId="{8FA46BDA-A115-4012-9223-A870122C4E7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B0DB14-E410-4476-8B76-9FA2CEFDA0C6}" type="doc">
      <dgm:prSet loTypeId="urn:microsoft.com/office/officeart/2005/8/layout/matrix3" loCatId="matrix" qsTypeId="urn:microsoft.com/office/officeart/2005/8/quickstyle/3d2" qsCatId="3D" csTypeId="urn:microsoft.com/office/officeart/2005/8/colors/colorful2" csCatId="colorful"/>
      <dgm:spPr/>
      <dgm:t>
        <a:bodyPr/>
        <a:lstStyle/>
        <a:p>
          <a:endParaRPr lang="en-US"/>
        </a:p>
      </dgm:t>
    </dgm:pt>
    <dgm:pt modelId="{06929213-E48F-4EA5-995C-BE1E0ADD086C}">
      <dgm:prSet/>
      <dgm:spPr/>
      <dgm:t>
        <a:bodyPr/>
        <a:lstStyle/>
        <a:p>
          <a:pPr rtl="0"/>
          <a:r>
            <a:rPr lang="vi-VN"/>
            <a:t>Đảm bảo tính bí mật</a:t>
          </a:r>
          <a:endParaRPr lang="en-US"/>
        </a:p>
      </dgm:t>
    </dgm:pt>
    <dgm:pt modelId="{DAF4EC9C-BA11-4A11-A1CB-11412C1EC9E5}" type="parTrans" cxnId="{C3D54D44-5F8A-42E8-9893-BE709FE538B0}">
      <dgm:prSet/>
      <dgm:spPr/>
      <dgm:t>
        <a:bodyPr/>
        <a:lstStyle/>
        <a:p>
          <a:endParaRPr lang="en-US"/>
        </a:p>
      </dgm:t>
    </dgm:pt>
    <dgm:pt modelId="{0137510B-0B81-453D-AC99-FFBFA6028796}" type="sibTrans" cxnId="{C3D54D44-5F8A-42E8-9893-BE709FE538B0}">
      <dgm:prSet/>
      <dgm:spPr/>
      <dgm:t>
        <a:bodyPr/>
        <a:lstStyle/>
        <a:p>
          <a:endParaRPr lang="en-US"/>
        </a:p>
      </dgm:t>
    </dgm:pt>
    <dgm:pt modelId="{2FB5A3F0-E23E-4432-A12B-64F202391728}">
      <dgm:prSet/>
      <dgm:spPr/>
      <dgm:t>
        <a:bodyPr/>
        <a:lstStyle/>
        <a:p>
          <a:pPr rtl="0"/>
          <a:r>
            <a:rPr lang="vi-VN"/>
            <a:t>Đảm bảo tính toàn vẹn</a:t>
          </a:r>
          <a:endParaRPr lang="en-US"/>
        </a:p>
      </dgm:t>
    </dgm:pt>
    <dgm:pt modelId="{F70F508B-06F6-442D-B053-AC7307586FC0}" type="parTrans" cxnId="{EC9B7CD8-5E76-4C5B-94A2-D5EA4B0F079C}">
      <dgm:prSet/>
      <dgm:spPr/>
      <dgm:t>
        <a:bodyPr/>
        <a:lstStyle/>
        <a:p>
          <a:endParaRPr lang="en-US"/>
        </a:p>
      </dgm:t>
    </dgm:pt>
    <dgm:pt modelId="{DB3CC994-D875-41C3-B0D5-7F62DA28BE81}" type="sibTrans" cxnId="{EC9B7CD8-5E76-4C5B-94A2-D5EA4B0F079C}">
      <dgm:prSet/>
      <dgm:spPr/>
      <dgm:t>
        <a:bodyPr/>
        <a:lstStyle/>
        <a:p>
          <a:endParaRPr lang="en-US"/>
        </a:p>
      </dgm:t>
    </dgm:pt>
    <dgm:pt modelId="{21F98B07-3A83-4AA2-8056-99D01E258DA7}">
      <dgm:prSet/>
      <dgm:spPr/>
      <dgm:t>
        <a:bodyPr/>
        <a:lstStyle/>
        <a:p>
          <a:pPr rtl="0"/>
          <a:r>
            <a:rPr lang="vi-VN"/>
            <a:t>Đảm bảo tính xác thực</a:t>
          </a:r>
          <a:endParaRPr lang="en-US"/>
        </a:p>
      </dgm:t>
    </dgm:pt>
    <dgm:pt modelId="{641A545C-4AE1-4931-BAF8-3A43CD6B6911}" type="parTrans" cxnId="{738EAB4D-EBEC-4886-9B2D-548CF8CE8FC9}">
      <dgm:prSet/>
      <dgm:spPr/>
      <dgm:t>
        <a:bodyPr/>
        <a:lstStyle/>
        <a:p>
          <a:endParaRPr lang="en-US"/>
        </a:p>
      </dgm:t>
    </dgm:pt>
    <dgm:pt modelId="{4CF60BD8-9009-44E4-9EDC-FB9B7B7E65C6}" type="sibTrans" cxnId="{738EAB4D-EBEC-4886-9B2D-548CF8CE8FC9}">
      <dgm:prSet/>
      <dgm:spPr/>
      <dgm:t>
        <a:bodyPr/>
        <a:lstStyle/>
        <a:p>
          <a:endParaRPr lang="en-US"/>
        </a:p>
      </dgm:t>
    </dgm:pt>
    <dgm:pt modelId="{8FBD376C-C227-428B-98BC-5DA5E3583D10}">
      <dgm:prSet/>
      <dgm:spPr/>
      <dgm:t>
        <a:bodyPr/>
        <a:lstStyle/>
        <a:p>
          <a:pPr rtl="0"/>
          <a:r>
            <a:rPr lang="vi-VN"/>
            <a:t>Đảm bảo tính chống chối bỏ</a:t>
          </a:r>
          <a:endParaRPr lang="en-US"/>
        </a:p>
      </dgm:t>
    </dgm:pt>
    <dgm:pt modelId="{1B7617C1-8718-4056-B62D-A9FD9B984C80}" type="parTrans" cxnId="{77C2688A-91FE-4EE4-A18B-5F5D63EDA9E9}">
      <dgm:prSet/>
      <dgm:spPr/>
      <dgm:t>
        <a:bodyPr/>
        <a:lstStyle/>
        <a:p>
          <a:endParaRPr lang="en-US"/>
        </a:p>
      </dgm:t>
    </dgm:pt>
    <dgm:pt modelId="{362CCEBD-B4BF-453B-93F8-DB0D95670590}" type="sibTrans" cxnId="{77C2688A-91FE-4EE4-A18B-5F5D63EDA9E9}">
      <dgm:prSet/>
      <dgm:spPr/>
      <dgm:t>
        <a:bodyPr/>
        <a:lstStyle/>
        <a:p>
          <a:endParaRPr lang="en-US"/>
        </a:p>
      </dgm:t>
    </dgm:pt>
    <dgm:pt modelId="{4B5EC3C7-5D0A-47AD-87A5-5DE1B410B795}" type="pres">
      <dgm:prSet presAssocID="{B8B0DB14-E410-4476-8B76-9FA2CEFDA0C6}" presName="matrix" presStyleCnt="0">
        <dgm:presLayoutVars>
          <dgm:chMax val="1"/>
          <dgm:dir/>
          <dgm:resizeHandles val="exact"/>
        </dgm:presLayoutVars>
      </dgm:prSet>
      <dgm:spPr/>
    </dgm:pt>
    <dgm:pt modelId="{AEF891F1-E5D8-4C62-92FB-2781A1D6FBA0}" type="pres">
      <dgm:prSet presAssocID="{B8B0DB14-E410-4476-8B76-9FA2CEFDA0C6}" presName="diamond" presStyleLbl="bgShp" presStyleIdx="0" presStyleCnt="1"/>
      <dgm:spPr/>
    </dgm:pt>
    <dgm:pt modelId="{F117B103-4207-420B-AC98-B22E54A359E3}" type="pres">
      <dgm:prSet presAssocID="{B8B0DB14-E410-4476-8B76-9FA2CEFDA0C6}" presName="quad1" presStyleLbl="node1" presStyleIdx="0" presStyleCnt="4">
        <dgm:presLayoutVars>
          <dgm:chMax val="0"/>
          <dgm:chPref val="0"/>
          <dgm:bulletEnabled val="1"/>
        </dgm:presLayoutVars>
      </dgm:prSet>
      <dgm:spPr/>
    </dgm:pt>
    <dgm:pt modelId="{4245BD29-550F-4617-8D8F-56FE5C2005AC}" type="pres">
      <dgm:prSet presAssocID="{B8B0DB14-E410-4476-8B76-9FA2CEFDA0C6}" presName="quad2" presStyleLbl="node1" presStyleIdx="1" presStyleCnt="4">
        <dgm:presLayoutVars>
          <dgm:chMax val="0"/>
          <dgm:chPref val="0"/>
          <dgm:bulletEnabled val="1"/>
        </dgm:presLayoutVars>
      </dgm:prSet>
      <dgm:spPr/>
    </dgm:pt>
    <dgm:pt modelId="{C5CA68DA-CF0D-4C8E-9C02-17C12876427F}" type="pres">
      <dgm:prSet presAssocID="{B8B0DB14-E410-4476-8B76-9FA2CEFDA0C6}" presName="quad3" presStyleLbl="node1" presStyleIdx="2" presStyleCnt="4">
        <dgm:presLayoutVars>
          <dgm:chMax val="0"/>
          <dgm:chPref val="0"/>
          <dgm:bulletEnabled val="1"/>
        </dgm:presLayoutVars>
      </dgm:prSet>
      <dgm:spPr/>
    </dgm:pt>
    <dgm:pt modelId="{2036A5B8-3CF0-4AF6-85D4-0BDF131A4C63}" type="pres">
      <dgm:prSet presAssocID="{B8B0DB14-E410-4476-8B76-9FA2CEFDA0C6}" presName="quad4" presStyleLbl="node1" presStyleIdx="3" presStyleCnt="4">
        <dgm:presLayoutVars>
          <dgm:chMax val="0"/>
          <dgm:chPref val="0"/>
          <dgm:bulletEnabled val="1"/>
        </dgm:presLayoutVars>
      </dgm:prSet>
      <dgm:spPr/>
    </dgm:pt>
  </dgm:ptLst>
  <dgm:cxnLst>
    <dgm:cxn modelId="{0F270125-913C-428F-B19B-849BEA235BD0}" type="presOf" srcId="{2FB5A3F0-E23E-4432-A12B-64F202391728}" destId="{4245BD29-550F-4617-8D8F-56FE5C2005AC}" srcOrd="0" destOrd="0" presId="urn:microsoft.com/office/officeart/2005/8/layout/matrix3"/>
    <dgm:cxn modelId="{8A9F425F-9F9F-4D55-8B3E-A3B056CB67AE}" type="presOf" srcId="{21F98B07-3A83-4AA2-8056-99D01E258DA7}" destId="{C5CA68DA-CF0D-4C8E-9C02-17C12876427F}" srcOrd="0" destOrd="0" presId="urn:microsoft.com/office/officeart/2005/8/layout/matrix3"/>
    <dgm:cxn modelId="{C3D54D44-5F8A-42E8-9893-BE709FE538B0}" srcId="{B8B0DB14-E410-4476-8B76-9FA2CEFDA0C6}" destId="{06929213-E48F-4EA5-995C-BE1E0ADD086C}" srcOrd="0" destOrd="0" parTransId="{DAF4EC9C-BA11-4A11-A1CB-11412C1EC9E5}" sibTransId="{0137510B-0B81-453D-AC99-FFBFA6028796}"/>
    <dgm:cxn modelId="{D115EE49-CA47-4C7E-AF52-D8CF529984EC}" type="presOf" srcId="{06929213-E48F-4EA5-995C-BE1E0ADD086C}" destId="{F117B103-4207-420B-AC98-B22E54A359E3}" srcOrd="0" destOrd="0" presId="urn:microsoft.com/office/officeart/2005/8/layout/matrix3"/>
    <dgm:cxn modelId="{738EAB4D-EBEC-4886-9B2D-548CF8CE8FC9}" srcId="{B8B0DB14-E410-4476-8B76-9FA2CEFDA0C6}" destId="{21F98B07-3A83-4AA2-8056-99D01E258DA7}" srcOrd="2" destOrd="0" parTransId="{641A545C-4AE1-4931-BAF8-3A43CD6B6911}" sibTransId="{4CF60BD8-9009-44E4-9EDC-FB9B7B7E65C6}"/>
    <dgm:cxn modelId="{49BF205A-DD6F-4603-8997-E1D09D853197}" type="presOf" srcId="{8FBD376C-C227-428B-98BC-5DA5E3583D10}" destId="{2036A5B8-3CF0-4AF6-85D4-0BDF131A4C63}" srcOrd="0" destOrd="0" presId="urn:microsoft.com/office/officeart/2005/8/layout/matrix3"/>
    <dgm:cxn modelId="{77C2688A-91FE-4EE4-A18B-5F5D63EDA9E9}" srcId="{B8B0DB14-E410-4476-8B76-9FA2CEFDA0C6}" destId="{8FBD376C-C227-428B-98BC-5DA5E3583D10}" srcOrd="3" destOrd="0" parTransId="{1B7617C1-8718-4056-B62D-A9FD9B984C80}" sibTransId="{362CCEBD-B4BF-453B-93F8-DB0D95670590}"/>
    <dgm:cxn modelId="{B63790C1-D678-4C09-A524-24689A3ED357}" type="presOf" srcId="{B8B0DB14-E410-4476-8B76-9FA2CEFDA0C6}" destId="{4B5EC3C7-5D0A-47AD-87A5-5DE1B410B795}" srcOrd="0" destOrd="0" presId="urn:microsoft.com/office/officeart/2005/8/layout/matrix3"/>
    <dgm:cxn modelId="{EC9B7CD8-5E76-4C5B-94A2-D5EA4B0F079C}" srcId="{B8B0DB14-E410-4476-8B76-9FA2CEFDA0C6}" destId="{2FB5A3F0-E23E-4432-A12B-64F202391728}" srcOrd="1" destOrd="0" parTransId="{F70F508B-06F6-442D-B053-AC7307586FC0}" sibTransId="{DB3CC994-D875-41C3-B0D5-7F62DA28BE81}"/>
    <dgm:cxn modelId="{DFE91DA4-F530-4258-A2FC-7288956DF9B8}" type="presParOf" srcId="{4B5EC3C7-5D0A-47AD-87A5-5DE1B410B795}" destId="{AEF891F1-E5D8-4C62-92FB-2781A1D6FBA0}" srcOrd="0" destOrd="0" presId="urn:microsoft.com/office/officeart/2005/8/layout/matrix3"/>
    <dgm:cxn modelId="{6F1D476C-A189-4D78-A1BB-203663758A80}" type="presParOf" srcId="{4B5EC3C7-5D0A-47AD-87A5-5DE1B410B795}" destId="{F117B103-4207-420B-AC98-B22E54A359E3}" srcOrd="1" destOrd="0" presId="urn:microsoft.com/office/officeart/2005/8/layout/matrix3"/>
    <dgm:cxn modelId="{668ECCEF-BD62-459E-A49F-747C2DBAD9A1}" type="presParOf" srcId="{4B5EC3C7-5D0A-47AD-87A5-5DE1B410B795}" destId="{4245BD29-550F-4617-8D8F-56FE5C2005AC}" srcOrd="2" destOrd="0" presId="urn:microsoft.com/office/officeart/2005/8/layout/matrix3"/>
    <dgm:cxn modelId="{CE31ADEA-FE75-459F-B26F-28DE10A7E608}" type="presParOf" srcId="{4B5EC3C7-5D0A-47AD-87A5-5DE1B410B795}" destId="{C5CA68DA-CF0D-4C8E-9C02-17C12876427F}" srcOrd="3" destOrd="0" presId="urn:microsoft.com/office/officeart/2005/8/layout/matrix3"/>
    <dgm:cxn modelId="{4474D923-CDE1-4F02-BB9B-E037A6E61A5A}" type="presParOf" srcId="{4B5EC3C7-5D0A-47AD-87A5-5DE1B410B795}" destId="{2036A5B8-3CF0-4AF6-85D4-0BDF131A4C6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a:t>Tổng quan về mật mã</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1" noProof="0" dirty="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1" noProof="0" dirty="0"/>
            <a:t>Đảm bảo tính bí mật</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a:t>Đảm bảo tính toàn vẹn</a:t>
          </a: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a:t>3</a:t>
          </a:r>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a:t>4</a:t>
          </a:r>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F4F76601-9BCE-4821-A89D-774223CC0345}">
      <dgm:prSet/>
      <dgm:spPr/>
      <dgm:t>
        <a:bodyPr/>
        <a:lstStyle/>
        <a:p>
          <a:r>
            <a:rPr lang="vi-VN" noProof="0" dirty="0"/>
            <a:t>Đảm bảo tính xác thực</a:t>
          </a:r>
        </a:p>
      </dgm:t>
    </dgm:pt>
    <dgm:pt modelId="{3E4B41F1-A0C7-4F6E-87E0-46CFE67C06E5}" type="parTrans" cxnId="{8AFEA411-C55B-4C82-B1B7-00B486AABA26}">
      <dgm:prSet/>
      <dgm:spPr/>
      <dgm:t>
        <a:bodyPr/>
        <a:lstStyle/>
        <a:p>
          <a:endParaRPr lang="en-US"/>
        </a:p>
      </dgm:t>
    </dgm:pt>
    <dgm:pt modelId="{EC74C9E5-0906-498D-B31C-22E985BC4C7E}" type="sibTrans" cxnId="{8AFEA411-C55B-4C82-B1B7-00B486AABA26}">
      <dgm:prSet/>
      <dgm:spPr/>
      <dgm:t>
        <a:bodyPr/>
        <a:lstStyle/>
        <a:p>
          <a:endParaRPr lang="en-US"/>
        </a:p>
      </dgm:t>
    </dgm:pt>
    <dgm:pt modelId="{3F2EE34C-1F3E-49CD-B422-CFC8D5E4836A}">
      <dgm:prSet/>
      <dgm:spPr/>
      <dgm:t>
        <a:bodyPr/>
        <a:lstStyle/>
        <a:p>
          <a:r>
            <a:rPr lang="vi-VN" noProof="0" dirty="0"/>
            <a:t>5</a:t>
          </a:r>
        </a:p>
      </dgm:t>
    </dgm:pt>
    <dgm:pt modelId="{1698846B-0AD0-4A2A-870B-FB45873418ED}" type="parTrans" cxnId="{2F67523F-005A-4667-8FAB-4393F6332587}">
      <dgm:prSet/>
      <dgm:spPr/>
    </dgm:pt>
    <dgm:pt modelId="{E98727E4-B753-4F8C-AD98-CCFF45479CDB}" type="sibTrans" cxnId="{2F67523F-005A-4667-8FAB-4393F6332587}">
      <dgm:prSet/>
      <dgm:spPr/>
    </dgm:pt>
    <dgm:pt modelId="{375F6C40-6F7A-4086-B656-9E12ACFD928F}">
      <dgm:prSet/>
      <dgm:spPr/>
      <dgm:t>
        <a:bodyPr/>
        <a:lstStyle/>
        <a:p>
          <a:r>
            <a:rPr lang="vi-VN" noProof="0" dirty="0"/>
            <a:t>Xác thực thực thể</a:t>
          </a:r>
        </a:p>
      </dgm:t>
    </dgm:pt>
    <dgm:pt modelId="{53EA0B9D-D9DE-4C53-9E86-C0AE38E4590D}" type="parTrans" cxnId="{BDB88452-8539-4A7F-A3A4-D6679538AED9}">
      <dgm:prSet/>
      <dgm:spPr/>
    </dgm:pt>
    <dgm:pt modelId="{DDDC8654-CC65-4518-A7BA-4388EDA2C3EE}" type="sibTrans" cxnId="{BDB88452-8539-4A7F-A3A4-D6679538AED9}">
      <dgm:prSet/>
      <dgm:spPr/>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5">
        <dgm:presLayoutVars>
          <dgm:bulletEnabled val="1"/>
        </dgm:presLayoutVars>
      </dgm:prSet>
      <dgm:spPr/>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5">
        <dgm:presLayoutVars>
          <dgm:bulletEnabled val="1"/>
        </dgm:presLayoutVars>
      </dgm:prSet>
      <dgm:spPr/>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pt>
    <dgm:pt modelId="{3925EB12-B24B-46D5-8DFC-E8F5F8A85B9B}" type="pres">
      <dgm:prSet presAssocID="{E1AF1DF8-34EA-4679-8786-A1EBBEA6852B}" presName="sp" presStyleCnt="0"/>
      <dgm:spPr/>
    </dgm:pt>
    <dgm:pt modelId="{AFD5FEB9-7AFD-4456-9EAC-BACF19F1C495}" type="pres">
      <dgm:prSet presAssocID="{3F2EE34C-1F3E-49CD-B422-CFC8D5E4836A}" presName="composite" presStyleCnt="0"/>
      <dgm:spPr/>
    </dgm:pt>
    <dgm:pt modelId="{1211438C-2C3B-4CC4-A81C-39099D487313}" type="pres">
      <dgm:prSet presAssocID="{3F2EE34C-1F3E-49CD-B422-CFC8D5E4836A}" presName="desTx" presStyleLbl="fgAccFollowNode1" presStyleIdx="4" presStyleCnt="5">
        <dgm:presLayoutVars>
          <dgm:bulletEnabled val="1"/>
        </dgm:presLayoutVars>
      </dgm:prSet>
      <dgm:spPr/>
    </dgm:pt>
    <dgm:pt modelId="{1F274982-A411-4BB5-B9ED-B9B2EEF63CD6}" type="pres">
      <dgm:prSet presAssocID="{3F2EE34C-1F3E-49CD-B422-CFC8D5E4836A}" presName="labelTx" presStyleLbl="node1" presStyleIdx="4" presStyleCnt="5">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DB4A8A0B-9712-4F7C-8199-7098D3001CF5}" type="presOf" srcId="{B388406D-A38C-4897-9997-1C63D79E763E}" destId="{20BEFA03-6951-4A7C-A59E-41DEF89A1A38}" srcOrd="0" destOrd="0" presId="urn:diagrams.loki3.com/NumberedList"/>
    <dgm:cxn modelId="{08EA4C0F-741B-45E1-82CA-8C3947E44A59}" type="presOf" srcId="{3F2EE34C-1F3E-49CD-B422-CFC8D5E4836A}" destId="{1F274982-A411-4BB5-B9ED-B9B2EEF63CD6}" srcOrd="0" destOrd="0" presId="urn:diagrams.loki3.com/NumberedList"/>
    <dgm:cxn modelId="{8AFEA411-C55B-4C82-B1B7-00B486AABA26}" srcId="{F5FB4FA7-DF6C-4CE7-A20A-61F50100BD0F}" destId="{F4F76601-9BCE-4821-A89D-774223CC0345}" srcOrd="0" destOrd="0" parTransId="{3E4B41F1-A0C7-4F6E-87E0-46CFE67C06E5}" sibTransId="{EC74C9E5-0906-498D-B31C-22E985BC4C7E}"/>
    <dgm:cxn modelId="{7AA92D19-7115-429C-93A5-BE68C97BEE84}" type="presOf" srcId="{F5FB4FA7-DF6C-4CE7-A20A-61F50100BD0F}" destId="{6081BAC4-03C7-48C6-8A13-9BC52459B70A}"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2F67523F-005A-4667-8FAB-4393F6332587}" srcId="{8C66E9B3-B12D-4C23-A273-982D7F969BBC}" destId="{3F2EE34C-1F3E-49CD-B422-CFC8D5E4836A}" srcOrd="4" destOrd="0" parTransId="{1698846B-0AD0-4A2A-870B-FB45873418ED}" sibTransId="{E98727E4-B753-4F8C-AD98-CCFF45479CDB}"/>
    <dgm:cxn modelId="{E1BAAF41-CDFD-4743-BD72-C0EA2C41CC1A}" type="presOf" srcId="{6C03E07F-ECFB-4D2F-BA96-D23DA7C5AC73}" destId="{7D701CF5-2CC3-48B9-A656-E2968A10AA3B}" srcOrd="0" destOrd="0" presId="urn:diagrams.loki3.com/NumberedList"/>
    <dgm:cxn modelId="{527B6543-43AD-4073-8C35-657B15880B50}" type="presOf" srcId="{9EA58EC5-7D69-4397-8093-5A4FCBD369E8}" destId="{A08A9154-0BEB-4230-91C9-16FAC1EF6E1C}"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BDB88452-8539-4A7F-A3A4-D6679538AED9}" srcId="{3F2EE34C-1F3E-49CD-B422-CFC8D5E4836A}" destId="{375F6C40-6F7A-4086-B656-9E12ACFD928F}" srcOrd="0" destOrd="0" parTransId="{53EA0B9D-D9DE-4C53-9E86-C0AE38E4590D}" sibTransId="{DDDC8654-CC65-4518-A7BA-4388EDA2C3EE}"/>
    <dgm:cxn modelId="{3F801779-48C3-4232-98D8-3FADEBE22C44}" type="presOf" srcId="{05513209-78F1-448C-82FA-B2785EC23FA2}" destId="{45392A94-85D4-4213-B167-8FDD4035D4D9}" srcOrd="0" destOrd="0" presId="urn:diagrams.loki3.com/NumberedList"/>
    <dgm:cxn modelId="{B3682F82-A71E-4340-8F3C-ACDFC588E4D6}" type="presOf" srcId="{374B3CF0-3CBE-41CF-A774-9FD3C3CD3C85}" destId="{5012D0F9-E426-4C44-85B1-B5D15A7B4879}"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1C9D2FB1-6D6E-44C8-A0A3-4CEEC83F76B7}" type="presOf" srcId="{375F6C40-6F7A-4086-B656-9E12ACFD928F}" destId="{1211438C-2C3B-4CC4-A81C-39099D48731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367532D4-33D4-4C30-ABCE-A0E57D2DA275}" type="presOf" srcId="{759FDF1A-46CB-4DD6-A232-39900ACE14DF}" destId="{52D715E9-012B-492D-85DB-CC49546E7451}" srcOrd="0" destOrd="0" presId="urn:diagrams.loki3.com/NumberedList"/>
    <dgm:cxn modelId="{985D81E8-A269-43D2-95DF-B63E06063469}" type="presOf" srcId="{F4F76601-9BCE-4821-A89D-774223CC0345}" destId="{6EB03B1D-8A24-4ACC-B75D-E916AB0F9033}" srcOrd="0" destOrd="0" presId="urn:diagrams.loki3.com/NumberedList"/>
    <dgm:cxn modelId="{C9DC16E9-4627-46CC-83DD-D6A068678AF4}" type="presOf" srcId="{8C66E9B3-B12D-4C23-A273-982D7F969BBC}" destId="{BDFB8683-95A4-4BBF-9344-3A0D69314DBB}"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F56C550B-07CF-465F-912F-F919E32D0A23}" type="presParOf" srcId="{BDFB8683-95A4-4BBF-9344-3A0D69314DBB}" destId="{F885113E-BE17-4045-B96D-BDD8D07DA3AD}" srcOrd="0" destOrd="0" presId="urn:diagrams.loki3.com/NumberedList"/>
    <dgm:cxn modelId="{7D177FC5-A485-460A-99A5-67E94BE5A5F4}" type="presParOf" srcId="{F885113E-BE17-4045-B96D-BDD8D07DA3AD}" destId="{A08A9154-0BEB-4230-91C9-16FAC1EF6E1C}" srcOrd="0" destOrd="0" presId="urn:diagrams.loki3.com/NumberedList"/>
    <dgm:cxn modelId="{2F79161C-1BF6-498A-AE40-635FEC3D9DA0}" type="presParOf" srcId="{F885113E-BE17-4045-B96D-BDD8D07DA3AD}" destId="{7D701CF5-2CC3-48B9-A656-E2968A10AA3B}" srcOrd="1" destOrd="0" presId="urn:diagrams.loki3.com/NumberedList"/>
    <dgm:cxn modelId="{D15F786B-D27A-4EA7-8F2E-3E1BCBEBE6EF}" type="presParOf" srcId="{BDFB8683-95A4-4BBF-9344-3A0D69314DBB}" destId="{85038EDB-25C5-4D4E-ABE9-E631391CFDC0}" srcOrd="1" destOrd="0" presId="urn:diagrams.loki3.com/NumberedList"/>
    <dgm:cxn modelId="{B70450B1-1319-4BE8-B536-C94710F8BDC0}" type="presParOf" srcId="{BDFB8683-95A4-4BBF-9344-3A0D69314DBB}" destId="{EF56E1D1-AD87-41C2-83E7-8BA376BFBB39}" srcOrd="2" destOrd="0" presId="urn:diagrams.loki3.com/NumberedList"/>
    <dgm:cxn modelId="{095BC73A-A4BB-4D06-B6E4-1D53BD7721C2}" type="presParOf" srcId="{EF56E1D1-AD87-41C2-83E7-8BA376BFBB39}" destId="{5012D0F9-E426-4C44-85B1-B5D15A7B4879}" srcOrd="0" destOrd="0" presId="urn:diagrams.loki3.com/NumberedList"/>
    <dgm:cxn modelId="{D6630F55-4B6B-413F-A3B2-F05FE927B64F}" type="presParOf" srcId="{EF56E1D1-AD87-41C2-83E7-8BA376BFBB39}" destId="{52D715E9-012B-492D-85DB-CC49546E7451}" srcOrd="1" destOrd="0" presId="urn:diagrams.loki3.com/NumberedList"/>
    <dgm:cxn modelId="{A01C35FD-F61D-43BF-BC22-8B0114291528}" type="presParOf" srcId="{BDFB8683-95A4-4BBF-9344-3A0D69314DBB}" destId="{340D62E9-71F0-4345-AA2C-58FA15EFF2EE}" srcOrd="3" destOrd="0" presId="urn:diagrams.loki3.com/NumberedList"/>
    <dgm:cxn modelId="{DC90B285-6997-4D2C-B72C-02BF4B3143EB}" type="presParOf" srcId="{BDFB8683-95A4-4BBF-9344-3A0D69314DBB}" destId="{B9EC4955-F8CE-42B0-ABEE-1928073CEE25}" srcOrd="4" destOrd="0" presId="urn:diagrams.loki3.com/NumberedList"/>
    <dgm:cxn modelId="{19E6991A-3BB6-4EF9-9B4A-271B8E858DAE}" type="presParOf" srcId="{B9EC4955-F8CE-42B0-ABEE-1928073CEE25}" destId="{20BEFA03-6951-4A7C-A59E-41DEF89A1A38}" srcOrd="0" destOrd="0" presId="urn:diagrams.loki3.com/NumberedList"/>
    <dgm:cxn modelId="{F3938AB1-A6B5-461D-806B-A0C8D337B777}" type="presParOf" srcId="{B9EC4955-F8CE-42B0-ABEE-1928073CEE25}" destId="{45392A94-85D4-4213-B167-8FDD4035D4D9}" srcOrd="1" destOrd="0" presId="urn:diagrams.loki3.com/NumberedList"/>
    <dgm:cxn modelId="{590B4CB9-1668-49CC-9D19-ADCCCC6191E5}" type="presParOf" srcId="{BDFB8683-95A4-4BBF-9344-3A0D69314DBB}" destId="{7B04BF3E-FDA8-447F-82C1-0943F6DCB7B4}" srcOrd="5" destOrd="0" presId="urn:diagrams.loki3.com/NumberedList"/>
    <dgm:cxn modelId="{CA934FA1-1392-46A7-8173-8628AA0CE86F}" type="presParOf" srcId="{BDFB8683-95A4-4BBF-9344-3A0D69314DBB}" destId="{5C28BC06-7A15-49F3-A2E5-C1B45EFE797E}" srcOrd="6" destOrd="0" presId="urn:diagrams.loki3.com/NumberedList"/>
    <dgm:cxn modelId="{CFA27DC5-4D27-4A9C-9B79-F121D085ACEE}" type="presParOf" srcId="{5C28BC06-7A15-49F3-A2E5-C1B45EFE797E}" destId="{6EB03B1D-8A24-4ACC-B75D-E916AB0F9033}" srcOrd="0" destOrd="0" presId="urn:diagrams.loki3.com/NumberedList"/>
    <dgm:cxn modelId="{7582F426-EE8B-4923-B4D6-D227EA6DB09C}" type="presParOf" srcId="{5C28BC06-7A15-49F3-A2E5-C1B45EFE797E}" destId="{6081BAC4-03C7-48C6-8A13-9BC52459B70A}" srcOrd="1" destOrd="0" presId="urn:diagrams.loki3.com/NumberedList"/>
    <dgm:cxn modelId="{43AC7B84-3065-4FE2-8189-EA07C660D13D}" type="presParOf" srcId="{BDFB8683-95A4-4BBF-9344-3A0D69314DBB}" destId="{3925EB12-B24B-46D5-8DFC-E8F5F8A85B9B}" srcOrd="7" destOrd="0" presId="urn:diagrams.loki3.com/NumberedList"/>
    <dgm:cxn modelId="{594518B0-0D94-4272-9339-00549F3AB113}" type="presParOf" srcId="{BDFB8683-95A4-4BBF-9344-3A0D69314DBB}" destId="{AFD5FEB9-7AFD-4456-9EAC-BACF19F1C495}" srcOrd="8" destOrd="0" presId="urn:diagrams.loki3.com/NumberedList"/>
    <dgm:cxn modelId="{06900808-8252-49ED-B584-D6499FAA07E8}" type="presParOf" srcId="{AFD5FEB9-7AFD-4456-9EAC-BACF19F1C495}" destId="{1211438C-2C3B-4CC4-A81C-39099D487313}" srcOrd="0" destOrd="0" presId="urn:diagrams.loki3.com/NumberedList"/>
    <dgm:cxn modelId="{48ACEABE-E629-4790-B88B-9F32E9C1EAD7}" type="presParOf" srcId="{AFD5FEB9-7AFD-4456-9EAC-BACF19F1C495}" destId="{1F274982-A411-4BB5-B9ED-B9B2EEF63CD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0"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4</a:t>
          </a:r>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Xác thực thực thể</a:t>
          </a:r>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5</a:t>
          </a:r>
        </a:p>
      </dsp:txBody>
      <dsp:txXfrm>
        <a:off x="113350" y="4506362"/>
        <a:ext cx="547300" cy="5473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dirty="0"/>
            <a:t>Mã hóa đầu cuối</a:t>
          </a:r>
          <a:endParaRPr lang="en-US" sz="3300" kern="1200" dirty="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kênh truyền</a:t>
          </a:r>
          <a:endParaRPr lang="en-US" sz="3300" kern="1200"/>
        </a:p>
      </dsp:txBody>
      <dsp:txXfrm>
        <a:off x="6620081" y="2557695"/>
        <a:ext cx="2476087" cy="15373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kênh truyền</a:t>
          </a:r>
          <a:endParaRPr lang="en-US" sz="3300" kern="1200"/>
        </a:p>
      </dsp:txBody>
      <dsp:txXfrm>
        <a:off x="6620081" y="2557695"/>
        <a:ext cx="2476087" cy="15373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vi-VN" sz="3300" kern="1200"/>
            <a:t>Mã hóa kênh truyền</a:t>
          </a:r>
          <a:endParaRPr lang="en-US" sz="3300" kern="1200"/>
        </a:p>
      </dsp:txBody>
      <dsp:txXfrm>
        <a:off x="6620081" y="2557695"/>
        <a:ext cx="2476087" cy="15373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0"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1"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4</a:t>
          </a:r>
        </a:p>
      </dsp:txBody>
      <dsp:txXfrm>
        <a:off x="113350" y="3430502"/>
        <a:ext cx="547300" cy="547300"/>
      </dsp:txXfrm>
    </dsp:sp>
    <dsp:sp modelId="{A197773E-1EB5-4CFF-94BB-792C6240D7F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Xác thực thực thể</a:t>
          </a:r>
        </a:p>
      </dsp:txBody>
      <dsp:txXfrm rot="-5400000">
        <a:off x="928799" y="4364444"/>
        <a:ext cx="6731094" cy="831136"/>
      </dsp:txXfrm>
    </dsp:sp>
    <dsp:sp modelId="{7216CEC3-A5CA-4162-A899-919F968F9E4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5</a:t>
          </a:r>
        </a:p>
      </dsp:txBody>
      <dsp:txXfrm>
        <a:off x="113350" y="4506362"/>
        <a:ext cx="547300" cy="54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0"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1"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dirty="0"/>
            <a:t>4</a:t>
          </a:r>
        </a:p>
      </dsp:txBody>
      <dsp:txXfrm>
        <a:off x="113350" y="3430502"/>
        <a:ext cx="547300" cy="547300"/>
      </dsp:txXfrm>
    </dsp:sp>
    <dsp:sp modelId="{D5E8270F-5919-47E2-AB34-50A30DFBFA2D}">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Xác thực thực thể</a:t>
          </a:r>
        </a:p>
      </dsp:txBody>
      <dsp:txXfrm rot="-5400000">
        <a:off x="928799" y="4364444"/>
        <a:ext cx="6731094" cy="831136"/>
      </dsp:txXfrm>
    </dsp:sp>
    <dsp:sp modelId="{5CEF2B84-8B30-4125-B09C-CC6C2BE64F4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5</a:t>
          </a:r>
        </a:p>
      </dsp:txBody>
      <dsp:txXfrm>
        <a:off x="113350" y="4506362"/>
        <a:ext cx="547300" cy="54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0"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4</a:t>
          </a:r>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1" kern="1200" noProof="0" dirty="0"/>
            <a:t>Xác thực thực thể</a:t>
          </a:r>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dirty="0"/>
            <a:t>5</a:t>
          </a:r>
        </a:p>
      </dsp:txBody>
      <dsp:txXfrm>
        <a:off x="113350" y="4506362"/>
        <a:ext cx="547300" cy="54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1"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4</a:t>
          </a:r>
        </a:p>
      </dsp:txBody>
      <dsp:txXfrm>
        <a:off x="113350" y="3430502"/>
        <a:ext cx="547300" cy="547300"/>
      </dsp:txXfrm>
    </dsp:sp>
    <dsp:sp modelId="{DBD8C4DD-8A0C-46F9-AE29-4159F67635CB}">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Xác thực thực thể</a:t>
          </a:r>
        </a:p>
      </dsp:txBody>
      <dsp:txXfrm rot="-5400000">
        <a:off x="928799" y="4364444"/>
        <a:ext cx="6731094" cy="831136"/>
      </dsp:txXfrm>
    </dsp:sp>
    <dsp:sp modelId="{25355188-4D07-4939-BD0B-DA4B49F56E21}">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5</a:t>
          </a:r>
        </a:p>
      </dsp:txBody>
      <dsp:txXfrm>
        <a:off x="113350" y="4506362"/>
        <a:ext cx="547300" cy="54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213F-8AD0-4722-AECE-3CC890859E53}">
      <dsp:nvSpPr>
        <dsp:cNvPr id="0" name=""/>
        <dsp:cNvSpPr/>
      </dsp:nvSpPr>
      <dsp:spPr>
        <a:xfrm>
          <a:off x="1789067" y="3443979"/>
          <a:ext cx="531316" cy="2531043"/>
        </a:xfrm>
        <a:custGeom>
          <a:avLst/>
          <a:gdLst/>
          <a:ahLst/>
          <a:cxnLst/>
          <a:rect l="0" t="0" r="0" b="0"/>
          <a:pathLst>
            <a:path>
              <a:moveTo>
                <a:pt x="0" y="0"/>
              </a:moveTo>
              <a:lnTo>
                <a:pt x="265658" y="0"/>
              </a:lnTo>
              <a:lnTo>
                <a:pt x="265658" y="2531043"/>
              </a:lnTo>
              <a:lnTo>
                <a:pt x="531316" y="25310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90070" y="4644845"/>
        <a:ext cx="129310" cy="129310"/>
      </dsp:txXfrm>
    </dsp:sp>
    <dsp:sp modelId="{33122EDF-168C-4414-A0BB-3AC492E3185A}">
      <dsp:nvSpPr>
        <dsp:cNvPr id="0" name=""/>
        <dsp:cNvSpPr/>
      </dsp:nvSpPr>
      <dsp:spPr>
        <a:xfrm>
          <a:off x="1789067" y="3443979"/>
          <a:ext cx="531316" cy="1518625"/>
        </a:xfrm>
        <a:custGeom>
          <a:avLst/>
          <a:gdLst/>
          <a:ahLst/>
          <a:cxnLst/>
          <a:rect l="0" t="0" r="0" b="0"/>
          <a:pathLst>
            <a:path>
              <a:moveTo>
                <a:pt x="0" y="0"/>
              </a:moveTo>
              <a:lnTo>
                <a:pt x="265658" y="0"/>
              </a:lnTo>
              <a:lnTo>
                <a:pt x="265658" y="1518625"/>
              </a:lnTo>
              <a:lnTo>
                <a:pt x="531316" y="151862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vi-VN" sz="600" kern="1200" noProof="0"/>
        </a:p>
      </dsp:txBody>
      <dsp:txXfrm>
        <a:off x="2014503" y="4163070"/>
        <a:ext cx="80444" cy="80444"/>
      </dsp:txXfrm>
    </dsp:sp>
    <dsp:sp modelId="{FB0501EA-8445-40BA-9419-914C41F72AA9}">
      <dsp:nvSpPr>
        <dsp:cNvPr id="0" name=""/>
        <dsp:cNvSpPr/>
      </dsp:nvSpPr>
      <dsp:spPr>
        <a:xfrm>
          <a:off x="1789067" y="3443979"/>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noProof="0"/>
        </a:p>
      </dsp:txBody>
      <dsp:txXfrm>
        <a:off x="2036379" y="3678737"/>
        <a:ext cx="36692" cy="36692"/>
      </dsp:txXfrm>
    </dsp:sp>
    <dsp:sp modelId="{B31995CF-3339-40D2-81A6-4EA3B3756941}">
      <dsp:nvSpPr>
        <dsp:cNvPr id="0" name=""/>
        <dsp:cNvSpPr/>
      </dsp:nvSpPr>
      <dsp:spPr>
        <a:xfrm>
          <a:off x="4976966" y="2937770"/>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78" y="3172528"/>
        <a:ext cx="36692" cy="36692"/>
      </dsp:txXfrm>
    </dsp:sp>
    <dsp:sp modelId="{CD07E467-E81D-443A-9531-754C8C996BFA}">
      <dsp:nvSpPr>
        <dsp:cNvPr id="0" name=""/>
        <dsp:cNvSpPr/>
      </dsp:nvSpPr>
      <dsp:spPr>
        <a:xfrm>
          <a:off x="4976966" y="2431562"/>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78" y="2666319"/>
        <a:ext cx="36692" cy="36692"/>
      </dsp:txXfrm>
    </dsp:sp>
    <dsp:sp modelId="{BC33A7BA-DF16-4E14-ACBA-A90255486067}">
      <dsp:nvSpPr>
        <dsp:cNvPr id="0" name=""/>
        <dsp:cNvSpPr/>
      </dsp:nvSpPr>
      <dsp:spPr>
        <a:xfrm>
          <a:off x="1789067" y="2937770"/>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noProof="0"/>
        </a:p>
      </dsp:txBody>
      <dsp:txXfrm>
        <a:off x="2036379" y="3172528"/>
        <a:ext cx="36692" cy="36692"/>
      </dsp:txXfrm>
    </dsp:sp>
    <dsp:sp modelId="{32654702-EF8D-4AB4-8172-A8DF7C4C8BAC}">
      <dsp:nvSpPr>
        <dsp:cNvPr id="0" name=""/>
        <dsp:cNvSpPr/>
      </dsp:nvSpPr>
      <dsp:spPr>
        <a:xfrm>
          <a:off x="4976966" y="912936"/>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78" y="1147694"/>
        <a:ext cx="36692" cy="36692"/>
      </dsp:txXfrm>
    </dsp:sp>
    <dsp:sp modelId="{1340B3EC-1769-4108-AFC6-AC23FF59A028}">
      <dsp:nvSpPr>
        <dsp:cNvPr id="0" name=""/>
        <dsp:cNvSpPr/>
      </dsp:nvSpPr>
      <dsp:spPr>
        <a:xfrm>
          <a:off x="4976966" y="406727"/>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78" y="641485"/>
        <a:ext cx="36692" cy="36692"/>
      </dsp:txXfrm>
    </dsp:sp>
    <dsp:sp modelId="{0A6EB95F-3183-4D9B-9DB3-7561E65B3822}">
      <dsp:nvSpPr>
        <dsp:cNvPr id="0" name=""/>
        <dsp:cNvSpPr/>
      </dsp:nvSpPr>
      <dsp:spPr>
        <a:xfrm>
          <a:off x="1789067" y="912936"/>
          <a:ext cx="531316" cy="2531043"/>
        </a:xfrm>
        <a:custGeom>
          <a:avLst/>
          <a:gdLst/>
          <a:ahLst/>
          <a:cxnLst/>
          <a:rect l="0" t="0" r="0" b="0"/>
          <a:pathLst>
            <a:path>
              <a:moveTo>
                <a:pt x="0" y="2531043"/>
              </a:moveTo>
              <a:lnTo>
                <a:pt x="265658" y="2531043"/>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vi-VN" sz="900" kern="1200" noProof="0"/>
        </a:p>
      </dsp:txBody>
      <dsp:txXfrm>
        <a:off x="1990070" y="2113802"/>
        <a:ext cx="129310" cy="129310"/>
      </dsp:txXfrm>
    </dsp:sp>
    <dsp:sp modelId="{BBF3A1CE-3322-41AD-A9CD-6E86FDE3CBE0}">
      <dsp:nvSpPr>
        <dsp:cNvPr id="0" name=""/>
        <dsp:cNvSpPr/>
      </dsp:nvSpPr>
      <dsp:spPr>
        <a:xfrm rot="16200000">
          <a:off x="-747304" y="3039012"/>
          <a:ext cx="4262809" cy="80993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vi-VN" sz="3900" kern="1200" noProof="0" dirty="0"/>
            <a:t>Thuật toán mật mã</a:t>
          </a:r>
        </a:p>
      </dsp:txBody>
      <dsp:txXfrm>
        <a:off x="-747304" y="3039012"/>
        <a:ext cx="4262809" cy="809933"/>
      </dsp:txXfrm>
    </dsp:sp>
    <dsp:sp modelId="{51050AD2-530C-4752-84C9-E3C628E9FB70}">
      <dsp:nvSpPr>
        <dsp:cNvPr id="0" name=""/>
        <dsp:cNvSpPr/>
      </dsp:nvSpPr>
      <dsp:spPr>
        <a:xfrm>
          <a:off x="2320383" y="507969"/>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Mật mã đối xứng</a:t>
          </a:r>
        </a:p>
      </dsp:txBody>
      <dsp:txXfrm>
        <a:off x="2320383" y="507969"/>
        <a:ext cx="2656582" cy="809933"/>
      </dsp:txXfrm>
    </dsp:sp>
    <dsp:sp modelId="{4D64DC81-8A2D-4E39-914A-A1235AFF2C61}">
      <dsp:nvSpPr>
        <dsp:cNvPr id="0" name=""/>
        <dsp:cNvSpPr/>
      </dsp:nvSpPr>
      <dsp:spPr>
        <a:xfrm>
          <a:off x="5508283" y="1760"/>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Mã dòng</a:t>
          </a:r>
        </a:p>
      </dsp:txBody>
      <dsp:txXfrm>
        <a:off x="5508283" y="1760"/>
        <a:ext cx="2656582" cy="809933"/>
      </dsp:txXfrm>
    </dsp:sp>
    <dsp:sp modelId="{039CACB6-341A-4520-ABA1-B36027814E6A}">
      <dsp:nvSpPr>
        <dsp:cNvPr id="0" name=""/>
        <dsp:cNvSpPr/>
      </dsp:nvSpPr>
      <dsp:spPr>
        <a:xfrm>
          <a:off x="5508283" y="1014177"/>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Mã khối</a:t>
          </a:r>
        </a:p>
      </dsp:txBody>
      <dsp:txXfrm>
        <a:off x="5508283" y="1014177"/>
        <a:ext cx="2656582" cy="809933"/>
      </dsp:txXfrm>
    </dsp:sp>
    <dsp:sp modelId="{B2DA81A6-D243-47D7-B843-2FD52BB27879}">
      <dsp:nvSpPr>
        <dsp:cNvPr id="0" name=""/>
        <dsp:cNvSpPr/>
      </dsp:nvSpPr>
      <dsp:spPr>
        <a:xfrm>
          <a:off x="2320383" y="2532803"/>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Hàm băm</a:t>
          </a:r>
        </a:p>
      </dsp:txBody>
      <dsp:txXfrm>
        <a:off x="2320383" y="2532803"/>
        <a:ext cx="2656582" cy="809933"/>
      </dsp:txXfrm>
    </dsp:sp>
    <dsp:sp modelId="{F46E2281-59A9-45D4-9464-0DE0284BBFB4}">
      <dsp:nvSpPr>
        <dsp:cNvPr id="0" name=""/>
        <dsp:cNvSpPr/>
      </dsp:nvSpPr>
      <dsp:spPr>
        <a:xfrm>
          <a:off x="5508283" y="2026595"/>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Hàm băm không khóa</a:t>
          </a:r>
        </a:p>
      </dsp:txBody>
      <dsp:txXfrm>
        <a:off x="5508283" y="2026595"/>
        <a:ext cx="2656582" cy="809933"/>
      </dsp:txXfrm>
    </dsp:sp>
    <dsp:sp modelId="{14462142-BCD9-4065-9EB3-C610027DE5F7}">
      <dsp:nvSpPr>
        <dsp:cNvPr id="0" name=""/>
        <dsp:cNvSpPr/>
      </dsp:nvSpPr>
      <dsp:spPr>
        <a:xfrm>
          <a:off x="5508283" y="3039012"/>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Hàm băm có khóa</a:t>
          </a:r>
        </a:p>
      </dsp:txBody>
      <dsp:txXfrm>
        <a:off x="5508283" y="3039012"/>
        <a:ext cx="2656582" cy="809933"/>
      </dsp:txXfrm>
    </dsp:sp>
    <dsp:sp modelId="{A660DC71-FB60-46DD-8E74-87E1019FFC3E}">
      <dsp:nvSpPr>
        <dsp:cNvPr id="0" name=""/>
        <dsp:cNvSpPr/>
      </dsp:nvSpPr>
      <dsp:spPr>
        <a:xfrm>
          <a:off x="2320383" y="3545221"/>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a:t>Mật mã khóa công khai</a:t>
          </a:r>
        </a:p>
      </dsp:txBody>
      <dsp:txXfrm>
        <a:off x="2320383" y="3545221"/>
        <a:ext cx="2656582" cy="809933"/>
      </dsp:txXfrm>
    </dsp:sp>
    <dsp:sp modelId="{313A37DA-A0AF-4446-A284-3B8B511A6517}">
      <dsp:nvSpPr>
        <dsp:cNvPr id="0" name=""/>
        <dsp:cNvSpPr/>
      </dsp:nvSpPr>
      <dsp:spPr>
        <a:xfrm>
          <a:off x="2320383" y="4557638"/>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dirty="0"/>
            <a:t>Chữ kí số</a:t>
          </a:r>
        </a:p>
      </dsp:txBody>
      <dsp:txXfrm>
        <a:off x="2320383" y="4557638"/>
        <a:ext cx="2656582" cy="809933"/>
      </dsp:txXfrm>
    </dsp:sp>
    <dsp:sp modelId="{6891897B-E248-42DB-8844-90D94A5BA069}">
      <dsp:nvSpPr>
        <dsp:cNvPr id="0" name=""/>
        <dsp:cNvSpPr/>
      </dsp:nvSpPr>
      <dsp:spPr>
        <a:xfrm>
          <a:off x="2320383" y="5570055"/>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vi-VN" sz="2900" kern="1200" noProof="0"/>
            <a:t>Sinh số ngẫu nhiên</a:t>
          </a:r>
          <a:endParaRPr lang="vi-VN" sz="2900" kern="1200" noProof="0" dirty="0"/>
        </a:p>
      </dsp:txBody>
      <dsp:txXfrm>
        <a:off x="2320383" y="5570055"/>
        <a:ext cx="2656582" cy="809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586"/>
          <a:ext cx="9144000" cy="12712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rtl="0">
            <a:lnSpc>
              <a:spcPct val="90000"/>
            </a:lnSpc>
            <a:spcBef>
              <a:spcPct val="0"/>
            </a:spcBef>
            <a:spcAft>
              <a:spcPct val="35000"/>
            </a:spcAft>
            <a:buNone/>
          </a:pPr>
          <a:r>
            <a:rPr lang="vi-VN" sz="5300" kern="1200" dirty="0"/>
            <a:t>Chữ kí viết tay</a:t>
          </a:r>
          <a:endParaRPr lang="en-US" sz="5300" kern="1200" dirty="0"/>
        </a:p>
      </dsp:txBody>
      <dsp:txXfrm>
        <a:off x="62055" y="148641"/>
        <a:ext cx="9019890" cy="1147095"/>
      </dsp:txXfrm>
    </dsp:sp>
    <dsp:sp modelId="{ED03F441-364E-4537-8BBB-A27AC84EB921}">
      <dsp:nvSpPr>
        <dsp:cNvPr id="0" name=""/>
        <dsp:cNvSpPr/>
      </dsp:nvSpPr>
      <dsp:spPr>
        <a:xfrm>
          <a:off x="0" y="1357791"/>
          <a:ext cx="9144000" cy="493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7310" rIns="376936" bIns="67310" numCol="1" spcCol="1270" anchor="t" anchorCtr="0">
          <a:noAutofit/>
        </a:bodyPr>
        <a:lstStyle/>
        <a:p>
          <a:pPr marL="285750" lvl="1" indent="-285750" algn="l" defTabSz="1822450" rtl="0">
            <a:lnSpc>
              <a:spcPct val="90000"/>
            </a:lnSpc>
            <a:spcBef>
              <a:spcPct val="0"/>
            </a:spcBef>
            <a:spcAft>
              <a:spcPct val="20000"/>
            </a:spcAft>
            <a:buChar char="•"/>
          </a:pPr>
          <a:r>
            <a:rPr lang="vi-VN" sz="4100" kern="1200"/>
            <a:t>Đặc trưng cho người kí, mỗi người có một chữ kí đặc trưng, không thể được tạo ra bởi người khác</a:t>
          </a:r>
          <a:endParaRPr lang="en-US" sz="4100" kern="1200"/>
        </a:p>
        <a:p>
          <a:pPr marL="285750" lvl="1" indent="-285750" algn="l" defTabSz="1822450" rtl="0">
            <a:lnSpc>
              <a:spcPct val="90000"/>
            </a:lnSpc>
            <a:spcBef>
              <a:spcPct val="0"/>
            </a:spcBef>
            <a:spcAft>
              <a:spcPct val="20000"/>
            </a:spcAft>
            <a:buChar char="•"/>
          </a:pPr>
          <a:r>
            <a:rPr lang="vi-VN" sz="4100" kern="1200" dirty="0"/>
            <a:t>Chữ kí gắn liền với</a:t>
          </a:r>
          <a:r>
            <a:rPr lang="en-US" sz="4100" kern="1200" dirty="0"/>
            <a:t> </a:t>
          </a:r>
          <a:r>
            <a:rPr lang="vi-VN" sz="4100" kern="1200" dirty="0"/>
            <a:t>một văn bản, không thể di chuyển sang văn bản khác</a:t>
          </a:r>
          <a:endParaRPr lang="en-US" sz="4100" kern="1200" dirty="0"/>
        </a:p>
        <a:p>
          <a:pPr marL="285750" lvl="1" indent="-285750" algn="l" defTabSz="1822450" rtl="0">
            <a:lnSpc>
              <a:spcPct val="90000"/>
            </a:lnSpc>
            <a:spcBef>
              <a:spcPct val="0"/>
            </a:spcBef>
            <a:spcAft>
              <a:spcPct val="20000"/>
            </a:spcAft>
            <a:buChar char="•"/>
          </a:pPr>
          <a:r>
            <a:rPr lang="vi-VN" sz="4100" kern="1200"/>
            <a:t>Mọi người đều có khả năng kiểm tra chữ kí của một người bất kì</a:t>
          </a:r>
          <a:endParaRPr lang="en-US" sz="4100" kern="1200"/>
        </a:p>
      </dsp:txBody>
      <dsp:txXfrm>
        <a:off x="0" y="1357791"/>
        <a:ext cx="9144000" cy="4936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3826"/>
          <a:ext cx="9144000" cy="15590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vi-VN" sz="6500" kern="1200" dirty="0"/>
            <a:t>Chữ kí số</a:t>
          </a:r>
          <a:endParaRPr lang="en-US" sz="6500" kern="1200" dirty="0"/>
        </a:p>
      </dsp:txBody>
      <dsp:txXfrm>
        <a:off x="76105" y="939931"/>
        <a:ext cx="8991790" cy="1406815"/>
      </dsp:txXfrm>
    </dsp:sp>
    <dsp:sp modelId="{ED03F441-364E-4537-8BBB-A27AC84EB921}">
      <dsp:nvSpPr>
        <dsp:cNvPr id="0" name=""/>
        <dsp:cNvSpPr/>
      </dsp:nvSpPr>
      <dsp:spPr>
        <a:xfrm>
          <a:off x="0" y="2422851"/>
          <a:ext cx="9144000" cy="309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82550" rIns="462280" bIns="82550" numCol="1" spcCol="1270" anchor="t" anchorCtr="0">
          <a:noAutofit/>
        </a:bodyPr>
        <a:lstStyle/>
        <a:p>
          <a:pPr marL="285750" lvl="1" indent="-285750" algn="l" defTabSz="2266950" rtl="0">
            <a:lnSpc>
              <a:spcPct val="90000"/>
            </a:lnSpc>
            <a:spcBef>
              <a:spcPct val="0"/>
            </a:spcBef>
            <a:spcAft>
              <a:spcPct val="20000"/>
            </a:spcAft>
            <a:buChar char="•"/>
          </a:pPr>
          <a:r>
            <a:rPr lang="vi-VN" sz="5100" kern="1200" dirty="0"/>
            <a:t>Là thông điệp dữ liệu (dãy bít)</a:t>
          </a:r>
          <a:endParaRPr lang="en-US" sz="5100" kern="1200" dirty="0"/>
        </a:p>
        <a:p>
          <a:pPr marL="285750" lvl="1" indent="-285750" algn="l" defTabSz="2266950" rtl="0">
            <a:lnSpc>
              <a:spcPct val="90000"/>
            </a:lnSpc>
            <a:spcBef>
              <a:spcPct val="0"/>
            </a:spcBef>
            <a:spcAft>
              <a:spcPct val="20000"/>
            </a:spcAft>
            <a:buChar char="•"/>
          </a:pPr>
          <a:r>
            <a:rPr lang="vi-VN" sz="5100" kern="1200" dirty="0"/>
            <a:t>Có các tính chất của chữ kí viết tay</a:t>
          </a:r>
          <a:endParaRPr lang="en-US" sz="5100" kern="1200" dirty="0"/>
        </a:p>
      </dsp:txBody>
      <dsp:txXfrm>
        <a:off x="0" y="2422851"/>
        <a:ext cx="9144000" cy="3094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39329"/>
          <a:ext cx="9144000" cy="10793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vi-VN" sz="4500" kern="1200" dirty="0"/>
            <a:t>Chữ kí số</a:t>
          </a:r>
          <a:endParaRPr lang="en-US" sz="4500" kern="1200" dirty="0"/>
        </a:p>
      </dsp:txBody>
      <dsp:txXfrm>
        <a:off x="52688" y="92017"/>
        <a:ext cx="9038624" cy="973949"/>
      </dsp:txXfrm>
    </dsp:sp>
    <dsp:sp modelId="{ED03F441-364E-4537-8BBB-A27AC84EB921}">
      <dsp:nvSpPr>
        <dsp:cNvPr id="0" name=""/>
        <dsp:cNvSpPr/>
      </dsp:nvSpPr>
      <dsp:spPr>
        <a:xfrm>
          <a:off x="0" y="1118654"/>
          <a:ext cx="9144000" cy="4098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7150" rIns="320040" bIns="57150" numCol="1" spcCol="1270" anchor="t" anchorCtr="0">
          <a:noAutofit/>
        </a:bodyPr>
        <a:lstStyle/>
        <a:p>
          <a:pPr marL="285750" lvl="1" indent="-285750" algn="l" defTabSz="1555750" rtl="0">
            <a:lnSpc>
              <a:spcPct val="90000"/>
            </a:lnSpc>
            <a:spcBef>
              <a:spcPct val="0"/>
            </a:spcBef>
            <a:spcAft>
              <a:spcPct val="20000"/>
            </a:spcAft>
            <a:buChar char="•"/>
          </a:pPr>
          <a:r>
            <a:rPr lang="vi-VN" sz="3500" kern="1200" dirty="0"/>
            <a:t>Đặc trưng cho người kí </a:t>
          </a:r>
          <a:r>
            <a:rPr lang="vi-VN" sz="3500" kern="1200" dirty="0">
              <a:sym typeface="Wingdings" pitchFamily="2" charset="2"/>
            </a:rPr>
            <a:t> phụ thuộc vào yếu tố bí mật của riêng người kí</a:t>
          </a:r>
          <a:endParaRPr lang="en-US" sz="3500" kern="1200" dirty="0"/>
        </a:p>
        <a:p>
          <a:pPr marL="285750" lvl="1" indent="-285750" algn="l" defTabSz="1555750" rtl="0">
            <a:lnSpc>
              <a:spcPct val="90000"/>
            </a:lnSpc>
            <a:spcBef>
              <a:spcPct val="0"/>
            </a:spcBef>
            <a:spcAft>
              <a:spcPct val="20000"/>
            </a:spcAft>
            <a:buChar char="•"/>
          </a:pPr>
          <a:r>
            <a:rPr lang="vi-VN" sz="3500" kern="1200" dirty="0"/>
            <a:t>Không thể chuyển chữ kí sang văn bản khác </a:t>
          </a:r>
          <a:r>
            <a:rPr lang="vi-VN" sz="3500" kern="1200" dirty="0">
              <a:sym typeface="Wingdings" pitchFamily="2" charset="2"/>
            </a:rPr>
            <a:t> chữ kí phụ thuộc vào chính văn bản</a:t>
          </a:r>
          <a:endParaRPr lang="en-US" sz="3500" kern="1200" dirty="0"/>
        </a:p>
        <a:p>
          <a:pPr marL="285750" lvl="1" indent="-285750" algn="l" defTabSz="1555750" rtl="0">
            <a:lnSpc>
              <a:spcPct val="90000"/>
            </a:lnSpc>
            <a:spcBef>
              <a:spcPct val="0"/>
            </a:spcBef>
            <a:spcAft>
              <a:spcPct val="20000"/>
            </a:spcAft>
            <a:buChar char="•"/>
          </a:pPr>
          <a:r>
            <a:rPr lang="vi-VN" sz="3500" kern="1200" dirty="0"/>
            <a:t>Người bất kì có thể kiểm tra </a:t>
          </a:r>
          <a:r>
            <a:rPr lang="vi-VN" sz="3500" kern="1200" dirty="0">
              <a:sym typeface="Wingdings" pitchFamily="2" charset="2"/>
            </a:rPr>
            <a:t>có một đại lượng công khai tương ứng với yếu tố bí mật</a:t>
          </a:r>
          <a:endParaRPr lang="en-US" sz="3500" kern="1200" dirty="0"/>
        </a:p>
      </dsp:txBody>
      <dsp:txXfrm>
        <a:off x="0" y="1118654"/>
        <a:ext cx="9144000" cy="4098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660A-42AA-428D-894C-B43FFF7BEB7A}">
      <dsp:nvSpPr>
        <dsp:cNvPr id="0" name=""/>
        <dsp:cNvSpPr/>
      </dsp:nvSpPr>
      <dsp:spPr>
        <a:xfrm>
          <a:off x="0" y="47214"/>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dirty="0">
              <a:sym typeface="Wingdings" pitchFamily="2" charset="2"/>
            </a:rPr>
            <a:t>Lưu lượng tăng gấp đôi</a:t>
          </a:r>
          <a:endParaRPr lang="en-US" sz="2700" kern="1200" dirty="0"/>
        </a:p>
      </dsp:txBody>
      <dsp:txXfrm>
        <a:off x="51371" y="98585"/>
        <a:ext cx="5308237" cy="949599"/>
      </dsp:txXfrm>
    </dsp:sp>
    <dsp:sp modelId="{8FA46BDA-A115-4012-9223-A870122C4E73}">
      <dsp:nvSpPr>
        <dsp:cNvPr id="0" name=""/>
        <dsp:cNvSpPr/>
      </dsp:nvSpPr>
      <dsp:spPr>
        <a:xfrm>
          <a:off x="0" y="1177316"/>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dirty="0"/>
            <a:t>Kích thước của m thường vượt quá khả năng tính toán hiện nay</a:t>
          </a:r>
          <a:endParaRPr lang="en-US" sz="2700" kern="1200" dirty="0"/>
        </a:p>
      </dsp:txBody>
      <dsp:txXfrm>
        <a:off x="51371" y="1228687"/>
        <a:ext cx="5308237" cy="94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891F1-E5D8-4C62-92FB-2781A1D6FBA0}">
      <dsp:nvSpPr>
        <dsp:cNvPr id="0" name=""/>
        <dsp:cNvSpPr/>
      </dsp:nvSpPr>
      <dsp:spPr>
        <a:xfrm>
          <a:off x="1381336" y="0"/>
          <a:ext cx="6381328" cy="6381328"/>
        </a:xfrm>
        <a:prstGeom prst="diamond">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F117B103-4207-420B-AC98-B22E54A359E3}">
      <dsp:nvSpPr>
        <dsp:cNvPr id="0" name=""/>
        <dsp:cNvSpPr/>
      </dsp:nvSpPr>
      <dsp:spPr>
        <a:xfrm>
          <a:off x="1987562" y="606226"/>
          <a:ext cx="2488717" cy="248871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vi-VN" sz="3600" kern="1200"/>
            <a:t>Đảm bảo tính bí mật</a:t>
          </a:r>
          <a:endParaRPr lang="en-US" sz="3600" kern="1200"/>
        </a:p>
      </dsp:txBody>
      <dsp:txXfrm>
        <a:off x="2109051" y="727715"/>
        <a:ext cx="2245739" cy="2245739"/>
      </dsp:txXfrm>
    </dsp:sp>
    <dsp:sp modelId="{4245BD29-550F-4617-8D8F-56FE5C2005AC}">
      <dsp:nvSpPr>
        <dsp:cNvPr id="0" name=""/>
        <dsp:cNvSpPr/>
      </dsp:nvSpPr>
      <dsp:spPr>
        <a:xfrm>
          <a:off x="4667719" y="606226"/>
          <a:ext cx="2488717" cy="2488717"/>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vi-VN" sz="3600" kern="1200"/>
            <a:t>Đảm bảo tính toàn vẹn</a:t>
          </a:r>
          <a:endParaRPr lang="en-US" sz="3600" kern="1200"/>
        </a:p>
      </dsp:txBody>
      <dsp:txXfrm>
        <a:off x="4789208" y="727715"/>
        <a:ext cx="2245739" cy="2245739"/>
      </dsp:txXfrm>
    </dsp:sp>
    <dsp:sp modelId="{C5CA68DA-CF0D-4C8E-9C02-17C12876427F}">
      <dsp:nvSpPr>
        <dsp:cNvPr id="0" name=""/>
        <dsp:cNvSpPr/>
      </dsp:nvSpPr>
      <dsp:spPr>
        <a:xfrm>
          <a:off x="1987562" y="3286383"/>
          <a:ext cx="2488717" cy="2488717"/>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vi-VN" sz="3600" kern="1200"/>
            <a:t>Đảm bảo tính xác thực</a:t>
          </a:r>
          <a:endParaRPr lang="en-US" sz="3600" kern="1200"/>
        </a:p>
      </dsp:txBody>
      <dsp:txXfrm>
        <a:off x="2109051" y="3407872"/>
        <a:ext cx="2245739" cy="2245739"/>
      </dsp:txXfrm>
    </dsp:sp>
    <dsp:sp modelId="{2036A5B8-3CF0-4AF6-85D4-0BDF131A4C63}">
      <dsp:nvSpPr>
        <dsp:cNvPr id="0" name=""/>
        <dsp:cNvSpPr/>
      </dsp:nvSpPr>
      <dsp:spPr>
        <a:xfrm>
          <a:off x="4667719" y="3286383"/>
          <a:ext cx="2488717" cy="2488717"/>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vi-VN" sz="3600" kern="1200"/>
            <a:t>Đảm bảo tính chống chối bỏ</a:t>
          </a:r>
          <a:endParaRPr lang="en-US" sz="3600" kern="1200"/>
        </a:p>
      </dsp:txBody>
      <dsp:txXfrm>
        <a:off x="4789208" y="3407872"/>
        <a:ext cx="2245739" cy="22457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0" kern="1200" noProof="0" dirty="0"/>
            <a:t>Tổng quan về mật mã</a:t>
          </a:r>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a:t>1</a:t>
          </a:r>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b="1" kern="1200" noProof="0" dirty="0"/>
            <a:t>Đảm bảo tính bí mật</a:t>
          </a:r>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b="1" kern="1200" noProof="0" dirty="0"/>
            <a:t>2</a:t>
          </a:r>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toàn vẹn</a:t>
          </a:r>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3</a:t>
          </a:r>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Đảm bảo tính xác thực</a:t>
          </a:r>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4</a:t>
          </a:r>
        </a:p>
      </dsp:txBody>
      <dsp:txXfrm>
        <a:off x="113350" y="3430502"/>
        <a:ext cx="547300" cy="547300"/>
      </dsp:txXfrm>
    </dsp:sp>
    <dsp:sp modelId="{1211438C-2C3B-4CC4-A81C-39099D487313}">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marL="0" lvl="0" indent="0" algn="l" defTabSz="1911350">
            <a:lnSpc>
              <a:spcPct val="90000"/>
            </a:lnSpc>
            <a:spcBef>
              <a:spcPct val="0"/>
            </a:spcBef>
            <a:spcAft>
              <a:spcPct val="35000"/>
            </a:spcAft>
            <a:buNone/>
          </a:pPr>
          <a:r>
            <a:rPr lang="vi-VN" sz="4300" kern="1200" noProof="0" dirty="0"/>
            <a:t>Xác thực thực thể</a:t>
          </a:r>
        </a:p>
      </dsp:txBody>
      <dsp:txXfrm rot="-5400000">
        <a:off x="928799" y="4364444"/>
        <a:ext cx="6731094" cy="831136"/>
      </dsp:txXfrm>
    </dsp:sp>
    <dsp:sp modelId="{1F274982-A411-4BB5-B9ED-B9B2EEF63CD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vi-VN" sz="4100" kern="1200" noProof="0" dirty="0"/>
            <a:t>5</a:t>
          </a:r>
        </a:p>
      </dsp:txBody>
      <dsp:txXfrm>
        <a:off x="113350" y="4506362"/>
        <a:ext cx="547300" cy="54730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20.09.2021</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20.09.2021</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a:solidFill>
                  <a:schemeClr val="tx1"/>
                </a:solidFill>
                <a:effectLst/>
                <a:latin typeface="+mn-lt"/>
                <a:ea typeface="+mn-ea"/>
                <a:cs typeface="+mn-cs"/>
              </a:rPr>
              <a:t>Đối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xứng</a:t>
            </a:r>
            <a:r>
              <a:rPr lang="en-US"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symmetry</a:t>
            </a:r>
          </a:p>
          <a:p>
            <a:pPr rtl="0"/>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xứng</a:t>
            </a:r>
            <a:r>
              <a:rPr lang="en-US" sz="1200" b="0" i="0" kern="1200" baseline="0" dirty="0">
                <a:solidFill>
                  <a:schemeClr val="tx1"/>
                </a:solidFill>
                <a:effectLst/>
                <a:latin typeface="+mn-lt"/>
                <a:ea typeface="+mn-ea"/>
                <a:cs typeface="+mn-cs"/>
              </a:rPr>
              <a:t> - Asymmetrical</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182397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37222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a:t>exFAT</a:t>
            </a:r>
            <a:r>
              <a:rPr lang="vi-VN" baseline="0" dirty="0"/>
              <a:t> là hệ quản trị tập tin được Microsoft phát triển nhắm đến thiết bị lưu trữ ngoại vi và cho máy ảnh, máy quay, điện thoại... </a:t>
            </a:r>
            <a:r>
              <a:rPr lang="vi-VN" baseline="0"/>
              <a:t>Nó được hỗ trợ bởi cả Windows và Linux, Mac OS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a:t>EFS - Encrypting File System. Encrypted Files and Folders</a:t>
            </a:r>
            <a:r>
              <a:rPr lang="vi-VN" dirty="0"/>
              <a:t>, http://ntfs.com/internals-encrypted-files.htm</a:t>
            </a:r>
          </a:p>
          <a:p>
            <a:pPr marL="171394" indent="-171394">
              <a:buFont typeface="Wingdings" pitchFamily="2" charset="2"/>
              <a:buChar char="§"/>
            </a:pPr>
            <a:r>
              <a:rPr lang="en-US" dirty="0"/>
              <a:t>DES-X</a:t>
            </a:r>
            <a:r>
              <a:rPr lang="vi-VN" dirty="0"/>
              <a:t>, http://en.wikipedia.org/wiki/DES-X</a:t>
            </a:r>
          </a:p>
          <a:p>
            <a:pPr marL="171394" indent="-171394">
              <a:buFont typeface="Wingdings" pitchFamily="2" charset="2"/>
              <a:buChar char="§"/>
            </a:pPr>
            <a:r>
              <a:rPr lang="en-US" dirty="0"/>
              <a:t>Changes in EFS</a:t>
            </a:r>
            <a:r>
              <a:rPr lang="vi-VN" dirty="0"/>
              <a:t>, https://technet.microsoft.com/en-us/library/dd630631%28v=ws.10%29.aspx</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232460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a:t>Hardware-based full disk encryption</a:t>
            </a:r>
            <a:r>
              <a:rPr lang="vi-VN" dirty="0"/>
              <a:t>, http://en.wikipedia.org/wiki/Hardware-based_full_disk_encryption</a:t>
            </a:r>
          </a:p>
          <a:p>
            <a:pPr marL="171394" indent="-171394">
              <a:buFont typeface="Wingdings" pitchFamily="2" charset="2"/>
              <a:buChar char="§"/>
            </a:pPr>
            <a:r>
              <a:rPr lang="en-US" dirty="0"/>
              <a:t>HDD FDE is made by HDD vendors using the OPAL and Enterprise standards developed by the Trusted Computing Group.[1] Key management takes place within the hard disk controller and encryption keys are 128 or 256 bit Advanced Encryption Standard (AES) keys. Authentication on power up of the drive must still take place within the CPU via either a software pre-boot authentication environment (i.e., with a software-based full disk encryption component - hybrid full disk encryption) or with a BIOS password.</a:t>
            </a:r>
            <a:endParaRPr lang="vi-VN" dirty="0"/>
          </a:p>
          <a:p>
            <a:pPr marL="171394" indent="-171394">
              <a:buFont typeface="Wingdings" pitchFamily="2" charset="2"/>
              <a:buChar char="§"/>
            </a:pPr>
            <a:r>
              <a:rPr lang="en-US" dirty="0"/>
              <a:t>Within a standard hard drive form factor case both the </a:t>
            </a:r>
            <a:r>
              <a:rPr lang="en-US" dirty="0" err="1"/>
              <a:t>encryptor</a:t>
            </a:r>
            <a:r>
              <a:rPr lang="en-US" dirty="0"/>
              <a:t> (BC) and a smaller form factor, commercially available, hard disk drive is enclosed.</a:t>
            </a:r>
            <a:endParaRPr lang="vi-VN" dirty="0"/>
          </a:p>
          <a:p>
            <a:pPr marL="171394" indent="-171394">
              <a:buFont typeface="Wingdings" pitchFamily="2" charset="2"/>
              <a:buChar char="§"/>
            </a:pPr>
            <a:r>
              <a:rPr lang="en-US" dirty="0"/>
              <a:t>The </a:t>
            </a:r>
            <a:r>
              <a:rPr lang="en-US" dirty="0" err="1"/>
              <a:t>encryptor</a:t>
            </a:r>
            <a:r>
              <a:rPr lang="en-US" dirty="0"/>
              <a:t> bridge and chipset (BC) is placed between the computer and the standard hard disk drive, encrypting every sector written to it.</a:t>
            </a:r>
            <a:endParaRPr lang="vi-VN" dirty="0"/>
          </a:p>
          <a:p>
            <a:pPr marL="171394" indent="-171394">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944354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a:t>How to Make </a:t>
            </a:r>
            <a:r>
              <a:rPr lang="en-US" dirty="0" err="1"/>
              <a:t>BitLocker</a:t>
            </a:r>
            <a:r>
              <a:rPr lang="en-US" dirty="0"/>
              <a:t> Use 256-bit AES Encryption Instead of 128-bit AES</a:t>
            </a:r>
            <a:r>
              <a:rPr lang="vi-VN" dirty="0"/>
              <a:t>, http://www.howtogeek.com/193649/how-to-make-bitlocker-use-256-bit-aes-encryption-instead-of-128-bit-aes/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a:t>Để</a:t>
            </a:r>
            <a:r>
              <a:rPr lang="vi-VN" baseline="0" dirty="0"/>
              <a:t> mã hóa một ổ đĩa nào đó, ví dụ ổ đĩa USB Flash, nhấn chuột phải vào ổ đĩa đó và chọn «Turn on BitLocker...»</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https://www.kali.org/downloads/</a:t>
            </a:r>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https://www.kali.org/downloads/</a:t>
            </a:r>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https://upload.wikimedia.org/wikipedia/commons/thumb/0/08/MAC.svg/661px-MAC.svg.png</a:t>
            </a:r>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Thực</a:t>
            </a:r>
            <a:r>
              <a:rPr lang="vi-VN" baseline="0" dirty="0"/>
              <a:t> ra, muốn đảm bảo tính chống chối bỏ thì phải có một yếu tố nữa gắn kèm với thông điệp, đó là nhãn thời gian (time stamp). Nhãn thời gian giúp chứng minh rằng thông điệp được ký ở thời điểm mà khóa bí mật của người ký là hợp lệ (chưa hết hạn, chưa bị lộ...)</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https://www.strikehawk.com/shopping-cart-security/secure-email-services/email-ssl-certificate/</a:t>
            </a:r>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417673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a:t>Yêu</a:t>
            </a:r>
            <a:r>
              <a:rPr lang="vi-VN" baseline="0" dirty="0"/>
              <a:t> cầu MỖI sinh viên nêu đặc trưng của MỘT hệ mật</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59537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Khóa</a:t>
            </a:r>
            <a:r>
              <a:rPr lang="vi-VN" baseline="0" dirty="0"/>
              <a:t> bí mật được chia sẻ bởi 2 bên </a:t>
            </a:r>
            <a:r>
              <a:rPr lang="vi-VN" baseline="0" dirty="0">
                <a:sym typeface="Wingdings" pitchFamily="2" charset="2"/>
              </a:rPr>
              <a:t> không có khả năng chống chối bỏ</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Khóa</a:t>
            </a:r>
            <a:r>
              <a:rPr lang="vi-VN" baseline="0" dirty="0"/>
              <a:t> bí mật được chia sẻ bởi 2 bên </a:t>
            </a:r>
            <a:r>
              <a:rPr lang="vi-VN" baseline="0" dirty="0">
                <a:sym typeface="Wingdings" pitchFamily="2" charset="2"/>
              </a:rPr>
              <a:t> không có khả năng chống chối bỏ</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Mã</a:t>
            </a:r>
            <a:r>
              <a:rPr lang="vi-VN" baseline="0" dirty="0"/>
              <a:t> hóa và giải mã thực hiện trên hai khóa khác nhau nhưng có liên quan đến nhau</a:t>
            </a:r>
          </a:p>
          <a:p>
            <a:pPr marL="171450" indent="-171450">
              <a:buFontTx/>
              <a:buChar char="-"/>
            </a:pPr>
            <a:r>
              <a:rPr lang="vi-VN" baseline="0" dirty="0"/>
              <a:t>Mã hóa thực hiện trên khóa CÔNG KHAI của NGƯỜI NHẬN</a:t>
            </a:r>
          </a:p>
          <a:p>
            <a:pPr marL="171450" indent="-171450">
              <a:buFontTx/>
              <a:buChar char="-"/>
            </a:pPr>
            <a:r>
              <a:rPr lang="vi-VN" baseline="0" dirty="0"/>
              <a:t>Giải mã thực hiện trên khóa BÍ MẬT của NGƯỜI NHẬN</a:t>
            </a:r>
          </a:p>
          <a:p>
            <a:pPr marL="171450" indent="-171450">
              <a:buFontTx/>
              <a:buChar char="-"/>
            </a:pPr>
            <a:r>
              <a:rPr lang="vi-VN" baseline="0" dirty="0"/>
              <a:t>Không thể tìm ra khóa bí mật từ khóa công khai</a:t>
            </a:r>
          </a:p>
          <a:p>
            <a:pPr marL="628650" lvl="1" indent="-171450">
              <a:buFont typeface="Arial" pitchFamily="34" charset="0"/>
              <a:buChar char="•"/>
            </a:pPr>
            <a:r>
              <a:rPr lang="vi-VN" baseline="0" dirty="0"/>
              <a:t>Khóa phải có kích thước lớn</a:t>
            </a:r>
          </a:p>
          <a:p>
            <a:pPr marL="628650" lvl="1" indent="-171450">
              <a:buFont typeface="Arial" pitchFamily="34" charset="0"/>
              <a:buChar char="•"/>
            </a:pPr>
            <a:r>
              <a:rPr lang="vi-VN" baseline="0" dirty="0"/>
              <a:t>Bài toán tìm khóa bí mật từ khóa công khai phải có độ phức tạp tính toán làm mũ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vi-VN" sz="1200" b="0" i="0" u="none" strike="noStrike" kern="1200" cap="none" spc="0" normalizeH="0" baseline="0" noProof="0" dirty="0">
                <a:ln>
                  <a:noFill/>
                </a:ln>
                <a:solidFill>
                  <a:prstClr val="black"/>
                </a:solidFill>
                <a:effectLst/>
                <a:uLnTx/>
                <a:uFillTx/>
                <a:latin typeface="+mn-lt"/>
                <a:ea typeface="+mn-ea"/>
                <a:cs typeface="+mn-cs"/>
              </a:rPr>
              <a:t>Khóa công khai của mỗi người là duy nhất</a:t>
            </a:r>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287331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95043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7504" y="116632"/>
            <a:ext cx="8928992" cy="6624736"/>
          </a:xfrm>
        </p:spPr>
        <p:txBody>
          <a:bodyPr anchor="ctr"/>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ục lục phụ">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dirty="0"/>
              <a:t>Click to 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4202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14.</a:t>
            </a:r>
            <a:fld id="{CEB724B6-3B17-4BF4-821D-8FF758DB161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77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A63A28-6375-4CE5-A4EA-EBD28E7AB6F4}" type="slidenum">
              <a:rPr lang="en-US" altLang="en-US"/>
              <a:pPr/>
              <a:t>‹#›</a:t>
            </a:fld>
            <a:endParaRPr lang="en-US" altLang="en-US"/>
          </a:p>
        </p:txBody>
      </p:sp>
    </p:spTree>
    <p:extLst>
      <p:ext uri="{BB962C8B-B14F-4D97-AF65-F5344CB8AC3E}">
        <p14:creationId xmlns:p14="http://schemas.microsoft.com/office/powerpoint/2010/main" val="2230562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3" r:id="rId4"/>
    <p:sldLayoutId id="2147483654" r:id="rId5"/>
    <p:sldLayoutId id="2147483656"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4" Type="http://schemas.openxmlformats.org/officeDocument/2006/relationships/image" Target="../media/image7.gif"/><Relationship Id="rId9" Type="http://schemas.openxmlformats.org/officeDocument/2006/relationships/oleObject" Target="../embeddings/oleObject3.bin"/><Relationship Id="rId1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notesSlide" Target="../notesSlides/notesSlide8.xml"/><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15.gi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en-US" dirty="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a:t>Bài </a:t>
            </a:r>
            <a:r>
              <a:rPr lang="en-US"/>
              <a:t>6</a:t>
            </a:r>
            <a:r>
              <a:rPr lang="vi-VN"/>
              <a:t>. </a:t>
            </a:r>
            <a:r>
              <a:rPr lang="vi-VN" dirty="0"/>
              <a:t>Đảm bảo an toàn thông tin </a:t>
            </a:r>
            <a:br>
              <a:rPr lang="vi-VN" dirty="0"/>
            </a:br>
            <a:r>
              <a:rPr lang="vi-VN" dirty="0"/>
              <a:t>bằng mật mã</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So sánh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7" name="TextBox 6"/>
          <p:cNvSpPr txBox="1"/>
          <p:nvPr/>
        </p:nvSpPr>
        <p:spPr>
          <a:xfrm>
            <a:off x="323528" y="626840"/>
            <a:ext cx="3317155" cy="1200329"/>
          </a:xfrm>
          <a:prstGeom prst="rect">
            <a:avLst/>
          </a:prstGeom>
          <a:noFill/>
        </p:spPr>
        <p:txBody>
          <a:bodyPr wrap="square" rtlCol="0">
            <a:spAutoFit/>
          </a:bodyPr>
          <a:lstStyle/>
          <a:p>
            <a:pPr algn="ctr"/>
            <a:r>
              <a:rPr lang="vi-VN" sz="3600" b="1" dirty="0"/>
              <a:t>Mật mã đối xứng</a:t>
            </a:r>
            <a:endParaRPr lang="en-US" sz="3600" b="1" dirty="0"/>
          </a:p>
        </p:txBody>
      </p:sp>
      <p:sp>
        <p:nvSpPr>
          <p:cNvPr id="8" name="TextBox 7"/>
          <p:cNvSpPr txBox="1"/>
          <p:nvPr/>
        </p:nvSpPr>
        <p:spPr>
          <a:xfrm>
            <a:off x="4644009" y="620688"/>
            <a:ext cx="4032447" cy="1200329"/>
          </a:xfrm>
          <a:prstGeom prst="rect">
            <a:avLst/>
          </a:prstGeom>
          <a:noFill/>
        </p:spPr>
        <p:txBody>
          <a:bodyPr wrap="square" rtlCol="0">
            <a:spAutoFit/>
          </a:bodyPr>
          <a:lstStyle/>
          <a:p>
            <a:pPr algn="ctr"/>
            <a:r>
              <a:rPr lang="vi-VN" sz="3600" b="1" dirty="0"/>
              <a:t>Mật mã khóa công khai</a:t>
            </a:r>
            <a:endParaRPr lang="en-US" sz="3600" b="1" dirty="0"/>
          </a:p>
        </p:txBody>
      </p:sp>
      <p:cxnSp>
        <p:nvCxnSpPr>
          <p:cNvPr id="10" name="Straight Connector 9"/>
          <p:cNvCxnSpPr/>
          <p:nvPr/>
        </p:nvCxnSpPr>
        <p:spPr>
          <a:xfrm>
            <a:off x="4355976" y="626840"/>
            <a:ext cx="0" cy="5682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608" y="2060848"/>
            <a:ext cx="3312368" cy="1815882"/>
          </a:xfrm>
          <a:prstGeom prst="rect">
            <a:avLst/>
          </a:prstGeom>
          <a:noFill/>
        </p:spPr>
        <p:txBody>
          <a:bodyPr wrap="square" rtlCol="0">
            <a:spAutoFit/>
          </a:bodyPr>
          <a:lstStyle/>
          <a:p>
            <a:r>
              <a:rPr lang="vi-VN" sz="2800" dirty="0"/>
              <a:t>Các bên CẦN thỏa thuận trước khóa bí mật cần dùng; số lượng khóa lớn</a:t>
            </a:r>
            <a:endParaRPr lang="en-US" sz="2800" dirty="0"/>
          </a:p>
        </p:txBody>
      </p:sp>
      <p:sp>
        <p:nvSpPr>
          <p:cNvPr id="12" name="TextBox 11"/>
          <p:cNvSpPr txBox="1"/>
          <p:nvPr/>
        </p:nvSpPr>
        <p:spPr>
          <a:xfrm>
            <a:off x="5652120" y="2060848"/>
            <a:ext cx="3312368" cy="1815882"/>
          </a:xfrm>
          <a:prstGeom prst="rect">
            <a:avLst/>
          </a:prstGeom>
          <a:noFill/>
        </p:spPr>
        <p:txBody>
          <a:bodyPr wrap="square" rtlCol="0">
            <a:spAutoFit/>
          </a:bodyPr>
          <a:lstStyle/>
          <a:p>
            <a:r>
              <a:rPr lang="vi-VN" sz="2800" dirty="0"/>
              <a:t>Các bên KHÔNG CẦN thỏa thuận trước về khóa; số lượng khóa nhỏ</a:t>
            </a:r>
            <a:endParaRPr lang="en-US" sz="2800" dirty="0"/>
          </a:p>
        </p:txBody>
      </p:sp>
      <p:sp>
        <p:nvSpPr>
          <p:cNvPr id="13" name="AutoShape 2" desc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1" y="221676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222" y="2185199"/>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275332" y="3993360"/>
            <a:ext cx="3080643" cy="2677656"/>
          </a:xfrm>
          <a:prstGeom prst="rect">
            <a:avLst/>
          </a:prstGeom>
          <a:noFill/>
        </p:spPr>
        <p:txBody>
          <a:bodyPr wrap="square" rtlCol="0">
            <a:spAutoFit/>
          </a:bodyPr>
          <a:lstStyle/>
          <a:p>
            <a:r>
              <a:rPr lang="vi-VN" sz="2800" dirty="0"/>
              <a:t>Gồm các phép toán với bít, byte nên tốc độ CAO </a:t>
            </a:r>
            <a:r>
              <a:rPr lang="vi-VN" sz="2800" dirty="0">
                <a:sym typeface="Wingdings" pitchFamily="2" charset="2"/>
              </a:rPr>
              <a:t> có thể xử lý lượng LỚN dữ liệu</a:t>
            </a:r>
            <a:endParaRPr lang="en-US" sz="2800" dirty="0"/>
          </a:p>
        </p:txBody>
      </p:sp>
      <p:sp>
        <p:nvSpPr>
          <p:cNvPr id="21" name="TextBox 20"/>
          <p:cNvSpPr txBox="1"/>
          <p:nvPr/>
        </p:nvSpPr>
        <p:spPr>
          <a:xfrm>
            <a:off x="5652120" y="3993360"/>
            <a:ext cx="3312368" cy="2246769"/>
          </a:xfrm>
          <a:prstGeom prst="rect">
            <a:avLst/>
          </a:prstGeom>
          <a:noFill/>
        </p:spPr>
        <p:txBody>
          <a:bodyPr wrap="square" rtlCol="0">
            <a:spAutoFit/>
          </a:bodyPr>
          <a:lstStyle/>
          <a:p>
            <a:r>
              <a:rPr lang="vi-VN" sz="2800" dirty="0"/>
              <a:t>Thực hiện tính toán với số rất lớn nên tốc độ THẤP </a:t>
            </a:r>
            <a:r>
              <a:rPr lang="vi-VN" sz="2800" dirty="0">
                <a:sym typeface="Wingdings" pitchFamily="2" charset="2"/>
              </a:rPr>
              <a:t> chỉ phù hợp với lượng NHỎ dữ liệu</a:t>
            </a:r>
            <a:endParaRPr lang="en-US" sz="2800" dirty="0"/>
          </a:p>
        </p:txBody>
      </p:sp>
      <p:pic>
        <p:nvPicPr>
          <p:cNvPr id="22"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8345" y="402492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993360"/>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292473" y="3224872"/>
            <a:ext cx="6403727" cy="208586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b="1" dirty="0"/>
              <a:t>Sử dụng mật mã đối xứng</a:t>
            </a:r>
          </a:p>
          <a:p>
            <a:pPr algn="ctr"/>
            <a:r>
              <a:rPr lang="en-US" sz="3600" b="1" dirty="0"/>
              <a:t>hay</a:t>
            </a:r>
          </a:p>
          <a:p>
            <a:pPr algn="ctr"/>
            <a:r>
              <a:rPr lang="en-US" sz="3600" b="1" dirty="0"/>
              <a:t>mật mã khóa công khai?</a:t>
            </a:r>
          </a:p>
        </p:txBody>
      </p:sp>
    </p:spTree>
    <p:extLst>
      <p:ext uri="{BB962C8B-B14F-4D97-AF65-F5344CB8AC3E}">
        <p14:creationId xmlns:p14="http://schemas.microsoft.com/office/powerpoint/2010/main" val="3575484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Sử dụng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
        <p:nvSpPr>
          <p:cNvPr id="6" name="TextBox 5"/>
          <p:cNvSpPr txBox="1"/>
          <p:nvPr/>
        </p:nvSpPr>
        <p:spPr>
          <a:xfrm>
            <a:off x="1149346" y="1988839"/>
            <a:ext cx="792088" cy="461665"/>
          </a:xfrm>
          <a:prstGeom prst="rect">
            <a:avLst/>
          </a:prstGeom>
          <a:noFill/>
          <a:ln>
            <a:solidFill>
              <a:schemeClr val="tx1"/>
            </a:solidFill>
          </a:ln>
        </p:spPr>
        <p:txBody>
          <a:bodyPr wrap="square" rtlCol="0">
            <a:spAutoFit/>
          </a:bodyPr>
          <a:lstStyle/>
          <a:p>
            <a:pPr algn="ctr"/>
            <a:r>
              <a:rPr lang="vi-VN" sz="2400" b="1" dirty="0"/>
              <a:t>K</a:t>
            </a:r>
            <a:endParaRPr lang="en-US" sz="2400" b="1" dirty="0"/>
          </a:p>
        </p:txBody>
      </p:sp>
      <p:sp>
        <p:nvSpPr>
          <p:cNvPr id="9" name="Rectangle 8"/>
          <p:cNvSpPr/>
          <p:nvPr/>
        </p:nvSpPr>
        <p:spPr>
          <a:xfrm>
            <a:off x="611560" y="752550"/>
            <a:ext cx="1867659"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t>Bộ sinh số ngẫu nhiên</a:t>
            </a:r>
            <a:endParaRPr lang="en-US" sz="2400" dirty="0"/>
          </a:p>
        </p:txBody>
      </p:sp>
      <p:cxnSp>
        <p:nvCxnSpPr>
          <p:cNvPr id="11" name="Straight Arrow Connector 10"/>
          <p:cNvCxnSpPr>
            <a:stCxn id="9" idx="2"/>
            <a:endCxn id="6" idx="0"/>
          </p:cNvCxnSpPr>
          <p:nvPr/>
        </p:nvCxnSpPr>
        <p:spPr>
          <a:xfrm>
            <a:off x="1545390" y="1544638"/>
            <a:ext cx="0" cy="444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47761" y="1988839"/>
            <a:ext cx="2142239" cy="461665"/>
          </a:xfrm>
          <a:prstGeom prst="rect">
            <a:avLst/>
          </a:prstGeom>
          <a:noFill/>
          <a:ln>
            <a:solidFill>
              <a:schemeClr val="tx1"/>
            </a:solidFill>
          </a:ln>
        </p:spPr>
        <p:txBody>
          <a:bodyPr wrap="square" rtlCol="0">
            <a:spAutoFit/>
          </a:bodyPr>
          <a:lstStyle/>
          <a:p>
            <a:pPr algn="ctr"/>
            <a:r>
              <a:rPr lang="vi-VN" sz="2400" b="1" dirty="0"/>
              <a:t>Bản rõ M</a:t>
            </a:r>
            <a:endParaRPr lang="en-US" sz="2400" b="1" baseline="-25000" dirty="0"/>
          </a:p>
        </p:txBody>
      </p:sp>
      <p:sp>
        <p:nvSpPr>
          <p:cNvPr id="21" name="Oval 20"/>
          <p:cNvSpPr/>
          <p:nvPr/>
        </p:nvSpPr>
        <p:spPr>
          <a:xfrm>
            <a:off x="2483765" y="2956756"/>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t>SE</a:t>
            </a:r>
            <a:endParaRPr lang="en-US" sz="2400" b="1" dirty="0"/>
          </a:p>
        </p:txBody>
      </p:sp>
      <p:cxnSp>
        <p:nvCxnSpPr>
          <p:cNvPr id="28" name="Elbow Connector 27"/>
          <p:cNvCxnSpPr>
            <a:stCxn id="6" idx="3"/>
            <a:endCxn id="21" idx="2"/>
          </p:cNvCxnSpPr>
          <p:nvPr/>
        </p:nvCxnSpPr>
        <p:spPr>
          <a:xfrm>
            <a:off x="1941434" y="2219672"/>
            <a:ext cx="542331" cy="1205137"/>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77337" y="4149080"/>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t>AE</a:t>
            </a:r>
            <a:endParaRPr lang="en-US" sz="2400" b="1" dirty="0"/>
          </a:p>
        </p:txBody>
      </p:sp>
      <p:cxnSp>
        <p:nvCxnSpPr>
          <p:cNvPr id="33" name="Straight Arrow Connector 32"/>
          <p:cNvCxnSpPr>
            <a:stCxn id="6" idx="2"/>
            <a:endCxn id="31" idx="0"/>
          </p:cNvCxnSpPr>
          <p:nvPr/>
        </p:nvCxnSpPr>
        <p:spPr>
          <a:xfrm>
            <a:off x="1545390" y="2450504"/>
            <a:ext cx="0" cy="16985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88" y="3193976"/>
            <a:ext cx="792088" cy="461665"/>
          </a:xfrm>
          <a:prstGeom prst="rect">
            <a:avLst/>
          </a:prstGeom>
          <a:noFill/>
          <a:ln>
            <a:solidFill>
              <a:schemeClr val="tx1"/>
            </a:solidFill>
          </a:ln>
        </p:spPr>
        <p:txBody>
          <a:bodyPr wrap="square" rtlCol="0">
            <a:spAutoFit/>
          </a:bodyPr>
          <a:lstStyle/>
          <a:p>
            <a:pPr algn="ctr"/>
            <a:r>
              <a:rPr lang="vi-VN" sz="2400" b="1" dirty="0"/>
              <a:t>KP</a:t>
            </a:r>
            <a:r>
              <a:rPr lang="vi-VN" sz="2400" b="1" baseline="-25000" dirty="0"/>
              <a:t>B</a:t>
            </a:r>
            <a:endParaRPr lang="en-US" sz="2400" b="1" baseline="-25000" dirty="0"/>
          </a:p>
        </p:txBody>
      </p:sp>
      <p:cxnSp>
        <p:nvCxnSpPr>
          <p:cNvPr id="39" name="Elbow Connector 38"/>
          <p:cNvCxnSpPr>
            <a:stCxn id="37" idx="2"/>
            <a:endCxn id="31" idx="2"/>
          </p:cNvCxnSpPr>
          <p:nvPr/>
        </p:nvCxnSpPr>
        <p:spPr>
          <a:xfrm rot="16200000" flipH="1">
            <a:off x="261488" y="3801284"/>
            <a:ext cx="961492" cy="6702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83765" y="5085185"/>
            <a:ext cx="1584179" cy="461665"/>
          </a:xfrm>
          <a:prstGeom prst="rect">
            <a:avLst/>
          </a:prstGeom>
          <a:noFill/>
          <a:ln>
            <a:solidFill>
              <a:schemeClr val="tx1"/>
            </a:solidFill>
          </a:ln>
        </p:spPr>
        <p:txBody>
          <a:bodyPr wrap="square" rtlCol="0">
            <a:spAutoFit/>
          </a:bodyPr>
          <a:lstStyle/>
          <a:p>
            <a:pPr algn="ctr"/>
            <a:r>
              <a:rPr lang="vi-VN" sz="2400" b="1" dirty="0"/>
              <a:t>EK</a:t>
            </a:r>
            <a:endParaRPr lang="en-US" sz="2400" b="1" dirty="0"/>
          </a:p>
        </p:txBody>
      </p:sp>
      <p:sp>
        <p:nvSpPr>
          <p:cNvPr id="44" name="TextBox 43"/>
          <p:cNvSpPr txBox="1"/>
          <p:nvPr/>
        </p:nvSpPr>
        <p:spPr>
          <a:xfrm>
            <a:off x="4067944" y="5085184"/>
            <a:ext cx="3384376" cy="461665"/>
          </a:xfrm>
          <a:prstGeom prst="rect">
            <a:avLst/>
          </a:prstGeom>
          <a:noFill/>
          <a:ln>
            <a:solidFill>
              <a:schemeClr val="tx1"/>
            </a:solidFill>
          </a:ln>
        </p:spPr>
        <p:txBody>
          <a:bodyPr wrap="square" rtlCol="0">
            <a:spAutoFit/>
          </a:bodyPr>
          <a:lstStyle/>
          <a:p>
            <a:pPr algn="ctr"/>
            <a:r>
              <a:rPr lang="vi-VN" sz="2400" b="1" dirty="0"/>
              <a:t>Bản mã</a:t>
            </a:r>
            <a:endParaRPr lang="en-US" sz="2400" b="1" dirty="0"/>
          </a:p>
        </p:txBody>
      </p:sp>
      <p:cxnSp>
        <p:nvCxnSpPr>
          <p:cNvPr id="46" name="Elbow Connector 45"/>
          <p:cNvCxnSpPr>
            <a:stCxn id="31" idx="6"/>
            <a:endCxn id="43" idx="0"/>
          </p:cNvCxnSpPr>
          <p:nvPr/>
        </p:nvCxnSpPr>
        <p:spPr>
          <a:xfrm>
            <a:off x="2013442" y="4617133"/>
            <a:ext cx="1262413" cy="46805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6"/>
            <a:endCxn id="44" idx="0"/>
          </p:cNvCxnSpPr>
          <p:nvPr/>
        </p:nvCxnSpPr>
        <p:spPr>
          <a:xfrm>
            <a:off x="3419870" y="3424809"/>
            <a:ext cx="2340262" cy="16603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6861155" y="4617132"/>
            <a:ext cx="203132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6861155" y="4019862"/>
            <a:ext cx="2031325" cy="584775"/>
          </a:xfrm>
          <a:prstGeom prst="rect">
            <a:avLst/>
          </a:prstGeom>
          <a:noFill/>
        </p:spPr>
        <p:txBody>
          <a:bodyPr wrap="none" rtlCol="0">
            <a:spAutoFit/>
          </a:bodyPr>
          <a:lstStyle/>
          <a:p>
            <a:r>
              <a:rPr lang="vi-VN" sz="3200" dirty="0"/>
              <a:t>Gửi cho B</a:t>
            </a:r>
            <a:endParaRPr lang="en-US" sz="3200" dirty="0"/>
          </a:p>
        </p:txBody>
      </p:sp>
      <p:cxnSp>
        <p:nvCxnSpPr>
          <p:cNvPr id="56" name="Elbow Connector 55"/>
          <p:cNvCxnSpPr>
            <a:stCxn id="20" idx="2"/>
            <a:endCxn id="21" idx="0"/>
          </p:cNvCxnSpPr>
          <p:nvPr/>
        </p:nvCxnSpPr>
        <p:spPr>
          <a:xfrm rot="5400000">
            <a:off x="2982224" y="2420099"/>
            <a:ext cx="506252" cy="5670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62000" y="5943600"/>
            <a:ext cx="4572000" cy="646331"/>
          </a:xfrm>
          <a:prstGeom prst="rect">
            <a:avLst/>
          </a:prstGeom>
        </p:spPr>
        <p:txBody>
          <a:bodyPr>
            <a:spAutoFit/>
          </a:bodyPr>
          <a:lstStyle/>
          <a:p>
            <a:r>
              <a:rPr lang="en-US" dirty="0"/>
              <a:t>SE (Symmetry)</a:t>
            </a:r>
          </a:p>
          <a:p>
            <a:r>
              <a:rPr lang="en-US" dirty="0"/>
              <a:t>AE (Asymmetrical)</a:t>
            </a:r>
          </a:p>
        </p:txBody>
      </p:sp>
    </p:spTree>
    <p:extLst>
      <p:ext uri="{BB962C8B-B14F-4D97-AF65-F5344CB8AC3E}">
        <p14:creationId xmlns:p14="http://schemas.microsoft.com/office/powerpoint/2010/main" val="2969182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3074" name="Picture 2" descr="http://upload.wikimedia.org/wikipedia/en/c/c2/Hash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17" y="504850"/>
            <a:ext cx="6912768" cy="46794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5589240"/>
            <a:ext cx="21602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rPr>
              <a:t>Dữ liệu có độ dài bất kì</a:t>
            </a:r>
            <a:endParaRPr lang="en-US" sz="2400" b="1" dirty="0">
              <a:solidFill>
                <a:schemeClr val="tx1"/>
              </a:solidFill>
            </a:endParaRPr>
          </a:p>
        </p:txBody>
      </p:sp>
      <p:sp>
        <p:nvSpPr>
          <p:cNvPr id="7" name="Rectangle 6"/>
          <p:cNvSpPr/>
          <p:nvPr/>
        </p:nvSpPr>
        <p:spPr>
          <a:xfrm>
            <a:off x="3366914" y="558924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t>H</a:t>
            </a:r>
            <a:endParaRPr lang="en-US" sz="2400" dirty="0"/>
          </a:p>
        </p:txBody>
      </p:sp>
      <p:sp>
        <p:nvSpPr>
          <p:cNvPr id="8" name="Rectangle 7"/>
          <p:cNvSpPr/>
          <p:nvPr/>
        </p:nvSpPr>
        <p:spPr>
          <a:xfrm>
            <a:off x="5580112" y="5589240"/>
            <a:ext cx="280831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rPr>
              <a:t>Bản tóm lược có độ dài định trước</a:t>
            </a:r>
            <a:endParaRPr lang="en-US" sz="2400" b="1" dirty="0">
              <a:solidFill>
                <a:schemeClr val="tx1"/>
              </a:solidFill>
            </a:endParaRPr>
          </a:p>
        </p:txBody>
      </p:sp>
      <p:cxnSp>
        <p:nvCxnSpPr>
          <p:cNvPr id="9" name="Straight Arrow Connector 8"/>
          <p:cNvCxnSpPr>
            <a:stCxn id="5" idx="3"/>
            <a:endCxn id="7" idx="1"/>
          </p:cNvCxnSpPr>
          <p:nvPr/>
        </p:nvCxnSpPr>
        <p:spPr>
          <a:xfrm>
            <a:off x="2699792" y="5949280"/>
            <a:ext cx="6671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4951090" y="5949280"/>
            <a:ext cx="6290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486" y="2564904"/>
            <a:ext cx="1807318" cy="2308324"/>
          </a:xfrm>
          <a:prstGeom prst="rect">
            <a:avLst/>
          </a:prstGeom>
          <a:noFill/>
        </p:spPr>
        <p:txBody>
          <a:bodyPr wrap="square" rtlCol="0">
            <a:spAutoFit/>
          </a:bodyPr>
          <a:lstStyle/>
          <a:p>
            <a:r>
              <a:rPr lang="vi-VN" sz="2400" b="1" dirty="0"/>
              <a:t>MD4</a:t>
            </a:r>
          </a:p>
          <a:p>
            <a:r>
              <a:rPr lang="vi-VN" sz="2400" b="1" dirty="0"/>
              <a:t>MD5</a:t>
            </a:r>
          </a:p>
          <a:p>
            <a:r>
              <a:rPr lang="vi-VN" sz="2400" b="1" dirty="0"/>
              <a:t>SHA1</a:t>
            </a:r>
          </a:p>
          <a:p>
            <a:r>
              <a:rPr lang="vi-VN" sz="2400" b="1" dirty="0"/>
              <a:t>SHA224</a:t>
            </a:r>
          </a:p>
          <a:p>
            <a:r>
              <a:rPr lang="vi-VN" sz="2400" b="1" dirty="0"/>
              <a:t>SHA256</a:t>
            </a:r>
          </a:p>
          <a:p>
            <a:r>
              <a:rPr lang="vi-VN" sz="2400" b="1" dirty="0"/>
              <a:t>SHA512</a:t>
            </a:r>
          </a:p>
        </p:txBody>
      </p:sp>
    </p:spTree>
    <p:extLst>
      <p:ext uri="{BB962C8B-B14F-4D97-AF65-F5344CB8AC3E}">
        <p14:creationId xmlns:p14="http://schemas.microsoft.com/office/powerpoint/2010/main" val="3148101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marL="457200" indent="-457200">
              <a:spcBef>
                <a:spcPts val="1200"/>
              </a:spcBef>
              <a:spcAft>
                <a:spcPts val="1200"/>
              </a:spcAft>
              <a:buFont typeface="Wingdings" pitchFamily="2" charset="2"/>
              <a:buChar char="F"/>
            </a:pPr>
            <a:r>
              <a:rPr lang="vi-VN" dirty="0"/>
              <a:t>Nén </a:t>
            </a:r>
            <a:r>
              <a:rPr lang="vi-VN" dirty="0">
                <a:sym typeface="Wingdings" pitchFamily="2" charset="2"/>
              </a:rPr>
              <a:t> </a:t>
            </a:r>
            <a:r>
              <a:rPr lang="vi-VN" dirty="0"/>
              <a:t>quan hệ giữa thông điệp và bản tóm lược không phải là tương ứng 1:1</a:t>
            </a:r>
          </a:p>
          <a:p>
            <a:pPr marL="457200" indent="-457200">
              <a:spcBef>
                <a:spcPts val="1200"/>
              </a:spcBef>
              <a:spcAft>
                <a:spcPts val="1200"/>
              </a:spcAft>
              <a:buFont typeface="Wingdings" pitchFamily="2" charset="2"/>
              <a:buChar char="F"/>
            </a:pPr>
            <a:r>
              <a:rPr lang="vi-VN" dirty="0"/>
              <a:t>Kháng tiền ảnh: từ H(x) không thể tìm được x</a:t>
            </a:r>
          </a:p>
          <a:p>
            <a:pPr marL="457200" indent="-457200">
              <a:spcBef>
                <a:spcPts val="1200"/>
              </a:spcBef>
              <a:spcAft>
                <a:spcPts val="1200"/>
              </a:spcAft>
              <a:buFont typeface="Wingdings" pitchFamily="2" charset="2"/>
              <a:buChar char="F"/>
            </a:pPr>
            <a:r>
              <a:rPr lang="vi-VN" dirty="0"/>
              <a:t>Kháng tiền ảnh thứ hai: cho trước x, không thể tìm được x' sao cho H(x) = H(x')</a:t>
            </a:r>
          </a:p>
          <a:p>
            <a:pPr marL="457200" indent="-457200">
              <a:spcBef>
                <a:spcPts val="1200"/>
              </a:spcBef>
              <a:spcAft>
                <a:spcPts val="1200"/>
              </a:spcAft>
              <a:buFont typeface="Wingdings" pitchFamily="2" charset="2"/>
              <a:buChar char="F"/>
            </a:pPr>
            <a:r>
              <a:rPr lang="vi-VN" dirty="0"/>
              <a:t>Kháng va chạm: không thể tìm được cặp (x, y) sao cho H(x) = H(y)</a:t>
            </a:r>
          </a:p>
        </p:txBody>
      </p:sp>
      <p:sp>
        <p:nvSpPr>
          <p:cNvPr id="3" name="Title 2"/>
          <p:cNvSpPr>
            <a:spLocks noGrp="1"/>
          </p:cNvSpPr>
          <p:nvPr>
            <p:ph type="title"/>
          </p:nvPr>
        </p:nvSpPr>
        <p:spPr/>
        <p:txBody>
          <a:bodyPr/>
          <a:lstStyle/>
          <a:p>
            <a:r>
              <a:rPr lang="vi-VN" dirty="0"/>
              <a:t>Tính chất của 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
        <p:nvSpPr>
          <p:cNvPr id="5" name="Rounded Rectangle 4"/>
          <p:cNvSpPr/>
          <p:nvPr/>
        </p:nvSpPr>
        <p:spPr>
          <a:xfrm>
            <a:off x="381000" y="5029200"/>
            <a:ext cx="7848600" cy="167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200" b="1" dirty="0"/>
              <a:t>Trong ứng dụng thực tế, có thể coi quan hệ x : H(x) là một tương ứng 1:1.</a:t>
            </a:r>
          </a:p>
          <a:p>
            <a:pPr algn="ctr"/>
            <a:r>
              <a:rPr lang="vi-VN" sz="3200" b="1" dirty="0"/>
              <a:t>Có thể dùng H(x) để đại diện cho x</a:t>
            </a:r>
            <a:endParaRPr lang="en-US" sz="3200" b="1" dirty="0"/>
          </a:p>
        </p:txBody>
      </p:sp>
    </p:spTree>
    <p:extLst>
      <p:ext uri="{BB962C8B-B14F-4D97-AF65-F5344CB8AC3E}">
        <p14:creationId xmlns:p14="http://schemas.microsoft.com/office/powerpoint/2010/main" val="2662753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40993678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579341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9825319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3366649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644473887"/>
              </p:ext>
            </p:extLst>
          </p:nvPr>
        </p:nvGraphicFramePr>
        <p:xfrm>
          <a:off x="0" y="476672"/>
          <a:ext cx="914400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
        <p:nvSpPr>
          <p:cNvPr id="2" name="Rounded Rectangle 1"/>
          <p:cNvSpPr/>
          <p:nvPr/>
        </p:nvSpPr>
        <p:spPr>
          <a:xfrm>
            <a:off x="0" y="5949280"/>
            <a:ext cx="8028384"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3200" b="1" dirty="0">
                <a:sym typeface="Wingdings" pitchFamily="2" charset="2"/>
              </a:rPr>
              <a:t> ứng dụng mật mã khóa công khai</a:t>
            </a:r>
            <a:endParaRPr lang="en-US" sz="3200" b="1" dirty="0"/>
          </a:p>
        </p:txBody>
      </p:sp>
    </p:spTree>
    <p:extLst>
      <p:ext uri="{BB962C8B-B14F-4D97-AF65-F5344CB8AC3E}">
        <p14:creationId xmlns:p14="http://schemas.microsoft.com/office/powerpoint/2010/main" val="656111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cxnSp>
        <p:nvCxnSpPr>
          <p:cNvPr id="9" name="Straight Arrow Connector 8"/>
          <p:cNvCxnSpPr>
            <a:stCxn id="13" idx="3"/>
          </p:cNvCxnSpPr>
          <p:nvPr/>
        </p:nvCxnSpPr>
        <p:spPr>
          <a:xfrm>
            <a:off x="5508104" y="2475376"/>
            <a:ext cx="238596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a:t>m</a:t>
            </a:r>
            <a:endParaRPr lang="en-US" sz="2400" dirty="0"/>
          </a:p>
        </p:txBody>
      </p:sp>
      <p:sp>
        <p:nvSpPr>
          <p:cNvPr id="12" name="Rectangle 11"/>
          <p:cNvSpPr/>
          <p:nvPr/>
        </p:nvSpPr>
        <p:spPr>
          <a:xfrm>
            <a:off x="1403649"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a:t>Mã hóa</a:t>
            </a:r>
            <a:endParaRPr lang="en-US" sz="2800" dirty="0"/>
          </a:p>
        </p:txBody>
      </p:sp>
      <p:sp>
        <p:nvSpPr>
          <p:cNvPr id="13" name="Rectangle 12"/>
          <p:cNvSpPr/>
          <p:nvPr/>
        </p:nvSpPr>
        <p:spPr>
          <a:xfrm>
            <a:off x="457200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a:t>Giải mã</a:t>
            </a:r>
            <a:endParaRPr lang="en-US" sz="2800" dirty="0"/>
          </a:p>
        </p:txBody>
      </p:sp>
      <p:cxnSp>
        <p:nvCxnSpPr>
          <p:cNvPr id="14" name="Straight Arrow Connector 13"/>
          <p:cNvCxnSpPr/>
          <p:nvPr/>
        </p:nvCxnSpPr>
        <p:spPr>
          <a:xfrm>
            <a:off x="313149" y="2475376"/>
            <a:ext cx="1090499"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2339752" y="2475376"/>
            <a:ext cx="2232248"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143569" y="1473651"/>
            <a:ext cx="1883849" cy="461665"/>
          </a:xfrm>
          <a:prstGeom prst="rect">
            <a:avLst/>
          </a:prstGeom>
          <a:noFill/>
        </p:spPr>
        <p:txBody>
          <a:bodyPr wrap="none" rtlCol="0">
            <a:spAutoFit/>
          </a:bodyPr>
          <a:lstStyle/>
          <a:p>
            <a:r>
              <a:rPr lang="vi-VN" sz="2400" dirty="0"/>
              <a:t>s = E(Ks, m)</a:t>
            </a:r>
            <a:endParaRPr lang="en-US" sz="2400" dirty="0"/>
          </a:p>
        </p:txBody>
      </p:sp>
      <p:sp>
        <p:nvSpPr>
          <p:cNvPr id="17" name="TextBox 16"/>
          <p:cNvSpPr txBox="1"/>
          <p:nvPr/>
        </p:nvSpPr>
        <p:spPr>
          <a:xfrm>
            <a:off x="5353852" y="1473650"/>
            <a:ext cx="2059340" cy="461665"/>
          </a:xfrm>
          <a:prstGeom prst="rect">
            <a:avLst/>
          </a:prstGeom>
          <a:noFill/>
        </p:spPr>
        <p:txBody>
          <a:bodyPr wrap="square" rtlCol="0">
            <a:spAutoFit/>
          </a:bodyPr>
          <a:lstStyle/>
          <a:p>
            <a:r>
              <a:rPr lang="vi-VN" sz="2400" dirty="0"/>
              <a:t>m’ = D(Kp, s)</a:t>
            </a:r>
            <a:endParaRPr lang="en-US" sz="2400" dirty="0"/>
          </a:p>
        </p:txBody>
      </p:sp>
      <p:sp>
        <p:nvSpPr>
          <p:cNvPr id="2" name="Rounded Rectangle 1"/>
          <p:cNvSpPr/>
          <p:nvPr/>
        </p:nvSpPr>
        <p:spPr>
          <a:xfrm rot="5400000">
            <a:off x="7020878" y="2692642"/>
            <a:ext cx="2167208"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t>So sánh</a:t>
            </a:r>
          </a:p>
        </p:txBody>
      </p:sp>
      <p:cxnSp>
        <p:nvCxnSpPr>
          <p:cNvPr id="3083" name="Straight Connector 3082"/>
          <p:cNvCxnSpPr/>
          <p:nvPr/>
        </p:nvCxnSpPr>
        <p:spPr>
          <a:xfrm>
            <a:off x="643015" y="2475376"/>
            <a:ext cx="0" cy="1113280"/>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p:nvPr/>
        </p:nvCxnSpPr>
        <p:spPr>
          <a:xfrm>
            <a:off x="643015" y="3588656"/>
            <a:ext cx="7251054"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5724128" y="3126991"/>
            <a:ext cx="441146" cy="461665"/>
          </a:xfrm>
          <a:prstGeom prst="rect">
            <a:avLst/>
          </a:prstGeom>
          <a:noFill/>
        </p:spPr>
        <p:txBody>
          <a:bodyPr wrap="none" rtlCol="0">
            <a:spAutoFit/>
          </a:bodyPr>
          <a:lstStyle/>
          <a:p>
            <a:r>
              <a:rPr lang="vi-VN" sz="2400" dirty="0"/>
              <a:t>m</a:t>
            </a:r>
            <a:endParaRPr lang="en-US" sz="2400" dirty="0"/>
          </a:p>
        </p:txBody>
      </p:sp>
      <p:cxnSp>
        <p:nvCxnSpPr>
          <p:cNvPr id="3088" name="Straight Arrow Connector 3087"/>
          <p:cNvCxnSpPr>
            <a:stCxn id="2" idx="0"/>
          </p:cNvCxnSpPr>
          <p:nvPr/>
        </p:nvCxnSpPr>
        <p:spPr>
          <a:xfrm>
            <a:off x="8316415" y="2904575"/>
            <a:ext cx="57606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599830" y="787182"/>
            <a:ext cx="543739" cy="461665"/>
          </a:xfrm>
          <a:prstGeom prst="rect">
            <a:avLst/>
          </a:prstGeom>
          <a:noFill/>
        </p:spPr>
        <p:txBody>
          <a:bodyPr wrap="none" rtlCol="0">
            <a:spAutoFit/>
          </a:bodyPr>
          <a:lstStyle/>
          <a:p>
            <a:r>
              <a:rPr lang="vi-VN" sz="2400" dirty="0"/>
              <a:t>Ks</a:t>
            </a:r>
            <a:endParaRPr lang="en-US" sz="2400" dirty="0"/>
          </a:p>
        </p:txBody>
      </p:sp>
      <p:sp>
        <p:nvSpPr>
          <p:cNvPr id="51" name="TextBox 50"/>
          <p:cNvSpPr txBox="1"/>
          <p:nvPr/>
        </p:nvSpPr>
        <p:spPr>
          <a:xfrm>
            <a:off x="4759366" y="787182"/>
            <a:ext cx="561372" cy="461665"/>
          </a:xfrm>
          <a:prstGeom prst="rect">
            <a:avLst/>
          </a:prstGeom>
          <a:noFill/>
        </p:spPr>
        <p:txBody>
          <a:bodyPr wrap="none" rtlCol="0">
            <a:spAutoFit/>
          </a:bodyPr>
          <a:lstStyle/>
          <a:p>
            <a:r>
              <a:rPr lang="vi-VN" sz="2400" dirty="0"/>
              <a:t>Kp</a:t>
            </a:r>
            <a:endParaRPr lang="en-US" sz="2400" dirty="0"/>
          </a:p>
        </p:txBody>
      </p:sp>
      <p:cxnSp>
        <p:nvCxnSpPr>
          <p:cNvPr id="3092" name="Straight Arrow Connector 3091"/>
          <p:cNvCxnSpPr>
            <a:stCxn id="50" idx="2"/>
            <a:endCxn id="12" idx="0"/>
          </p:cNvCxnSpPr>
          <p:nvPr/>
        </p:nvCxnSpPr>
        <p:spPr>
          <a:xfrm>
            <a:off x="1871700"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04005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graphicFrame>
        <p:nvGraphicFramePr>
          <p:cNvPr id="3097" name="Diagram 3096"/>
          <p:cNvGraphicFramePr/>
          <p:nvPr>
            <p:extLst>
              <p:ext uri="{D42A27DB-BD31-4B8C-83A1-F6EECF244321}">
                <p14:modId xmlns:p14="http://schemas.microsoft.com/office/powerpoint/2010/main" val="4104435408"/>
              </p:ext>
            </p:extLst>
          </p:nvPr>
        </p:nvGraphicFramePr>
        <p:xfrm>
          <a:off x="313149" y="4221088"/>
          <a:ext cx="5410979" cy="2276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Rounded Rectangle 60"/>
          <p:cNvSpPr/>
          <p:nvPr/>
        </p:nvSpPr>
        <p:spPr>
          <a:xfrm>
            <a:off x="5944701" y="4876750"/>
            <a:ext cx="2978726"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2000" b="1" dirty="0">
                <a:sym typeface="Wingdings" pitchFamily="2" charset="2"/>
              </a:rPr>
              <a:t> Lấy đại diện của m</a:t>
            </a:r>
            <a:endParaRPr lang="en-US" sz="2000" b="1" dirty="0"/>
          </a:p>
        </p:txBody>
      </p:sp>
    </p:spTree>
    <p:extLst>
      <p:ext uri="{BB962C8B-B14F-4D97-AF65-F5344CB8AC3E}">
        <p14:creationId xmlns:p14="http://schemas.microsoft.com/office/powerpoint/2010/main" val="867515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7"/>
                                        </p:tgtEl>
                                        <p:attrNameLst>
                                          <p:attrName>style.visibility</p:attrName>
                                        </p:attrNameLst>
                                      </p:cBhvr>
                                      <p:to>
                                        <p:strVal val="visible"/>
                                      </p:to>
                                    </p:set>
                                    <p:anim calcmode="lin" valueType="num">
                                      <p:cBhvr additive="base">
                                        <p:cTn id="7" dur="500" fill="hold"/>
                                        <p:tgtEl>
                                          <p:spTgt spid="3097"/>
                                        </p:tgtEl>
                                        <p:attrNameLst>
                                          <p:attrName>ppt_x</p:attrName>
                                        </p:attrNameLst>
                                      </p:cBhvr>
                                      <p:tavLst>
                                        <p:tav tm="0">
                                          <p:val>
                                            <p:strVal val="#ppt_x"/>
                                          </p:val>
                                        </p:tav>
                                        <p:tav tm="100000">
                                          <p:val>
                                            <p:strVal val="#ppt_x"/>
                                          </p:val>
                                        </p:tav>
                                      </p:tavLst>
                                    </p:anim>
                                    <p:anim calcmode="lin" valueType="num">
                                      <p:cBhvr additive="base">
                                        <p:cTn id="8" dur="500" fill="hold"/>
                                        <p:tgtEl>
                                          <p:spTgt spid="30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97" grpId="0">
        <p:bldAsOne/>
      </p:bldGraphic>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cxnSp>
        <p:nvCxnSpPr>
          <p:cNvPr id="9" name="Straight Arrow Connector 8"/>
          <p:cNvCxnSpPr>
            <a:stCxn id="13" idx="3"/>
          </p:cNvCxnSpPr>
          <p:nvPr/>
        </p:nvCxnSpPr>
        <p:spPr>
          <a:xfrm>
            <a:off x="6165274" y="2475376"/>
            <a:ext cx="172727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a:t>m</a:t>
            </a:r>
            <a:endParaRPr lang="en-US" sz="2400" dirty="0"/>
          </a:p>
        </p:txBody>
      </p:sp>
      <p:sp>
        <p:nvSpPr>
          <p:cNvPr id="12" name="Rectangle 11"/>
          <p:cNvSpPr/>
          <p:nvPr/>
        </p:nvSpPr>
        <p:spPr>
          <a:xfrm>
            <a:off x="3263397"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a:t>Mã hóa</a:t>
            </a:r>
            <a:endParaRPr lang="en-US" sz="2800" dirty="0"/>
          </a:p>
        </p:txBody>
      </p:sp>
      <p:sp>
        <p:nvSpPr>
          <p:cNvPr id="13" name="Rectangle 12"/>
          <p:cNvSpPr/>
          <p:nvPr/>
        </p:nvSpPr>
        <p:spPr>
          <a:xfrm>
            <a:off x="522917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a:t>Giải mã</a:t>
            </a:r>
            <a:endParaRPr lang="en-US" sz="2800" dirty="0"/>
          </a:p>
        </p:txBody>
      </p:sp>
      <p:cxnSp>
        <p:nvCxnSpPr>
          <p:cNvPr id="14" name="Straight Arrow Connector 13"/>
          <p:cNvCxnSpPr/>
          <p:nvPr/>
        </p:nvCxnSpPr>
        <p:spPr>
          <a:xfrm>
            <a:off x="313149" y="2475376"/>
            <a:ext cx="802467"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4199500" y="2475376"/>
            <a:ext cx="1029670"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229171" y="3098492"/>
            <a:ext cx="2059340" cy="461665"/>
          </a:xfrm>
          <a:prstGeom prst="rect">
            <a:avLst/>
          </a:prstGeom>
          <a:noFill/>
        </p:spPr>
        <p:txBody>
          <a:bodyPr wrap="square" rtlCol="0">
            <a:spAutoFit/>
          </a:bodyPr>
          <a:lstStyle/>
          <a:p>
            <a:r>
              <a:rPr lang="vi-VN" sz="2400" dirty="0"/>
              <a:t>h’ = D(Kp, s)</a:t>
            </a:r>
            <a:endParaRPr lang="en-US" sz="2400" dirty="0"/>
          </a:p>
        </p:txBody>
      </p:sp>
      <p:sp>
        <p:nvSpPr>
          <p:cNvPr id="2" name="Rounded Rectangle 1"/>
          <p:cNvSpPr/>
          <p:nvPr/>
        </p:nvSpPr>
        <p:spPr>
          <a:xfrm rot="5400000">
            <a:off x="6596128" y="3117391"/>
            <a:ext cx="3016707"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t>So sánh</a:t>
            </a:r>
          </a:p>
        </p:txBody>
      </p:sp>
      <p:cxnSp>
        <p:nvCxnSpPr>
          <p:cNvPr id="3083" name="Straight Connector 3082"/>
          <p:cNvCxnSpPr/>
          <p:nvPr/>
        </p:nvCxnSpPr>
        <p:spPr>
          <a:xfrm>
            <a:off x="643015" y="2475376"/>
            <a:ext cx="0" cy="2033744"/>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a:endCxn id="36" idx="1"/>
          </p:cNvCxnSpPr>
          <p:nvPr/>
        </p:nvCxnSpPr>
        <p:spPr>
          <a:xfrm>
            <a:off x="643015" y="4509120"/>
            <a:ext cx="4586156"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4273189" y="4606845"/>
            <a:ext cx="441146" cy="461665"/>
          </a:xfrm>
          <a:prstGeom prst="rect">
            <a:avLst/>
          </a:prstGeom>
          <a:noFill/>
        </p:spPr>
        <p:txBody>
          <a:bodyPr wrap="none" rtlCol="0">
            <a:spAutoFit/>
          </a:bodyPr>
          <a:lstStyle/>
          <a:p>
            <a:r>
              <a:rPr lang="vi-VN" sz="2400" dirty="0"/>
              <a:t>m</a:t>
            </a:r>
            <a:endParaRPr lang="en-US" sz="2400" dirty="0"/>
          </a:p>
        </p:txBody>
      </p:sp>
      <p:cxnSp>
        <p:nvCxnSpPr>
          <p:cNvPr id="3088" name="Straight Arrow Connector 3087"/>
          <p:cNvCxnSpPr>
            <a:stCxn id="2" idx="0"/>
          </p:cNvCxnSpPr>
          <p:nvPr/>
        </p:nvCxnSpPr>
        <p:spPr>
          <a:xfrm>
            <a:off x="8316415" y="3329325"/>
            <a:ext cx="82758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3459578" y="787182"/>
            <a:ext cx="543739" cy="461665"/>
          </a:xfrm>
          <a:prstGeom prst="rect">
            <a:avLst/>
          </a:prstGeom>
          <a:noFill/>
        </p:spPr>
        <p:txBody>
          <a:bodyPr wrap="none" rtlCol="0">
            <a:spAutoFit/>
          </a:bodyPr>
          <a:lstStyle/>
          <a:p>
            <a:r>
              <a:rPr lang="vi-VN" sz="2400" dirty="0"/>
              <a:t>Ks</a:t>
            </a:r>
            <a:endParaRPr lang="en-US" sz="2400" dirty="0"/>
          </a:p>
        </p:txBody>
      </p:sp>
      <p:sp>
        <p:nvSpPr>
          <p:cNvPr id="51" name="TextBox 50"/>
          <p:cNvSpPr txBox="1"/>
          <p:nvPr/>
        </p:nvSpPr>
        <p:spPr>
          <a:xfrm>
            <a:off x="5416536" y="787182"/>
            <a:ext cx="561372" cy="461665"/>
          </a:xfrm>
          <a:prstGeom prst="rect">
            <a:avLst/>
          </a:prstGeom>
          <a:noFill/>
        </p:spPr>
        <p:txBody>
          <a:bodyPr wrap="none" rtlCol="0">
            <a:spAutoFit/>
          </a:bodyPr>
          <a:lstStyle/>
          <a:p>
            <a:r>
              <a:rPr lang="vi-VN" sz="2400" dirty="0"/>
              <a:t>Kp</a:t>
            </a:r>
            <a:endParaRPr lang="en-US" sz="2400" dirty="0"/>
          </a:p>
        </p:txBody>
      </p:sp>
      <p:cxnSp>
        <p:nvCxnSpPr>
          <p:cNvPr id="3092" name="Straight Arrow Connector 3091"/>
          <p:cNvCxnSpPr>
            <a:stCxn id="50" idx="2"/>
            <a:endCxn id="12" idx="0"/>
          </p:cNvCxnSpPr>
          <p:nvPr/>
        </p:nvCxnSpPr>
        <p:spPr>
          <a:xfrm>
            <a:off x="3731448"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69722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115616" y="2146817"/>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a:t>Băm</a:t>
            </a:r>
            <a:endParaRPr lang="en-US" sz="2800" dirty="0"/>
          </a:p>
        </p:txBody>
      </p:sp>
      <p:cxnSp>
        <p:nvCxnSpPr>
          <p:cNvPr id="21" name="Straight Arrow Connector 20"/>
          <p:cNvCxnSpPr>
            <a:stCxn id="29" idx="3"/>
            <a:endCxn id="12" idx="1"/>
          </p:cNvCxnSpPr>
          <p:nvPr/>
        </p:nvCxnSpPr>
        <p:spPr>
          <a:xfrm>
            <a:off x="2051719" y="2475376"/>
            <a:ext cx="1211678"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115616" y="1704483"/>
            <a:ext cx="1390124" cy="461665"/>
          </a:xfrm>
          <a:prstGeom prst="rect">
            <a:avLst/>
          </a:prstGeom>
          <a:noFill/>
        </p:spPr>
        <p:txBody>
          <a:bodyPr wrap="none" rtlCol="0">
            <a:spAutoFit/>
          </a:bodyPr>
          <a:lstStyle/>
          <a:p>
            <a:r>
              <a:rPr lang="vi-VN" sz="2400" dirty="0"/>
              <a:t>h = H(m)</a:t>
            </a:r>
            <a:endParaRPr lang="en-US" sz="2400" dirty="0"/>
          </a:p>
        </p:txBody>
      </p:sp>
      <p:sp>
        <p:nvSpPr>
          <p:cNvPr id="36" name="Rectangle 35"/>
          <p:cNvSpPr/>
          <p:nvPr/>
        </p:nvSpPr>
        <p:spPr>
          <a:xfrm>
            <a:off x="5229171" y="4180561"/>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a:t>Băm</a:t>
            </a:r>
            <a:endParaRPr lang="en-US" sz="2800" dirty="0"/>
          </a:p>
        </p:txBody>
      </p:sp>
      <p:cxnSp>
        <p:nvCxnSpPr>
          <p:cNvPr id="39" name="Straight Arrow Connector 38"/>
          <p:cNvCxnSpPr>
            <a:stCxn id="36" idx="3"/>
          </p:cNvCxnSpPr>
          <p:nvPr/>
        </p:nvCxnSpPr>
        <p:spPr>
          <a:xfrm>
            <a:off x="6165274" y="4509120"/>
            <a:ext cx="1727275"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258841" y="4608055"/>
            <a:ext cx="1390124" cy="461665"/>
          </a:xfrm>
          <a:prstGeom prst="rect">
            <a:avLst/>
          </a:prstGeom>
          <a:noFill/>
        </p:spPr>
        <p:txBody>
          <a:bodyPr wrap="none" rtlCol="0">
            <a:spAutoFit/>
          </a:bodyPr>
          <a:lstStyle/>
          <a:p>
            <a:r>
              <a:rPr lang="vi-VN" sz="2400" dirty="0"/>
              <a:t>h = H(m)</a:t>
            </a:r>
            <a:endParaRPr lang="en-US" sz="2400" dirty="0"/>
          </a:p>
        </p:txBody>
      </p:sp>
      <p:sp>
        <p:nvSpPr>
          <p:cNvPr id="47" name="TextBox 46"/>
          <p:cNvSpPr txBox="1"/>
          <p:nvPr/>
        </p:nvSpPr>
        <p:spPr>
          <a:xfrm>
            <a:off x="3263397" y="3098492"/>
            <a:ext cx="2059340" cy="461665"/>
          </a:xfrm>
          <a:prstGeom prst="rect">
            <a:avLst/>
          </a:prstGeom>
          <a:noFill/>
        </p:spPr>
        <p:txBody>
          <a:bodyPr wrap="square" rtlCol="0">
            <a:spAutoFit/>
          </a:bodyPr>
          <a:lstStyle/>
          <a:p>
            <a:r>
              <a:rPr lang="vi-VN" sz="2400" dirty="0"/>
              <a:t>s = E(Ks, h)</a:t>
            </a:r>
            <a:endParaRPr lang="en-US" sz="2400" dirty="0"/>
          </a:p>
        </p:txBody>
      </p:sp>
    </p:spTree>
    <p:extLst>
      <p:ext uri="{BB962C8B-B14F-4D97-AF65-F5344CB8AC3E}">
        <p14:creationId xmlns:p14="http://schemas.microsoft.com/office/powerpoint/2010/main" val="2820728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
        <p:nvSpPr>
          <p:cNvPr id="5" name="AutoShape 2" descr="https://vietnix.vn/wp-content/uploads/2021/06/cach-tao-digital-signature.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cách tạo Digital signa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s://vietnix.vn/wp-content/uploads/2021/06/digital-signatu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19734"/>
            <a:ext cx="7624234" cy="571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20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8878320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22408054"/>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Ứng dụng của mật mã</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837267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08318653"/>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2683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891430681"/>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22</a:t>
            </a:fld>
            <a:endParaRPr lang="ru-RU" dirty="0"/>
          </a:p>
        </p:txBody>
      </p:sp>
      <p:sp>
        <p:nvSpPr>
          <p:cNvPr id="11" name="Oval 10"/>
          <p:cNvSpPr/>
          <p:nvPr/>
        </p:nvSpPr>
        <p:spPr>
          <a:xfrm>
            <a:off x="3048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530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itchFamily="2" charset="2"/>
              <a:buChar char="q"/>
            </a:pPr>
            <a:r>
              <a:rPr lang="vi-VN" b="1" dirty="0"/>
              <a:t>Mã hóa dữ liệu lưu trữ</a:t>
            </a:r>
          </a:p>
          <a:p>
            <a:r>
              <a:rPr lang="vi-VN" dirty="0"/>
              <a:t>Dữ liệu chủ yếu tồn tại ở dạng mã hóa</a:t>
            </a:r>
          </a:p>
          <a:p>
            <a:r>
              <a:rPr lang="vi-VN" dirty="0"/>
              <a:t>Dữ liệu chỉ được giải mã khi cần sử dụng</a:t>
            </a:r>
          </a:p>
          <a:p>
            <a:r>
              <a:rPr lang="vi-VN" dirty="0"/>
              <a:t>Sau khi dùng xong, dữ liệu được mã hóa trở lại</a:t>
            </a:r>
          </a:p>
          <a:p>
            <a:pPr>
              <a:buFont typeface="Wingdings" pitchFamily="2" charset="2"/>
              <a:buChar char="q"/>
            </a:pPr>
            <a:r>
              <a:rPr lang="vi-VN" b="1" dirty="0"/>
              <a:t>Ví dụ:</a:t>
            </a:r>
          </a:p>
          <a:p>
            <a:r>
              <a:rPr lang="vi-VN" dirty="0"/>
              <a:t>Encryption File System</a:t>
            </a:r>
          </a:p>
          <a:p>
            <a:r>
              <a:rPr lang="vi-VN" dirty="0"/>
              <a:t>Mã hóa ổ đĩa, ổ đĩa ảo</a:t>
            </a:r>
          </a:p>
          <a:p>
            <a:r>
              <a:rPr lang="vi-VN" dirty="0"/>
              <a:t>Mã hóa email, điện mật</a:t>
            </a:r>
          </a:p>
          <a:p>
            <a:r>
              <a:rPr lang="vi-VN" dirty="0"/>
              <a:t>Các ứng dụng mật mã khác: Office, PDF,...</a:t>
            </a:r>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2607680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a:t>Mã hóa dữ liệu lưu trữ</a:t>
            </a:r>
            <a:endParaRPr lang="en-US" dirty="0"/>
          </a:p>
        </p:txBody>
      </p:sp>
      <p:sp>
        <p:nvSpPr>
          <p:cNvPr id="5" name="Text Placeholder 4"/>
          <p:cNvSpPr>
            <a:spLocks noGrp="1"/>
          </p:cNvSpPr>
          <p:nvPr>
            <p:ph type="body" sz="quarter" idx="11"/>
          </p:nvPr>
        </p:nvSpPr>
        <p:spPr/>
        <p:txBody>
          <a:bodyPr/>
          <a:lstStyle/>
          <a:p>
            <a:r>
              <a:rPr lang="vi-VN" dirty="0"/>
              <a:t>Hệ quản trị tập tin mật mã EFS</a:t>
            </a:r>
          </a:p>
          <a:p>
            <a:r>
              <a:rPr lang="vi-VN" dirty="0"/>
              <a:t>Mã hóa ổ đĩa</a:t>
            </a:r>
          </a:p>
          <a:p>
            <a:r>
              <a:rPr lang="vi-VN" dirty="0"/>
              <a:t>Mã hóa dữ liệu khi đồng bộ qua đám mây</a:t>
            </a:r>
            <a:endParaRPr lang="en-US" dirty="0"/>
          </a:p>
        </p:txBody>
      </p:sp>
    </p:spTree>
    <p:extLst>
      <p:ext uri="{BB962C8B-B14F-4D97-AF65-F5344CB8AC3E}">
        <p14:creationId xmlns:p14="http://schemas.microsoft.com/office/powerpoint/2010/main" val="25672597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0000"/>
                                      </p:to>
                                    </p:animClr>
                                    <p:animClr clrSpc="rgb" dir="cw">
                                      <p:cBhvr>
                                        <p:cTn id="7" dur="500" fill="hold"/>
                                        <p:tgtEl>
                                          <p:spTgt spid="5">
                                            <p:txEl>
                                              <p:pRg st="0" end="0"/>
                                            </p:txEl>
                                          </p:spTgt>
                                        </p:tgtEl>
                                        <p:attrNameLst>
                                          <p:attrName>fillcolor</p:attrName>
                                        </p:attrNameLst>
                                      </p:cBhvr>
                                      <p:to>
                                        <a:srgbClr val="FF0000"/>
                                      </p:to>
                                    </p:animClr>
                                    <p:set>
                                      <p:cBhvr>
                                        <p:cTn id="8" dur="500" fill="hold"/>
                                        <p:tgtEl>
                                          <p:spTgt spid="5">
                                            <p:txEl>
                                              <p:pRg st="0" end="0"/>
                                            </p:txEl>
                                          </p:spTgt>
                                        </p:tgtEl>
                                        <p:attrNameLst>
                                          <p:attrName>fill.type</p:attrName>
                                        </p:attrNameLst>
                                      </p:cBhvr>
                                      <p:to>
                                        <p:strVal val="solid"/>
                                      </p:to>
                                    </p:set>
                                    <p:set>
                                      <p:cBhvr>
                                        <p:cTn id="9" dur="500"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dirty="0"/>
              <a:t>Các hệ quản trị tập tin mà Windows hỗ trợ</a:t>
            </a:r>
          </a:p>
          <a:p>
            <a:r>
              <a:rPr lang="vi-VN" dirty="0"/>
              <a:t>FAT, FAT32</a:t>
            </a:r>
          </a:p>
          <a:p>
            <a:r>
              <a:rPr lang="vi-VN" dirty="0"/>
              <a:t>NTFS</a:t>
            </a:r>
          </a:p>
          <a:p>
            <a:r>
              <a:rPr lang="vi-VN" dirty="0"/>
              <a:t>exFAT</a:t>
            </a:r>
          </a:p>
          <a:p>
            <a:pPr>
              <a:buFont typeface="Wingdings" pitchFamily="2" charset="2"/>
              <a:buChar char="q"/>
            </a:pPr>
            <a:r>
              <a:rPr lang="vi-VN" dirty="0"/>
              <a:t>Chỉ có NTFS hỗ trợ mã hóa, trong đó chức năng mã hóa được thực hiện bởi thành phần EFS (Encryption File System)</a:t>
            </a:r>
          </a:p>
          <a:p>
            <a:pPr>
              <a:buFont typeface="Wingdings" pitchFamily="2" charset="2"/>
              <a:buChar char="q"/>
            </a:pPr>
            <a:r>
              <a:rPr lang="vi-VN" dirty="0"/>
              <a:t>EFS xuất hiện trong NTFS 3.0 trở về sau với chức năng mã hóa dữ liệu một cách trong suốt, giúp bảo mật dữ liệu ngay cả khi tin tặc chiếm được (tiếp cận vật lý) thiết bị lưu trữ.</a:t>
            </a:r>
          </a:p>
          <a:p>
            <a:pPr>
              <a:buFont typeface="Wingdings" pitchFamily="2" charset="2"/>
              <a:buChar char="q"/>
            </a:pPr>
            <a:endParaRPr lang="en-US" dirty="0"/>
          </a:p>
        </p:txBody>
      </p:sp>
      <p:sp>
        <p:nvSpPr>
          <p:cNvPr id="3" name="Title 2"/>
          <p:cNvSpPr>
            <a:spLocks noGrp="1"/>
          </p:cNvSpPr>
          <p:nvPr>
            <p:ph type="title"/>
          </p:nvPr>
        </p:nvSpPr>
        <p:spPr/>
        <p:txBody>
          <a:bodyPr/>
          <a:lstStyle/>
          <a:p>
            <a:r>
              <a:rPr lang="vi-VN" dirty="0"/>
              <a:t>Hệ quản trị tập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2145891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q"/>
            </a:pPr>
            <a:r>
              <a:rPr lang="en-US" dirty="0"/>
              <a:t>EFS </a:t>
            </a:r>
            <a:r>
              <a:rPr lang="vi-VN" dirty="0"/>
              <a:t>thực hiện mã hóa bằng việc sử dụng mật mã khóa công khai (RSA, ECC) kết hợp mật mã đối xứng (DES-X, AES). </a:t>
            </a:r>
          </a:p>
          <a:p>
            <a:pPr>
              <a:spcBef>
                <a:spcPts val="1200"/>
              </a:spcBef>
              <a:spcAft>
                <a:spcPts val="1200"/>
              </a:spcAft>
              <a:buFont typeface="Wingdings" pitchFamily="2" charset="2"/>
              <a:buChar char="q"/>
            </a:pPr>
            <a:r>
              <a:rPr lang="vi-VN" dirty="0"/>
              <a:t>Thuật toán thuộc Suite-B (ECC và AES) được bắt đầu hỗ trợ từ Windows 7.</a:t>
            </a:r>
          </a:p>
          <a:p>
            <a:pPr>
              <a:spcBef>
                <a:spcPts val="1200"/>
              </a:spcBef>
              <a:spcAft>
                <a:spcPts val="1200"/>
              </a:spcAft>
              <a:buFont typeface="Wingdings" pitchFamily="2" charset="2"/>
              <a:buChar char="q"/>
            </a:pPr>
            <a:r>
              <a:rPr lang="vi-VN" dirty="0"/>
              <a:t>File được mã hóa bằng mật mã đối xứng, sử dụng khóa ngẫu nhiên</a:t>
            </a:r>
          </a:p>
          <a:p>
            <a:pPr>
              <a:spcBef>
                <a:spcPts val="1200"/>
              </a:spcBef>
              <a:spcAft>
                <a:spcPts val="1200"/>
              </a:spcAft>
              <a:buFont typeface="Wingdings" pitchFamily="2" charset="2"/>
              <a:buChar char="q"/>
            </a:pPr>
            <a:r>
              <a:rPr lang="vi-VN" dirty="0"/>
              <a:t>Khóa mã hóa file được mã hóa bằng khóa công khai của người dùng</a:t>
            </a: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112165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a:t>AE:	Thuật toán bất đối xứng (Asymmetric Encryption)</a:t>
            </a:r>
          </a:p>
          <a:p>
            <a:pPr marL="0" indent="0">
              <a:buNone/>
              <a:tabLst>
                <a:tab pos="742950" algn="l"/>
              </a:tabLst>
            </a:pPr>
            <a:r>
              <a:rPr lang="vi-VN" sz="2800" dirty="0"/>
              <a:t>SE:	Thuật toán đối xứng (Symmetric Encryption)</a:t>
            </a:r>
          </a:p>
          <a:p>
            <a:pPr marL="0" indent="0">
              <a:buNone/>
              <a:tabLst>
                <a:tab pos="742950" algn="l"/>
              </a:tabLst>
            </a:pPr>
            <a:r>
              <a:rPr lang="vi-VN" sz="2800" dirty="0"/>
              <a:t>FEK:	Khóa mã hóa file (File Encryption Key)</a:t>
            </a:r>
          </a:p>
          <a:p>
            <a:pPr marL="0" indent="0">
              <a:buNone/>
              <a:tabLst>
                <a:tab pos="742950" algn="l"/>
              </a:tabLst>
            </a:pPr>
            <a:r>
              <a:rPr lang="vi-VN" sz="2800" dirty="0"/>
              <a:t>KP:	Khóa công khai của người dùng (User’s Public Key)</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073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a:t>Giải mã:</a:t>
            </a:r>
          </a:p>
          <a:p>
            <a:pPr>
              <a:tabLst>
                <a:tab pos="742950" algn="l"/>
              </a:tabLst>
            </a:pPr>
            <a:r>
              <a:rPr lang="vi-VN" sz="2800" dirty="0"/>
              <a:t>FEK = AD(K, KS)</a:t>
            </a:r>
          </a:p>
          <a:p>
            <a:pPr>
              <a:tabLst>
                <a:tab pos="742950" algn="l"/>
              </a:tabLst>
            </a:pPr>
            <a:r>
              <a:rPr lang="vi-VN" sz="2800" dirty="0"/>
              <a:t>M = SD(C, FEK)</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576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a:t>Trường hợp file được chia sẻ với người khác</a:t>
            </a: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1" y="1085850"/>
            <a:ext cx="8088923" cy="575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627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70463010"/>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49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a:t>Để mã hóa file/thư mục, nhấn chuột phải và chọn mục «Properties»</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2" y="1572714"/>
            <a:ext cx="8159262" cy="526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414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4853354" y="476672"/>
            <a:ext cx="4290646" cy="6381328"/>
          </a:xfrm>
        </p:spPr>
        <p:txBody>
          <a:bodyPr/>
          <a:lstStyle/>
          <a:p>
            <a:pPr>
              <a:buFont typeface="Wingdings" pitchFamily="2" charset="2"/>
              <a:buChar char="q"/>
            </a:pPr>
            <a:r>
              <a:rPr lang="vi-VN" dirty="0"/>
              <a:t>Tiếp đó, chọn nút «Advanced» (tính năng nâng cao)</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5" y="457200"/>
            <a:ext cx="4765431" cy="641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534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a:t>Đánh dấu chọn mục «Encrypt contents to secure data.</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4" y="1676400"/>
            <a:ext cx="6049108" cy="498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65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a:t>File/thư mục được mã hóa sẽ có màu xanh</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143000"/>
            <a:ext cx="8516875" cy="51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145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a:t>Mã hóa dữ liệu lưu trữ</a:t>
            </a:r>
            <a:endParaRPr lang="en-US" dirty="0"/>
          </a:p>
        </p:txBody>
      </p:sp>
      <p:sp>
        <p:nvSpPr>
          <p:cNvPr id="5" name="Text Placeholder 4"/>
          <p:cNvSpPr>
            <a:spLocks noGrp="1"/>
          </p:cNvSpPr>
          <p:nvPr>
            <p:ph type="body" sz="quarter" idx="11"/>
          </p:nvPr>
        </p:nvSpPr>
        <p:spPr/>
        <p:txBody>
          <a:bodyPr/>
          <a:lstStyle/>
          <a:p>
            <a:r>
              <a:rPr lang="vi-VN" dirty="0"/>
              <a:t>Hệ quản trị tập tin mật mã EFS</a:t>
            </a:r>
          </a:p>
          <a:p>
            <a:r>
              <a:rPr lang="vi-VN" b="1" dirty="0">
                <a:solidFill>
                  <a:srgbClr val="FF0000"/>
                </a:solidFill>
              </a:rPr>
              <a:t>Mã hóa ổ đĩa</a:t>
            </a:r>
          </a:p>
          <a:p>
            <a:r>
              <a:rPr lang="vi-VN" dirty="0"/>
              <a:t>Mã hóa dữ liệu khi đồng bộ qua đám mây</a:t>
            </a:r>
            <a:endParaRPr lang="en-US" dirty="0"/>
          </a:p>
        </p:txBody>
      </p:sp>
    </p:spTree>
    <p:extLst>
      <p:ext uri="{BB962C8B-B14F-4D97-AF65-F5344CB8AC3E}">
        <p14:creationId xmlns:p14="http://schemas.microsoft.com/office/powerpoint/2010/main" val="1411156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dirty="0"/>
              <a:t>Sản phẩm mã hóa dữ liệu của bên thứ ba thường ở dạng chương trình mã hóa ổ đĩa</a:t>
            </a:r>
          </a:p>
          <a:p>
            <a:pPr lvl="1">
              <a:buFont typeface="Arial" pitchFamily="34" charset="0"/>
              <a:buChar char="•"/>
            </a:pPr>
            <a:r>
              <a:rPr lang="vi-VN" dirty="0"/>
              <a:t>Mã hóa ổ đĩa ảo</a:t>
            </a:r>
          </a:p>
          <a:p>
            <a:pPr lvl="2">
              <a:buFont typeface="Courier New" pitchFamily="49" charset="0"/>
              <a:buChar char="o"/>
            </a:pPr>
            <a:r>
              <a:rPr lang="vi-VN" dirty="0"/>
              <a:t>Đĩa ảo tồn tại dưới dạng một file duy nhất</a:t>
            </a:r>
          </a:p>
          <a:p>
            <a:pPr lvl="2">
              <a:buFont typeface="Courier New" pitchFamily="49" charset="0"/>
              <a:buChar char="o"/>
            </a:pPr>
            <a:r>
              <a:rPr lang="vi-VN" dirty="0"/>
              <a:t>Đĩa ảo tồn tại dưới dạng một thư mục</a:t>
            </a:r>
          </a:p>
          <a:p>
            <a:pPr lvl="1">
              <a:buFont typeface="Arial" pitchFamily="34" charset="0"/>
              <a:buChar char="•"/>
            </a:pPr>
            <a:r>
              <a:rPr lang="vi-VN" dirty="0"/>
              <a:t>Mã hóa ổ đĩa vật lý</a:t>
            </a:r>
          </a:p>
          <a:p>
            <a:pPr>
              <a:buFont typeface="Wingdings" pitchFamily="2" charset="2"/>
              <a:buChar char="q"/>
            </a:pPr>
            <a:r>
              <a:rPr lang="vi-VN" dirty="0"/>
              <a:t>Có những phần mềm mã hóa file dữ liệu nhưng không thuận tiện trong sử dụng</a:t>
            </a:r>
            <a:endParaRPr lang="en-US"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68433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pPr>
              <a:buFont typeface="Wingdings" pitchFamily="2" charset="2"/>
              <a:buChar char="q"/>
            </a:pPr>
            <a:r>
              <a:rPr lang="vi-VN" dirty="0"/>
              <a:t>Có những sản phẩm chuyên dụng, thực hiện mã hóa ổ đĩa bằng phần cứng</a:t>
            </a:r>
          </a:p>
          <a:p>
            <a:pPr lvl="1">
              <a:buFont typeface="Arial" pitchFamily="34" charset="0"/>
              <a:buChar char="•"/>
            </a:pPr>
            <a:r>
              <a:rPr lang="en-US" dirty="0"/>
              <a:t>Hard Disk Drive (HDD) FDE (usually referred to as SED)</a:t>
            </a:r>
          </a:p>
          <a:p>
            <a:pPr lvl="1">
              <a:buFont typeface="Arial" pitchFamily="34" charset="0"/>
              <a:buChar char="•"/>
            </a:pPr>
            <a:r>
              <a:rPr lang="en-US" dirty="0"/>
              <a:t>Enclosed hard disk drive FDE</a:t>
            </a:r>
          </a:p>
          <a:p>
            <a:pPr lvl="1">
              <a:buFont typeface="Arial" pitchFamily="34" charset="0"/>
              <a:buChar char="•"/>
            </a:pPr>
            <a:r>
              <a:rPr lang="en-US" dirty="0"/>
              <a:t>Bridge and Chipset (BC) FDE</a:t>
            </a:r>
            <a:endParaRPr lang="vi-VN"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
        <p:nvSpPr>
          <p:cNvPr id="2" name="AutoShape 4" descr="Image result for Enclosed hard disk drive FDE"/>
          <p:cNvSpPr>
            <a:spLocks noChangeAspect="1" noChangeArrowheads="1"/>
          </p:cNvSpPr>
          <p:nvPr/>
        </p:nvSpPr>
        <p:spPr bwMode="auto">
          <a:xfrm>
            <a:off x="143608" y="-144463"/>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Enclosed hard disk drive FDE"/>
          <p:cNvSpPr>
            <a:spLocks noChangeAspect="1" noChangeArrowheads="1"/>
          </p:cNvSpPr>
          <p:nvPr/>
        </p:nvSpPr>
        <p:spPr bwMode="auto">
          <a:xfrm>
            <a:off x="284285" y="79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08" y="3505200"/>
            <a:ext cx="3105984"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1" descr="Image result for Hard disk drive FDE"/>
          <p:cNvSpPr>
            <a:spLocks noChangeAspect="1" noChangeArrowheads="1"/>
          </p:cNvSpPr>
          <p:nvPr/>
        </p:nvSpPr>
        <p:spPr bwMode="auto">
          <a:xfrm>
            <a:off x="424961" y="1603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62" y="3505200"/>
            <a:ext cx="1661746"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6" name="Picture 14" descr="http://www.suritel.ru/pictures/catalog/pr74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625" y="3505200"/>
            <a:ext cx="317236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3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graphicFrame>
        <p:nvGraphicFramePr>
          <p:cNvPr id="8" name="Content Placeholder 5"/>
          <p:cNvGraphicFramePr>
            <a:graphicFrameLocks/>
          </p:cNvGraphicFramePr>
          <p:nvPr>
            <p:extLst>
              <p:ext uri="{D42A27DB-BD31-4B8C-83A1-F6EECF244321}">
                <p14:modId xmlns:p14="http://schemas.microsoft.com/office/powerpoint/2010/main" val="1045846073"/>
              </p:ext>
            </p:extLst>
          </p:nvPr>
        </p:nvGraphicFramePr>
        <p:xfrm>
          <a:off x="0" y="1371600"/>
          <a:ext cx="9073660" cy="4511040"/>
        </p:xfrm>
        <a:graphic>
          <a:graphicData uri="http://schemas.openxmlformats.org/drawingml/2006/table">
            <a:tbl>
              <a:tblPr firstRow="1" bandRow="1">
                <a:tableStyleId>{5C22544A-7EE6-4342-B048-85BDC9FD1C3A}</a:tableStyleId>
              </a:tblPr>
              <a:tblGrid>
                <a:gridCol w="1814732">
                  <a:extLst>
                    <a:ext uri="{9D8B030D-6E8A-4147-A177-3AD203B41FA5}">
                      <a16:colId xmlns:a16="http://schemas.microsoft.com/office/drawing/2014/main" val="20000"/>
                    </a:ext>
                  </a:extLst>
                </a:gridCol>
                <a:gridCol w="1814732">
                  <a:extLst>
                    <a:ext uri="{9D8B030D-6E8A-4147-A177-3AD203B41FA5}">
                      <a16:colId xmlns:a16="http://schemas.microsoft.com/office/drawing/2014/main" val="20001"/>
                    </a:ext>
                  </a:extLst>
                </a:gridCol>
                <a:gridCol w="1814732">
                  <a:extLst>
                    <a:ext uri="{9D8B030D-6E8A-4147-A177-3AD203B41FA5}">
                      <a16:colId xmlns:a16="http://schemas.microsoft.com/office/drawing/2014/main" val="20002"/>
                    </a:ext>
                  </a:extLst>
                </a:gridCol>
                <a:gridCol w="1814732">
                  <a:extLst>
                    <a:ext uri="{9D8B030D-6E8A-4147-A177-3AD203B41FA5}">
                      <a16:colId xmlns:a16="http://schemas.microsoft.com/office/drawing/2014/main" val="20003"/>
                    </a:ext>
                  </a:extLst>
                </a:gridCol>
                <a:gridCol w="1814732">
                  <a:extLst>
                    <a:ext uri="{9D8B030D-6E8A-4147-A177-3AD203B41FA5}">
                      <a16:colId xmlns:a16="http://schemas.microsoft.com/office/drawing/2014/main" val="20004"/>
                    </a:ext>
                  </a:extLst>
                </a:gridCol>
              </a:tblGrid>
              <a:tr h="137160">
                <a:tc>
                  <a:txBody>
                    <a:bodyPr/>
                    <a:lstStyle/>
                    <a:p>
                      <a:pPr algn="l"/>
                      <a:endParaRPr lang="en-US" sz="2400" dirty="0"/>
                    </a:p>
                  </a:txBody>
                  <a:tcPr marL="84406" marR="84406"/>
                </a:tc>
                <a:tc>
                  <a:txBody>
                    <a:bodyPr/>
                    <a:lstStyle/>
                    <a:p>
                      <a:pPr algn="ctr"/>
                      <a:r>
                        <a:rPr lang="vi-VN" sz="2400" dirty="0"/>
                        <a:t>Mã</a:t>
                      </a:r>
                      <a:r>
                        <a:rPr lang="vi-VN" sz="2400" baseline="0" dirty="0"/>
                        <a:t> nguồn mở</a:t>
                      </a:r>
                      <a:endParaRPr lang="en-US" sz="2400" dirty="0"/>
                    </a:p>
                  </a:txBody>
                  <a:tcPr marL="84406" marR="84406"/>
                </a:tc>
                <a:tc>
                  <a:txBody>
                    <a:bodyPr/>
                    <a:lstStyle/>
                    <a:p>
                      <a:pPr algn="ctr"/>
                      <a:r>
                        <a:rPr lang="vi-VN" sz="2400" dirty="0"/>
                        <a:t>Mã</a:t>
                      </a:r>
                      <a:r>
                        <a:rPr lang="vi-VN" sz="2400" baseline="0" dirty="0"/>
                        <a:t> hóa đĩa ảo</a:t>
                      </a:r>
                      <a:endParaRPr lang="en-US" sz="2400" dirty="0"/>
                    </a:p>
                  </a:txBody>
                  <a:tcPr marL="84406" marR="84406"/>
                </a:tc>
                <a:tc>
                  <a:txBody>
                    <a:bodyPr/>
                    <a:lstStyle/>
                    <a:p>
                      <a:pPr algn="ctr"/>
                      <a:r>
                        <a:rPr lang="vi-VN" sz="2400" dirty="0"/>
                        <a:t>Mã</a:t>
                      </a:r>
                      <a:r>
                        <a:rPr lang="vi-VN" sz="2400" baseline="0" dirty="0"/>
                        <a:t> hóa đĩa vật lý</a:t>
                      </a:r>
                      <a:endParaRPr lang="en-US" sz="2400" dirty="0"/>
                    </a:p>
                  </a:txBody>
                  <a:tcPr marL="84406" marR="84406"/>
                </a:tc>
                <a:tc>
                  <a:txBody>
                    <a:bodyPr/>
                    <a:lstStyle/>
                    <a:p>
                      <a:pPr algn="ctr"/>
                      <a:r>
                        <a:rPr lang="vi-VN" sz="2400" dirty="0"/>
                        <a:t>Tổ</a:t>
                      </a:r>
                      <a:r>
                        <a:rPr lang="vi-VN" sz="2400" baseline="0" dirty="0"/>
                        <a:t> chức đĩa ảo</a:t>
                      </a:r>
                      <a:endParaRPr lang="en-US" sz="2400" dirty="0"/>
                    </a:p>
                  </a:txBody>
                  <a:tcPr marL="84406" marR="84406"/>
                </a:tc>
                <a:extLst>
                  <a:ext uri="{0D108BD9-81ED-4DB2-BD59-A6C34878D82A}">
                    <a16:rowId xmlns:a16="http://schemas.microsoft.com/office/drawing/2014/main" val="10000"/>
                  </a:ext>
                </a:extLst>
              </a:tr>
              <a:tr h="614680">
                <a:tc>
                  <a:txBody>
                    <a:bodyPr/>
                    <a:lstStyle/>
                    <a:p>
                      <a:pPr algn="l"/>
                      <a:r>
                        <a:rPr lang="vi-VN" sz="2400" dirty="0"/>
                        <a:t>BitLocker</a:t>
                      </a:r>
                      <a:endParaRPr lang="en-US" sz="2400" dirty="0"/>
                    </a:p>
                  </a:txBody>
                  <a:tcPr marL="84406" marR="84406"/>
                </a:tc>
                <a:tc>
                  <a:txBody>
                    <a:bodyPr/>
                    <a:lstStyle/>
                    <a:p>
                      <a:pPr algn="ctr"/>
                      <a:endParaRPr lang="en-US" sz="2400" dirty="0"/>
                    </a:p>
                  </a:txBody>
                  <a:tcPr marL="84406" marR="84406"/>
                </a:tc>
                <a:tc>
                  <a:txBody>
                    <a:bodyPr/>
                    <a:lstStyle/>
                    <a:p>
                      <a:pPr algn="ct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endParaRPr lang="en-US" sz="2400" dirty="0"/>
                    </a:p>
                  </a:txBody>
                  <a:tcPr marL="84406" marR="84406"/>
                </a:tc>
                <a:extLst>
                  <a:ext uri="{0D108BD9-81ED-4DB2-BD59-A6C34878D82A}">
                    <a16:rowId xmlns:a16="http://schemas.microsoft.com/office/drawing/2014/main" val="10001"/>
                  </a:ext>
                </a:extLst>
              </a:tr>
              <a:tr h="614680">
                <a:tc>
                  <a:txBody>
                    <a:bodyPr/>
                    <a:lstStyle/>
                    <a:p>
                      <a:pPr algn="l"/>
                      <a:r>
                        <a:rPr lang="vi-VN" sz="2400" dirty="0"/>
                        <a:t>R-Crypto</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a:t>file</a:t>
                      </a:r>
                      <a:endParaRPr lang="en-US" sz="2400" dirty="0"/>
                    </a:p>
                  </a:txBody>
                  <a:tcPr marL="84406" marR="84406"/>
                </a:tc>
                <a:extLst>
                  <a:ext uri="{0D108BD9-81ED-4DB2-BD59-A6C34878D82A}">
                    <a16:rowId xmlns:a16="http://schemas.microsoft.com/office/drawing/2014/main" val="10002"/>
                  </a:ext>
                </a:extLst>
              </a:tr>
              <a:tr h="614680">
                <a:tc>
                  <a:txBody>
                    <a:bodyPr/>
                    <a:lstStyle/>
                    <a:p>
                      <a:pPr algn="l"/>
                      <a:r>
                        <a:rPr lang="vi-VN" sz="2400" dirty="0"/>
                        <a:t>TrueCrypt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vi-VN" sz="2400" dirty="0"/>
                        <a:t>file</a:t>
                      </a:r>
                      <a:endParaRPr lang="en-US" sz="2400" dirty="0"/>
                    </a:p>
                  </a:txBody>
                  <a:tcPr marL="84406" marR="84406"/>
                </a:tc>
                <a:extLst>
                  <a:ext uri="{0D108BD9-81ED-4DB2-BD59-A6C34878D82A}">
                    <a16:rowId xmlns:a16="http://schemas.microsoft.com/office/drawing/2014/main" val="10003"/>
                  </a:ext>
                </a:extLst>
              </a:tr>
              <a:tr h="614680">
                <a:tc>
                  <a:txBody>
                    <a:bodyPr/>
                    <a:lstStyle/>
                    <a:p>
                      <a:pPr algn="l"/>
                      <a:r>
                        <a:rPr lang="vi-VN" sz="2400" dirty="0"/>
                        <a:t>FreeOTFE</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a:t>file</a:t>
                      </a:r>
                      <a:endParaRPr lang="en-US" sz="2400" dirty="0"/>
                    </a:p>
                  </a:txBody>
                  <a:tcPr marL="84406" marR="84406"/>
                </a:tc>
                <a:extLst>
                  <a:ext uri="{0D108BD9-81ED-4DB2-BD59-A6C34878D82A}">
                    <a16:rowId xmlns:a16="http://schemas.microsoft.com/office/drawing/2014/main" val="10004"/>
                  </a:ext>
                </a:extLst>
              </a:tr>
              <a:tr h="614680">
                <a:tc>
                  <a:txBody>
                    <a:bodyPr/>
                    <a:lstStyle/>
                    <a:p>
                      <a:pPr algn="l"/>
                      <a:r>
                        <a:rPr lang="vi-VN" sz="2400" dirty="0"/>
                        <a:t>Vera</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r>
                        <a:rPr lang="vi-VN" sz="2400" dirty="0"/>
                        <a:t>file</a:t>
                      </a:r>
                      <a:endParaRPr lang="en-US" sz="2400" dirty="0"/>
                    </a:p>
                  </a:txBody>
                  <a:tcPr marL="84406" marR="84406"/>
                </a:tc>
                <a:extLst>
                  <a:ext uri="{0D108BD9-81ED-4DB2-BD59-A6C34878D82A}">
                    <a16:rowId xmlns:a16="http://schemas.microsoft.com/office/drawing/2014/main" val="10005"/>
                  </a:ext>
                </a:extLst>
              </a:tr>
              <a:tr h="614680">
                <a:tc>
                  <a:txBody>
                    <a:bodyPr/>
                    <a:lstStyle/>
                    <a:p>
                      <a:pPr algn="l"/>
                      <a:r>
                        <a:rPr lang="vi-VN" sz="2400" dirty="0"/>
                        <a:t>BoxCryptor</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a:sym typeface="Wingdings 2"/>
                        </a:rPr>
                        <a:t></a:t>
                      </a:r>
                      <a:endParaRPr lang="en-US" sz="2400" dirty="0"/>
                    </a:p>
                  </a:txBody>
                  <a:tcPr marL="84406" marR="84406"/>
                </a:tc>
                <a:tc>
                  <a:txBody>
                    <a:bodyPr/>
                    <a:lstStyle/>
                    <a:p>
                      <a:pPr algn="ctr"/>
                      <a:endParaRPr lang="en-US" sz="2400"/>
                    </a:p>
                  </a:txBody>
                  <a:tcPr marL="84406" marR="84406"/>
                </a:tc>
                <a:tc>
                  <a:txBody>
                    <a:bodyPr/>
                    <a:lstStyle/>
                    <a:p>
                      <a:pPr algn="ctr"/>
                      <a:r>
                        <a:rPr lang="vi-VN" sz="2400" dirty="0"/>
                        <a:t>Thư mục</a:t>
                      </a:r>
                      <a:endParaRPr lang="en-US" sz="2400" dirty="0"/>
                    </a:p>
                  </a:txBody>
                  <a:tcPr marL="84406" marR="84406"/>
                </a:tc>
                <a:extLst>
                  <a:ext uri="{0D108BD9-81ED-4DB2-BD59-A6C34878D82A}">
                    <a16:rowId xmlns:a16="http://schemas.microsoft.com/office/drawing/2014/main" val="10006"/>
                  </a:ext>
                </a:extLst>
              </a:tr>
            </a:tbl>
          </a:graphicData>
        </a:graphic>
      </p:graphicFrame>
      <p:sp>
        <p:nvSpPr>
          <p:cNvPr id="5" name="Rounded Rectangle 4"/>
          <p:cNvSpPr/>
          <p:nvPr/>
        </p:nvSpPr>
        <p:spPr>
          <a:xfrm>
            <a:off x="1" y="2209800"/>
            <a:ext cx="8862646"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36513" y="4724400"/>
            <a:ext cx="8863013"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710249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600"/>
              </a:spcBef>
              <a:spcAft>
                <a:spcPts val="600"/>
              </a:spcAft>
              <a:buFont typeface="Wingdings" pitchFamily="2" charset="2"/>
              <a:buChar char="q"/>
            </a:pPr>
            <a:r>
              <a:rPr lang="vi-VN" dirty="0"/>
              <a:t>BitLocker là phần mềm mã hóa ổ đĩa trong suốt (Windows Vista, Windows 7 trở về sau)</a:t>
            </a:r>
          </a:p>
          <a:p>
            <a:pPr>
              <a:spcBef>
                <a:spcPts val="600"/>
              </a:spcBef>
              <a:spcAft>
                <a:spcPts val="600"/>
              </a:spcAft>
              <a:buFont typeface="Wingdings" pitchFamily="2" charset="2"/>
              <a:buChar char="q"/>
            </a:pPr>
            <a:r>
              <a:rPr lang="vi-VN" dirty="0"/>
              <a:t>Thuật toán: mặc định AES-128, có thể cấu hình để sử dụng AES-256</a:t>
            </a:r>
          </a:p>
          <a:p>
            <a:pPr>
              <a:spcBef>
                <a:spcPts val="600"/>
              </a:spcBef>
              <a:spcAft>
                <a:spcPts val="600"/>
              </a:spcAft>
              <a:buFont typeface="Wingdings" pitchFamily="2" charset="2"/>
              <a:buChar char="q"/>
            </a:pPr>
            <a:r>
              <a:rPr lang="vi-VN" dirty="0"/>
              <a:t>Chức năng: bảo mật dữ liệu khi vật mang bị đánh cắp (khi đối phương có được mức tiếp cận vật lý)</a:t>
            </a:r>
          </a:p>
          <a:p>
            <a:pPr>
              <a:spcBef>
                <a:spcPts val="600"/>
              </a:spcBef>
              <a:spcAft>
                <a:spcPts val="600"/>
              </a:spcAft>
              <a:buFont typeface="Wingdings" pitchFamily="2" charset="2"/>
              <a:buChar char="q"/>
            </a:pPr>
            <a:r>
              <a:rPr lang="vi-VN" dirty="0"/>
              <a:t>So sánh: EFS chỉ mã hóa file và thư mục</a:t>
            </a:r>
          </a:p>
          <a:p>
            <a:pPr>
              <a:spcBef>
                <a:spcPts val="600"/>
              </a:spcBef>
              <a:spcAft>
                <a:spcPts val="600"/>
              </a:spcAft>
              <a:buFont typeface="Wingdings" pitchFamily="2" charset="2"/>
              <a:buChar char="q"/>
            </a:pPr>
            <a:r>
              <a:rPr lang="vi-VN" dirty="0"/>
              <a:t>Khóa bảo vệ: mật khẩu, smartcard</a:t>
            </a:r>
            <a:endParaRPr lang="en-US" dirty="0"/>
          </a:p>
        </p:txBody>
      </p:sp>
      <p:sp>
        <p:nvSpPr>
          <p:cNvPr id="3" name="Title 2"/>
          <p:cNvSpPr>
            <a:spLocks noGrp="1"/>
          </p:cNvSpPr>
          <p:nvPr>
            <p:ph type="title"/>
          </p:nvPr>
        </p:nvSpPr>
        <p:spPr/>
        <p:txBody>
          <a:bodyPr/>
          <a:lstStyle/>
          <a:p>
            <a:r>
              <a:rPr lang="vi-VN" dirty="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836171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609600"/>
            <a:ext cx="5908431" cy="616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412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447966187"/>
              </p:ext>
            </p:extLst>
          </p:nvPr>
        </p:nvGraphicFramePr>
        <p:xfrm>
          <a:off x="0" y="457200"/>
          <a:ext cx="91440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a:t>Phân loại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966725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
        <p:nvSpPr>
          <p:cNvPr id="2" name="Content Placeholder 1"/>
          <p:cNvSpPr>
            <a:spLocks noGrp="1"/>
          </p:cNvSpPr>
          <p:nvPr>
            <p:ph sz="quarter" idx="13"/>
          </p:nvPr>
        </p:nvSpPr>
        <p:spPr/>
        <p:txBody>
          <a:bodyPr/>
          <a:lstStyle/>
          <a:p>
            <a:pPr marL="0" indent="0" algn="ctr">
              <a:buNone/>
            </a:pPr>
            <a:r>
              <a:rPr lang="vi-VN" b="1" dirty="0">
                <a:solidFill>
                  <a:srgbClr val="FF0000"/>
                </a:solidFill>
              </a:rPr>
              <a:t>Thông số kỹ thuật của VERA</a:t>
            </a:r>
          </a:p>
          <a:p>
            <a:pPr>
              <a:buFont typeface="Wingdings" pitchFamily="2" charset="2"/>
              <a:buChar char="q"/>
            </a:pPr>
            <a:r>
              <a:rPr lang="vi-VN" b="1" dirty="0"/>
              <a:t>Thuật toán mật mã</a:t>
            </a:r>
          </a:p>
          <a:p>
            <a:r>
              <a:rPr lang="vi-VN" dirty="0"/>
              <a:t>AES, Serpent, Twofish</a:t>
            </a:r>
          </a:p>
          <a:p>
            <a:r>
              <a:rPr lang="vi-VN" dirty="0"/>
              <a:t>AES-Twofish, AES-Twofish-Serpent, Serpent-AES, Serpent-Twofish-AES and Twofish-Serpent</a:t>
            </a:r>
          </a:p>
          <a:p>
            <a:pPr>
              <a:buFont typeface="Wingdings" pitchFamily="2" charset="2"/>
              <a:buChar char="q"/>
            </a:pPr>
            <a:r>
              <a:rPr lang="vi-VN" b="1" dirty="0"/>
              <a:t>Chế độ làm việc</a:t>
            </a:r>
            <a:r>
              <a:rPr lang="vi-VN" dirty="0"/>
              <a:t>: XTS</a:t>
            </a:r>
          </a:p>
          <a:p>
            <a:pPr>
              <a:buFont typeface="Wingdings" pitchFamily="2" charset="2"/>
              <a:buChar char="q"/>
            </a:pPr>
            <a:r>
              <a:rPr lang="vi-VN" b="1" dirty="0"/>
              <a:t>Dẫn xuất khóa</a:t>
            </a:r>
          </a:p>
          <a:p>
            <a:r>
              <a:rPr lang="vi-VN" dirty="0"/>
              <a:t>PBKDF2</a:t>
            </a:r>
          </a:p>
          <a:p>
            <a:r>
              <a:rPr lang="vi-VN" dirty="0"/>
              <a:t>RIPEMD-160, SHA-256, SHA-512, Whirlpool</a:t>
            </a:r>
          </a:p>
          <a:p>
            <a:r>
              <a:rPr lang="vi-VN" dirty="0"/>
              <a:t>Salt: 512 bít</a:t>
            </a:r>
          </a:p>
          <a:p>
            <a:r>
              <a:rPr lang="vi-VN" dirty="0"/>
              <a:t>Bước lặp: 327,661 </a:t>
            </a:r>
            <a:r>
              <a:rPr lang="vi-VN" dirty="0">
                <a:sym typeface="Symbol"/>
              </a:rPr>
              <a:t></a:t>
            </a:r>
            <a:r>
              <a:rPr lang="vi-VN" dirty="0"/>
              <a:t> 655,331 (tùy hàm băm)</a:t>
            </a:r>
          </a:p>
        </p:txBody>
      </p:sp>
      <p:sp>
        <p:nvSpPr>
          <p:cNvPr id="5" name="Rounded Rectangle 4"/>
          <p:cNvSpPr/>
          <p:nvPr/>
        </p:nvSpPr>
        <p:spPr>
          <a:xfrm>
            <a:off x="1828800" y="3429000"/>
            <a:ext cx="5978769"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3200" b="1" dirty="0"/>
              <a:t>VERA hỗ trợ nhiều thuật toán mã hóa hơn so với BitLocker</a:t>
            </a:r>
            <a:endParaRPr lang="en-US" sz="3200" b="1" dirty="0"/>
          </a:p>
        </p:txBody>
      </p:sp>
    </p:spTree>
    <p:extLst>
      <p:ext uri="{BB962C8B-B14F-4D97-AF65-F5344CB8AC3E}">
        <p14:creationId xmlns:p14="http://schemas.microsoft.com/office/powerpoint/2010/main" val="3229763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a:t>Mã hóa dữ liệu lưu trữ</a:t>
            </a:r>
            <a:endParaRPr lang="en-US" dirty="0"/>
          </a:p>
        </p:txBody>
      </p:sp>
      <p:sp>
        <p:nvSpPr>
          <p:cNvPr id="5" name="Text Placeholder 4"/>
          <p:cNvSpPr>
            <a:spLocks noGrp="1"/>
          </p:cNvSpPr>
          <p:nvPr>
            <p:ph type="body" sz="quarter" idx="11"/>
          </p:nvPr>
        </p:nvSpPr>
        <p:spPr/>
        <p:txBody>
          <a:bodyPr/>
          <a:lstStyle/>
          <a:p>
            <a:r>
              <a:rPr lang="vi-VN" dirty="0"/>
              <a:t>Hệ quản trị tập tin mật mã EFS</a:t>
            </a:r>
          </a:p>
          <a:p>
            <a:r>
              <a:rPr lang="vi-VN" dirty="0"/>
              <a:t>Mã hóa ổ đĩa</a:t>
            </a:r>
          </a:p>
          <a:p>
            <a:r>
              <a:rPr lang="vi-VN" b="1" dirty="0">
                <a:solidFill>
                  <a:srgbClr val="FF0000"/>
                </a:solidFill>
              </a:rPr>
              <a:t>Mã hóa dữ liệu khi đồng bộ qua đám mây</a:t>
            </a:r>
            <a:endParaRPr lang="en-US" b="1" dirty="0">
              <a:solidFill>
                <a:srgbClr val="FF0000"/>
              </a:solidFill>
            </a:endParaRPr>
          </a:p>
        </p:txBody>
      </p:sp>
    </p:spTree>
    <p:extLst>
      <p:ext uri="{BB962C8B-B14F-4D97-AF65-F5344CB8AC3E}">
        <p14:creationId xmlns:p14="http://schemas.microsoft.com/office/powerpoint/2010/main" val="15112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dữ liệu khi đồng bộ qua đám mây</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
        <p:nvSpPr>
          <p:cNvPr id="7" name="Content Placeholder 6"/>
          <p:cNvSpPr>
            <a:spLocks noGrp="1"/>
          </p:cNvSpPr>
          <p:nvPr>
            <p:ph sz="quarter" idx="13"/>
          </p:nvPr>
        </p:nvSpPr>
        <p:spPr/>
        <p:txBody>
          <a:bodyPr anchor="ctr"/>
          <a:lstStyle/>
          <a:p>
            <a:pPr>
              <a:buFont typeface="Wingdings" pitchFamily="2" charset="2"/>
              <a:buChar char="q"/>
            </a:pPr>
            <a:endParaRPr lang="vi-VN" dirty="0"/>
          </a:p>
          <a:p>
            <a:pPr>
              <a:buFont typeface="Wingdings" pitchFamily="2" charset="2"/>
              <a:buChar char="q"/>
            </a:pPr>
            <a:r>
              <a:rPr lang="vi-VN" dirty="0"/>
              <a:t>Định hướng mã hóa dữ liệu được đồng bộ qua đám mây</a:t>
            </a:r>
          </a:p>
          <a:p>
            <a:pPr>
              <a:buFont typeface="Wingdings" pitchFamily="2" charset="2"/>
              <a:buChar char="q"/>
            </a:pPr>
            <a:r>
              <a:rPr lang="vi-VN" dirty="0"/>
              <a:t>Thuật toán mật mã: AES-256, RSA</a:t>
            </a:r>
          </a:p>
          <a:p>
            <a:pPr>
              <a:buFont typeface="Wingdings" pitchFamily="2" charset="2"/>
              <a:buChar char="q"/>
            </a:pPr>
            <a:r>
              <a:rPr lang="vi-VN" dirty="0"/>
              <a:t>Mã hóa cả tên file (phiên bản thương mại)</a:t>
            </a:r>
            <a:endParaRPr lang="en-US" dirty="0"/>
          </a:p>
        </p:txBody>
      </p:sp>
      <p:pic>
        <p:nvPicPr>
          <p:cNvPr id="3074" name="Picture 2" descr="https://www.boxcryptor.com/sites/default/files/Logo_BoxCryp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8174967"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51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019961387"/>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43</a:t>
            </a:fld>
            <a:endParaRPr lang="ru-RU" dirty="0"/>
          </a:p>
        </p:txBody>
      </p:sp>
      <p:sp>
        <p:nvSpPr>
          <p:cNvPr id="7" name="Oval 6"/>
          <p:cNvSpPr/>
          <p:nvPr/>
        </p:nvSpPr>
        <p:spPr>
          <a:xfrm>
            <a:off x="3505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734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3)">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Mã hóa đầu cuối</a:t>
            </a:r>
          </a:p>
          <a:p>
            <a:r>
              <a:rPr lang="vi-VN" dirty="0"/>
              <a:t>Dữ liệu ở các điểm đầu cuối tồn tại ở dạng rõ</a:t>
            </a:r>
          </a:p>
          <a:p>
            <a:r>
              <a:rPr lang="vi-VN" dirty="0"/>
              <a:t>Khi truyền đi, dữ liệu được mã hóa</a:t>
            </a:r>
          </a:p>
          <a:p>
            <a:r>
              <a:rPr lang="vi-VN" dirty="0"/>
              <a:t>Ứng dụng truyền/nhận thực hiện mã hóa/giải mã một cách rõ ràng</a:t>
            </a:r>
          </a:p>
          <a:p>
            <a:pPr>
              <a:buFont typeface="Wingdings" pitchFamily="2" charset="2"/>
              <a:buChar char="q"/>
            </a:pPr>
            <a:r>
              <a:rPr lang="vi-VN" b="1" dirty="0"/>
              <a:t>Ví dụ</a:t>
            </a:r>
          </a:p>
          <a:p>
            <a:r>
              <a:rPr lang="vi-VN" dirty="0"/>
              <a:t>Mã thoại</a:t>
            </a:r>
          </a:p>
          <a:p>
            <a:r>
              <a:rPr lang="vi-VN" dirty="0"/>
              <a:t>Các giao thức: HTTPS, SSH...</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3884902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a:t>HTTPS (HTTP over TLS)</a:t>
            </a:r>
            <a:endParaRPr lang="en-US" dirty="0"/>
          </a:p>
        </p:txBody>
      </p:sp>
      <p:sp>
        <p:nvSpPr>
          <p:cNvPr id="3" name="Title 2"/>
          <p:cNvSpPr>
            <a:spLocks noGrp="1"/>
          </p:cNvSpPr>
          <p:nvPr>
            <p:ph type="title"/>
          </p:nvPr>
        </p:nvSpPr>
        <p:spPr/>
        <p:txBody>
          <a:bodyPr/>
          <a:lstStyle/>
          <a:p>
            <a:r>
              <a:rPr lang="vi-VN" dirty="0"/>
              <a:t>Mã hóa đầu cuối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3074" name="Picture 2" descr="http://blogs.msdn.com/cfs-file.ashx/__key/communityserver-blogs-components-weblogfiles/00-00-01-38-03-metablogapi/4336.080613_5F00_0416_5F00_SSLHandsha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8909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09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a:t>SSH (Secure Shell)</a:t>
            </a:r>
            <a:endParaRPr lang="en-US"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51704"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7471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2204534512"/>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47</a:t>
            </a:fld>
            <a:endParaRPr lang="ru-RU" dirty="0"/>
          </a:p>
        </p:txBody>
      </p:sp>
      <p:sp>
        <p:nvSpPr>
          <p:cNvPr id="2" name="Oval 1"/>
          <p:cNvSpPr/>
          <p:nvPr/>
        </p:nvSpPr>
        <p:spPr>
          <a:xfrm>
            <a:off x="6553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741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Mã hóa kênh truyền</a:t>
            </a:r>
          </a:p>
          <a:p>
            <a:r>
              <a:rPr lang="vi-VN" dirty="0"/>
              <a:t>Dữ liệu ở các điểm đầu cuối tồn tại ở dạng rõ</a:t>
            </a:r>
          </a:p>
          <a:p>
            <a:r>
              <a:rPr lang="vi-VN" dirty="0"/>
              <a:t>Khi truyền đi, dữ liệu được mã hóa</a:t>
            </a:r>
          </a:p>
          <a:p>
            <a:r>
              <a:rPr lang="vi-VN" dirty="0"/>
              <a:t>Dữ liệu được mã hóa ở tầng mạng hoặc bởi gateway; ứng dụng truyền/nhận không tự mình mã hóa</a:t>
            </a:r>
          </a:p>
          <a:p>
            <a:pPr>
              <a:buFont typeface="Wingdings" pitchFamily="2" charset="2"/>
              <a:buChar char="q"/>
            </a:pPr>
            <a:r>
              <a:rPr lang="vi-VN" b="1" dirty="0"/>
              <a:t>Ví dụ</a:t>
            </a:r>
          </a:p>
          <a:p>
            <a:r>
              <a:rPr lang="vi-VN" dirty="0"/>
              <a:t>Các giao thức VPN</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0091949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a:t>Site-to-Site (Tunel Mode)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pic>
        <p:nvPicPr>
          <p:cNvPr id="3074" name="Picture 2" descr="http://www.skullbox.net/vpns/sitetosi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340725" cy="366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49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5" name="Picture 2" descr="http://i.msdn.microsoft.com/dynimg/IC168364.gif"/>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5484" y="1052736"/>
            <a:ext cx="9018516" cy="4725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2106934903"/>
              </p:ext>
            </p:extLst>
          </p:nvPr>
        </p:nvGraphicFramePr>
        <p:xfrm>
          <a:off x="2339752" y="1628800"/>
          <a:ext cx="1680187" cy="432048"/>
        </p:xfrm>
        <a:graphic>
          <a:graphicData uri="http://schemas.openxmlformats.org/presentationml/2006/ole">
            <mc:AlternateContent xmlns:mc="http://schemas.openxmlformats.org/markup-compatibility/2006">
              <mc:Choice xmlns:v="urn:schemas-microsoft-com:vml" Requires="v">
                <p:oleObj spid="_x0000_s1560" name="Equation" r:id="rId5" imgW="888840" imgH="228600" progId="Equation.DSMT4">
                  <p:embed/>
                </p:oleObj>
              </mc:Choice>
              <mc:Fallback>
                <p:oleObj name="Equation" r:id="rId5" imgW="888840" imgH="228600" progId="Equation.DSMT4">
                  <p:embed/>
                  <p:pic>
                    <p:nvPicPr>
                      <p:cNvPr id="0" name=""/>
                      <p:cNvPicPr/>
                      <p:nvPr/>
                    </p:nvPicPr>
                    <p:blipFill>
                      <a:blip r:embed="rId6"/>
                      <a:stretch>
                        <a:fillRect/>
                      </a:stretch>
                    </p:blipFill>
                    <p:spPr>
                      <a:xfrm>
                        <a:off x="2339752" y="1628800"/>
                        <a:ext cx="1680187" cy="43204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4112696"/>
              </p:ext>
            </p:extLst>
          </p:nvPr>
        </p:nvGraphicFramePr>
        <p:xfrm>
          <a:off x="5208588" y="1628775"/>
          <a:ext cx="1704975" cy="431800"/>
        </p:xfrm>
        <a:graphic>
          <a:graphicData uri="http://schemas.openxmlformats.org/presentationml/2006/ole">
            <mc:AlternateContent xmlns:mc="http://schemas.openxmlformats.org/markup-compatibility/2006">
              <mc:Choice xmlns:v="urn:schemas-microsoft-com:vml" Requires="v">
                <p:oleObj spid="_x0000_s1561" name="Equation" r:id="rId7" imgW="901440" imgH="228600" progId="Equation.DSMT4">
                  <p:embed/>
                </p:oleObj>
              </mc:Choice>
              <mc:Fallback>
                <p:oleObj name="Equation" r:id="rId7" imgW="901440" imgH="228600" progId="Equation.DSMT4">
                  <p:embed/>
                  <p:pic>
                    <p:nvPicPr>
                      <p:cNvPr id="0" name=""/>
                      <p:cNvPicPr/>
                      <p:nvPr/>
                    </p:nvPicPr>
                    <p:blipFill>
                      <a:blip r:embed="rId8"/>
                      <a:stretch>
                        <a:fillRect/>
                      </a:stretch>
                    </p:blipFill>
                    <p:spPr>
                      <a:xfrm>
                        <a:off x="5208588" y="1628775"/>
                        <a:ext cx="1704975" cy="431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05097665"/>
              </p:ext>
            </p:extLst>
          </p:nvPr>
        </p:nvGraphicFramePr>
        <p:xfrm>
          <a:off x="1427163" y="763588"/>
          <a:ext cx="336550" cy="288925"/>
        </p:xfrm>
        <a:graphic>
          <a:graphicData uri="http://schemas.openxmlformats.org/presentationml/2006/ole">
            <mc:AlternateContent xmlns:mc="http://schemas.openxmlformats.org/markup-compatibility/2006">
              <mc:Choice xmlns:v="urn:schemas-microsoft-com:vml" Requires="v">
                <p:oleObj spid="_x0000_s1562" name="Equation" r:id="rId9" imgW="177480" imgH="152280" progId="Equation.DSMT4">
                  <p:embed/>
                </p:oleObj>
              </mc:Choice>
              <mc:Fallback>
                <p:oleObj name="Equation" r:id="rId9" imgW="177480" imgH="152280" progId="Equation.DSMT4">
                  <p:embed/>
                  <p:pic>
                    <p:nvPicPr>
                      <p:cNvPr id="0" name=""/>
                      <p:cNvPicPr/>
                      <p:nvPr/>
                    </p:nvPicPr>
                    <p:blipFill>
                      <a:blip r:embed="rId10"/>
                      <a:stretch>
                        <a:fillRect/>
                      </a:stretch>
                    </p:blipFill>
                    <p:spPr>
                      <a:xfrm>
                        <a:off x="1427163" y="763588"/>
                        <a:ext cx="336550" cy="2889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84077875"/>
              </p:ext>
            </p:extLst>
          </p:nvPr>
        </p:nvGraphicFramePr>
        <p:xfrm>
          <a:off x="4332288" y="763588"/>
          <a:ext cx="239712" cy="288925"/>
        </p:xfrm>
        <a:graphic>
          <a:graphicData uri="http://schemas.openxmlformats.org/presentationml/2006/ole">
            <mc:AlternateContent xmlns:mc="http://schemas.openxmlformats.org/markup-compatibility/2006">
              <mc:Choice xmlns:v="urn:schemas-microsoft-com:vml" Requires="v">
                <p:oleObj spid="_x0000_s1563" name="Equation" r:id="rId11" imgW="126720" imgH="152280" progId="Equation.DSMT4">
                  <p:embed/>
                </p:oleObj>
              </mc:Choice>
              <mc:Fallback>
                <p:oleObj name="Equation" r:id="rId11" imgW="126720" imgH="152280" progId="Equation.DSMT4">
                  <p:embed/>
                  <p:pic>
                    <p:nvPicPr>
                      <p:cNvPr id="0" name=""/>
                      <p:cNvPicPr/>
                      <p:nvPr/>
                    </p:nvPicPr>
                    <p:blipFill>
                      <a:blip r:embed="rId12"/>
                      <a:stretch>
                        <a:fillRect/>
                      </a:stretch>
                    </p:blipFill>
                    <p:spPr>
                      <a:xfrm>
                        <a:off x="4332288" y="763588"/>
                        <a:ext cx="239712" cy="2889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1192880"/>
              </p:ext>
            </p:extLst>
          </p:nvPr>
        </p:nvGraphicFramePr>
        <p:xfrm>
          <a:off x="7020272" y="763588"/>
          <a:ext cx="336550" cy="288925"/>
        </p:xfrm>
        <a:graphic>
          <a:graphicData uri="http://schemas.openxmlformats.org/presentationml/2006/ole">
            <mc:AlternateContent xmlns:mc="http://schemas.openxmlformats.org/markup-compatibility/2006">
              <mc:Choice xmlns:v="urn:schemas-microsoft-com:vml" Requires="v">
                <p:oleObj spid="_x0000_s1564" name="Equation" r:id="rId13" imgW="177480" imgH="152280" progId="Equation.DSMT4">
                  <p:embed/>
                </p:oleObj>
              </mc:Choice>
              <mc:Fallback>
                <p:oleObj name="Equation" r:id="rId13" imgW="177480" imgH="152280" progId="Equation.DSMT4">
                  <p:embed/>
                  <p:pic>
                    <p:nvPicPr>
                      <p:cNvPr id="0" name=""/>
                      <p:cNvPicPr/>
                      <p:nvPr/>
                    </p:nvPicPr>
                    <p:blipFill>
                      <a:blip r:embed="rId14"/>
                      <a:stretch>
                        <a:fillRect/>
                      </a:stretch>
                    </p:blipFill>
                    <p:spPr>
                      <a:xfrm>
                        <a:off x="7020272" y="763588"/>
                        <a:ext cx="336550" cy="288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63412481"/>
              </p:ext>
            </p:extLst>
          </p:nvPr>
        </p:nvGraphicFramePr>
        <p:xfrm>
          <a:off x="5281613" y="4845050"/>
          <a:ext cx="360362" cy="338138"/>
        </p:xfrm>
        <a:graphic>
          <a:graphicData uri="http://schemas.openxmlformats.org/presentationml/2006/ole">
            <mc:AlternateContent xmlns:mc="http://schemas.openxmlformats.org/markup-compatibility/2006">
              <mc:Choice xmlns:v="urn:schemas-microsoft-com:vml" Requires="v">
                <p:oleObj spid="_x0000_s1565" name="Equation" r:id="rId15" imgW="190440" imgH="177480" progId="Equation.DSMT4">
                  <p:embed/>
                </p:oleObj>
              </mc:Choice>
              <mc:Fallback>
                <p:oleObj name="Equation" r:id="rId15" imgW="190440" imgH="177480" progId="Equation.DSMT4">
                  <p:embed/>
                  <p:pic>
                    <p:nvPicPr>
                      <p:cNvPr id="0" name=""/>
                      <p:cNvPicPr/>
                      <p:nvPr/>
                    </p:nvPicPr>
                    <p:blipFill>
                      <a:blip r:embed="rId16"/>
                      <a:stretch>
                        <a:fillRect/>
                      </a:stretch>
                    </p:blipFill>
                    <p:spPr>
                      <a:xfrm>
                        <a:off x="5281613" y="4845050"/>
                        <a:ext cx="360362" cy="338138"/>
                      </a:xfrm>
                      <a:prstGeom prst="rect">
                        <a:avLst/>
                      </a:prstGeom>
                    </p:spPr>
                  </p:pic>
                </p:oleObj>
              </mc:Fallback>
            </mc:AlternateContent>
          </a:graphicData>
        </a:graphic>
      </p:graphicFrame>
      <p:sp>
        <p:nvSpPr>
          <p:cNvPr id="12" name="TextBox 11"/>
          <p:cNvSpPr txBox="1"/>
          <p:nvPr/>
        </p:nvSpPr>
        <p:spPr>
          <a:xfrm>
            <a:off x="210816" y="4221088"/>
            <a:ext cx="2736304" cy="2308324"/>
          </a:xfrm>
          <a:prstGeom prst="rect">
            <a:avLst/>
          </a:prstGeom>
          <a:noFill/>
        </p:spPr>
        <p:txBody>
          <a:bodyPr wrap="square" rtlCol="0">
            <a:spAutoFit/>
          </a:bodyPr>
          <a:lstStyle/>
          <a:p>
            <a:r>
              <a:rPr lang="vi-VN" sz="2400" b="1" dirty="0"/>
              <a:t>DES, 3DES</a:t>
            </a:r>
          </a:p>
          <a:p>
            <a:r>
              <a:rPr lang="vi-VN" sz="2400" b="1" dirty="0"/>
              <a:t>IDEA</a:t>
            </a:r>
          </a:p>
          <a:p>
            <a:r>
              <a:rPr lang="vi-VN" sz="2400" b="1" dirty="0"/>
              <a:t>AES, Rijndael</a:t>
            </a:r>
          </a:p>
          <a:p>
            <a:r>
              <a:rPr lang="vi-VN" sz="2400" b="1" dirty="0"/>
              <a:t>RC2,</a:t>
            </a:r>
          </a:p>
          <a:p>
            <a:r>
              <a:rPr lang="vi-VN" sz="2400" b="1" dirty="0"/>
              <a:t>RC4</a:t>
            </a:r>
          </a:p>
          <a:p>
            <a:r>
              <a:rPr lang="vi-VN" sz="2400" b="1" dirty="0"/>
              <a:t>SEAL</a:t>
            </a:r>
            <a:endParaRPr lang="en-US" sz="2400" b="1" dirty="0"/>
          </a:p>
        </p:txBody>
      </p:sp>
    </p:spTree>
    <p:extLst>
      <p:ext uri="{BB962C8B-B14F-4D97-AF65-F5344CB8AC3E}">
        <p14:creationId xmlns:p14="http://schemas.microsoft.com/office/powerpoint/2010/main" val="2233684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a:t>Point-to-Point (Transport Mode)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67700" cy="514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330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a:t>Point-to-Site (Remote Access)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pic>
        <p:nvPicPr>
          <p:cNvPr id="4098" name="Picture 2" descr="http://arameshpoem.com/wp-content/uploads/20150702/ppt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20000" cy="47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43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9451182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5874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spcBef>
                <a:spcPts val="1200"/>
              </a:spcBef>
              <a:spcAft>
                <a:spcPts val="1800"/>
              </a:spcAft>
            </a:pPr>
            <a:r>
              <a:rPr lang="vi-VN" dirty="0"/>
              <a:t>Mã băm kiểm tra tính toàn vẹn (MDC – Manipulation Detection Code)</a:t>
            </a:r>
          </a:p>
          <a:p>
            <a:pPr>
              <a:spcBef>
                <a:spcPts val="1200"/>
              </a:spcBef>
              <a:spcAft>
                <a:spcPts val="1800"/>
              </a:spcAft>
            </a:pPr>
            <a:r>
              <a:rPr lang="vi-VN" dirty="0"/>
              <a:t>Mã xác thực thông điệp (MAC – Message Authentication Code)</a:t>
            </a:r>
          </a:p>
          <a:p>
            <a:pPr>
              <a:spcBef>
                <a:spcPts val="1200"/>
              </a:spcBef>
              <a:spcAft>
                <a:spcPts val="1800"/>
              </a:spcAft>
            </a:pPr>
            <a:r>
              <a:rPr lang="vi-VN" dirty="0"/>
              <a:t>Chữ ký số</a:t>
            </a:r>
            <a:endParaRPr lang="en-US" dirty="0"/>
          </a:p>
        </p:txBody>
      </p:sp>
      <p:sp>
        <p:nvSpPr>
          <p:cNvPr id="3" name="Title 2"/>
          <p:cNvSpPr>
            <a:spLocks noGrp="1"/>
          </p:cNvSpPr>
          <p:nvPr>
            <p:ph type="title"/>
          </p:nvPr>
        </p:nvSpPr>
        <p:spPr/>
        <p:txBody>
          <a:bodyPr/>
          <a:lstStyle/>
          <a:p>
            <a:r>
              <a:rPr lang="vi-VN" dirty="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53</a:t>
            </a:fld>
            <a:endParaRPr lang="ru-RU" dirty="0"/>
          </a:p>
        </p:txBody>
      </p:sp>
      <p:sp>
        <p:nvSpPr>
          <p:cNvPr id="6" name="Rounded Rectangle 5"/>
          <p:cNvSpPr/>
          <p:nvPr/>
        </p:nvSpPr>
        <p:spPr>
          <a:xfrm>
            <a:off x="381000" y="1905000"/>
            <a:ext cx="7391400" cy="1295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3352800"/>
            <a:ext cx="7391400" cy="1981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1174402"/>
            <a:ext cx="5955476" cy="646331"/>
          </a:xfrm>
          <a:prstGeom prst="rect">
            <a:avLst/>
          </a:prstGeom>
          <a:noFill/>
        </p:spPr>
        <p:txBody>
          <a:bodyPr wrap="none" rtlCol="0">
            <a:spAutoFit/>
          </a:bodyPr>
          <a:lstStyle/>
          <a:p>
            <a:r>
              <a:rPr lang="vi-VN" sz="3600" b="1" dirty="0">
                <a:solidFill>
                  <a:srgbClr val="FF0000"/>
                </a:solidFill>
              </a:rPr>
              <a:t>Chỉ đảm bảo tính toàn vẹn</a:t>
            </a:r>
            <a:endParaRPr lang="en-US" sz="3600" b="1" dirty="0">
              <a:solidFill>
                <a:srgbClr val="FF0000"/>
              </a:solidFill>
            </a:endParaRPr>
          </a:p>
        </p:txBody>
      </p:sp>
      <p:sp>
        <p:nvSpPr>
          <p:cNvPr id="9" name="TextBox 8"/>
          <p:cNvSpPr txBox="1"/>
          <p:nvPr/>
        </p:nvSpPr>
        <p:spPr>
          <a:xfrm>
            <a:off x="2514600" y="5344983"/>
            <a:ext cx="5803192" cy="646331"/>
          </a:xfrm>
          <a:prstGeom prst="rect">
            <a:avLst/>
          </a:prstGeom>
          <a:noFill/>
        </p:spPr>
        <p:txBody>
          <a:bodyPr wrap="none" rtlCol="0">
            <a:spAutoFit/>
          </a:bodyPr>
          <a:lstStyle/>
          <a:p>
            <a:r>
              <a:rPr lang="vi-VN" sz="3600" b="1" dirty="0">
                <a:solidFill>
                  <a:srgbClr val="FF0000"/>
                </a:solidFill>
              </a:rPr>
              <a:t>Đảm bảo cả tính xác thực</a:t>
            </a:r>
            <a:endParaRPr lang="en-US" sz="3600" b="1" dirty="0">
              <a:solidFill>
                <a:srgbClr val="FF0000"/>
              </a:solidFill>
            </a:endParaRPr>
          </a:p>
        </p:txBody>
      </p:sp>
    </p:spTree>
    <p:extLst>
      <p:ext uri="{BB962C8B-B14F-4D97-AF65-F5344CB8AC3E}">
        <p14:creationId xmlns:p14="http://schemas.microsoft.com/office/powerpoint/2010/main" val="1567378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1000"/>
                                        <p:tgtEl>
                                          <p:spTgt spid="6"/>
                                        </p:tgtEl>
                                      </p:cBhvr>
                                    </p:animEffect>
                                  </p:childTnLst>
                                </p:cTn>
                              </p:par>
                            </p:childTnLst>
                          </p:cTn>
                        </p:par>
                        <p:par>
                          <p:cTn id="8" fill="hold">
                            <p:stCondLst>
                              <p:cond delay="1000"/>
                            </p:stCondLst>
                            <p:childTnLst>
                              <p:par>
                                <p:cTn id="9" presetID="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3)">
                                      <p:cBhvr>
                                        <p:cTn id="17" dur="1000"/>
                                        <p:tgtEl>
                                          <p:spTgt spid="7"/>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59003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38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Hạn chế của mã kiểm tra toàn vẹn</a:t>
            </a:r>
          </a:p>
          <a:p>
            <a:r>
              <a:rPr lang="vi-VN" dirty="0"/>
              <a:t>Thuật toán tạo MDC là công khai</a:t>
            </a:r>
          </a:p>
          <a:p>
            <a:r>
              <a:rPr lang="vi-VN" dirty="0"/>
              <a:t>Đầu vào không có yếu tố bí mật</a:t>
            </a:r>
          </a:p>
          <a:p>
            <a:r>
              <a:rPr lang="vi-VN" dirty="0"/>
              <a:t>Khi attacker thay đổi dữ liệu thì có thể thay đổi MDC cho phù hợp với dữ liệu mới</a:t>
            </a:r>
            <a:endParaRPr lang="en-US" dirty="0"/>
          </a:p>
        </p:txBody>
      </p:sp>
      <p:sp>
        <p:nvSpPr>
          <p:cNvPr id="3" name="Title 2"/>
          <p:cNvSpPr>
            <a:spLocks noGrp="1"/>
          </p:cNvSpPr>
          <p:nvPr>
            <p:ph type="title"/>
          </p:nvPr>
        </p:nvSpPr>
        <p:spPr/>
        <p:txBody>
          <a:bodyPr/>
          <a:lstStyle/>
          <a:p>
            <a:r>
              <a:rPr lang="vi-VN" dirty="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2350135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669294619"/>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264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Đảm bảo tính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6152" name="Picture 8" descr="https://upload.wikimedia.org/wikipedia/commons/thumb/0/08/MAC.svg/661px-MAC.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3741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92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Chữ ký số</a:t>
            </a:r>
          </a:p>
          <a:p>
            <a:r>
              <a:rPr lang="vi-VN" dirty="0"/>
              <a:t>Có yếu tố bí mật nên đảm bảo tính xác thực</a:t>
            </a:r>
          </a:p>
          <a:p>
            <a:r>
              <a:rPr lang="vi-VN" dirty="0"/>
              <a:t>Yếu tố bí mật chỉ có 1 người biết nên có thể đảm bảo tính </a:t>
            </a:r>
            <a:r>
              <a:rPr lang="vi-VN" dirty="0">
                <a:solidFill>
                  <a:srgbClr val="FF0000"/>
                </a:solidFill>
              </a:rPr>
              <a:t>chống chối bỏ</a:t>
            </a:r>
            <a:endParaRPr lang="en-US" dirty="0">
              <a:solidFill>
                <a:srgbClr val="FF0000"/>
              </a:solidFill>
            </a:endParaRPr>
          </a:p>
        </p:txBody>
      </p:sp>
      <p:sp>
        <p:nvSpPr>
          <p:cNvPr id="3" name="Title 2"/>
          <p:cNvSpPr>
            <a:spLocks noGrp="1"/>
          </p:cNvSpPr>
          <p:nvPr>
            <p:ph type="title"/>
          </p:nvPr>
        </p:nvSpPr>
        <p:spPr/>
        <p:txBody>
          <a:bodyPr/>
          <a:lstStyle/>
          <a:p>
            <a:r>
              <a:rPr lang="vi-VN" dirty="0"/>
              <a:t>Đảm bảo tính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42680511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Đảm bảo tính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a:t>Mã hóa và ký thư điện tử (S/MIME, PGP/MIME)</a:t>
            </a:r>
            <a:endParaRPr lang="en-US" dirty="0"/>
          </a:p>
        </p:txBody>
      </p:sp>
      <p:pic>
        <p:nvPicPr>
          <p:cNvPr id="3074" name="Picture 2" descr="https://www.strikehawk.com/wp-content/uploads/2014/02/img128.jpg?06ca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59580"/>
            <a:ext cx="8001000" cy="451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2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57200" indent="-457200">
              <a:spcBef>
                <a:spcPts val="1800"/>
              </a:spcBef>
              <a:spcAft>
                <a:spcPts val="1800"/>
              </a:spcAft>
              <a:buFont typeface="Wingdings" pitchFamily="2" charset="2"/>
              <a:buChar char="F"/>
            </a:pPr>
            <a:r>
              <a:rPr lang="vi-VN" dirty="0"/>
              <a:t>Khóa mã hóa và khóa giải mã là như nhau, được chia sẻ và giữ bí mật bởi hai bên</a:t>
            </a:r>
          </a:p>
          <a:p>
            <a:pPr marL="457200" indent="-457200">
              <a:spcBef>
                <a:spcPts val="1800"/>
              </a:spcBef>
              <a:spcAft>
                <a:spcPts val="1800"/>
              </a:spcAft>
              <a:buFont typeface="Wingdings" pitchFamily="2" charset="2"/>
              <a:buChar char="F"/>
            </a:pPr>
            <a:r>
              <a:rPr lang="vi-VN" dirty="0"/>
              <a:t>Số lượng khóa trong hệ thống n người dùng là n(n-1)/2</a:t>
            </a:r>
          </a:p>
          <a:p>
            <a:pPr marL="457200" indent="-457200">
              <a:spcBef>
                <a:spcPts val="1800"/>
              </a:spcBef>
              <a:spcAft>
                <a:spcPts val="1800"/>
              </a:spcAft>
              <a:buFont typeface="Wingdings" pitchFamily="2" charset="2"/>
              <a:buChar char="F"/>
            </a:pPr>
            <a:r>
              <a:rPr lang="vi-VN" dirty="0"/>
              <a:t>Nói chung, chưa chứng minh được độ an toàn về mặt lý thuyết </a:t>
            </a:r>
            <a:r>
              <a:rPr lang="vi-VN" dirty="0">
                <a:sym typeface="Wingdings" pitchFamily="2" charset="2"/>
              </a:rPr>
              <a:t> An toàn thực tế</a:t>
            </a:r>
          </a:p>
          <a:p>
            <a:pPr marL="457200" indent="-457200">
              <a:spcBef>
                <a:spcPts val="1800"/>
              </a:spcBef>
              <a:spcAft>
                <a:spcPts val="1800"/>
              </a:spcAft>
              <a:buFont typeface="Wingdings" pitchFamily="2" charset="2"/>
              <a:buChar char="F"/>
            </a:pPr>
            <a:r>
              <a:rPr lang="vi-VN" dirty="0">
                <a:sym typeface="Wingdings" pitchFamily="2" charset="2"/>
              </a:rPr>
              <a:t>Các phép toán thường đơn giản nên cho tốc độ cao</a:t>
            </a:r>
            <a:endParaRPr lang="en-US" dirty="0"/>
          </a:p>
        </p:txBody>
      </p:sp>
      <p:sp>
        <p:nvSpPr>
          <p:cNvPr id="3" name="Title 2"/>
          <p:cNvSpPr>
            <a:spLocks noGrp="1"/>
          </p:cNvSpPr>
          <p:nvPr>
            <p:ph type="title"/>
          </p:nvPr>
        </p:nvSpPr>
        <p:spPr/>
        <p:txBody>
          <a:bodyPr/>
          <a:lstStyle/>
          <a:p>
            <a:r>
              <a:rPr lang="vi-VN" dirty="0"/>
              <a:t>Tính chất của 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789420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Đảm bảo tính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a:t>Ký phần mềm</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7239000" cy="5056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16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86822355"/>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4761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b="1" dirty="0"/>
              <a:t>Một số giao thức xác thực</a:t>
            </a:r>
          </a:p>
          <a:p>
            <a:r>
              <a:rPr lang="vi-VN" dirty="0"/>
              <a:t>Kerberos</a:t>
            </a:r>
          </a:p>
          <a:p>
            <a:r>
              <a:rPr lang="en-US" dirty="0"/>
              <a:t>Challenge-Handshake Authentication Protocol</a:t>
            </a:r>
            <a:r>
              <a:rPr lang="vi-VN" dirty="0"/>
              <a:t> (CHAP)</a:t>
            </a:r>
          </a:p>
          <a:p>
            <a:r>
              <a:rPr lang="en-US" dirty="0"/>
              <a:t>Remote Authentication Dial-In User Service (RADIUS)</a:t>
            </a:r>
            <a:endParaRPr lang="vi-VN" dirty="0"/>
          </a:p>
          <a:p>
            <a:r>
              <a:rPr lang="en-US" dirty="0"/>
              <a:t>NT LAN Manager</a:t>
            </a:r>
            <a:r>
              <a:rPr lang="vi-VN" dirty="0"/>
              <a:t> (NTLM)</a:t>
            </a:r>
            <a:endParaRPr lang="en-US" dirty="0"/>
          </a:p>
        </p:txBody>
      </p:sp>
      <p:sp>
        <p:nvSpPr>
          <p:cNvPr id="4" name="Title 3"/>
          <p:cNvSpPr>
            <a:spLocks noGrp="1"/>
          </p:cNvSpPr>
          <p:nvPr>
            <p:ph type="title"/>
          </p:nvPr>
        </p:nvSpPr>
        <p:spPr/>
        <p:txBody>
          <a:bodyPr/>
          <a:lstStyle/>
          <a:p>
            <a:r>
              <a:rPr lang="vi-VN" dirty="0"/>
              <a:t>Xác thực thực thể</a:t>
            </a:r>
            <a:endParaRPr lang="en-US" dirty="0"/>
          </a:p>
        </p:txBody>
      </p:sp>
      <p:sp>
        <p:nvSpPr>
          <p:cNvPr id="6" name="Slide Number Placeholder 5"/>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004674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838200"/>
            <a:ext cx="8991599" cy="5181600"/>
          </a:xfrm>
        </p:spPr>
      </p:pic>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649587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RADIUS</a:t>
            </a:r>
          </a:p>
        </p:txBody>
      </p:sp>
      <p:sp>
        <p:nvSpPr>
          <p:cNvPr id="3" name="Content Placeholder 2"/>
          <p:cNvSpPr>
            <a:spLocks noGrp="1"/>
          </p:cNvSpPr>
          <p:nvPr>
            <p:ph idx="1"/>
          </p:nvPr>
        </p:nvSpPr>
        <p:spPr/>
        <p:txBody>
          <a:bodyPr>
            <a:normAutofit fontScale="85000" lnSpcReduction="10000"/>
          </a:bodyPr>
          <a:lstStyle/>
          <a:p>
            <a:r>
              <a:rPr lang="vi-VN" b="1" dirty="0"/>
              <a:t>Remote Authentication Dial-In User Service</a:t>
            </a:r>
            <a:r>
              <a:rPr lang="vi-VN" dirty="0"/>
              <a:t> (</a:t>
            </a:r>
            <a:r>
              <a:rPr lang="vi-VN" b="1" dirty="0"/>
              <a:t>RADIUS</a:t>
            </a:r>
            <a:r>
              <a:rPr lang="vi-VN" dirty="0"/>
              <a:t>) là một giao thức mạng, hoạt động trên cổng mặc định là UDP 1812 cung cấp quản lý xác thực tập trung (Authentication), phân quyền (Authorization) và tính cước (Accounting) (AAA) cho người dùng kết nối và sử dụng dịch vụ mạng. RADIUS được Livingston Enterprises, Inc. phát triển vào năm 1991 dưới dạng giao thức tính cước và xác thực truy cập, sau đó được đưa vào các tiêu chuẩn của Internet Engineering Task Force (IETF).</a:t>
            </a:r>
            <a:r>
              <a:rPr lang="vi-VN" baseline="30000" dirty="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64</a:t>
            </a:fld>
            <a:endParaRPr lang="en-US" altLang="en-US"/>
          </a:p>
        </p:txBody>
      </p:sp>
    </p:spTree>
    <p:extLst>
      <p:ext uri="{BB962C8B-B14F-4D97-AF65-F5344CB8AC3E}">
        <p14:creationId xmlns:p14="http://schemas.microsoft.com/office/powerpoint/2010/main" val="3245496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vi-VN" dirty="0"/>
              <a:t>RADIUS rất phổ biến, được sử dụng rộng rãi, nó thường được các nhà cung cấp dịch vụ Internet (ISP) và doanh nghiệp sử dụng để quản lý truy cập Internet hoặc mạng nội bộ, mạng không dây và dịch vụ email tích hợp. Các mạng này có thể kết hợp modem, đường dây thuê bao kỹ thuật số (DSL), điểm truy cập, mạng riêng ảo (VPN), cổng mạng, máy chủ web, v.v</a:t>
            </a:r>
            <a:r>
              <a:rPr lang="en-US" dirty="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65</a:t>
            </a:fld>
            <a:endParaRPr lang="en-US" altLang="en-US"/>
          </a:p>
        </p:txBody>
      </p:sp>
    </p:spTree>
    <p:extLst>
      <p:ext uri="{BB962C8B-B14F-4D97-AF65-F5344CB8AC3E}">
        <p14:creationId xmlns:p14="http://schemas.microsoft.com/office/powerpoint/2010/main" val="4049415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4343400" cy="574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876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3618721837"/>
              </p:ext>
            </p:extLst>
          </p:nvPr>
        </p:nvGraphicFramePr>
        <p:xfrm>
          <a:off x="332856" y="685799"/>
          <a:ext cx="8478288" cy="5785486"/>
        </p:xfrm>
        <a:graphic>
          <a:graphicData uri="http://schemas.openxmlformats.org/drawingml/2006/table">
            <a:tbl>
              <a:tblPr/>
              <a:tblGrid>
                <a:gridCol w="4239144">
                  <a:extLst>
                    <a:ext uri="{9D8B030D-6E8A-4147-A177-3AD203B41FA5}">
                      <a16:colId xmlns:a16="http://schemas.microsoft.com/office/drawing/2014/main" val="20000"/>
                    </a:ext>
                  </a:extLst>
                </a:gridCol>
                <a:gridCol w="4239144">
                  <a:extLst>
                    <a:ext uri="{9D8B030D-6E8A-4147-A177-3AD203B41FA5}">
                      <a16:colId xmlns:a16="http://schemas.microsoft.com/office/drawing/2014/main" val="20001"/>
                    </a:ext>
                  </a:extLst>
                </a:gridCol>
              </a:tblGrid>
              <a:tr h="314429">
                <a:tc>
                  <a:txBody>
                    <a:bodyPr/>
                    <a:lstStyle/>
                    <a:p>
                      <a:pPr algn="ctr"/>
                      <a:r>
                        <a:rPr lang="en-US" sz="1400" b="1" dirty="0">
                          <a:effectLst/>
                        </a:rPr>
                        <a:t>AES</a:t>
                      </a:r>
                      <a:endParaRPr lang="en-US" b="1" dirty="0">
                        <a:effectLst/>
                      </a:endParaRPr>
                    </a:p>
                  </a:txBody>
                  <a:tcPr anchor="ctr">
                    <a:lnL>
                      <a:noFill/>
                    </a:lnL>
                    <a:lnR>
                      <a:noFill/>
                    </a:lnR>
                    <a:lnT>
                      <a:noFill/>
                    </a:lnT>
                    <a:lnB>
                      <a:noFill/>
                    </a:lnB>
                    <a:solidFill>
                      <a:srgbClr val="F8F9FB"/>
                    </a:solidFill>
                  </a:tcPr>
                </a:tc>
                <a:tc>
                  <a:txBody>
                    <a:bodyPr/>
                    <a:lstStyle/>
                    <a:p>
                      <a:pPr algn="ctr"/>
                      <a:r>
                        <a:rPr lang="en-US" sz="1400" b="1">
                          <a:effectLst/>
                        </a:rPr>
                        <a:t>DES</a:t>
                      </a:r>
                      <a:endParaRPr lang="en-US" b="1">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0"/>
                  </a:ext>
                </a:extLst>
              </a:tr>
              <a:tr h="314429">
                <a:tc>
                  <a:txBody>
                    <a:bodyPr/>
                    <a:lstStyle/>
                    <a:p>
                      <a:pPr algn="l"/>
                      <a:r>
                        <a:rPr lang="en-US" sz="1400">
                          <a:effectLst/>
                        </a:rPr>
                        <a:t>AES là viết tắt của Advanced Encryption Standard</a:t>
                      </a:r>
                      <a:endParaRPr lang="en-US">
                        <a:effectLst/>
                      </a:endParaRPr>
                    </a:p>
                  </a:txBody>
                  <a:tcPr anchor="ctr">
                    <a:lnL>
                      <a:noFill/>
                    </a:lnL>
                    <a:lnR>
                      <a:noFill/>
                    </a:lnR>
                    <a:lnT>
                      <a:noFill/>
                    </a:lnT>
                    <a:lnB>
                      <a:noFill/>
                    </a:lnB>
                    <a:solidFill>
                      <a:srgbClr val="F8F9FB"/>
                    </a:solidFill>
                  </a:tcPr>
                </a:tc>
                <a:tc>
                  <a:txBody>
                    <a:bodyPr/>
                    <a:lstStyle/>
                    <a:p>
                      <a:pPr algn="l"/>
                      <a:r>
                        <a:rPr lang="fr-FR" sz="1400">
                          <a:effectLst/>
                        </a:rPr>
                        <a:t>DES là viết tắt của Data Encryption Standard.</a:t>
                      </a:r>
                      <a:endParaRPr lang="fr-FR">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1"/>
                  </a:ext>
                </a:extLst>
              </a:tr>
              <a:tr h="974728">
                <a:tc>
                  <a:txBody>
                    <a:bodyPr/>
                    <a:lstStyle/>
                    <a:p>
                      <a:pPr algn="l"/>
                      <a:r>
                        <a:rPr lang="vi-VN" sz="1400">
                          <a:effectLst/>
                        </a:rPr>
                        <a:t>AES cho phép độ dài dữ liệu (kích thước văn bản thuần túy) là 128, 192 và 256 bit.</a:t>
                      </a:r>
                      <a:endParaRPr lang="vi-VN">
                        <a:effectLst/>
                      </a:endParaRPr>
                    </a:p>
                  </a:txBody>
                  <a:tcPr anchor="ctr">
                    <a:lnL>
                      <a:noFill/>
                    </a:lnL>
                    <a:lnR>
                      <a:noFill/>
                    </a:lnR>
                    <a:lnT>
                      <a:noFill/>
                    </a:lnT>
                    <a:lnB>
                      <a:noFill/>
                    </a:lnB>
                    <a:solidFill>
                      <a:srgbClr val="F8F9FB"/>
                    </a:solidFill>
                  </a:tcPr>
                </a:tc>
                <a:tc>
                  <a:txBody>
                    <a:bodyPr/>
                    <a:lstStyle/>
                    <a:p>
                      <a:pPr algn="l"/>
                      <a:r>
                        <a:rPr lang="vi-VN" sz="1400">
                          <a:effectLst/>
                        </a:rPr>
                        <a:t>Chuẩn mã hóa dữ liệu lấy bản rõ 64 bit làm đầu vào và tạo ra Bản mã 64 bit tức là nó mã hóa dữ liệu trong một khối có kích thước 64 bit trên mỗi khối.</a:t>
                      </a:r>
                      <a:endParaRPr lang="vi-VN">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2"/>
                  </a:ext>
                </a:extLst>
              </a:tr>
              <a:tr h="974728">
                <a:tc>
                  <a:txBody>
                    <a:bodyPr/>
                    <a:lstStyle/>
                    <a:p>
                      <a:pPr algn="l"/>
                      <a:r>
                        <a:rPr lang="vi-VN" sz="1400">
                          <a:effectLst/>
                        </a:rPr>
                        <a:t>AES chia bản rõ thành các khối 16 byte (128-bit) và xử lý mỗi khối như một mảng Trạng thái 4 × 4 và hỗ trợ ba độ dài khóa khác nhau, 128, 192 và 256 bit.</a:t>
                      </a:r>
                      <a:endParaRPr lang="vi-VN">
                        <a:effectLst/>
                      </a:endParaRPr>
                    </a:p>
                  </a:txBody>
                  <a:tcPr anchor="ctr">
                    <a:lnL>
                      <a:noFill/>
                    </a:lnL>
                    <a:lnR>
                      <a:noFill/>
                    </a:lnR>
                    <a:lnT>
                      <a:noFill/>
                    </a:lnT>
                    <a:lnB>
                      <a:noFill/>
                    </a:lnB>
                    <a:solidFill>
                      <a:srgbClr val="F8F9FB"/>
                    </a:solidFill>
                  </a:tcPr>
                </a:tc>
                <a:tc>
                  <a:txBody>
                    <a:bodyPr/>
                    <a:lstStyle/>
                    <a:p>
                      <a:pPr algn="l"/>
                      <a:r>
                        <a:rPr lang="vi-VN" sz="1400">
                          <a:effectLst/>
                        </a:rPr>
                        <a:t>Trong bản tin rõ ràng DES được chia thành từng khối 64 bit kích thước và được mã hóa bằng khóa 56 bit ở mức ban đầu.</a:t>
                      </a:r>
                      <a:endParaRPr lang="vi-VN">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3"/>
                  </a:ext>
                </a:extLst>
              </a:tr>
              <a:tr h="754628">
                <a:tc>
                  <a:txBody>
                    <a:bodyPr/>
                    <a:lstStyle/>
                    <a:p>
                      <a:pPr algn="l"/>
                      <a:r>
                        <a:rPr lang="vi-VN" sz="1400">
                          <a:effectLst/>
                        </a:rPr>
                        <a:t>Số vòng là 10, dành cho trường hợp khóa mã hóa dài 128 bit. (Như đã đề cập trước đó, số vòng là 12 khi khóa là 192 bit và 14 khi khóa là 256.)</a:t>
                      </a:r>
                      <a:endParaRPr lang="vi-VN">
                        <a:effectLst/>
                      </a:endParaRPr>
                    </a:p>
                  </a:txBody>
                  <a:tcPr anchor="ctr">
                    <a:lnL>
                      <a:noFill/>
                    </a:lnL>
                    <a:lnR>
                      <a:noFill/>
                    </a:lnR>
                    <a:lnT>
                      <a:noFill/>
                    </a:lnT>
                    <a:lnB>
                      <a:noFill/>
                    </a:lnB>
                    <a:solidFill>
                      <a:srgbClr val="F8F9FB"/>
                    </a:solidFill>
                  </a:tcPr>
                </a:tc>
                <a:tc>
                  <a:txBody>
                    <a:bodyPr/>
                    <a:lstStyle/>
                    <a:p>
                      <a:pPr algn="l"/>
                      <a:r>
                        <a:rPr lang="en-US" sz="1400">
                          <a:effectLst/>
                        </a:rPr>
                        <a:t>Bản rõ bên trái và bản rõ bên phải trải qua 16 vòng quy trình mã hóa cùng với 16 khóa khác nhau cho mỗi vòng.</a:t>
                      </a:r>
                      <a:endParaRPr lang="en-US">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4"/>
                  </a:ext>
                </a:extLst>
              </a:tr>
              <a:tr h="534529">
                <a:tc>
                  <a:txBody>
                    <a:bodyPr/>
                    <a:lstStyle/>
                    <a:p>
                      <a:pPr algn="l"/>
                      <a:r>
                        <a:rPr lang="vi-VN" sz="1400" dirty="0">
                          <a:effectLst/>
                        </a:rPr>
                        <a:t>AES được thiết kế bởi Vincent Rijmen và Joan Daemen.</a:t>
                      </a:r>
                      <a:endParaRPr lang="vi-VN" dirty="0">
                        <a:effectLst/>
                      </a:endParaRPr>
                    </a:p>
                  </a:txBody>
                  <a:tcPr anchor="ctr">
                    <a:lnL>
                      <a:noFill/>
                    </a:lnL>
                    <a:lnR>
                      <a:noFill/>
                    </a:lnR>
                    <a:lnT>
                      <a:noFill/>
                    </a:lnT>
                    <a:lnB>
                      <a:noFill/>
                    </a:lnB>
                    <a:solidFill>
                      <a:srgbClr val="F8F9FB"/>
                    </a:solidFill>
                  </a:tcPr>
                </a:tc>
                <a:tc>
                  <a:txBody>
                    <a:bodyPr/>
                    <a:lstStyle/>
                    <a:p>
                      <a:pPr algn="l"/>
                      <a:r>
                        <a:rPr lang="vi-VN" sz="1400">
                          <a:effectLst/>
                        </a:rPr>
                        <a:t>DES được thiết kế bởi IBM.</a:t>
                      </a:r>
                      <a:endParaRPr lang="vi-VN">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5"/>
                  </a:ext>
                </a:extLst>
              </a:tr>
              <a:tr h="314429">
                <a:tc>
                  <a:txBody>
                    <a:bodyPr/>
                    <a:lstStyle/>
                    <a:p>
                      <a:pPr algn="l"/>
                      <a:r>
                        <a:rPr lang="vi-VN" sz="1400">
                          <a:effectLst/>
                        </a:rPr>
                        <a:t>AES nhanh hơn.</a:t>
                      </a:r>
                      <a:endParaRPr lang="vi-VN">
                        <a:effectLst/>
                      </a:endParaRPr>
                    </a:p>
                  </a:txBody>
                  <a:tcPr anchor="ctr">
                    <a:lnL>
                      <a:noFill/>
                    </a:lnL>
                    <a:lnR>
                      <a:noFill/>
                    </a:lnR>
                    <a:lnT>
                      <a:noFill/>
                    </a:lnT>
                    <a:lnB>
                      <a:noFill/>
                    </a:lnB>
                    <a:solidFill>
                      <a:srgbClr val="F8F9FB"/>
                    </a:solidFill>
                  </a:tcPr>
                </a:tc>
                <a:tc>
                  <a:txBody>
                    <a:bodyPr/>
                    <a:lstStyle/>
                    <a:p>
                      <a:pPr algn="l"/>
                      <a:r>
                        <a:rPr lang="vi-VN" sz="1400">
                          <a:effectLst/>
                        </a:rPr>
                        <a:t>DES tương đối chậm hơn.</a:t>
                      </a:r>
                      <a:endParaRPr lang="vi-VN">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6"/>
                  </a:ext>
                </a:extLst>
              </a:tr>
              <a:tr h="534529">
                <a:tc>
                  <a:txBody>
                    <a:bodyPr/>
                    <a:lstStyle/>
                    <a:p>
                      <a:pPr algn="l"/>
                      <a:r>
                        <a:rPr lang="vi-VN" sz="1400">
                          <a:effectLst/>
                        </a:rPr>
                        <a:t>AES có một khóa bí mật lớn do đó tương đối an toàn hơn.</a:t>
                      </a:r>
                      <a:endParaRPr lang="vi-VN">
                        <a:effectLst/>
                      </a:endParaRPr>
                    </a:p>
                  </a:txBody>
                  <a:tcPr anchor="ctr">
                    <a:lnL>
                      <a:noFill/>
                    </a:lnL>
                    <a:lnR>
                      <a:noFill/>
                    </a:lnR>
                    <a:lnT>
                      <a:noFill/>
                    </a:lnT>
                    <a:lnB>
                      <a:noFill/>
                    </a:lnB>
                    <a:solidFill>
                      <a:srgbClr val="F8F9FB"/>
                    </a:solidFill>
                  </a:tcPr>
                </a:tc>
                <a:tc>
                  <a:txBody>
                    <a:bodyPr/>
                    <a:lstStyle/>
                    <a:p>
                      <a:pPr algn="l"/>
                      <a:r>
                        <a:rPr lang="vi-VN" sz="1400">
                          <a:effectLst/>
                        </a:rPr>
                        <a:t>DES có một khóa nhỏ hơn kém an toàn hơn.</a:t>
                      </a:r>
                      <a:endParaRPr lang="vi-VN">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7"/>
                  </a:ext>
                </a:extLst>
              </a:tr>
              <a:tr h="314429">
                <a:tc>
                  <a:txBody>
                    <a:bodyPr/>
                    <a:lstStyle/>
                    <a:p>
                      <a:pPr algn="l"/>
                      <a:r>
                        <a:rPr lang="en-US" sz="1400">
                          <a:effectLst/>
                        </a:rPr>
                        <a:t>Subbyte, Shiftrows, Trộn cột, Addroundkey.</a:t>
                      </a:r>
                      <a:endParaRPr lang="en-US">
                        <a:effectLst/>
                      </a:endParaRPr>
                    </a:p>
                  </a:txBody>
                  <a:tcPr anchor="ctr">
                    <a:lnL>
                      <a:noFill/>
                    </a:lnL>
                    <a:lnR>
                      <a:noFill/>
                    </a:lnR>
                    <a:lnT>
                      <a:noFill/>
                    </a:lnT>
                    <a:lnB>
                      <a:noFill/>
                    </a:lnB>
                    <a:solidFill>
                      <a:srgbClr val="F8F9FB"/>
                    </a:solidFill>
                  </a:tcPr>
                </a:tc>
                <a:tc>
                  <a:txBody>
                    <a:bodyPr/>
                    <a:lstStyle/>
                    <a:p>
                      <a:pPr algn="l"/>
                      <a:r>
                        <a:rPr lang="en-US" sz="1400">
                          <a:effectLst/>
                        </a:rPr>
                        <a:t>Hoán vị mở rộng, Xor, S-box, P-box, Xor và Swap.</a:t>
                      </a:r>
                      <a:endParaRPr lang="en-US">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8"/>
                  </a:ext>
                </a:extLst>
              </a:tr>
              <a:tr h="754628">
                <a:tc>
                  <a:txBody>
                    <a:bodyPr/>
                    <a:lstStyle/>
                    <a:p>
                      <a:pPr algn="l"/>
                      <a:r>
                        <a:rPr lang="vi-VN" sz="1400">
                          <a:effectLst/>
                        </a:rPr>
                        <a:t>10 vòng đối với mật số 128 bit</a:t>
                      </a:r>
                      <a:br>
                        <a:rPr lang="vi-VN">
                          <a:effectLst/>
                        </a:rPr>
                      </a:br>
                      <a:r>
                        <a:rPr lang="vi-VN" sz="1400">
                          <a:effectLst/>
                        </a:rPr>
                        <a:t>12 vòng đối với bí danh 192 bit,</a:t>
                      </a:r>
                      <a:br>
                        <a:rPr lang="vi-VN">
                          <a:effectLst/>
                        </a:rPr>
                      </a:br>
                      <a:r>
                        <a:rPr lang="vi-VN" sz="1400">
                          <a:effectLst/>
                        </a:rPr>
                        <a:t>14 vòng đối với bí danh 256 bit</a:t>
                      </a:r>
                      <a:endParaRPr lang="vi-VN">
                        <a:effectLst/>
                      </a:endParaRPr>
                    </a:p>
                  </a:txBody>
                  <a:tcPr anchor="ctr">
                    <a:lnL>
                      <a:noFill/>
                    </a:lnL>
                    <a:lnR>
                      <a:noFill/>
                    </a:lnR>
                    <a:lnT>
                      <a:noFill/>
                    </a:lnT>
                    <a:lnB>
                      <a:noFill/>
                    </a:lnB>
                    <a:solidFill>
                      <a:srgbClr val="F8F9FB"/>
                    </a:solidFill>
                  </a:tcPr>
                </a:tc>
                <a:tc>
                  <a:txBody>
                    <a:bodyPr/>
                    <a:lstStyle/>
                    <a:p>
                      <a:pPr algn="l"/>
                      <a:r>
                        <a:rPr lang="en-US" sz="1400" dirty="0">
                          <a:effectLst/>
                        </a:rPr>
                        <a:t>16 </a:t>
                      </a:r>
                      <a:r>
                        <a:rPr lang="en-US" sz="1400" dirty="0" err="1">
                          <a:effectLst/>
                        </a:rPr>
                        <a:t>vòng</a:t>
                      </a:r>
                      <a:endParaRPr lang="en-US" dirty="0">
                        <a:effectLst/>
                      </a:endParaRPr>
                    </a:p>
                  </a:txBody>
                  <a:tcPr anchor="ctr">
                    <a:lnL>
                      <a:noFill/>
                    </a:lnL>
                    <a:lnR>
                      <a:noFill/>
                    </a:lnR>
                    <a:lnT>
                      <a:noFill/>
                    </a:lnT>
                    <a:lnB>
                      <a:noFill/>
                    </a:lnB>
                    <a:solidFill>
                      <a:srgbClr val="F8F9FB"/>
                    </a:solidFill>
                  </a:tcP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p:txBody>
          <a:bodyPr/>
          <a:lstStyle/>
          <a:p>
            <a:r>
              <a:rPr lang="vi-VN" dirty="0"/>
              <a:t>Tính chất của 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627261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pic>
        <p:nvPicPr>
          <p:cNvPr id="5" name="Picture 2" descr="http://i.msdn.microsoft.com/dynimg/IC219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795066"/>
            <a:ext cx="8064896" cy="5519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1239082508"/>
              </p:ext>
            </p:extLst>
          </p:nvPr>
        </p:nvGraphicFramePr>
        <p:xfrm>
          <a:off x="2411760" y="1268760"/>
          <a:ext cx="1798638" cy="503238"/>
        </p:xfrm>
        <a:graphic>
          <a:graphicData uri="http://schemas.openxmlformats.org/presentationml/2006/ole">
            <mc:AlternateContent xmlns:mc="http://schemas.openxmlformats.org/markup-compatibility/2006">
              <mc:Choice xmlns:v="urn:schemas-microsoft-com:vml" Requires="v">
                <p:oleObj spid="_x0000_s2673" name="Equation" r:id="rId5" imgW="952200" imgH="266400" progId="Equation.DSMT4">
                  <p:embed/>
                </p:oleObj>
              </mc:Choice>
              <mc:Fallback>
                <p:oleObj name="Equation" r:id="rId5" imgW="952200" imgH="266400" progId="Equation.DSMT4">
                  <p:embed/>
                  <p:pic>
                    <p:nvPicPr>
                      <p:cNvPr id="0" name=""/>
                      <p:cNvPicPr>
                        <a:picLocks noChangeAspect="1" noChangeArrowheads="1"/>
                      </p:cNvPicPr>
                      <p:nvPr/>
                    </p:nvPicPr>
                    <p:blipFill>
                      <a:blip r:embed="rId6"/>
                      <a:srcRect/>
                      <a:stretch>
                        <a:fillRect/>
                      </a:stretch>
                    </p:blipFill>
                    <p:spPr bwMode="auto">
                      <a:xfrm>
                        <a:off x="2411760" y="1268760"/>
                        <a:ext cx="17986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22954334"/>
              </p:ext>
            </p:extLst>
          </p:nvPr>
        </p:nvGraphicFramePr>
        <p:xfrm>
          <a:off x="4932040" y="1268760"/>
          <a:ext cx="1800225" cy="455612"/>
        </p:xfrm>
        <a:graphic>
          <a:graphicData uri="http://schemas.openxmlformats.org/presentationml/2006/ole">
            <mc:AlternateContent xmlns:mc="http://schemas.openxmlformats.org/markup-compatibility/2006">
              <mc:Choice xmlns:v="urn:schemas-microsoft-com:vml" Requires="v">
                <p:oleObj spid="_x0000_s2674" name="Equation" r:id="rId7" imgW="952200" imgH="241200" progId="Equation.DSMT4">
                  <p:embed/>
                </p:oleObj>
              </mc:Choice>
              <mc:Fallback>
                <p:oleObj name="Equation" r:id="rId7" imgW="952200" imgH="241200" progId="Equation.DSMT4">
                  <p:embed/>
                  <p:pic>
                    <p:nvPicPr>
                      <p:cNvPr id="0" name=""/>
                      <p:cNvPicPr>
                        <a:picLocks noChangeAspect="1" noChangeArrowheads="1"/>
                      </p:cNvPicPr>
                      <p:nvPr/>
                    </p:nvPicPr>
                    <p:blipFill>
                      <a:blip r:embed="rId8"/>
                      <a:srcRect/>
                      <a:stretch>
                        <a:fillRect/>
                      </a:stretch>
                    </p:blipFill>
                    <p:spPr bwMode="auto">
                      <a:xfrm>
                        <a:off x="4932040" y="1268760"/>
                        <a:ext cx="1800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85291715"/>
              </p:ext>
            </p:extLst>
          </p:nvPr>
        </p:nvGraphicFramePr>
        <p:xfrm>
          <a:off x="1666875" y="537963"/>
          <a:ext cx="336550" cy="288925"/>
        </p:xfrm>
        <a:graphic>
          <a:graphicData uri="http://schemas.openxmlformats.org/presentationml/2006/ole">
            <mc:AlternateContent xmlns:mc="http://schemas.openxmlformats.org/markup-compatibility/2006">
              <mc:Choice xmlns:v="urn:schemas-microsoft-com:vml" Requires="v">
                <p:oleObj spid="_x0000_s2675" name="Equation" r:id="rId9" imgW="177480" imgH="152280" progId="Equation.DSMT4">
                  <p:embed/>
                </p:oleObj>
              </mc:Choice>
              <mc:Fallback>
                <p:oleObj name="Equation" r:id="rId9" imgW="177480" imgH="152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875" y="537963"/>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49549756"/>
              </p:ext>
            </p:extLst>
          </p:nvPr>
        </p:nvGraphicFramePr>
        <p:xfrm>
          <a:off x="4116611" y="506141"/>
          <a:ext cx="239712" cy="288925"/>
        </p:xfrm>
        <a:graphic>
          <a:graphicData uri="http://schemas.openxmlformats.org/presentationml/2006/ole">
            <mc:AlternateContent xmlns:mc="http://schemas.openxmlformats.org/markup-compatibility/2006">
              <mc:Choice xmlns:v="urn:schemas-microsoft-com:vml" Requires="v">
                <p:oleObj spid="_x0000_s2676" name="Equation" r:id="rId11" imgW="126720" imgH="152280" progId="Equation.DSMT4">
                  <p:embed/>
                </p:oleObj>
              </mc:Choice>
              <mc:Fallback>
                <p:oleObj name="Equation" r:id="rId11" imgW="126720" imgH="1522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6611" y="506141"/>
                        <a:ext cx="23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61648534"/>
              </p:ext>
            </p:extLst>
          </p:nvPr>
        </p:nvGraphicFramePr>
        <p:xfrm>
          <a:off x="6804248" y="506141"/>
          <a:ext cx="336550" cy="288925"/>
        </p:xfrm>
        <a:graphic>
          <a:graphicData uri="http://schemas.openxmlformats.org/presentationml/2006/ole">
            <mc:AlternateContent xmlns:mc="http://schemas.openxmlformats.org/markup-compatibility/2006">
              <mc:Choice xmlns:v="urn:schemas-microsoft-com:vml" Requires="v">
                <p:oleObj spid="_x0000_s2677" name="Equation" r:id="rId13" imgW="177480" imgH="152280" progId="Equation.DSMT4">
                  <p:embed/>
                </p:oleObj>
              </mc:Choice>
              <mc:Fallback>
                <p:oleObj name="Equation" r:id="rId13" imgW="17748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248" y="506141"/>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59143"/>
              </p:ext>
            </p:extLst>
          </p:nvPr>
        </p:nvGraphicFramePr>
        <p:xfrm>
          <a:off x="2339975" y="4545013"/>
          <a:ext cx="481013" cy="506412"/>
        </p:xfrm>
        <a:graphic>
          <a:graphicData uri="http://schemas.openxmlformats.org/presentationml/2006/ole">
            <mc:AlternateContent xmlns:mc="http://schemas.openxmlformats.org/markup-compatibility/2006">
              <mc:Choice xmlns:v="urn:schemas-microsoft-com:vml" Requires="v">
                <p:oleObj spid="_x0000_s2678" name="Equation" r:id="rId15" imgW="253800" imgH="266400" progId="Equation.DSMT4">
                  <p:embed/>
                </p:oleObj>
              </mc:Choice>
              <mc:Fallback>
                <p:oleObj name="Equation" r:id="rId15" imgW="253800" imgH="266400" progId="Equation.DSMT4">
                  <p:embed/>
                  <p:pic>
                    <p:nvPicPr>
                      <p:cNvPr id="0" name=""/>
                      <p:cNvPicPr>
                        <a:picLocks noChangeAspect="1" noChangeArrowheads="1"/>
                      </p:cNvPicPr>
                      <p:nvPr/>
                    </p:nvPicPr>
                    <p:blipFill>
                      <a:blip r:embed="rId16"/>
                      <a:srcRect/>
                      <a:stretch>
                        <a:fillRect/>
                      </a:stretch>
                    </p:blipFill>
                    <p:spPr bwMode="auto">
                      <a:xfrm>
                        <a:off x="2339975" y="4545013"/>
                        <a:ext cx="48101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41385552"/>
              </p:ext>
            </p:extLst>
          </p:nvPr>
        </p:nvGraphicFramePr>
        <p:xfrm>
          <a:off x="6396038" y="4532313"/>
          <a:ext cx="431800" cy="457200"/>
        </p:xfrm>
        <a:graphic>
          <a:graphicData uri="http://schemas.openxmlformats.org/presentationml/2006/ole">
            <mc:AlternateContent xmlns:mc="http://schemas.openxmlformats.org/markup-compatibility/2006">
              <mc:Choice xmlns:v="urn:schemas-microsoft-com:vml" Requires="v">
                <p:oleObj spid="_x0000_s2679" name="Equation" r:id="rId17" imgW="228600" imgH="241200" progId="Equation.DSMT4">
                  <p:embed/>
                </p:oleObj>
              </mc:Choice>
              <mc:Fallback>
                <p:oleObj name="Equation" r:id="rId17" imgW="228600" imgH="241200" progId="Equation.DSMT4">
                  <p:embed/>
                  <p:pic>
                    <p:nvPicPr>
                      <p:cNvPr id="0" name=""/>
                      <p:cNvPicPr>
                        <a:picLocks noChangeAspect="1" noChangeArrowheads="1"/>
                      </p:cNvPicPr>
                      <p:nvPr/>
                    </p:nvPicPr>
                    <p:blipFill>
                      <a:blip r:embed="rId18"/>
                      <a:srcRect/>
                      <a:stretch>
                        <a:fillRect/>
                      </a:stretch>
                    </p:blipFill>
                    <p:spPr bwMode="auto">
                      <a:xfrm>
                        <a:off x="6396038" y="4532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211982" y="5253300"/>
            <a:ext cx="2736304" cy="1569660"/>
          </a:xfrm>
          <a:prstGeom prst="rect">
            <a:avLst/>
          </a:prstGeom>
          <a:noFill/>
        </p:spPr>
        <p:txBody>
          <a:bodyPr wrap="square" rtlCol="0">
            <a:spAutoFit/>
          </a:bodyPr>
          <a:lstStyle/>
          <a:p>
            <a:r>
              <a:rPr lang="vi-VN" sz="2400" b="1" dirty="0"/>
              <a:t>RSA</a:t>
            </a:r>
          </a:p>
          <a:p>
            <a:r>
              <a:rPr lang="vi-VN" sz="2400" b="1" dirty="0"/>
              <a:t>Diffie-Hellman</a:t>
            </a:r>
          </a:p>
          <a:p>
            <a:r>
              <a:rPr lang="vi-VN" sz="2400" b="1" dirty="0"/>
              <a:t>El-Gamal; DSA</a:t>
            </a:r>
          </a:p>
          <a:p>
            <a:r>
              <a:rPr lang="vi-VN" sz="2400" b="1" dirty="0"/>
              <a:t>ECDH, ECDSA</a:t>
            </a:r>
          </a:p>
        </p:txBody>
      </p:sp>
    </p:spTree>
    <p:extLst>
      <p:ext uri="{BB962C8B-B14F-4D97-AF65-F5344CB8AC3E}">
        <p14:creationId xmlns:p14="http://schemas.microsoft.com/office/powerpoint/2010/main" val="143761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marL="457200" indent="-457200">
              <a:spcBef>
                <a:spcPts val="1200"/>
              </a:spcBef>
              <a:spcAft>
                <a:spcPts val="1200"/>
              </a:spcAft>
              <a:buFont typeface="Wingdings" pitchFamily="2" charset="2"/>
              <a:buChar char="F"/>
            </a:pPr>
            <a:r>
              <a:rPr lang="vi-VN" dirty="0"/>
              <a:t>Khóa mã hóa và khóa giải mã là khác nhau.</a:t>
            </a:r>
          </a:p>
          <a:p>
            <a:pPr marL="457200" indent="-457200">
              <a:spcBef>
                <a:spcPts val="1200"/>
              </a:spcBef>
              <a:spcAft>
                <a:spcPts val="1200"/>
              </a:spcAft>
              <a:buFont typeface="Wingdings" pitchFamily="2" charset="2"/>
              <a:buChar char="F"/>
            </a:pPr>
            <a:r>
              <a:rPr lang="vi-VN" dirty="0"/>
              <a:t>Mỗi bên có khóa bí mật của riêng mình và khóa công khai tương ứng (Ks, Kp)</a:t>
            </a:r>
          </a:p>
          <a:p>
            <a:pPr marL="457200" indent="-457200">
              <a:spcBef>
                <a:spcPts val="1200"/>
              </a:spcBef>
              <a:spcAft>
                <a:spcPts val="1200"/>
              </a:spcAft>
              <a:buFont typeface="Wingdings" pitchFamily="2" charset="2"/>
              <a:buChar char="F"/>
            </a:pPr>
            <a:r>
              <a:rPr lang="vi-VN" dirty="0"/>
              <a:t>Từ khóa công khai không thể tìm ra khóa bí mật</a:t>
            </a:r>
          </a:p>
          <a:p>
            <a:pPr marL="457200" indent="-457200">
              <a:spcBef>
                <a:spcPts val="1200"/>
              </a:spcBef>
              <a:spcAft>
                <a:spcPts val="1200"/>
              </a:spcAft>
              <a:buFont typeface="Wingdings" pitchFamily="2" charset="2"/>
              <a:buChar char="F"/>
            </a:pPr>
            <a:r>
              <a:rPr lang="vi-VN" dirty="0"/>
              <a:t>Dữ liệu được mã hóa bằng khóa công khai, giải mã bằng khóa bí mật </a:t>
            </a:r>
          </a:p>
          <a:p>
            <a:pPr marL="457200" indent="-457200">
              <a:spcBef>
                <a:spcPts val="1200"/>
              </a:spcBef>
              <a:spcAft>
                <a:spcPts val="1200"/>
              </a:spcAft>
              <a:buFont typeface="Wingdings" pitchFamily="2" charset="2"/>
              <a:buChar char="F"/>
            </a:pPr>
            <a:r>
              <a:rPr lang="vi-VN" dirty="0">
                <a:sym typeface="Wingdings" pitchFamily="2" charset="2"/>
              </a:rPr>
              <a:t>Mọi người đều có thể mã hóa nhưng chỉ một người có thể giải mã, chính người mã hóa cũng không thể giải mã</a:t>
            </a:r>
            <a:endParaRPr lang="vi-VN" dirty="0"/>
          </a:p>
          <a:p>
            <a:pPr marL="457200" indent="-457200">
              <a:spcBef>
                <a:spcPts val="1200"/>
              </a:spcBef>
              <a:spcAft>
                <a:spcPts val="1200"/>
              </a:spcAft>
              <a:buFont typeface="Wingdings" pitchFamily="2" charset="2"/>
              <a:buChar char="F"/>
            </a:pPr>
            <a:r>
              <a:rPr lang="vi-VN" dirty="0"/>
              <a:t>Thường tính toán trên số lớn nên cho tốc độ thực thi thấp</a:t>
            </a:r>
          </a:p>
        </p:txBody>
      </p:sp>
      <p:sp>
        <p:nvSpPr>
          <p:cNvPr id="3" name="Title 2"/>
          <p:cNvSpPr>
            <a:spLocks noGrp="1"/>
          </p:cNvSpPr>
          <p:nvPr>
            <p:ph type="title"/>
          </p:nvPr>
        </p:nvSpPr>
        <p:spPr/>
        <p:txBody>
          <a:bodyPr/>
          <a:lstStyle/>
          <a:p>
            <a:r>
              <a:rPr lang="vi-VN" dirty="0"/>
              <a:t>Tính chất của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352642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1184</TotalTime>
  <Words>3400</Words>
  <Application>Microsoft Office PowerPoint</Application>
  <PresentationFormat>On-screen Show (4:3)</PresentationFormat>
  <Paragraphs>504</Paragraphs>
  <Slides>66</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Arial Narrow</vt:lpstr>
      <vt:lpstr>Calibri</vt:lpstr>
      <vt:lpstr>Courier New</vt:lpstr>
      <vt:lpstr>Symbol</vt:lpstr>
      <vt:lpstr>Tahoma</vt:lpstr>
      <vt:lpstr>Wingdings</vt:lpstr>
      <vt:lpstr>Wingdings 2</vt:lpstr>
      <vt:lpstr>Slide bài giảng</vt:lpstr>
      <vt:lpstr>Equation</vt:lpstr>
      <vt:lpstr>CƠ SỞ AN TOÀN THÔNG TIN</vt:lpstr>
      <vt:lpstr>PowerPoint Presentation</vt:lpstr>
      <vt:lpstr>PowerPoint Presentation</vt:lpstr>
      <vt:lpstr>Phân loại</vt:lpstr>
      <vt:lpstr>Mật mã đối xứng</vt:lpstr>
      <vt:lpstr>Tính chất của mật mã đối xứng</vt:lpstr>
      <vt:lpstr>Tính chất của mật mã đối xứng</vt:lpstr>
      <vt:lpstr>Mật mã khóa công khai</vt:lpstr>
      <vt:lpstr>Tính chất của mật mã khóa công khai</vt:lpstr>
      <vt:lpstr>So sánh mật mã đối xứng và mật mã khóa công khai</vt:lpstr>
      <vt:lpstr>Sử dụng mật mã đối xứng và mật mã khóa công khai</vt:lpstr>
      <vt:lpstr>Hàm băm</vt:lpstr>
      <vt:lpstr>Tính chất của hàm băm</vt:lpstr>
      <vt:lpstr>Chữ kí số</vt:lpstr>
      <vt:lpstr>Chữ kí số</vt:lpstr>
      <vt:lpstr>Chữ kí số</vt:lpstr>
      <vt:lpstr>Chữ kí số</vt:lpstr>
      <vt:lpstr>Chữ kí số</vt:lpstr>
      <vt:lpstr>Chữ kí số</vt:lpstr>
      <vt:lpstr>Ứng dụng của mật mã</vt:lpstr>
      <vt:lpstr>PowerPoint Presentation</vt:lpstr>
      <vt:lpstr>Các dạng đảm bảo tính bí mật</vt:lpstr>
      <vt:lpstr>Các dạng đảm bảo tính bí mật</vt:lpstr>
      <vt:lpstr>PowerPoint Presentation</vt:lpstr>
      <vt:lpstr>Hệ quản trị tập tin</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PowerPoint Presentation</vt:lpstr>
      <vt:lpstr>Mã hóa ổ đĩa</vt:lpstr>
      <vt:lpstr>Mã hóa ổ đĩa</vt:lpstr>
      <vt:lpstr>Mã hóa ổ đĩa</vt:lpstr>
      <vt:lpstr>Công cụ BitLocker của Windows</vt:lpstr>
      <vt:lpstr>Công cụ BitLocker của Windows</vt:lpstr>
      <vt:lpstr>Mã hóa ổ đĩa</vt:lpstr>
      <vt:lpstr>PowerPoint Presentation</vt:lpstr>
      <vt:lpstr>Mã hóa dữ liệu khi đồng bộ qua đám mây</vt:lpstr>
      <vt:lpstr>Các dạng đảm bảo tính bí mật</vt:lpstr>
      <vt:lpstr>Các dạng đảm bảo tính bí mật</vt:lpstr>
      <vt:lpstr>Mã hóa đầu cuối</vt:lpstr>
      <vt:lpstr>Mã hóa kênh truyền</vt:lpstr>
      <vt:lpstr>Các dạng đảm bảo tính bí mật</vt:lpstr>
      <vt:lpstr>Các dạng đảm bảo tính bí mật</vt:lpstr>
      <vt:lpstr>Mã hóa kênh truyền</vt:lpstr>
      <vt:lpstr>Mã hóa kênh truyền</vt:lpstr>
      <vt:lpstr>Mã hóa kênh truyền</vt:lpstr>
      <vt:lpstr>PowerPoint Presentation</vt:lpstr>
      <vt:lpstr>Đảm bảo tính toàn vẹn</vt:lpstr>
      <vt:lpstr>Đảm bảo tính toàn vẹn</vt:lpstr>
      <vt:lpstr>Đảm bảo tính toàn vẹn</vt:lpstr>
      <vt:lpstr>PowerPoint Presentation</vt:lpstr>
      <vt:lpstr>Đảm bảo tính xác thực</vt:lpstr>
      <vt:lpstr>Đảm bảo tính xác thực</vt:lpstr>
      <vt:lpstr>Đảm bảo tính xác thực</vt:lpstr>
      <vt:lpstr>Đảm bảo tính xác thực</vt:lpstr>
      <vt:lpstr>PowerPoint Presentation</vt:lpstr>
      <vt:lpstr>Xác thực thực thể</vt:lpstr>
      <vt:lpstr>PowerPoint Presentation</vt:lpstr>
      <vt:lpstr>RADIUS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MẬT MÃ TRONG ATTT</dc:title>
  <dc:creator>Nguyen Tuan Anh</dc:creator>
  <cp:lastModifiedBy>Trần Nhật Long</cp:lastModifiedBy>
  <cp:revision>129</cp:revision>
  <dcterms:created xsi:type="dcterms:W3CDTF">2015-06-27T14:02:10Z</dcterms:created>
  <dcterms:modified xsi:type="dcterms:W3CDTF">2021-09-20T04:12:08Z</dcterms:modified>
</cp:coreProperties>
</file>