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340" r:id="rId3"/>
    <p:sldId id="521" r:id="rId4"/>
    <p:sldId id="476" r:id="rId5"/>
    <p:sldId id="480" r:id="rId6"/>
    <p:sldId id="486" r:id="rId7"/>
    <p:sldId id="549" r:id="rId8"/>
    <p:sldId id="487" r:id="rId9"/>
    <p:sldId id="488" r:id="rId10"/>
    <p:sldId id="550" r:id="rId11"/>
    <p:sldId id="551" r:id="rId12"/>
    <p:sldId id="552" r:id="rId13"/>
    <p:sldId id="553" r:id="rId14"/>
    <p:sldId id="497" r:id="rId15"/>
    <p:sldId id="498" r:id="rId16"/>
    <p:sldId id="499" r:id="rId17"/>
    <p:sldId id="543" r:id="rId18"/>
    <p:sldId id="544" r:id="rId19"/>
    <p:sldId id="542" r:id="rId20"/>
    <p:sldId id="545" r:id="rId21"/>
    <p:sldId id="546" r:id="rId22"/>
    <p:sldId id="547" r:id="rId23"/>
    <p:sldId id="548" r:id="rId24"/>
    <p:sldId id="503" r:id="rId25"/>
    <p:sldId id="504" r:id="rId26"/>
    <p:sldId id="505" r:id="rId27"/>
    <p:sldId id="535" r:id="rId28"/>
    <p:sldId id="522" r:id="rId29"/>
    <p:sldId id="477" r:id="rId30"/>
    <p:sldId id="514" r:id="rId31"/>
    <p:sldId id="478" r:id="rId32"/>
    <p:sldId id="516" r:id="rId33"/>
    <p:sldId id="555" r:id="rId34"/>
    <p:sldId id="556" r:id="rId35"/>
    <p:sldId id="512" r:id="rId36"/>
    <p:sldId id="513" r:id="rId37"/>
    <p:sldId id="479" r:id="rId38"/>
    <p:sldId id="520" r:id="rId39"/>
    <p:sldId id="508" r:id="rId40"/>
    <p:sldId id="532" r:id="rId41"/>
    <p:sldId id="524" r:id="rId42"/>
    <p:sldId id="525" r:id="rId43"/>
    <p:sldId id="526" r:id="rId44"/>
    <p:sldId id="527" r:id="rId45"/>
    <p:sldId id="554" r:id="rId46"/>
    <p:sldId id="528" r:id="rId47"/>
    <p:sldId id="482" r:id="rId48"/>
    <p:sldId id="529" r:id="rId49"/>
    <p:sldId id="530" r:id="rId50"/>
    <p:sldId id="531" r:id="rId51"/>
    <p:sldId id="481" r:id="rId5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E43C8-39AC-478F-B5A0-7501E605B677}">
          <p14:sldIdLst>
            <p14:sldId id="256"/>
            <p14:sldId id="340"/>
          </p14:sldIdLst>
        </p14:section>
        <p14:section name="Lỗ hổng web" id="{7ECD22BB-A909-4A94-86EB-C84EA9A73197}">
          <p14:sldIdLst>
            <p14:sldId id="521"/>
            <p14:sldId id="476"/>
            <p14:sldId id="480"/>
            <p14:sldId id="486"/>
            <p14:sldId id="549"/>
            <p14:sldId id="487"/>
            <p14:sldId id="488"/>
            <p14:sldId id="550"/>
            <p14:sldId id="551"/>
            <p14:sldId id="552"/>
            <p14:sldId id="553"/>
            <p14:sldId id="497"/>
            <p14:sldId id="498"/>
            <p14:sldId id="499"/>
            <p14:sldId id="543"/>
            <p14:sldId id="544"/>
            <p14:sldId id="542"/>
            <p14:sldId id="545"/>
            <p14:sldId id="546"/>
            <p14:sldId id="547"/>
            <p14:sldId id="548"/>
            <p14:sldId id="503"/>
            <p14:sldId id="504"/>
            <p14:sldId id="505"/>
          </p14:sldIdLst>
        </p14:section>
        <p14:section name="Lỗ hổng phần mềm" id="{ED28AEDB-255E-4697-B1ED-AC86CE4F4698}">
          <p14:sldIdLst>
            <p14:sldId id="535"/>
            <p14:sldId id="522"/>
            <p14:sldId id="477"/>
            <p14:sldId id="514"/>
            <p14:sldId id="478"/>
            <p14:sldId id="516"/>
            <p14:sldId id="555"/>
            <p14:sldId id="556"/>
            <p14:sldId id="512"/>
            <p14:sldId id="513"/>
            <p14:sldId id="479"/>
            <p14:sldId id="520"/>
            <p14:sldId id="508"/>
          </p14:sldIdLst>
        </p14:section>
        <p14:section name="An toàn phần mềm" id="{36DC1F98-2F88-4ED5-B0A8-D3AB9AF6A0E6}">
          <p14:sldIdLst>
            <p14:sldId id="532"/>
            <p14:sldId id="524"/>
            <p14:sldId id="525"/>
            <p14:sldId id="526"/>
            <p14:sldId id="527"/>
            <p14:sldId id="554"/>
            <p14:sldId id="528"/>
            <p14:sldId id="482"/>
            <p14:sldId id="529"/>
            <p14:sldId id="530"/>
            <p14:sldId id="531"/>
          </p14:sldIdLst>
        </p14:section>
        <p14:section name="Các bài thực hành" id="{31482B67-B563-40AD-BD7B-9A37BF824E4F}">
          <p14:sldIdLst>
            <p14:sldId id="4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FF"/>
    <a:srgbClr val="FF00FF"/>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4971" autoAdjust="0"/>
  </p:normalViewPr>
  <p:slideViewPr>
    <p:cSldViewPr>
      <p:cViewPr>
        <p:scale>
          <a:sx n="75" d="100"/>
          <a:sy n="75" d="100"/>
        </p:scale>
        <p:origin x="300" y="81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a:t>1</a:t>
          </a:r>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a:t>Lỗ hổng web</a:t>
          </a:r>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a:t>2</a:t>
          </a:r>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a:t>Lỗ hổng phần mềm</a:t>
          </a:r>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379338AE-DC9F-4A52-B28E-1291486E4517}">
      <dgm:prSet/>
      <dgm:spPr/>
      <dgm:t>
        <a:bodyPr/>
        <a:lstStyle/>
        <a:p>
          <a:r>
            <a:rPr lang="vi-VN" noProof="0"/>
            <a:t>3</a:t>
          </a:r>
        </a:p>
      </dgm:t>
    </dgm:pt>
    <dgm:pt modelId="{0C779D05-F57F-49F4-AB58-6E152072210E}" type="parTrans" cxnId="{6E39188D-614A-4B96-B935-DE4D7F7BBFDE}">
      <dgm:prSet/>
      <dgm:spPr/>
      <dgm:t>
        <a:bodyPr/>
        <a:lstStyle/>
        <a:p>
          <a:endParaRPr lang="en-US"/>
        </a:p>
      </dgm:t>
    </dgm:pt>
    <dgm:pt modelId="{032C08A4-BE1B-4162-BA48-5B1D5D8815BF}" type="sibTrans" cxnId="{6E39188D-614A-4B96-B935-DE4D7F7BBFDE}">
      <dgm:prSet/>
      <dgm:spPr/>
      <dgm:t>
        <a:bodyPr/>
        <a:lstStyle/>
        <a:p>
          <a:endParaRPr lang="en-US"/>
        </a:p>
      </dgm:t>
    </dgm:pt>
    <dgm:pt modelId="{1E073F9E-A952-410B-B079-D921482E3FA4}">
      <dgm:prSet/>
      <dgm:spPr/>
      <dgm:t>
        <a:bodyPr/>
        <a:lstStyle/>
        <a:p>
          <a:r>
            <a:rPr lang="vi-VN" noProof="0"/>
            <a:t>An toàn phần mềm</a:t>
          </a:r>
        </a:p>
      </dgm:t>
    </dgm:pt>
    <dgm:pt modelId="{D650692B-9DFA-4C62-905B-EED2C95C7358}" type="parTrans" cxnId="{7DE84081-C82B-4DBF-BD2A-34FB9CB31DB4}">
      <dgm:prSet/>
      <dgm:spPr/>
      <dgm:t>
        <a:bodyPr/>
        <a:lstStyle/>
        <a:p>
          <a:endParaRPr lang="en-US"/>
        </a:p>
      </dgm:t>
    </dgm:pt>
    <dgm:pt modelId="{05857875-BC1E-454A-B60B-68199207A48E}" type="sibTrans" cxnId="{7DE84081-C82B-4DBF-BD2A-34FB9CB31DB4}">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3">
        <dgm:presLayoutVars>
          <dgm:bulletEnabled val="1"/>
        </dgm:presLayoutVars>
      </dgm:prSet>
      <dgm:spPr/>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pt>
    <dgm:pt modelId="{85038EDB-25C5-4D4E-ABE9-E631391CFDC0}" type="pres">
      <dgm:prSet presAssocID="{E35E76B6-7078-4B09-B349-C02F66AA5978}" presName="sp" presStyleCnt="0"/>
      <dgm:spPr/>
    </dgm:pt>
    <dgm:pt modelId="{EF56E1D1-AD87-41C2-83E7-8BA376BFBB39}" type="pres">
      <dgm:prSet presAssocID="{759FDF1A-46CB-4DD6-A232-39900ACE14DF}" presName="composite" presStyleCnt="0"/>
      <dgm:spPr/>
    </dgm:pt>
    <dgm:pt modelId="{5012D0F9-E426-4C44-85B1-B5D15A7B4879}" type="pres">
      <dgm:prSet presAssocID="{759FDF1A-46CB-4DD6-A232-39900ACE14DF}" presName="desTx" presStyleLbl="fgAccFollowNode1" presStyleIdx="1" presStyleCnt="3">
        <dgm:presLayoutVars>
          <dgm:bulletEnabled val="1"/>
        </dgm:presLayoutVars>
      </dgm:prSet>
      <dgm:spPr/>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pt>
    <dgm:pt modelId="{340D62E9-71F0-4345-AA2C-58FA15EFF2EE}" type="pres">
      <dgm:prSet presAssocID="{840B7BEC-A424-4364-B52E-A493DF1255BE}" presName="sp" presStyleCnt="0"/>
      <dgm:spPr/>
    </dgm:pt>
    <dgm:pt modelId="{41BCF2B2-01A0-484D-A227-D07C0152D452}" type="pres">
      <dgm:prSet presAssocID="{379338AE-DC9F-4A52-B28E-1291486E4517}" presName="composite" presStyleCnt="0"/>
      <dgm:spPr/>
    </dgm:pt>
    <dgm:pt modelId="{0C8BDA2F-5127-4262-8E68-2BE45D20E5D3}" type="pres">
      <dgm:prSet presAssocID="{379338AE-DC9F-4A52-B28E-1291486E4517}" presName="desTx" presStyleLbl="fgAccFollowNode1" presStyleIdx="2" presStyleCnt="3">
        <dgm:presLayoutVars>
          <dgm:bulletEnabled val="1"/>
        </dgm:presLayoutVars>
      </dgm:prSet>
      <dgm:spPr/>
    </dgm:pt>
    <dgm:pt modelId="{D70D653B-49D3-4408-92E5-E8EA23C919E8}" type="pres">
      <dgm:prSet presAssocID="{379338AE-DC9F-4A52-B28E-1291486E4517}" presName="labelTx" presStyleLbl="node1" presStyleIdx="2" presStyleCnt="3">
        <dgm:presLayoutVars>
          <dgm:chMax val="0"/>
          <dgm:chPref val="0"/>
          <dgm:bulletEnabled val="1"/>
        </dgm:presLayoutVars>
      </dgm:prSet>
      <dgm:spPr/>
    </dgm:pt>
  </dgm:ptLst>
  <dgm:cxnLst>
    <dgm:cxn modelId="{740F8903-5739-4710-9802-9B1B3A04DE18}" srcId="{8C66E9B3-B12D-4C23-A273-982D7F969BBC}" destId="{6C03E07F-ECFB-4D2F-BA96-D23DA7C5AC73}" srcOrd="0" destOrd="0" parTransId="{D1FC4842-2686-45D4-A56A-3F897EF3B16F}" sibTransId="{E35E76B6-7078-4B09-B349-C02F66AA5978}"/>
    <dgm:cxn modelId="{1C7B2439-98A6-4A2B-BDB8-438079493C67}" srcId="{8C66E9B3-B12D-4C23-A273-982D7F969BBC}" destId="{759FDF1A-46CB-4DD6-A232-39900ACE14DF}" srcOrd="1" destOrd="0" parTransId="{EBD1FDD3-F3E1-4EF5-AB02-3A05A129FFE4}" sibTransId="{840B7BEC-A424-4364-B52E-A493DF1255BE}"/>
    <dgm:cxn modelId="{314C4E73-477B-4DFC-A12A-BEB22C372D5A}" type="presOf" srcId="{8C66E9B3-B12D-4C23-A273-982D7F969BBC}" destId="{BDFB8683-95A4-4BBF-9344-3A0D69314DBB}" srcOrd="0" destOrd="0" presId="urn:diagrams.loki3.com/NumberedList"/>
    <dgm:cxn modelId="{1E4F1B7C-FB3D-48C4-96E1-55469EE72B83}" type="presOf" srcId="{1E073F9E-A952-410B-B079-D921482E3FA4}" destId="{0C8BDA2F-5127-4262-8E68-2BE45D20E5D3}" srcOrd="0" destOrd="0" presId="urn:diagrams.loki3.com/NumberedList"/>
    <dgm:cxn modelId="{7DE84081-C82B-4DBF-BD2A-34FB9CB31DB4}" srcId="{379338AE-DC9F-4A52-B28E-1291486E4517}" destId="{1E073F9E-A952-410B-B079-D921482E3FA4}" srcOrd="0" destOrd="0" parTransId="{D650692B-9DFA-4C62-905B-EED2C95C7358}" sibTransId="{05857875-BC1E-454A-B60B-68199207A48E}"/>
    <dgm:cxn modelId="{6E39188D-614A-4B96-B935-DE4D7F7BBFDE}" srcId="{8C66E9B3-B12D-4C23-A273-982D7F969BBC}" destId="{379338AE-DC9F-4A52-B28E-1291486E4517}" srcOrd="2" destOrd="0" parTransId="{0C779D05-F57F-49F4-AB58-6E152072210E}" sibTransId="{032C08A4-BE1B-4162-BA48-5B1D5D8815BF}"/>
    <dgm:cxn modelId="{EE26D499-E3C7-4874-A873-C7C102CF342B}" type="presOf" srcId="{374B3CF0-3CBE-41CF-A774-9FD3C3CD3C85}" destId="{5012D0F9-E426-4C44-85B1-B5D15A7B4879}" srcOrd="0" destOrd="0" presId="urn:diagrams.loki3.com/NumberedList"/>
    <dgm:cxn modelId="{B97F3FAE-3AF0-4808-8C8A-4E9A2B41D65D}" type="presOf" srcId="{379338AE-DC9F-4A52-B28E-1291486E4517}" destId="{D70D653B-49D3-4408-92E5-E8EA23C919E8}" srcOrd="0" destOrd="0" presId="urn:diagrams.loki3.com/NumberedList"/>
    <dgm:cxn modelId="{89F6AEB2-4790-487C-AC1B-D20A20054F51}" type="presOf" srcId="{9EA58EC5-7D69-4397-8093-5A4FCBD369E8}" destId="{A08A9154-0BEB-4230-91C9-16FAC1EF6E1C}"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BC8C42DE-1FE3-47D5-B6B5-91571D0EB19A}" type="presOf" srcId="{759FDF1A-46CB-4DD6-A232-39900ACE14DF}" destId="{52D715E9-012B-492D-85DB-CC49546E7451}"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8EE88AF8-8F49-465A-8FAE-E546D8B59BB8}" type="presParOf" srcId="{BDFB8683-95A4-4BBF-9344-3A0D69314DBB}" destId="{340D62E9-71F0-4345-AA2C-58FA15EFF2EE}" srcOrd="3" destOrd="0" presId="urn:diagrams.loki3.com/NumberedList"/>
    <dgm:cxn modelId="{41E6AD03-1749-48C1-BC02-36928CABE1F9}" type="presParOf" srcId="{BDFB8683-95A4-4BBF-9344-3A0D69314DBB}" destId="{41BCF2B2-01A0-484D-A227-D07C0152D452}" srcOrd="4" destOrd="0" presId="urn:diagrams.loki3.com/NumberedList"/>
    <dgm:cxn modelId="{759F8297-5756-47A3-89A7-AC9CA0734200}" type="presParOf" srcId="{41BCF2B2-01A0-484D-A227-D07C0152D452}" destId="{0C8BDA2F-5127-4262-8E68-2BE45D20E5D3}" srcOrd="0" destOrd="0" presId="urn:diagrams.loki3.com/NumberedList"/>
    <dgm:cxn modelId="{603F48AB-312C-4DC5-A933-B8160868015E}" type="presParOf" srcId="{41BCF2B2-01A0-484D-A227-D07C0152D452}" destId="{D70D653B-49D3-4408-92E5-E8EA23C919E8}"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1" noProof="0"/>
            <a:t>1</a:t>
          </a:r>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b="0" noProof="0"/>
            <a:t>Lỗ hổng web</a:t>
          </a:r>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a:t>2</a:t>
          </a:r>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a:t>Lỗ hổng phần mềm</a:t>
          </a:r>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1E073F9E-A952-410B-B079-D921482E3FA4}">
      <dgm:prSet/>
      <dgm:spPr/>
      <dgm:t>
        <a:bodyPr/>
        <a:lstStyle/>
        <a:p>
          <a:r>
            <a:rPr lang="vi-VN" noProof="0"/>
            <a:t>An toàn phần mềm</a:t>
          </a:r>
        </a:p>
      </dgm:t>
    </dgm:pt>
    <dgm:pt modelId="{D650692B-9DFA-4C62-905B-EED2C95C7358}" type="parTrans" cxnId="{7DE84081-C82B-4DBF-BD2A-34FB9CB31DB4}">
      <dgm:prSet/>
      <dgm:spPr/>
      <dgm:t>
        <a:bodyPr/>
        <a:lstStyle/>
        <a:p>
          <a:endParaRPr lang="en-US"/>
        </a:p>
      </dgm:t>
    </dgm:pt>
    <dgm:pt modelId="{05857875-BC1E-454A-B60B-68199207A48E}" type="sibTrans" cxnId="{7DE84081-C82B-4DBF-BD2A-34FB9CB31DB4}">
      <dgm:prSet/>
      <dgm:spPr/>
      <dgm:t>
        <a:bodyPr/>
        <a:lstStyle/>
        <a:p>
          <a:endParaRPr lang="en-US"/>
        </a:p>
      </dgm:t>
    </dgm:pt>
    <dgm:pt modelId="{B12A329E-CC27-45DE-A5DE-298884D585ED}">
      <dgm:prSet/>
      <dgm:spPr/>
      <dgm:t>
        <a:bodyPr/>
        <a:lstStyle/>
        <a:p>
          <a:r>
            <a:rPr lang="vi-VN"/>
            <a:t>3</a:t>
          </a:r>
          <a:endParaRPr lang="en-US"/>
        </a:p>
      </dgm:t>
    </dgm:pt>
    <dgm:pt modelId="{12423EED-6E6F-4D2D-B936-73FC4D814774}" type="sibTrans" cxnId="{606EC078-C408-4AB6-A448-409451D143BF}">
      <dgm:prSet/>
      <dgm:spPr/>
      <dgm:t>
        <a:bodyPr/>
        <a:lstStyle/>
        <a:p>
          <a:endParaRPr lang="en-US"/>
        </a:p>
      </dgm:t>
    </dgm:pt>
    <dgm:pt modelId="{10CDAF44-EF43-4C8F-873E-D5F671BB181F}" type="parTrans" cxnId="{606EC078-C408-4AB6-A448-409451D143BF}">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3">
        <dgm:presLayoutVars>
          <dgm:bulletEnabled val="1"/>
        </dgm:presLayoutVars>
      </dgm:prSet>
      <dgm:spPr/>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pt>
    <dgm:pt modelId="{85038EDB-25C5-4D4E-ABE9-E631391CFDC0}" type="pres">
      <dgm:prSet presAssocID="{E35E76B6-7078-4B09-B349-C02F66AA5978}" presName="sp" presStyleCnt="0"/>
      <dgm:spPr/>
    </dgm:pt>
    <dgm:pt modelId="{EF56E1D1-AD87-41C2-83E7-8BA376BFBB39}" type="pres">
      <dgm:prSet presAssocID="{759FDF1A-46CB-4DD6-A232-39900ACE14DF}" presName="composite" presStyleCnt="0"/>
      <dgm:spPr/>
    </dgm:pt>
    <dgm:pt modelId="{5012D0F9-E426-4C44-85B1-B5D15A7B4879}" type="pres">
      <dgm:prSet presAssocID="{759FDF1A-46CB-4DD6-A232-39900ACE14DF}" presName="desTx" presStyleLbl="fgAccFollowNode1" presStyleIdx="1" presStyleCnt="3">
        <dgm:presLayoutVars>
          <dgm:bulletEnabled val="1"/>
        </dgm:presLayoutVars>
      </dgm:prSet>
      <dgm:spPr/>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pt>
    <dgm:pt modelId="{340D62E9-71F0-4345-AA2C-58FA15EFF2EE}" type="pres">
      <dgm:prSet presAssocID="{840B7BEC-A424-4364-B52E-A493DF1255BE}" presName="sp" presStyleCnt="0"/>
      <dgm:spPr/>
    </dgm:pt>
    <dgm:pt modelId="{BB8A5424-E25B-48A5-AFBF-D81A1A8DD4E7}" type="pres">
      <dgm:prSet presAssocID="{B12A329E-CC27-45DE-A5DE-298884D585ED}" presName="composite" presStyleCnt="0"/>
      <dgm:spPr/>
    </dgm:pt>
    <dgm:pt modelId="{EEC65F55-2BA0-441A-8866-F7EE2965C87B}" type="pres">
      <dgm:prSet presAssocID="{B12A329E-CC27-45DE-A5DE-298884D585ED}" presName="desTx" presStyleLbl="fgAccFollowNode1" presStyleIdx="2" presStyleCnt="3">
        <dgm:presLayoutVars>
          <dgm:bulletEnabled val="1"/>
        </dgm:presLayoutVars>
      </dgm:prSet>
      <dgm:spPr/>
    </dgm:pt>
    <dgm:pt modelId="{6D21A5F8-FD2A-4CC7-B3EF-BA8E3942F07E}" type="pres">
      <dgm:prSet presAssocID="{B12A329E-CC27-45DE-A5DE-298884D585ED}" presName="labelTx" presStyleLbl="node1" presStyleIdx="2" presStyleCnt="3">
        <dgm:presLayoutVars>
          <dgm:chMax val="0"/>
          <dgm:chPref val="0"/>
          <dgm:bulletEnabled val="1"/>
        </dgm:presLayoutVars>
      </dgm:prSet>
      <dgm:spPr/>
    </dgm:pt>
  </dgm:ptLst>
  <dgm:cxnLst>
    <dgm:cxn modelId="{740F8903-5739-4710-9802-9B1B3A04DE18}" srcId="{8C66E9B3-B12D-4C23-A273-982D7F969BBC}" destId="{6C03E07F-ECFB-4D2F-BA96-D23DA7C5AC73}" srcOrd="0" destOrd="0" parTransId="{D1FC4842-2686-45D4-A56A-3F897EF3B16F}" sibTransId="{E35E76B6-7078-4B09-B349-C02F66AA5978}"/>
    <dgm:cxn modelId="{1C7B2439-98A6-4A2B-BDB8-438079493C67}" srcId="{8C66E9B3-B12D-4C23-A273-982D7F969BBC}" destId="{759FDF1A-46CB-4DD6-A232-39900ACE14DF}" srcOrd="1" destOrd="0" parTransId="{EBD1FDD3-F3E1-4EF5-AB02-3A05A129FFE4}" sibTransId="{840B7BEC-A424-4364-B52E-A493DF1255BE}"/>
    <dgm:cxn modelId="{4FEA2164-3BE0-4E61-B75E-AEF39B1F2749}" type="presOf" srcId="{B12A329E-CC27-45DE-A5DE-298884D585ED}" destId="{6D21A5F8-FD2A-4CC7-B3EF-BA8E3942F07E}" srcOrd="0" destOrd="0" presId="urn:diagrams.loki3.com/NumberedList"/>
    <dgm:cxn modelId="{314C4E73-477B-4DFC-A12A-BEB22C372D5A}" type="presOf" srcId="{8C66E9B3-B12D-4C23-A273-982D7F969BBC}" destId="{BDFB8683-95A4-4BBF-9344-3A0D69314DBB}" srcOrd="0" destOrd="0" presId="urn:diagrams.loki3.com/NumberedList"/>
    <dgm:cxn modelId="{606EC078-C408-4AB6-A448-409451D143BF}" srcId="{8C66E9B3-B12D-4C23-A273-982D7F969BBC}" destId="{B12A329E-CC27-45DE-A5DE-298884D585ED}" srcOrd="2" destOrd="0" parTransId="{10CDAF44-EF43-4C8F-873E-D5F671BB181F}" sibTransId="{12423EED-6E6F-4D2D-B936-73FC4D814774}"/>
    <dgm:cxn modelId="{7DE84081-C82B-4DBF-BD2A-34FB9CB31DB4}" srcId="{B12A329E-CC27-45DE-A5DE-298884D585ED}" destId="{1E073F9E-A952-410B-B079-D921482E3FA4}" srcOrd="0" destOrd="0" parTransId="{D650692B-9DFA-4C62-905B-EED2C95C7358}" sibTransId="{05857875-BC1E-454A-B60B-68199207A48E}"/>
    <dgm:cxn modelId="{EE26D499-E3C7-4874-A873-C7C102CF342B}" type="presOf" srcId="{374B3CF0-3CBE-41CF-A774-9FD3C3CD3C85}" destId="{5012D0F9-E426-4C44-85B1-B5D15A7B4879}" srcOrd="0" destOrd="0" presId="urn:diagrams.loki3.com/NumberedList"/>
    <dgm:cxn modelId="{89F6AEB2-4790-487C-AC1B-D20A20054F51}" type="presOf" srcId="{9EA58EC5-7D69-4397-8093-5A4FCBD369E8}" destId="{A08A9154-0BEB-4230-91C9-16FAC1EF6E1C}"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BC8C42DE-1FE3-47D5-B6B5-91571D0EB19A}" type="presOf" srcId="{759FDF1A-46CB-4DD6-A232-39900ACE14DF}" destId="{52D715E9-012B-492D-85DB-CC49546E7451}" srcOrd="0" destOrd="0" presId="urn:diagrams.loki3.com/NumberedList"/>
    <dgm:cxn modelId="{5C3EBDE3-F85D-49FA-8844-5707A71C7AF6}" type="presOf" srcId="{1E073F9E-A952-410B-B079-D921482E3FA4}" destId="{EEC65F55-2BA0-441A-8866-F7EE2965C87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8EE88AF8-8F49-465A-8FAE-E546D8B59BB8}" type="presParOf" srcId="{BDFB8683-95A4-4BBF-9344-3A0D69314DBB}" destId="{340D62E9-71F0-4345-AA2C-58FA15EFF2EE}" srcOrd="3" destOrd="0" presId="urn:diagrams.loki3.com/NumberedList"/>
    <dgm:cxn modelId="{A61E2857-4383-4230-B356-F45FFEF04549}" type="presParOf" srcId="{BDFB8683-95A4-4BBF-9344-3A0D69314DBB}" destId="{BB8A5424-E25B-48A5-AFBF-D81A1A8DD4E7}" srcOrd="4" destOrd="0" presId="urn:diagrams.loki3.com/NumberedList"/>
    <dgm:cxn modelId="{0E46E9B4-27F6-4A46-A942-970DB0D67ACE}" type="presParOf" srcId="{BB8A5424-E25B-48A5-AFBF-D81A1A8DD4E7}" destId="{EEC65F55-2BA0-441A-8866-F7EE2965C87B}" srcOrd="0" destOrd="0" presId="urn:diagrams.loki3.com/NumberedList"/>
    <dgm:cxn modelId="{8AB953A0-0105-4947-803E-B386E7A0B528}" type="presParOf" srcId="{BB8A5424-E25B-48A5-AFBF-D81A1A8DD4E7}" destId="{6D21A5F8-FD2A-4CC7-B3EF-BA8E3942F07E}"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a:t>1</a:t>
          </a:r>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a:t>Lỗ hổng web</a:t>
          </a:r>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noProof="0"/>
            <a:t>2</a:t>
          </a:r>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noProof="0"/>
            <a:t>Lỗ hổng phần mềm</a:t>
          </a:r>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379338AE-DC9F-4A52-B28E-1291486E4517}">
      <dgm:prSet/>
      <dgm:spPr/>
      <dgm:t>
        <a:bodyPr/>
        <a:lstStyle/>
        <a:p>
          <a:r>
            <a:rPr lang="vi-VN" noProof="0"/>
            <a:t>3</a:t>
          </a:r>
        </a:p>
      </dgm:t>
    </dgm:pt>
    <dgm:pt modelId="{0C779D05-F57F-49F4-AB58-6E152072210E}" type="parTrans" cxnId="{6E39188D-614A-4B96-B935-DE4D7F7BBFDE}">
      <dgm:prSet/>
      <dgm:spPr/>
      <dgm:t>
        <a:bodyPr/>
        <a:lstStyle/>
        <a:p>
          <a:endParaRPr lang="en-US"/>
        </a:p>
      </dgm:t>
    </dgm:pt>
    <dgm:pt modelId="{032C08A4-BE1B-4162-BA48-5B1D5D8815BF}" type="sibTrans" cxnId="{6E39188D-614A-4B96-B935-DE4D7F7BBFDE}">
      <dgm:prSet/>
      <dgm:spPr/>
      <dgm:t>
        <a:bodyPr/>
        <a:lstStyle/>
        <a:p>
          <a:endParaRPr lang="en-US"/>
        </a:p>
      </dgm:t>
    </dgm:pt>
    <dgm:pt modelId="{1E073F9E-A952-410B-B079-D921482E3FA4}">
      <dgm:prSet/>
      <dgm:spPr/>
      <dgm:t>
        <a:bodyPr/>
        <a:lstStyle/>
        <a:p>
          <a:r>
            <a:rPr lang="vi-VN" noProof="0"/>
            <a:t>An toàn phần mềm</a:t>
          </a:r>
        </a:p>
      </dgm:t>
    </dgm:pt>
    <dgm:pt modelId="{D650692B-9DFA-4C62-905B-EED2C95C7358}" type="parTrans" cxnId="{7DE84081-C82B-4DBF-BD2A-34FB9CB31DB4}">
      <dgm:prSet/>
      <dgm:spPr/>
      <dgm:t>
        <a:bodyPr/>
        <a:lstStyle/>
        <a:p>
          <a:endParaRPr lang="en-US"/>
        </a:p>
      </dgm:t>
    </dgm:pt>
    <dgm:pt modelId="{05857875-BC1E-454A-B60B-68199207A48E}" type="sibTrans" cxnId="{7DE84081-C82B-4DBF-BD2A-34FB9CB31DB4}">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3">
        <dgm:presLayoutVars>
          <dgm:bulletEnabled val="1"/>
        </dgm:presLayoutVars>
      </dgm:prSet>
      <dgm:spPr/>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pt>
    <dgm:pt modelId="{85038EDB-25C5-4D4E-ABE9-E631391CFDC0}" type="pres">
      <dgm:prSet presAssocID="{E35E76B6-7078-4B09-B349-C02F66AA5978}" presName="sp" presStyleCnt="0"/>
      <dgm:spPr/>
    </dgm:pt>
    <dgm:pt modelId="{EF56E1D1-AD87-41C2-83E7-8BA376BFBB39}" type="pres">
      <dgm:prSet presAssocID="{759FDF1A-46CB-4DD6-A232-39900ACE14DF}" presName="composite" presStyleCnt="0"/>
      <dgm:spPr/>
    </dgm:pt>
    <dgm:pt modelId="{5012D0F9-E426-4C44-85B1-B5D15A7B4879}" type="pres">
      <dgm:prSet presAssocID="{759FDF1A-46CB-4DD6-A232-39900ACE14DF}" presName="desTx" presStyleLbl="fgAccFollowNode1" presStyleIdx="1" presStyleCnt="3">
        <dgm:presLayoutVars>
          <dgm:bulletEnabled val="1"/>
        </dgm:presLayoutVars>
      </dgm:prSet>
      <dgm:spPr/>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pt>
    <dgm:pt modelId="{340D62E9-71F0-4345-AA2C-58FA15EFF2EE}" type="pres">
      <dgm:prSet presAssocID="{840B7BEC-A424-4364-B52E-A493DF1255BE}" presName="sp" presStyleCnt="0"/>
      <dgm:spPr/>
    </dgm:pt>
    <dgm:pt modelId="{41BCF2B2-01A0-484D-A227-D07C0152D452}" type="pres">
      <dgm:prSet presAssocID="{379338AE-DC9F-4A52-B28E-1291486E4517}" presName="composite" presStyleCnt="0"/>
      <dgm:spPr/>
    </dgm:pt>
    <dgm:pt modelId="{0C8BDA2F-5127-4262-8E68-2BE45D20E5D3}" type="pres">
      <dgm:prSet presAssocID="{379338AE-DC9F-4A52-B28E-1291486E4517}" presName="desTx" presStyleLbl="fgAccFollowNode1" presStyleIdx="2" presStyleCnt="3">
        <dgm:presLayoutVars>
          <dgm:bulletEnabled val="1"/>
        </dgm:presLayoutVars>
      </dgm:prSet>
      <dgm:spPr/>
    </dgm:pt>
    <dgm:pt modelId="{D70D653B-49D3-4408-92E5-E8EA23C919E8}" type="pres">
      <dgm:prSet presAssocID="{379338AE-DC9F-4A52-B28E-1291486E4517}" presName="labelTx" presStyleLbl="node1" presStyleIdx="2" presStyleCnt="3">
        <dgm:presLayoutVars>
          <dgm:chMax val="0"/>
          <dgm:chPref val="0"/>
          <dgm:bulletEnabled val="1"/>
        </dgm:presLayoutVars>
      </dgm:prSet>
      <dgm:spPr/>
    </dgm:pt>
  </dgm:ptLst>
  <dgm:cxnLst>
    <dgm:cxn modelId="{740F8903-5739-4710-9802-9B1B3A04DE18}" srcId="{8C66E9B3-B12D-4C23-A273-982D7F969BBC}" destId="{6C03E07F-ECFB-4D2F-BA96-D23DA7C5AC73}" srcOrd="0" destOrd="0" parTransId="{D1FC4842-2686-45D4-A56A-3F897EF3B16F}" sibTransId="{E35E76B6-7078-4B09-B349-C02F66AA5978}"/>
    <dgm:cxn modelId="{1C7B2439-98A6-4A2B-BDB8-438079493C67}" srcId="{8C66E9B3-B12D-4C23-A273-982D7F969BBC}" destId="{759FDF1A-46CB-4DD6-A232-39900ACE14DF}" srcOrd="1" destOrd="0" parTransId="{EBD1FDD3-F3E1-4EF5-AB02-3A05A129FFE4}" sibTransId="{840B7BEC-A424-4364-B52E-A493DF1255BE}"/>
    <dgm:cxn modelId="{314C4E73-477B-4DFC-A12A-BEB22C372D5A}" type="presOf" srcId="{8C66E9B3-B12D-4C23-A273-982D7F969BBC}" destId="{BDFB8683-95A4-4BBF-9344-3A0D69314DBB}" srcOrd="0" destOrd="0" presId="urn:diagrams.loki3.com/NumberedList"/>
    <dgm:cxn modelId="{7DE84081-C82B-4DBF-BD2A-34FB9CB31DB4}" srcId="{379338AE-DC9F-4A52-B28E-1291486E4517}" destId="{1E073F9E-A952-410B-B079-D921482E3FA4}" srcOrd="0" destOrd="0" parTransId="{D650692B-9DFA-4C62-905B-EED2C95C7358}" sibTransId="{05857875-BC1E-454A-B60B-68199207A48E}"/>
    <dgm:cxn modelId="{6E39188D-614A-4B96-B935-DE4D7F7BBFDE}" srcId="{8C66E9B3-B12D-4C23-A273-982D7F969BBC}" destId="{379338AE-DC9F-4A52-B28E-1291486E4517}" srcOrd="2" destOrd="0" parTransId="{0C779D05-F57F-49F4-AB58-6E152072210E}" sibTransId="{032C08A4-BE1B-4162-BA48-5B1D5D8815BF}"/>
    <dgm:cxn modelId="{EEA7828E-03F6-43FB-A1E3-D6D83C01970A}" type="presOf" srcId="{1E073F9E-A952-410B-B079-D921482E3FA4}" destId="{0C8BDA2F-5127-4262-8E68-2BE45D20E5D3}" srcOrd="0" destOrd="0" presId="urn:diagrams.loki3.com/NumberedList"/>
    <dgm:cxn modelId="{EE26D499-E3C7-4874-A873-C7C102CF342B}" type="presOf" srcId="{374B3CF0-3CBE-41CF-A774-9FD3C3CD3C85}" destId="{5012D0F9-E426-4C44-85B1-B5D15A7B4879}" srcOrd="0" destOrd="0" presId="urn:diagrams.loki3.com/NumberedList"/>
    <dgm:cxn modelId="{B97F3FAE-3AF0-4808-8C8A-4E9A2B41D65D}" type="presOf" srcId="{379338AE-DC9F-4A52-B28E-1291486E4517}" destId="{D70D653B-49D3-4408-92E5-E8EA23C919E8}" srcOrd="0" destOrd="0" presId="urn:diagrams.loki3.com/NumberedList"/>
    <dgm:cxn modelId="{89F6AEB2-4790-487C-AC1B-D20A20054F51}" type="presOf" srcId="{9EA58EC5-7D69-4397-8093-5A4FCBD369E8}" destId="{A08A9154-0BEB-4230-91C9-16FAC1EF6E1C}"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BC8C42DE-1FE3-47D5-B6B5-91571D0EB19A}" type="presOf" srcId="{759FDF1A-46CB-4DD6-A232-39900ACE14DF}" destId="{52D715E9-012B-492D-85DB-CC49546E7451}"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8EE88AF8-8F49-465A-8FAE-E546D8B59BB8}" type="presParOf" srcId="{BDFB8683-95A4-4BBF-9344-3A0D69314DBB}" destId="{340D62E9-71F0-4345-AA2C-58FA15EFF2EE}" srcOrd="3" destOrd="0" presId="urn:diagrams.loki3.com/NumberedList"/>
    <dgm:cxn modelId="{41E6AD03-1749-48C1-BC02-36928CABE1F9}" type="presParOf" srcId="{BDFB8683-95A4-4BBF-9344-3A0D69314DBB}" destId="{41BCF2B2-01A0-484D-A227-D07C0152D452}" srcOrd="4" destOrd="0" presId="urn:diagrams.loki3.com/NumberedList"/>
    <dgm:cxn modelId="{759F8297-5756-47A3-89A7-AC9CA0734200}" type="presParOf" srcId="{41BCF2B2-01A0-484D-A227-D07C0152D452}" destId="{0C8BDA2F-5127-4262-8E68-2BE45D20E5D3}" srcOrd="0" destOrd="0" presId="urn:diagrams.loki3.com/NumberedList"/>
    <dgm:cxn modelId="{603F48AB-312C-4DC5-A933-B8160868015E}" type="presParOf" srcId="{41BCF2B2-01A0-484D-A227-D07C0152D452}" destId="{D70D653B-49D3-4408-92E5-E8EA23C919E8}"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a:t>1</a:t>
          </a:r>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a:t>Lỗ hổng web</a:t>
          </a:r>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a:t>2</a:t>
          </a:r>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a:t>Lỗ hổng phần mềm</a:t>
          </a:r>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379338AE-DC9F-4A52-B28E-1291486E4517}">
      <dgm:prSet/>
      <dgm:spPr>
        <a:solidFill>
          <a:srgbClr val="00FF00"/>
        </a:solidFill>
      </dgm:spPr>
      <dgm:t>
        <a:bodyPr/>
        <a:lstStyle/>
        <a:p>
          <a:r>
            <a:rPr lang="vi-VN" noProof="0"/>
            <a:t>3</a:t>
          </a:r>
        </a:p>
      </dgm:t>
    </dgm:pt>
    <dgm:pt modelId="{0C779D05-F57F-49F4-AB58-6E152072210E}" type="parTrans" cxnId="{6E39188D-614A-4B96-B935-DE4D7F7BBFDE}">
      <dgm:prSet/>
      <dgm:spPr/>
      <dgm:t>
        <a:bodyPr/>
        <a:lstStyle/>
        <a:p>
          <a:endParaRPr lang="en-US"/>
        </a:p>
      </dgm:t>
    </dgm:pt>
    <dgm:pt modelId="{032C08A4-BE1B-4162-BA48-5B1D5D8815BF}" type="sibTrans" cxnId="{6E39188D-614A-4B96-B935-DE4D7F7BBFDE}">
      <dgm:prSet/>
      <dgm:spPr/>
      <dgm:t>
        <a:bodyPr/>
        <a:lstStyle/>
        <a:p>
          <a:endParaRPr lang="en-US"/>
        </a:p>
      </dgm:t>
    </dgm:pt>
    <dgm:pt modelId="{1E073F9E-A952-410B-B079-D921482E3FA4}">
      <dgm:prSet/>
      <dgm:spPr>
        <a:solidFill>
          <a:srgbClr val="00FF00"/>
        </a:solidFill>
      </dgm:spPr>
      <dgm:t>
        <a:bodyPr/>
        <a:lstStyle/>
        <a:p>
          <a:r>
            <a:rPr lang="vi-VN" noProof="0"/>
            <a:t>An toàn phần mềm</a:t>
          </a:r>
        </a:p>
      </dgm:t>
    </dgm:pt>
    <dgm:pt modelId="{D650692B-9DFA-4C62-905B-EED2C95C7358}" type="parTrans" cxnId="{7DE84081-C82B-4DBF-BD2A-34FB9CB31DB4}">
      <dgm:prSet/>
      <dgm:spPr/>
      <dgm:t>
        <a:bodyPr/>
        <a:lstStyle/>
        <a:p>
          <a:endParaRPr lang="en-US"/>
        </a:p>
      </dgm:t>
    </dgm:pt>
    <dgm:pt modelId="{05857875-BC1E-454A-B60B-68199207A48E}" type="sibTrans" cxnId="{7DE84081-C82B-4DBF-BD2A-34FB9CB31DB4}">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3">
        <dgm:presLayoutVars>
          <dgm:bulletEnabled val="1"/>
        </dgm:presLayoutVars>
      </dgm:prSet>
      <dgm:spPr/>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pt>
    <dgm:pt modelId="{85038EDB-25C5-4D4E-ABE9-E631391CFDC0}" type="pres">
      <dgm:prSet presAssocID="{E35E76B6-7078-4B09-B349-C02F66AA5978}" presName="sp" presStyleCnt="0"/>
      <dgm:spPr/>
    </dgm:pt>
    <dgm:pt modelId="{EF56E1D1-AD87-41C2-83E7-8BA376BFBB39}" type="pres">
      <dgm:prSet presAssocID="{759FDF1A-46CB-4DD6-A232-39900ACE14DF}" presName="composite" presStyleCnt="0"/>
      <dgm:spPr/>
    </dgm:pt>
    <dgm:pt modelId="{5012D0F9-E426-4C44-85B1-B5D15A7B4879}" type="pres">
      <dgm:prSet presAssocID="{759FDF1A-46CB-4DD6-A232-39900ACE14DF}" presName="desTx" presStyleLbl="fgAccFollowNode1" presStyleIdx="1" presStyleCnt="3">
        <dgm:presLayoutVars>
          <dgm:bulletEnabled val="1"/>
        </dgm:presLayoutVars>
      </dgm:prSet>
      <dgm:spPr/>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pt>
    <dgm:pt modelId="{340D62E9-71F0-4345-AA2C-58FA15EFF2EE}" type="pres">
      <dgm:prSet presAssocID="{840B7BEC-A424-4364-B52E-A493DF1255BE}" presName="sp" presStyleCnt="0"/>
      <dgm:spPr/>
    </dgm:pt>
    <dgm:pt modelId="{41BCF2B2-01A0-484D-A227-D07C0152D452}" type="pres">
      <dgm:prSet presAssocID="{379338AE-DC9F-4A52-B28E-1291486E4517}" presName="composite" presStyleCnt="0"/>
      <dgm:spPr/>
    </dgm:pt>
    <dgm:pt modelId="{0C8BDA2F-5127-4262-8E68-2BE45D20E5D3}" type="pres">
      <dgm:prSet presAssocID="{379338AE-DC9F-4A52-B28E-1291486E4517}" presName="desTx" presStyleLbl="fgAccFollowNode1" presStyleIdx="2" presStyleCnt="3">
        <dgm:presLayoutVars>
          <dgm:bulletEnabled val="1"/>
        </dgm:presLayoutVars>
      </dgm:prSet>
      <dgm:spPr/>
    </dgm:pt>
    <dgm:pt modelId="{D70D653B-49D3-4408-92E5-E8EA23C919E8}" type="pres">
      <dgm:prSet presAssocID="{379338AE-DC9F-4A52-B28E-1291486E4517}" presName="labelTx" presStyleLbl="node1" presStyleIdx="2" presStyleCnt="3">
        <dgm:presLayoutVars>
          <dgm:chMax val="0"/>
          <dgm:chPref val="0"/>
          <dgm:bulletEnabled val="1"/>
        </dgm:presLayoutVars>
      </dgm:prSet>
      <dgm:spPr/>
    </dgm:pt>
  </dgm:ptLst>
  <dgm:cxnLst>
    <dgm:cxn modelId="{740F8903-5739-4710-9802-9B1B3A04DE18}" srcId="{8C66E9B3-B12D-4C23-A273-982D7F969BBC}" destId="{6C03E07F-ECFB-4D2F-BA96-D23DA7C5AC73}" srcOrd="0" destOrd="0" parTransId="{D1FC4842-2686-45D4-A56A-3F897EF3B16F}" sibTransId="{E35E76B6-7078-4B09-B349-C02F66AA5978}"/>
    <dgm:cxn modelId="{1C7B2439-98A6-4A2B-BDB8-438079493C67}" srcId="{8C66E9B3-B12D-4C23-A273-982D7F969BBC}" destId="{759FDF1A-46CB-4DD6-A232-39900ACE14DF}" srcOrd="1" destOrd="0" parTransId="{EBD1FDD3-F3E1-4EF5-AB02-3A05A129FFE4}" sibTransId="{840B7BEC-A424-4364-B52E-A493DF1255BE}"/>
    <dgm:cxn modelId="{314C4E73-477B-4DFC-A12A-BEB22C372D5A}" type="presOf" srcId="{8C66E9B3-B12D-4C23-A273-982D7F969BBC}" destId="{BDFB8683-95A4-4BBF-9344-3A0D69314DBB}" srcOrd="0" destOrd="0" presId="urn:diagrams.loki3.com/NumberedList"/>
    <dgm:cxn modelId="{1E4F1B7C-FB3D-48C4-96E1-55469EE72B83}" type="presOf" srcId="{1E073F9E-A952-410B-B079-D921482E3FA4}" destId="{0C8BDA2F-5127-4262-8E68-2BE45D20E5D3}" srcOrd="0" destOrd="0" presId="urn:diagrams.loki3.com/NumberedList"/>
    <dgm:cxn modelId="{7DE84081-C82B-4DBF-BD2A-34FB9CB31DB4}" srcId="{379338AE-DC9F-4A52-B28E-1291486E4517}" destId="{1E073F9E-A952-410B-B079-D921482E3FA4}" srcOrd="0" destOrd="0" parTransId="{D650692B-9DFA-4C62-905B-EED2C95C7358}" sibTransId="{05857875-BC1E-454A-B60B-68199207A48E}"/>
    <dgm:cxn modelId="{6E39188D-614A-4B96-B935-DE4D7F7BBFDE}" srcId="{8C66E9B3-B12D-4C23-A273-982D7F969BBC}" destId="{379338AE-DC9F-4A52-B28E-1291486E4517}" srcOrd="2" destOrd="0" parTransId="{0C779D05-F57F-49F4-AB58-6E152072210E}" sibTransId="{032C08A4-BE1B-4162-BA48-5B1D5D8815BF}"/>
    <dgm:cxn modelId="{EE26D499-E3C7-4874-A873-C7C102CF342B}" type="presOf" srcId="{374B3CF0-3CBE-41CF-A774-9FD3C3CD3C85}" destId="{5012D0F9-E426-4C44-85B1-B5D15A7B4879}" srcOrd="0" destOrd="0" presId="urn:diagrams.loki3.com/NumberedList"/>
    <dgm:cxn modelId="{B97F3FAE-3AF0-4808-8C8A-4E9A2B41D65D}" type="presOf" srcId="{379338AE-DC9F-4A52-B28E-1291486E4517}" destId="{D70D653B-49D3-4408-92E5-E8EA23C919E8}" srcOrd="0" destOrd="0" presId="urn:diagrams.loki3.com/NumberedList"/>
    <dgm:cxn modelId="{89F6AEB2-4790-487C-AC1B-D20A20054F51}" type="presOf" srcId="{9EA58EC5-7D69-4397-8093-5A4FCBD369E8}" destId="{A08A9154-0BEB-4230-91C9-16FAC1EF6E1C}"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BC8C42DE-1FE3-47D5-B6B5-91571D0EB19A}" type="presOf" srcId="{759FDF1A-46CB-4DD6-A232-39900ACE14DF}" destId="{52D715E9-012B-492D-85DB-CC49546E7451}"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8EE88AF8-8F49-465A-8FAE-E546D8B59BB8}" type="presParOf" srcId="{BDFB8683-95A4-4BBF-9344-3A0D69314DBB}" destId="{340D62E9-71F0-4345-AA2C-58FA15EFF2EE}" srcOrd="3" destOrd="0" presId="urn:diagrams.loki3.com/NumberedList"/>
    <dgm:cxn modelId="{41E6AD03-1749-48C1-BC02-36928CABE1F9}" type="presParOf" srcId="{BDFB8683-95A4-4BBF-9344-3A0D69314DBB}" destId="{41BCF2B2-01A0-484D-A227-D07C0152D452}" srcOrd="4" destOrd="0" presId="urn:diagrams.loki3.com/NumberedList"/>
    <dgm:cxn modelId="{759F8297-5756-47A3-89A7-AC9CA0734200}" type="presParOf" srcId="{41BCF2B2-01A0-484D-A227-D07C0152D452}" destId="{0C8BDA2F-5127-4262-8E68-2BE45D20E5D3}" srcOrd="0" destOrd="0" presId="urn:diagrams.loki3.com/NumberedList"/>
    <dgm:cxn modelId="{603F48AB-312C-4DC5-A933-B8160868015E}" type="presParOf" srcId="{41BCF2B2-01A0-484D-A227-D07C0152D452}" destId="{D70D653B-49D3-4408-92E5-E8EA23C919E8}"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4B457D02-B5C8-429E-9D8E-CE7BFD9BA9CF}"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7E691471-FB38-4211-AB56-CA70AA026FFD}">
      <dgm:prSet/>
      <dgm:spPr/>
      <dgm:t>
        <a:bodyPr/>
        <a:lstStyle/>
        <a:p>
          <a:pPr rtl="0"/>
          <a:r>
            <a:rPr lang="en-US"/>
            <a:t>Yêu cầu</a:t>
          </a:r>
        </a:p>
      </dgm:t>
    </dgm:pt>
    <dgm:pt modelId="{96EC319A-77B3-4130-8C1F-EF6D3CBCA973}" type="parTrans" cxnId="{445A7BF9-5AA6-499B-9985-445D0828D077}">
      <dgm:prSet/>
      <dgm:spPr/>
      <dgm:t>
        <a:bodyPr/>
        <a:lstStyle/>
        <a:p>
          <a:endParaRPr lang="en-US"/>
        </a:p>
      </dgm:t>
    </dgm:pt>
    <dgm:pt modelId="{9EA87C85-0E04-4687-BCD5-CC51AEFABAFC}" type="sibTrans" cxnId="{445A7BF9-5AA6-499B-9985-445D0828D077}">
      <dgm:prSet/>
      <dgm:spPr/>
      <dgm:t>
        <a:bodyPr/>
        <a:lstStyle/>
        <a:p>
          <a:endParaRPr lang="en-US"/>
        </a:p>
      </dgm:t>
    </dgm:pt>
    <dgm:pt modelId="{0D595F49-8CA3-45D1-9EED-BEE6EB0DCC68}">
      <dgm:prSet/>
      <dgm:spPr/>
      <dgm:t>
        <a:bodyPr/>
        <a:lstStyle/>
        <a:p>
          <a:pPr rtl="0"/>
          <a:r>
            <a:rPr lang="en-US"/>
            <a:t>Thiết kế an toàn</a:t>
          </a:r>
        </a:p>
      </dgm:t>
    </dgm:pt>
    <dgm:pt modelId="{04968895-133D-4CDF-A0A6-D7501A77AEF6}" type="parTrans" cxnId="{FFDC3AA8-5F7E-4D4A-8C09-86D87E40CCA6}">
      <dgm:prSet/>
      <dgm:spPr/>
      <dgm:t>
        <a:bodyPr/>
        <a:lstStyle/>
        <a:p>
          <a:endParaRPr lang="en-US"/>
        </a:p>
      </dgm:t>
    </dgm:pt>
    <dgm:pt modelId="{7DF0042C-5CE7-46AD-A9D9-F3654A9FB634}" type="sibTrans" cxnId="{FFDC3AA8-5F7E-4D4A-8C09-86D87E40CCA6}">
      <dgm:prSet/>
      <dgm:spPr/>
      <dgm:t>
        <a:bodyPr/>
        <a:lstStyle/>
        <a:p>
          <a:endParaRPr lang="en-US"/>
        </a:p>
      </dgm:t>
    </dgm:pt>
    <dgm:pt modelId="{7A829591-EF65-4A3E-A1C9-3AB0D9B069FE}">
      <dgm:prSet/>
      <dgm:spPr/>
      <dgm:t>
        <a:bodyPr/>
        <a:lstStyle/>
        <a:p>
          <a:pPr rtl="0"/>
          <a:r>
            <a:rPr lang="en-US"/>
            <a:t>Lập trình an toàn</a:t>
          </a:r>
        </a:p>
      </dgm:t>
    </dgm:pt>
    <dgm:pt modelId="{8E66BE9A-7A9B-4986-AAF8-F2297D59C8F2}" type="parTrans" cxnId="{3D717E33-1E7D-49C0-A855-EEE6E37B0F1E}">
      <dgm:prSet/>
      <dgm:spPr/>
      <dgm:t>
        <a:bodyPr/>
        <a:lstStyle/>
        <a:p>
          <a:endParaRPr lang="en-US"/>
        </a:p>
      </dgm:t>
    </dgm:pt>
    <dgm:pt modelId="{BA204652-1F6A-49F2-B2CB-15C75859D3D9}" type="sibTrans" cxnId="{3D717E33-1E7D-49C0-A855-EEE6E37B0F1E}">
      <dgm:prSet/>
      <dgm:spPr/>
      <dgm:t>
        <a:bodyPr/>
        <a:lstStyle/>
        <a:p>
          <a:endParaRPr lang="en-US"/>
        </a:p>
      </dgm:t>
    </dgm:pt>
    <dgm:pt modelId="{836FF8CB-531E-400D-80C6-8C0B322F2923}">
      <dgm:prSet/>
      <dgm:spPr/>
      <dgm:t>
        <a:bodyPr/>
        <a:lstStyle/>
        <a:p>
          <a:pPr rtl="0"/>
          <a:r>
            <a:rPr lang="en-US"/>
            <a:t>Kiểm thử an toàn</a:t>
          </a:r>
        </a:p>
      </dgm:t>
    </dgm:pt>
    <dgm:pt modelId="{A6CD448B-C9E1-445F-B788-FE6271282347}" type="parTrans" cxnId="{04023D8E-F2AB-4E8D-86E3-E31D054FA584}">
      <dgm:prSet/>
      <dgm:spPr/>
      <dgm:t>
        <a:bodyPr/>
        <a:lstStyle/>
        <a:p>
          <a:endParaRPr lang="en-US"/>
        </a:p>
      </dgm:t>
    </dgm:pt>
    <dgm:pt modelId="{80E581D0-6CD3-43D2-89CA-10682F6B74B1}" type="sibTrans" cxnId="{04023D8E-F2AB-4E8D-86E3-E31D054FA584}">
      <dgm:prSet/>
      <dgm:spPr/>
      <dgm:t>
        <a:bodyPr/>
        <a:lstStyle/>
        <a:p>
          <a:endParaRPr lang="en-US"/>
        </a:p>
      </dgm:t>
    </dgm:pt>
    <dgm:pt modelId="{58667242-F69F-420A-9414-129EBAAD9ED5}">
      <dgm:prSet/>
      <dgm:spPr/>
      <dgm:t>
        <a:bodyPr/>
        <a:lstStyle/>
        <a:p>
          <a:pPr rtl="0"/>
          <a:r>
            <a:rPr lang="en-US"/>
            <a:t>Khai thác an toàn</a:t>
          </a:r>
        </a:p>
      </dgm:t>
    </dgm:pt>
    <dgm:pt modelId="{FDD3AC38-CD79-44D4-9A74-A09F10724CA2}" type="parTrans" cxnId="{CD7A32C2-3B8E-4021-90B2-6A1F4C9F70F9}">
      <dgm:prSet/>
      <dgm:spPr/>
      <dgm:t>
        <a:bodyPr/>
        <a:lstStyle/>
        <a:p>
          <a:endParaRPr lang="en-US"/>
        </a:p>
      </dgm:t>
    </dgm:pt>
    <dgm:pt modelId="{4CA0D050-634D-4E59-8F99-CF4EE8782590}" type="sibTrans" cxnId="{CD7A32C2-3B8E-4021-90B2-6A1F4C9F70F9}">
      <dgm:prSet/>
      <dgm:spPr/>
      <dgm:t>
        <a:bodyPr/>
        <a:lstStyle/>
        <a:p>
          <a:endParaRPr lang="en-US"/>
        </a:p>
      </dgm:t>
    </dgm:pt>
    <dgm:pt modelId="{7B4B0EA2-D56A-4ECA-BE4E-733D01E71CA7}">
      <dgm:prSet/>
      <dgm:spPr/>
      <dgm:t>
        <a:bodyPr/>
        <a:lstStyle/>
        <a:p>
          <a:pPr rtl="0"/>
          <a:r>
            <a:rPr lang="en-US"/>
            <a:t>Thực hiện</a:t>
          </a:r>
        </a:p>
      </dgm:t>
    </dgm:pt>
    <dgm:pt modelId="{63FAC323-62B9-467A-BF0B-7CC377E03D8B}" type="parTrans" cxnId="{9F73E7DF-A328-45AD-82BC-609079F80C43}">
      <dgm:prSet/>
      <dgm:spPr/>
      <dgm:t>
        <a:bodyPr/>
        <a:lstStyle/>
        <a:p>
          <a:endParaRPr lang="en-US"/>
        </a:p>
      </dgm:t>
    </dgm:pt>
    <dgm:pt modelId="{B6375FF7-BB76-4B9A-B3EE-43102E1E85F7}" type="sibTrans" cxnId="{9F73E7DF-A328-45AD-82BC-609079F80C43}">
      <dgm:prSet/>
      <dgm:spPr/>
      <dgm:t>
        <a:bodyPr/>
        <a:lstStyle/>
        <a:p>
          <a:endParaRPr lang="en-US"/>
        </a:p>
      </dgm:t>
    </dgm:pt>
    <dgm:pt modelId="{D74142AE-DE70-491B-B667-60B8ACB25D6B}">
      <dgm:prSet/>
      <dgm:spPr/>
      <dgm:t>
        <a:bodyPr/>
        <a:lstStyle/>
        <a:p>
          <a:pPr rtl="0"/>
          <a:r>
            <a:rPr lang="en-US"/>
            <a:t>Phát triển, Sử dụng</a:t>
          </a:r>
        </a:p>
      </dgm:t>
    </dgm:pt>
    <dgm:pt modelId="{CF3966DD-5C57-4460-8D7D-892B26BB2964}" type="parTrans" cxnId="{262BEE08-EAC5-4165-B183-61125C1EA903}">
      <dgm:prSet/>
      <dgm:spPr/>
      <dgm:t>
        <a:bodyPr/>
        <a:lstStyle/>
        <a:p>
          <a:endParaRPr lang="en-US"/>
        </a:p>
      </dgm:t>
    </dgm:pt>
    <dgm:pt modelId="{53BBA451-3970-46F2-A120-02267F4D9977}" type="sibTrans" cxnId="{262BEE08-EAC5-4165-B183-61125C1EA903}">
      <dgm:prSet/>
      <dgm:spPr/>
      <dgm:t>
        <a:bodyPr/>
        <a:lstStyle/>
        <a:p>
          <a:endParaRPr lang="en-US"/>
        </a:p>
      </dgm:t>
    </dgm:pt>
    <dgm:pt modelId="{CCBABCCF-A9AC-4065-81F5-8929FB7620AB}">
      <dgm:prSet/>
      <dgm:spPr/>
      <dgm:t>
        <a:bodyPr/>
        <a:lstStyle/>
        <a:p>
          <a:pPr rtl="0"/>
          <a:r>
            <a:rPr lang="en-US"/>
            <a:t>Phát triển</a:t>
          </a:r>
        </a:p>
      </dgm:t>
    </dgm:pt>
    <dgm:pt modelId="{51C550F3-DDD3-46B6-8F3C-224CF31D8941}" type="parTrans" cxnId="{F91B6D70-36C0-4E97-8B06-C2077D71A89D}">
      <dgm:prSet/>
      <dgm:spPr/>
      <dgm:t>
        <a:bodyPr/>
        <a:lstStyle/>
        <a:p>
          <a:endParaRPr lang="en-US"/>
        </a:p>
      </dgm:t>
    </dgm:pt>
    <dgm:pt modelId="{87062F02-2784-4C38-A126-D920D32811E8}" type="sibTrans" cxnId="{F91B6D70-36C0-4E97-8B06-C2077D71A89D}">
      <dgm:prSet/>
      <dgm:spPr/>
      <dgm:t>
        <a:bodyPr/>
        <a:lstStyle/>
        <a:p>
          <a:endParaRPr lang="en-US"/>
        </a:p>
      </dgm:t>
    </dgm:pt>
    <dgm:pt modelId="{30E0FCF5-7893-403D-8673-201E8DE35596}">
      <dgm:prSet/>
      <dgm:spPr/>
      <dgm:t>
        <a:bodyPr/>
        <a:lstStyle/>
        <a:p>
          <a:pPr rtl="0"/>
          <a:r>
            <a:rPr lang="en-US"/>
            <a:t>Phát triển, Sử dụng</a:t>
          </a:r>
        </a:p>
      </dgm:t>
    </dgm:pt>
    <dgm:pt modelId="{2439CF00-DC99-4D3B-8901-336DC800EC44}" type="parTrans" cxnId="{2110AE6F-BF3F-4950-93B5-DAFC424B58B3}">
      <dgm:prSet/>
      <dgm:spPr/>
      <dgm:t>
        <a:bodyPr/>
        <a:lstStyle/>
        <a:p>
          <a:endParaRPr lang="en-US"/>
        </a:p>
      </dgm:t>
    </dgm:pt>
    <dgm:pt modelId="{3E094E33-59B1-4B99-9917-599735FC47C2}" type="sibTrans" cxnId="{2110AE6F-BF3F-4950-93B5-DAFC424B58B3}">
      <dgm:prSet/>
      <dgm:spPr/>
      <dgm:t>
        <a:bodyPr/>
        <a:lstStyle/>
        <a:p>
          <a:endParaRPr lang="en-US"/>
        </a:p>
      </dgm:t>
    </dgm:pt>
    <dgm:pt modelId="{DFA342DB-3279-4863-BDB6-A2EAAE4B5A91}">
      <dgm:prSet/>
      <dgm:spPr/>
      <dgm:t>
        <a:bodyPr/>
        <a:lstStyle/>
        <a:p>
          <a:pPr rtl="0"/>
          <a:r>
            <a:rPr lang="en-US"/>
            <a:t>Phát triển, Sử dụng</a:t>
          </a:r>
        </a:p>
      </dgm:t>
    </dgm:pt>
    <dgm:pt modelId="{E6C07EC4-6DA9-4662-A085-8A06C5D94C76}" type="parTrans" cxnId="{EFAE6FBE-D8B6-415D-9E3C-4EAD28E06ADE}">
      <dgm:prSet/>
      <dgm:spPr/>
      <dgm:t>
        <a:bodyPr/>
        <a:lstStyle/>
        <a:p>
          <a:endParaRPr lang="en-US"/>
        </a:p>
      </dgm:t>
    </dgm:pt>
    <dgm:pt modelId="{DDFCB7A0-2B60-4DAD-A2A9-0D0614787F7D}" type="sibTrans" cxnId="{EFAE6FBE-D8B6-415D-9E3C-4EAD28E06ADE}">
      <dgm:prSet/>
      <dgm:spPr/>
      <dgm:t>
        <a:bodyPr/>
        <a:lstStyle/>
        <a:p>
          <a:endParaRPr lang="en-US"/>
        </a:p>
      </dgm:t>
    </dgm:pt>
    <dgm:pt modelId="{76C995A1-BDFB-48AF-81CE-E04E4AA2A263}" type="pres">
      <dgm:prSet presAssocID="{4B457D02-B5C8-429E-9D8E-CE7BFD9BA9CF}" presName="theList" presStyleCnt="0">
        <dgm:presLayoutVars>
          <dgm:dir/>
          <dgm:animLvl val="lvl"/>
          <dgm:resizeHandles val="exact"/>
        </dgm:presLayoutVars>
      </dgm:prSet>
      <dgm:spPr/>
    </dgm:pt>
    <dgm:pt modelId="{031579B8-B740-46AF-A6D4-53CEA7AFCDFD}" type="pres">
      <dgm:prSet presAssocID="{7E691471-FB38-4211-AB56-CA70AA026FFD}" presName="compNode" presStyleCnt="0"/>
      <dgm:spPr/>
    </dgm:pt>
    <dgm:pt modelId="{9E64B11B-1FB0-4E4D-887E-82C7C79B24F8}" type="pres">
      <dgm:prSet presAssocID="{7E691471-FB38-4211-AB56-CA70AA026FFD}" presName="aNode" presStyleLbl="bgShp" presStyleIdx="0" presStyleCnt="2"/>
      <dgm:spPr/>
    </dgm:pt>
    <dgm:pt modelId="{CFB79348-0F78-4F07-A887-AD89AFFA0DD8}" type="pres">
      <dgm:prSet presAssocID="{7E691471-FB38-4211-AB56-CA70AA026FFD}" presName="textNode" presStyleLbl="bgShp" presStyleIdx="0" presStyleCnt="2"/>
      <dgm:spPr/>
    </dgm:pt>
    <dgm:pt modelId="{AAB8CC09-C1B4-4444-8772-05FF95A1A1D9}" type="pres">
      <dgm:prSet presAssocID="{7E691471-FB38-4211-AB56-CA70AA026FFD}" presName="compChildNode" presStyleCnt="0"/>
      <dgm:spPr/>
    </dgm:pt>
    <dgm:pt modelId="{71F59326-3571-4133-8570-71855B67B7DC}" type="pres">
      <dgm:prSet presAssocID="{7E691471-FB38-4211-AB56-CA70AA026FFD}" presName="theInnerList" presStyleCnt="0"/>
      <dgm:spPr/>
    </dgm:pt>
    <dgm:pt modelId="{92D5E9C4-B9AA-41FD-AE34-B04F22BD7F33}" type="pres">
      <dgm:prSet presAssocID="{0D595F49-8CA3-45D1-9EED-BEE6EB0DCC68}" presName="childNode" presStyleLbl="node1" presStyleIdx="0" presStyleCnt="8">
        <dgm:presLayoutVars>
          <dgm:bulletEnabled val="1"/>
        </dgm:presLayoutVars>
      </dgm:prSet>
      <dgm:spPr/>
    </dgm:pt>
    <dgm:pt modelId="{EF9AE7E4-01C8-45F4-8063-D4BE8CEB7111}" type="pres">
      <dgm:prSet presAssocID="{0D595F49-8CA3-45D1-9EED-BEE6EB0DCC68}" presName="aSpace2" presStyleCnt="0"/>
      <dgm:spPr/>
    </dgm:pt>
    <dgm:pt modelId="{554ABEAD-EFB0-4ABB-A0A8-16576E38E62F}" type="pres">
      <dgm:prSet presAssocID="{7A829591-EF65-4A3E-A1C9-3AB0D9B069FE}" presName="childNode" presStyleLbl="node1" presStyleIdx="1" presStyleCnt="8">
        <dgm:presLayoutVars>
          <dgm:bulletEnabled val="1"/>
        </dgm:presLayoutVars>
      </dgm:prSet>
      <dgm:spPr/>
    </dgm:pt>
    <dgm:pt modelId="{22B0D8C3-1105-4410-81C1-351373A259D6}" type="pres">
      <dgm:prSet presAssocID="{7A829591-EF65-4A3E-A1C9-3AB0D9B069FE}" presName="aSpace2" presStyleCnt="0"/>
      <dgm:spPr/>
    </dgm:pt>
    <dgm:pt modelId="{BE88701F-0306-4D7B-9956-52814B9A671C}" type="pres">
      <dgm:prSet presAssocID="{836FF8CB-531E-400D-80C6-8C0B322F2923}" presName="childNode" presStyleLbl="node1" presStyleIdx="2" presStyleCnt="8">
        <dgm:presLayoutVars>
          <dgm:bulletEnabled val="1"/>
        </dgm:presLayoutVars>
      </dgm:prSet>
      <dgm:spPr/>
    </dgm:pt>
    <dgm:pt modelId="{7CD998A8-DB8A-412D-B1C4-E06E6E3B778C}" type="pres">
      <dgm:prSet presAssocID="{836FF8CB-531E-400D-80C6-8C0B322F2923}" presName="aSpace2" presStyleCnt="0"/>
      <dgm:spPr/>
    </dgm:pt>
    <dgm:pt modelId="{99B486E3-5B08-4FD5-AC99-1F112361DE81}" type="pres">
      <dgm:prSet presAssocID="{58667242-F69F-420A-9414-129EBAAD9ED5}" presName="childNode" presStyleLbl="node1" presStyleIdx="3" presStyleCnt="8">
        <dgm:presLayoutVars>
          <dgm:bulletEnabled val="1"/>
        </dgm:presLayoutVars>
      </dgm:prSet>
      <dgm:spPr/>
    </dgm:pt>
    <dgm:pt modelId="{9252B015-C369-463F-8B79-870B1BE09429}" type="pres">
      <dgm:prSet presAssocID="{7E691471-FB38-4211-AB56-CA70AA026FFD}" presName="aSpace" presStyleCnt="0"/>
      <dgm:spPr/>
    </dgm:pt>
    <dgm:pt modelId="{BA8D73A1-52AC-40E3-8091-4690C16FCC83}" type="pres">
      <dgm:prSet presAssocID="{7B4B0EA2-D56A-4ECA-BE4E-733D01E71CA7}" presName="compNode" presStyleCnt="0"/>
      <dgm:spPr/>
    </dgm:pt>
    <dgm:pt modelId="{729E3707-EDD4-45AF-9872-109CB750C567}" type="pres">
      <dgm:prSet presAssocID="{7B4B0EA2-D56A-4ECA-BE4E-733D01E71CA7}" presName="aNode" presStyleLbl="bgShp" presStyleIdx="1" presStyleCnt="2"/>
      <dgm:spPr/>
    </dgm:pt>
    <dgm:pt modelId="{765ED544-51F1-4EE1-AD44-7D6689BCAE1A}" type="pres">
      <dgm:prSet presAssocID="{7B4B0EA2-D56A-4ECA-BE4E-733D01E71CA7}" presName="textNode" presStyleLbl="bgShp" presStyleIdx="1" presStyleCnt="2"/>
      <dgm:spPr/>
    </dgm:pt>
    <dgm:pt modelId="{D3B4CBB4-89C2-4895-81DB-E33BC5A0B963}" type="pres">
      <dgm:prSet presAssocID="{7B4B0EA2-D56A-4ECA-BE4E-733D01E71CA7}" presName="compChildNode" presStyleCnt="0"/>
      <dgm:spPr/>
    </dgm:pt>
    <dgm:pt modelId="{1EF59823-D39C-4143-8ADF-D27F1D088D32}" type="pres">
      <dgm:prSet presAssocID="{7B4B0EA2-D56A-4ECA-BE4E-733D01E71CA7}" presName="theInnerList" presStyleCnt="0"/>
      <dgm:spPr/>
    </dgm:pt>
    <dgm:pt modelId="{CD699742-0367-4478-BC0E-18E4FA0D60E3}" type="pres">
      <dgm:prSet presAssocID="{D74142AE-DE70-491B-B667-60B8ACB25D6B}" presName="childNode" presStyleLbl="node1" presStyleIdx="4" presStyleCnt="8">
        <dgm:presLayoutVars>
          <dgm:bulletEnabled val="1"/>
        </dgm:presLayoutVars>
      </dgm:prSet>
      <dgm:spPr/>
    </dgm:pt>
    <dgm:pt modelId="{69A6E080-680C-4FB6-9BDF-60CA15BD119A}" type="pres">
      <dgm:prSet presAssocID="{D74142AE-DE70-491B-B667-60B8ACB25D6B}" presName="aSpace2" presStyleCnt="0"/>
      <dgm:spPr/>
    </dgm:pt>
    <dgm:pt modelId="{BB4D1FAB-0098-4A8E-9648-4B5FC3DE18AC}" type="pres">
      <dgm:prSet presAssocID="{CCBABCCF-A9AC-4065-81F5-8929FB7620AB}" presName="childNode" presStyleLbl="node1" presStyleIdx="5" presStyleCnt="8">
        <dgm:presLayoutVars>
          <dgm:bulletEnabled val="1"/>
        </dgm:presLayoutVars>
      </dgm:prSet>
      <dgm:spPr/>
    </dgm:pt>
    <dgm:pt modelId="{6A4D6E49-B4BF-4082-A40B-DBB4BE24843D}" type="pres">
      <dgm:prSet presAssocID="{CCBABCCF-A9AC-4065-81F5-8929FB7620AB}" presName="aSpace2" presStyleCnt="0"/>
      <dgm:spPr/>
    </dgm:pt>
    <dgm:pt modelId="{54D07CCB-3F1C-4E99-9A19-DB06B7BE73ED}" type="pres">
      <dgm:prSet presAssocID="{30E0FCF5-7893-403D-8673-201E8DE35596}" presName="childNode" presStyleLbl="node1" presStyleIdx="6" presStyleCnt="8">
        <dgm:presLayoutVars>
          <dgm:bulletEnabled val="1"/>
        </dgm:presLayoutVars>
      </dgm:prSet>
      <dgm:spPr/>
    </dgm:pt>
    <dgm:pt modelId="{9E59AC3F-8CA5-4404-AF86-237AF99706E2}" type="pres">
      <dgm:prSet presAssocID="{30E0FCF5-7893-403D-8673-201E8DE35596}" presName="aSpace2" presStyleCnt="0"/>
      <dgm:spPr/>
    </dgm:pt>
    <dgm:pt modelId="{2799E6B7-5AA2-4E44-9BBA-C5BF0C1DABF2}" type="pres">
      <dgm:prSet presAssocID="{DFA342DB-3279-4863-BDB6-A2EAAE4B5A91}" presName="childNode" presStyleLbl="node1" presStyleIdx="7" presStyleCnt="8">
        <dgm:presLayoutVars>
          <dgm:bulletEnabled val="1"/>
        </dgm:presLayoutVars>
      </dgm:prSet>
      <dgm:spPr/>
    </dgm:pt>
  </dgm:ptLst>
  <dgm:cxnLst>
    <dgm:cxn modelId="{54622500-DD4F-4F25-BE5E-DDF7BB4F98DC}" type="presOf" srcId="{7B4B0EA2-D56A-4ECA-BE4E-733D01E71CA7}" destId="{729E3707-EDD4-45AF-9872-109CB750C567}" srcOrd="0" destOrd="0" presId="urn:microsoft.com/office/officeart/2005/8/layout/lProcess2"/>
    <dgm:cxn modelId="{262BEE08-EAC5-4165-B183-61125C1EA903}" srcId="{7B4B0EA2-D56A-4ECA-BE4E-733D01E71CA7}" destId="{D74142AE-DE70-491B-B667-60B8ACB25D6B}" srcOrd="0" destOrd="0" parTransId="{CF3966DD-5C57-4460-8D7D-892B26BB2964}" sibTransId="{53BBA451-3970-46F2-A120-02267F4D9977}"/>
    <dgm:cxn modelId="{53948810-362C-4245-8E02-3D5A4B83971F}" type="presOf" srcId="{D74142AE-DE70-491B-B667-60B8ACB25D6B}" destId="{CD699742-0367-4478-BC0E-18E4FA0D60E3}" srcOrd="0" destOrd="0" presId="urn:microsoft.com/office/officeart/2005/8/layout/lProcess2"/>
    <dgm:cxn modelId="{3710DD1E-47CA-46A6-8661-0578EF56454B}" type="presOf" srcId="{7B4B0EA2-D56A-4ECA-BE4E-733D01E71CA7}" destId="{765ED544-51F1-4EE1-AD44-7D6689BCAE1A}" srcOrd="1" destOrd="0" presId="urn:microsoft.com/office/officeart/2005/8/layout/lProcess2"/>
    <dgm:cxn modelId="{655FDE26-0DFD-40AF-B736-495546BEA754}" type="presOf" srcId="{30E0FCF5-7893-403D-8673-201E8DE35596}" destId="{54D07CCB-3F1C-4E99-9A19-DB06B7BE73ED}" srcOrd="0" destOrd="0" presId="urn:microsoft.com/office/officeart/2005/8/layout/lProcess2"/>
    <dgm:cxn modelId="{3D717E33-1E7D-49C0-A855-EEE6E37B0F1E}" srcId="{7E691471-FB38-4211-AB56-CA70AA026FFD}" destId="{7A829591-EF65-4A3E-A1C9-3AB0D9B069FE}" srcOrd="1" destOrd="0" parTransId="{8E66BE9A-7A9B-4986-AAF8-F2297D59C8F2}" sibTransId="{BA204652-1F6A-49F2-B2CB-15C75859D3D9}"/>
    <dgm:cxn modelId="{F083573F-EC16-440D-B277-F249B929D328}" type="presOf" srcId="{CCBABCCF-A9AC-4065-81F5-8929FB7620AB}" destId="{BB4D1FAB-0098-4A8E-9648-4B5FC3DE18AC}" srcOrd="0" destOrd="0" presId="urn:microsoft.com/office/officeart/2005/8/layout/lProcess2"/>
    <dgm:cxn modelId="{99F95341-8962-4B6F-A836-22481F53706A}" type="presOf" srcId="{DFA342DB-3279-4863-BDB6-A2EAAE4B5A91}" destId="{2799E6B7-5AA2-4E44-9BBA-C5BF0C1DABF2}" srcOrd="0" destOrd="0" presId="urn:microsoft.com/office/officeart/2005/8/layout/lProcess2"/>
    <dgm:cxn modelId="{2110AE6F-BF3F-4950-93B5-DAFC424B58B3}" srcId="{7B4B0EA2-D56A-4ECA-BE4E-733D01E71CA7}" destId="{30E0FCF5-7893-403D-8673-201E8DE35596}" srcOrd="2" destOrd="0" parTransId="{2439CF00-DC99-4D3B-8901-336DC800EC44}" sibTransId="{3E094E33-59B1-4B99-9917-599735FC47C2}"/>
    <dgm:cxn modelId="{F91B6D70-36C0-4E97-8B06-C2077D71A89D}" srcId="{7B4B0EA2-D56A-4ECA-BE4E-733D01E71CA7}" destId="{CCBABCCF-A9AC-4065-81F5-8929FB7620AB}" srcOrd="1" destOrd="0" parTransId="{51C550F3-DDD3-46B6-8F3C-224CF31D8941}" sibTransId="{87062F02-2784-4C38-A126-D920D32811E8}"/>
    <dgm:cxn modelId="{AA5A6554-0F08-4333-8024-518246C38F24}" type="presOf" srcId="{4B457D02-B5C8-429E-9D8E-CE7BFD9BA9CF}" destId="{76C995A1-BDFB-48AF-81CE-E04E4AA2A263}" srcOrd="0" destOrd="0" presId="urn:microsoft.com/office/officeart/2005/8/layout/lProcess2"/>
    <dgm:cxn modelId="{B29B2277-5CD2-4C02-8189-128A8A43A568}" type="presOf" srcId="{7E691471-FB38-4211-AB56-CA70AA026FFD}" destId="{CFB79348-0F78-4F07-A887-AD89AFFA0DD8}" srcOrd="1" destOrd="0" presId="urn:microsoft.com/office/officeart/2005/8/layout/lProcess2"/>
    <dgm:cxn modelId="{0802915A-EC65-440A-8B28-0B78A2B956D7}" type="presOf" srcId="{7E691471-FB38-4211-AB56-CA70AA026FFD}" destId="{9E64B11B-1FB0-4E4D-887E-82C7C79B24F8}" srcOrd="0" destOrd="0" presId="urn:microsoft.com/office/officeart/2005/8/layout/lProcess2"/>
    <dgm:cxn modelId="{04023D8E-F2AB-4E8D-86E3-E31D054FA584}" srcId="{7E691471-FB38-4211-AB56-CA70AA026FFD}" destId="{836FF8CB-531E-400D-80C6-8C0B322F2923}" srcOrd="2" destOrd="0" parTransId="{A6CD448B-C9E1-445F-B788-FE6271282347}" sibTransId="{80E581D0-6CD3-43D2-89CA-10682F6B74B1}"/>
    <dgm:cxn modelId="{FFDC3AA8-5F7E-4D4A-8C09-86D87E40CCA6}" srcId="{7E691471-FB38-4211-AB56-CA70AA026FFD}" destId="{0D595F49-8CA3-45D1-9EED-BEE6EB0DCC68}" srcOrd="0" destOrd="0" parTransId="{04968895-133D-4CDF-A0A6-D7501A77AEF6}" sibTransId="{7DF0042C-5CE7-46AD-A9D9-F3654A9FB634}"/>
    <dgm:cxn modelId="{2A8B7FA8-5D54-415F-82DC-D6074B1C7CBC}" type="presOf" srcId="{836FF8CB-531E-400D-80C6-8C0B322F2923}" destId="{BE88701F-0306-4D7B-9956-52814B9A671C}" srcOrd="0" destOrd="0" presId="urn:microsoft.com/office/officeart/2005/8/layout/lProcess2"/>
    <dgm:cxn modelId="{B43CDAAD-B6EE-49E7-906D-AAB6DE6C74E7}" type="presOf" srcId="{0D595F49-8CA3-45D1-9EED-BEE6EB0DCC68}" destId="{92D5E9C4-B9AA-41FD-AE34-B04F22BD7F33}" srcOrd="0" destOrd="0" presId="urn:microsoft.com/office/officeart/2005/8/layout/lProcess2"/>
    <dgm:cxn modelId="{EFAE6FBE-D8B6-415D-9E3C-4EAD28E06ADE}" srcId="{7B4B0EA2-D56A-4ECA-BE4E-733D01E71CA7}" destId="{DFA342DB-3279-4863-BDB6-A2EAAE4B5A91}" srcOrd="3" destOrd="0" parTransId="{E6C07EC4-6DA9-4662-A085-8A06C5D94C76}" sibTransId="{DDFCB7A0-2B60-4DAD-A2A9-0D0614787F7D}"/>
    <dgm:cxn modelId="{CD7A32C2-3B8E-4021-90B2-6A1F4C9F70F9}" srcId="{7E691471-FB38-4211-AB56-CA70AA026FFD}" destId="{58667242-F69F-420A-9414-129EBAAD9ED5}" srcOrd="3" destOrd="0" parTransId="{FDD3AC38-CD79-44D4-9A74-A09F10724CA2}" sibTransId="{4CA0D050-634D-4E59-8F99-CF4EE8782590}"/>
    <dgm:cxn modelId="{9F73E7DF-A328-45AD-82BC-609079F80C43}" srcId="{4B457D02-B5C8-429E-9D8E-CE7BFD9BA9CF}" destId="{7B4B0EA2-D56A-4ECA-BE4E-733D01E71CA7}" srcOrd="1" destOrd="0" parTransId="{63FAC323-62B9-467A-BF0B-7CC377E03D8B}" sibTransId="{B6375FF7-BB76-4B9A-B3EE-43102E1E85F7}"/>
    <dgm:cxn modelId="{E2D2ABEC-EA78-4F0A-AF22-D3220BA1DF13}" type="presOf" srcId="{58667242-F69F-420A-9414-129EBAAD9ED5}" destId="{99B486E3-5B08-4FD5-AC99-1F112361DE81}" srcOrd="0" destOrd="0" presId="urn:microsoft.com/office/officeart/2005/8/layout/lProcess2"/>
    <dgm:cxn modelId="{445A7BF9-5AA6-499B-9985-445D0828D077}" srcId="{4B457D02-B5C8-429E-9D8E-CE7BFD9BA9CF}" destId="{7E691471-FB38-4211-AB56-CA70AA026FFD}" srcOrd="0" destOrd="0" parTransId="{96EC319A-77B3-4130-8C1F-EF6D3CBCA973}" sibTransId="{9EA87C85-0E04-4687-BCD5-CC51AEFABAFC}"/>
    <dgm:cxn modelId="{E60F43FE-81CC-418C-B84F-771688F653BE}" type="presOf" srcId="{7A829591-EF65-4A3E-A1C9-3AB0D9B069FE}" destId="{554ABEAD-EFB0-4ABB-A0A8-16576E38E62F}" srcOrd="0" destOrd="0" presId="urn:microsoft.com/office/officeart/2005/8/layout/lProcess2"/>
    <dgm:cxn modelId="{4709BB4E-A10C-4C96-94CA-7529B5437CDF}" type="presParOf" srcId="{76C995A1-BDFB-48AF-81CE-E04E4AA2A263}" destId="{031579B8-B740-46AF-A6D4-53CEA7AFCDFD}" srcOrd="0" destOrd="0" presId="urn:microsoft.com/office/officeart/2005/8/layout/lProcess2"/>
    <dgm:cxn modelId="{E2B12096-CA4C-4462-986B-1E3A4FB3E866}" type="presParOf" srcId="{031579B8-B740-46AF-A6D4-53CEA7AFCDFD}" destId="{9E64B11B-1FB0-4E4D-887E-82C7C79B24F8}" srcOrd="0" destOrd="0" presId="urn:microsoft.com/office/officeart/2005/8/layout/lProcess2"/>
    <dgm:cxn modelId="{CC516E8B-F3C6-4C5D-AF45-BB7F855DB439}" type="presParOf" srcId="{031579B8-B740-46AF-A6D4-53CEA7AFCDFD}" destId="{CFB79348-0F78-4F07-A887-AD89AFFA0DD8}" srcOrd="1" destOrd="0" presId="urn:microsoft.com/office/officeart/2005/8/layout/lProcess2"/>
    <dgm:cxn modelId="{EC0A1BA5-B338-4720-A56D-ACC6F1EAAA46}" type="presParOf" srcId="{031579B8-B740-46AF-A6D4-53CEA7AFCDFD}" destId="{AAB8CC09-C1B4-4444-8772-05FF95A1A1D9}" srcOrd="2" destOrd="0" presId="urn:microsoft.com/office/officeart/2005/8/layout/lProcess2"/>
    <dgm:cxn modelId="{35482934-88A9-4742-8484-40E804281464}" type="presParOf" srcId="{AAB8CC09-C1B4-4444-8772-05FF95A1A1D9}" destId="{71F59326-3571-4133-8570-71855B67B7DC}" srcOrd="0" destOrd="0" presId="urn:microsoft.com/office/officeart/2005/8/layout/lProcess2"/>
    <dgm:cxn modelId="{F460DD1B-E86A-4D36-BAA6-22D14F6BB175}" type="presParOf" srcId="{71F59326-3571-4133-8570-71855B67B7DC}" destId="{92D5E9C4-B9AA-41FD-AE34-B04F22BD7F33}" srcOrd="0" destOrd="0" presId="urn:microsoft.com/office/officeart/2005/8/layout/lProcess2"/>
    <dgm:cxn modelId="{88EB2EA3-61E4-4611-A19A-41A807216855}" type="presParOf" srcId="{71F59326-3571-4133-8570-71855B67B7DC}" destId="{EF9AE7E4-01C8-45F4-8063-D4BE8CEB7111}" srcOrd="1" destOrd="0" presId="urn:microsoft.com/office/officeart/2005/8/layout/lProcess2"/>
    <dgm:cxn modelId="{E6C99779-0EE5-4B24-8DE3-075C92D83A5B}" type="presParOf" srcId="{71F59326-3571-4133-8570-71855B67B7DC}" destId="{554ABEAD-EFB0-4ABB-A0A8-16576E38E62F}" srcOrd="2" destOrd="0" presId="urn:microsoft.com/office/officeart/2005/8/layout/lProcess2"/>
    <dgm:cxn modelId="{857264D6-F61F-4B70-BD08-7BAC6D7A7E8F}" type="presParOf" srcId="{71F59326-3571-4133-8570-71855B67B7DC}" destId="{22B0D8C3-1105-4410-81C1-351373A259D6}" srcOrd="3" destOrd="0" presId="urn:microsoft.com/office/officeart/2005/8/layout/lProcess2"/>
    <dgm:cxn modelId="{2811F9ED-6197-47B0-8035-78013CE3593A}" type="presParOf" srcId="{71F59326-3571-4133-8570-71855B67B7DC}" destId="{BE88701F-0306-4D7B-9956-52814B9A671C}" srcOrd="4" destOrd="0" presId="urn:microsoft.com/office/officeart/2005/8/layout/lProcess2"/>
    <dgm:cxn modelId="{D8028D36-E507-40E1-A14E-61FD2F789FC8}" type="presParOf" srcId="{71F59326-3571-4133-8570-71855B67B7DC}" destId="{7CD998A8-DB8A-412D-B1C4-E06E6E3B778C}" srcOrd="5" destOrd="0" presId="urn:microsoft.com/office/officeart/2005/8/layout/lProcess2"/>
    <dgm:cxn modelId="{F9BE88BD-9A74-4D50-A022-FF999DF417C8}" type="presParOf" srcId="{71F59326-3571-4133-8570-71855B67B7DC}" destId="{99B486E3-5B08-4FD5-AC99-1F112361DE81}" srcOrd="6" destOrd="0" presId="urn:microsoft.com/office/officeart/2005/8/layout/lProcess2"/>
    <dgm:cxn modelId="{1CBD9857-ED93-42D6-A365-464B65406174}" type="presParOf" srcId="{76C995A1-BDFB-48AF-81CE-E04E4AA2A263}" destId="{9252B015-C369-463F-8B79-870B1BE09429}" srcOrd="1" destOrd="0" presId="urn:microsoft.com/office/officeart/2005/8/layout/lProcess2"/>
    <dgm:cxn modelId="{0C987EC6-FFF0-4052-B949-5CA74B2CB1F1}" type="presParOf" srcId="{76C995A1-BDFB-48AF-81CE-E04E4AA2A263}" destId="{BA8D73A1-52AC-40E3-8091-4690C16FCC83}" srcOrd="2" destOrd="0" presId="urn:microsoft.com/office/officeart/2005/8/layout/lProcess2"/>
    <dgm:cxn modelId="{CB64820C-1E5B-4501-942E-D92F1E8AEB88}" type="presParOf" srcId="{BA8D73A1-52AC-40E3-8091-4690C16FCC83}" destId="{729E3707-EDD4-45AF-9872-109CB750C567}" srcOrd="0" destOrd="0" presId="urn:microsoft.com/office/officeart/2005/8/layout/lProcess2"/>
    <dgm:cxn modelId="{E09F6453-3C86-48D7-BFF5-A2C202AB1523}" type="presParOf" srcId="{BA8D73A1-52AC-40E3-8091-4690C16FCC83}" destId="{765ED544-51F1-4EE1-AD44-7D6689BCAE1A}" srcOrd="1" destOrd="0" presId="urn:microsoft.com/office/officeart/2005/8/layout/lProcess2"/>
    <dgm:cxn modelId="{77C242B6-C7E7-4EDC-A89A-99E8CC45B7E1}" type="presParOf" srcId="{BA8D73A1-52AC-40E3-8091-4690C16FCC83}" destId="{D3B4CBB4-89C2-4895-81DB-E33BC5A0B963}" srcOrd="2" destOrd="0" presId="urn:microsoft.com/office/officeart/2005/8/layout/lProcess2"/>
    <dgm:cxn modelId="{AABF6A4E-D6C2-413D-87EE-E9897908DCA7}" type="presParOf" srcId="{D3B4CBB4-89C2-4895-81DB-E33BC5A0B963}" destId="{1EF59823-D39C-4143-8ADF-D27F1D088D32}" srcOrd="0" destOrd="0" presId="urn:microsoft.com/office/officeart/2005/8/layout/lProcess2"/>
    <dgm:cxn modelId="{14B206EC-ED09-4E6E-B51B-A09FA371EED0}" type="presParOf" srcId="{1EF59823-D39C-4143-8ADF-D27F1D088D32}" destId="{CD699742-0367-4478-BC0E-18E4FA0D60E3}" srcOrd="0" destOrd="0" presId="urn:microsoft.com/office/officeart/2005/8/layout/lProcess2"/>
    <dgm:cxn modelId="{D948BEAA-B2AD-4387-A6C0-24776360B573}" type="presParOf" srcId="{1EF59823-D39C-4143-8ADF-D27F1D088D32}" destId="{69A6E080-680C-4FB6-9BDF-60CA15BD119A}" srcOrd="1" destOrd="0" presId="urn:microsoft.com/office/officeart/2005/8/layout/lProcess2"/>
    <dgm:cxn modelId="{E8D63457-FAE2-48AE-88F5-FA3564EAFDEE}" type="presParOf" srcId="{1EF59823-D39C-4143-8ADF-D27F1D088D32}" destId="{BB4D1FAB-0098-4A8E-9648-4B5FC3DE18AC}" srcOrd="2" destOrd="0" presId="urn:microsoft.com/office/officeart/2005/8/layout/lProcess2"/>
    <dgm:cxn modelId="{F786F0F8-053F-4E40-8AAF-CAAA348CB700}" type="presParOf" srcId="{1EF59823-D39C-4143-8ADF-D27F1D088D32}" destId="{6A4D6E49-B4BF-4082-A40B-DBB4BE24843D}" srcOrd="3" destOrd="0" presId="urn:microsoft.com/office/officeart/2005/8/layout/lProcess2"/>
    <dgm:cxn modelId="{4244CAB9-C9FF-47E9-A815-1D68DF528946}" type="presParOf" srcId="{1EF59823-D39C-4143-8ADF-D27F1D088D32}" destId="{54D07CCB-3F1C-4E99-9A19-DB06B7BE73ED}" srcOrd="4" destOrd="0" presId="urn:microsoft.com/office/officeart/2005/8/layout/lProcess2"/>
    <dgm:cxn modelId="{AD3CBF00-718C-4FEA-B744-BF93FF38AE41}" type="presParOf" srcId="{1EF59823-D39C-4143-8ADF-D27F1D088D32}" destId="{9E59AC3F-8CA5-4404-AF86-237AF99706E2}" srcOrd="5" destOrd="0" presId="urn:microsoft.com/office/officeart/2005/8/layout/lProcess2"/>
    <dgm:cxn modelId="{A956F2FD-4CAB-4BA8-AE13-31234FD8121B}" type="presParOf" srcId="{1EF59823-D39C-4143-8ADF-D27F1D088D32}" destId="{2799E6B7-5AA2-4E44-9BBA-C5BF0C1DABF2}"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8E42874-78CF-4D6F-A1D8-5827120CA772}" type="doc">
      <dgm:prSet loTypeId="urn:microsoft.com/office/officeart/2005/8/layout/process1" loCatId="process" qsTypeId="urn:microsoft.com/office/officeart/2005/8/quickstyle/simple1" qsCatId="simple" csTypeId="urn:microsoft.com/office/officeart/2005/8/colors/accent1_2" csCatId="accent1" phldr="1"/>
      <dgm:spPr/>
    </dgm:pt>
    <dgm:pt modelId="{929BAA3B-90D5-4FF0-8745-A262B9487705}">
      <dgm:prSet phldrT="[Text]"/>
      <dgm:spPr/>
      <dgm:t>
        <a:bodyPr/>
        <a:lstStyle/>
        <a:p>
          <a:r>
            <a:rPr lang="en-US"/>
            <a:t>Nhận yêu cầu đăng nhập</a:t>
          </a:r>
        </a:p>
      </dgm:t>
    </dgm:pt>
    <dgm:pt modelId="{F0A8F154-D06C-4700-A3E0-6B8D6E21E39D}" type="parTrans" cxnId="{414959FE-4CF2-42C4-B46B-C974471F3708}">
      <dgm:prSet/>
      <dgm:spPr/>
      <dgm:t>
        <a:bodyPr/>
        <a:lstStyle/>
        <a:p>
          <a:endParaRPr lang="en-US"/>
        </a:p>
      </dgm:t>
    </dgm:pt>
    <dgm:pt modelId="{60D993AE-27BF-4828-8460-A4006D030778}" type="sibTrans" cxnId="{414959FE-4CF2-42C4-B46B-C974471F3708}">
      <dgm:prSet/>
      <dgm:spPr/>
      <dgm:t>
        <a:bodyPr/>
        <a:lstStyle/>
        <a:p>
          <a:endParaRPr lang="en-US"/>
        </a:p>
      </dgm:t>
    </dgm:pt>
    <dgm:pt modelId="{4E2EB6A8-C9AA-4731-BEA9-1816E4957AFF}">
      <dgm:prSet phldrT="[Text]"/>
      <dgm:spPr/>
      <dgm:t>
        <a:bodyPr/>
        <a:lstStyle/>
        <a:p>
          <a:r>
            <a:rPr lang="en-US"/>
            <a:t>Lọc, chuẩn hóa dữ liệu</a:t>
          </a:r>
        </a:p>
      </dgm:t>
    </dgm:pt>
    <dgm:pt modelId="{49E0EACA-A28E-4D3E-B2D6-F4938B055203}" type="parTrans" cxnId="{9F143204-BA82-4824-9D11-5004D4DE51F2}">
      <dgm:prSet/>
      <dgm:spPr/>
      <dgm:t>
        <a:bodyPr/>
        <a:lstStyle/>
        <a:p>
          <a:endParaRPr lang="en-US"/>
        </a:p>
      </dgm:t>
    </dgm:pt>
    <dgm:pt modelId="{264B5E05-AB36-4E82-94FB-FDE396C2AB18}" type="sibTrans" cxnId="{9F143204-BA82-4824-9D11-5004D4DE51F2}">
      <dgm:prSet/>
      <dgm:spPr/>
      <dgm:t>
        <a:bodyPr/>
        <a:lstStyle/>
        <a:p>
          <a:endParaRPr lang="en-US"/>
        </a:p>
      </dgm:t>
    </dgm:pt>
    <dgm:pt modelId="{F23E774D-B2A0-4B5F-AF5D-E753CE891B6B}">
      <dgm:prSet phldrT="[Text]"/>
      <dgm:spPr/>
      <dgm:t>
        <a:bodyPr/>
        <a:lstStyle/>
        <a:p>
          <a:r>
            <a:rPr lang="en-US"/>
            <a:t>Tiến hành xác thực</a:t>
          </a:r>
        </a:p>
      </dgm:t>
    </dgm:pt>
    <dgm:pt modelId="{DBAED1CA-D02D-4B8C-940B-6895D9372F95}" type="parTrans" cxnId="{E980DAD5-A528-48F2-A00F-80D9410B4C11}">
      <dgm:prSet/>
      <dgm:spPr/>
      <dgm:t>
        <a:bodyPr/>
        <a:lstStyle/>
        <a:p>
          <a:endParaRPr lang="en-US"/>
        </a:p>
      </dgm:t>
    </dgm:pt>
    <dgm:pt modelId="{F4C57BDD-3863-4312-A14A-4141DBC3CC29}" type="sibTrans" cxnId="{E980DAD5-A528-48F2-A00F-80D9410B4C11}">
      <dgm:prSet/>
      <dgm:spPr/>
      <dgm:t>
        <a:bodyPr/>
        <a:lstStyle/>
        <a:p>
          <a:endParaRPr lang="en-US"/>
        </a:p>
      </dgm:t>
    </dgm:pt>
    <dgm:pt modelId="{1E4E4B14-6A67-4C6A-83AD-83F78CB83996}" type="pres">
      <dgm:prSet presAssocID="{88E42874-78CF-4D6F-A1D8-5827120CA772}" presName="Name0" presStyleCnt="0">
        <dgm:presLayoutVars>
          <dgm:dir/>
          <dgm:resizeHandles val="exact"/>
        </dgm:presLayoutVars>
      </dgm:prSet>
      <dgm:spPr/>
    </dgm:pt>
    <dgm:pt modelId="{5883E3EF-9769-4AD5-AD32-2E9E75AE389C}" type="pres">
      <dgm:prSet presAssocID="{929BAA3B-90D5-4FF0-8745-A262B9487705}" presName="node" presStyleLbl="node1" presStyleIdx="0" presStyleCnt="3">
        <dgm:presLayoutVars>
          <dgm:bulletEnabled val="1"/>
        </dgm:presLayoutVars>
      </dgm:prSet>
      <dgm:spPr/>
    </dgm:pt>
    <dgm:pt modelId="{D8E1696F-DA30-4AF2-A103-D9B144089188}" type="pres">
      <dgm:prSet presAssocID="{60D993AE-27BF-4828-8460-A4006D030778}" presName="sibTrans" presStyleLbl="sibTrans2D1" presStyleIdx="0" presStyleCnt="2"/>
      <dgm:spPr/>
    </dgm:pt>
    <dgm:pt modelId="{0E97A67C-6CCF-4A7B-B638-3D9910A553CE}" type="pres">
      <dgm:prSet presAssocID="{60D993AE-27BF-4828-8460-A4006D030778}" presName="connectorText" presStyleLbl="sibTrans2D1" presStyleIdx="0" presStyleCnt="2"/>
      <dgm:spPr/>
    </dgm:pt>
    <dgm:pt modelId="{931513B7-AEC5-48E8-8006-E0D4E3D0E82C}" type="pres">
      <dgm:prSet presAssocID="{4E2EB6A8-C9AA-4731-BEA9-1816E4957AFF}" presName="node" presStyleLbl="node1" presStyleIdx="1" presStyleCnt="3">
        <dgm:presLayoutVars>
          <dgm:bulletEnabled val="1"/>
        </dgm:presLayoutVars>
      </dgm:prSet>
      <dgm:spPr/>
    </dgm:pt>
    <dgm:pt modelId="{DCE1AAD5-8C4B-444E-85B5-41B6CB87E9E4}" type="pres">
      <dgm:prSet presAssocID="{264B5E05-AB36-4E82-94FB-FDE396C2AB18}" presName="sibTrans" presStyleLbl="sibTrans2D1" presStyleIdx="1" presStyleCnt="2"/>
      <dgm:spPr/>
    </dgm:pt>
    <dgm:pt modelId="{E1A1A6BE-6B38-458E-81A3-5F7788B8D584}" type="pres">
      <dgm:prSet presAssocID="{264B5E05-AB36-4E82-94FB-FDE396C2AB18}" presName="connectorText" presStyleLbl="sibTrans2D1" presStyleIdx="1" presStyleCnt="2"/>
      <dgm:spPr/>
    </dgm:pt>
    <dgm:pt modelId="{00A3DA5D-6E62-4F9D-86FB-D61BDC327B9B}" type="pres">
      <dgm:prSet presAssocID="{F23E774D-B2A0-4B5F-AF5D-E753CE891B6B}" presName="node" presStyleLbl="node1" presStyleIdx="2" presStyleCnt="3">
        <dgm:presLayoutVars>
          <dgm:bulletEnabled val="1"/>
        </dgm:presLayoutVars>
      </dgm:prSet>
      <dgm:spPr/>
    </dgm:pt>
  </dgm:ptLst>
  <dgm:cxnLst>
    <dgm:cxn modelId="{9F143204-BA82-4824-9D11-5004D4DE51F2}" srcId="{88E42874-78CF-4D6F-A1D8-5827120CA772}" destId="{4E2EB6A8-C9AA-4731-BEA9-1816E4957AFF}" srcOrd="1" destOrd="0" parTransId="{49E0EACA-A28E-4D3E-B2D6-F4938B055203}" sibTransId="{264B5E05-AB36-4E82-94FB-FDE396C2AB18}"/>
    <dgm:cxn modelId="{4CB0A820-D0F7-4316-96FE-0A58D6EE275C}" type="presOf" srcId="{F23E774D-B2A0-4B5F-AF5D-E753CE891B6B}" destId="{00A3DA5D-6E62-4F9D-86FB-D61BDC327B9B}" srcOrd="0" destOrd="0" presId="urn:microsoft.com/office/officeart/2005/8/layout/process1"/>
    <dgm:cxn modelId="{EF5A1729-3BED-4DF1-85BD-1AB0F7F8B676}" type="presOf" srcId="{60D993AE-27BF-4828-8460-A4006D030778}" destId="{D8E1696F-DA30-4AF2-A103-D9B144089188}" srcOrd="0" destOrd="0" presId="urn:microsoft.com/office/officeart/2005/8/layout/process1"/>
    <dgm:cxn modelId="{97E73465-58CA-4DA7-B6F6-9F8B80F449B3}" type="presOf" srcId="{4E2EB6A8-C9AA-4731-BEA9-1816E4957AFF}" destId="{931513B7-AEC5-48E8-8006-E0D4E3D0E82C}" srcOrd="0" destOrd="0" presId="urn:microsoft.com/office/officeart/2005/8/layout/process1"/>
    <dgm:cxn modelId="{73B36E8A-30DE-44DA-BB69-083F94F88D12}" type="presOf" srcId="{264B5E05-AB36-4E82-94FB-FDE396C2AB18}" destId="{E1A1A6BE-6B38-458E-81A3-5F7788B8D584}" srcOrd="1" destOrd="0" presId="urn:microsoft.com/office/officeart/2005/8/layout/process1"/>
    <dgm:cxn modelId="{AB8B8092-2351-454E-BC57-B0F3A6BE6F08}" type="presOf" srcId="{88E42874-78CF-4D6F-A1D8-5827120CA772}" destId="{1E4E4B14-6A67-4C6A-83AD-83F78CB83996}" srcOrd="0" destOrd="0" presId="urn:microsoft.com/office/officeart/2005/8/layout/process1"/>
    <dgm:cxn modelId="{DE83B39D-43DD-4340-88ED-0D1DCC314876}" type="presOf" srcId="{264B5E05-AB36-4E82-94FB-FDE396C2AB18}" destId="{DCE1AAD5-8C4B-444E-85B5-41B6CB87E9E4}" srcOrd="0" destOrd="0" presId="urn:microsoft.com/office/officeart/2005/8/layout/process1"/>
    <dgm:cxn modelId="{C9222B9E-21E8-4BD6-AF2F-DB16439F0A9C}" type="presOf" srcId="{929BAA3B-90D5-4FF0-8745-A262B9487705}" destId="{5883E3EF-9769-4AD5-AD32-2E9E75AE389C}" srcOrd="0" destOrd="0" presId="urn:microsoft.com/office/officeart/2005/8/layout/process1"/>
    <dgm:cxn modelId="{E980DAD5-A528-48F2-A00F-80D9410B4C11}" srcId="{88E42874-78CF-4D6F-A1D8-5827120CA772}" destId="{F23E774D-B2A0-4B5F-AF5D-E753CE891B6B}" srcOrd="2" destOrd="0" parTransId="{DBAED1CA-D02D-4B8C-940B-6895D9372F95}" sibTransId="{F4C57BDD-3863-4312-A14A-4141DBC3CC29}"/>
    <dgm:cxn modelId="{B5E979F0-1C0C-4772-BFA8-D4A0779AFE1A}" type="presOf" srcId="{60D993AE-27BF-4828-8460-A4006D030778}" destId="{0E97A67C-6CCF-4A7B-B638-3D9910A553CE}" srcOrd="1" destOrd="0" presId="urn:microsoft.com/office/officeart/2005/8/layout/process1"/>
    <dgm:cxn modelId="{414959FE-4CF2-42C4-B46B-C974471F3708}" srcId="{88E42874-78CF-4D6F-A1D8-5827120CA772}" destId="{929BAA3B-90D5-4FF0-8745-A262B9487705}" srcOrd="0" destOrd="0" parTransId="{F0A8F154-D06C-4700-A3E0-6B8D6E21E39D}" sibTransId="{60D993AE-27BF-4828-8460-A4006D030778}"/>
    <dgm:cxn modelId="{36D5A307-BF55-4441-AE24-F968D8BD148B}" type="presParOf" srcId="{1E4E4B14-6A67-4C6A-83AD-83F78CB83996}" destId="{5883E3EF-9769-4AD5-AD32-2E9E75AE389C}" srcOrd="0" destOrd="0" presId="urn:microsoft.com/office/officeart/2005/8/layout/process1"/>
    <dgm:cxn modelId="{561FBDA1-F521-4CB2-81F1-6E6916036B4A}" type="presParOf" srcId="{1E4E4B14-6A67-4C6A-83AD-83F78CB83996}" destId="{D8E1696F-DA30-4AF2-A103-D9B144089188}" srcOrd="1" destOrd="0" presId="urn:microsoft.com/office/officeart/2005/8/layout/process1"/>
    <dgm:cxn modelId="{3C3586CE-33F6-48FB-9B85-79F60AADF865}" type="presParOf" srcId="{D8E1696F-DA30-4AF2-A103-D9B144089188}" destId="{0E97A67C-6CCF-4A7B-B638-3D9910A553CE}" srcOrd="0" destOrd="0" presId="urn:microsoft.com/office/officeart/2005/8/layout/process1"/>
    <dgm:cxn modelId="{487AF47F-3F05-4E5A-BDB7-34E6B1078BAF}" type="presParOf" srcId="{1E4E4B14-6A67-4C6A-83AD-83F78CB83996}" destId="{931513B7-AEC5-48E8-8006-E0D4E3D0E82C}" srcOrd="2" destOrd="0" presId="urn:microsoft.com/office/officeart/2005/8/layout/process1"/>
    <dgm:cxn modelId="{3F558B05-A1AC-4309-9E0C-EE2F7467E62A}" type="presParOf" srcId="{1E4E4B14-6A67-4C6A-83AD-83F78CB83996}" destId="{DCE1AAD5-8C4B-444E-85B5-41B6CB87E9E4}" srcOrd="3" destOrd="0" presId="urn:microsoft.com/office/officeart/2005/8/layout/process1"/>
    <dgm:cxn modelId="{8D05931C-C3E0-4798-A77B-7AC8CDB58028}" type="presParOf" srcId="{DCE1AAD5-8C4B-444E-85B5-41B6CB87E9E4}" destId="{E1A1A6BE-6B38-458E-81A3-5F7788B8D584}" srcOrd="0" destOrd="0" presId="urn:microsoft.com/office/officeart/2005/8/layout/process1"/>
    <dgm:cxn modelId="{E17C83CC-D1E2-442C-B793-264FF4D67C41}" type="presParOf" srcId="{1E4E4B14-6A67-4C6A-83AD-83F78CB83996}" destId="{00A3DA5D-6E62-4F9D-86FB-D61BDC327B9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899387"/>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marL="0" lvl="0" indent="0" algn="l" defTabSz="2889250">
            <a:lnSpc>
              <a:spcPct val="90000"/>
            </a:lnSpc>
            <a:spcBef>
              <a:spcPct val="0"/>
            </a:spcBef>
            <a:spcAft>
              <a:spcPct val="35000"/>
            </a:spcAft>
            <a:buNone/>
          </a:pPr>
          <a:r>
            <a:rPr lang="vi-VN" sz="6500" b="0" kern="1200" noProof="0"/>
            <a:t>Lỗ hổng web</a:t>
          </a:r>
        </a:p>
      </dsp:txBody>
      <dsp:txXfrm rot="-5400000">
        <a:off x="1404000" y="75729"/>
        <a:ext cx="7138634" cy="1256368"/>
      </dsp:txXfrm>
    </dsp:sp>
    <dsp:sp modelId="{7D701CF5-2CC3-48B9-A656-E2968A10AA3B}">
      <dsp:nvSpPr>
        <dsp:cNvPr id="0" name=""/>
        <dsp:cNvSpPr/>
      </dsp:nvSpPr>
      <dsp:spPr>
        <a:xfrm>
          <a:off x="0" y="118912"/>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755900">
            <a:lnSpc>
              <a:spcPct val="90000"/>
            </a:lnSpc>
            <a:spcBef>
              <a:spcPct val="0"/>
            </a:spcBef>
            <a:spcAft>
              <a:spcPct val="35000"/>
            </a:spcAft>
            <a:buNone/>
          </a:pPr>
          <a:r>
            <a:rPr lang="vi-VN" sz="6200" b="1" kern="1200" noProof="0"/>
            <a:t>1</a:t>
          </a:r>
        </a:p>
      </dsp:txBody>
      <dsp:txXfrm>
        <a:off x="171343" y="290255"/>
        <a:ext cx="827314" cy="827314"/>
      </dsp:txXfrm>
    </dsp:sp>
    <dsp:sp modelId="{5012D0F9-E426-4C44-85B1-B5D15A7B4879}">
      <dsp:nvSpPr>
        <dsp:cNvPr id="0" name=""/>
        <dsp:cNvSpPr/>
      </dsp:nvSpPr>
      <dsp:spPr>
        <a:xfrm rot="5400000">
          <a:off x="3876056" y="-837993"/>
          <a:ext cx="2262487"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marL="0" lvl="0" indent="0" algn="l" defTabSz="2889250">
            <a:lnSpc>
              <a:spcPct val="90000"/>
            </a:lnSpc>
            <a:spcBef>
              <a:spcPct val="0"/>
            </a:spcBef>
            <a:spcAft>
              <a:spcPct val="35000"/>
            </a:spcAft>
            <a:buNone/>
          </a:pPr>
          <a:r>
            <a:rPr lang="vi-VN" sz="6500" kern="1200" noProof="0"/>
            <a:t>Lỗ hổng phần mềm</a:t>
          </a:r>
        </a:p>
      </dsp:txBody>
      <dsp:txXfrm rot="-5400000">
        <a:off x="1404000" y="1744509"/>
        <a:ext cx="7096154" cy="2041595"/>
      </dsp:txXfrm>
    </dsp:sp>
    <dsp:sp modelId="{52D715E9-012B-492D-85DB-CC49546E7451}">
      <dsp:nvSpPr>
        <dsp:cNvPr id="0" name=""/>
        <dsp:cNvSpPr/>
      </dsp:nvSpPr>
      <dsp:spPr>
        <a:xfrm>
          <a:off x="0" y="2180306"/>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755900">
            <a:lnSpc>
              <a:spcPct val="90000"/>
            </a:lnSpc>
            <a:spcBef>
              <a:spcPct val="0"/>
            </a:spcBef>
            <a:spcAft>
              <a:spcPct val="35000"/>
            </a:spcAft>
            <a:buNone/>
          </a:pPr>
          <a:r>
            <a:rPr lang="vi-VN" sz="6200" kern="1200" noProof="0"/>
            <a:t>2</a:t>
          </a:r>
        </a:p>
      </dsp:txBody>
      <dsp:txXfrm>
        <a:off x="171343" y="2351649"/>
        <a:ext cx="827314" cy="827314"/>
      </dsp:txXfrm>
    </dsp:sp>
    <dsp:sp modelId="{0C8BDA2F-5127-4262-8E68-2BE45D20E5D3}">
      <dsp:nvSpPr>
        <dsp:cNvPr id="0" name=""/>
        <dsp:cNvSpPr/>
      </dsp:nvSpPr>
      <dsp:spPr>
        <a:xfrm rot="5400000">
          <a:off x="3876056" y="1658493"/>
          <a:ext cx="2262487"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marL="0" lvl="0" indent="0" algn="l" defTabSz="2889250">
            <a:lnSpc>
              <a:spcPct val="90000"/>
            </a:lnSpc>
            <a:spcBef>
              <a:spcPct val="0"/>
            </a:spcBef>
            <a:spcAft>
              <a:spcPct val="35000"/>
            </a:spcAft>
            <a:buNone/>
          </a:pPr>
          <a:r>
            <a:rPr lang="vi-VN" sz="6500" kern="1200" noProof="0"/>
            <a:t>An toàn phần mềm</a:t>
          </a:r>
        </a:p>
      </dsp:txBody>
      <dsp:txXfrm rot="-5400000">
        <a:off x="1404000" y="4240995"/>
        <a:ext cx="7096154" cy="2041595"/>
      </dsp:txXfrm>
    </dsp:sp>
    <dsp:sp modelId="{D70D653B-49D3-4408-92E5-E8EA23C919E8}">
      <dsp:nvSpPr>
        <dsp:cNvPr id="0" name=""/>
        <dsp:cNvSpPr/>
      </dsp:nvSpPr>
      <dsp:spPr>
        <a:xfrm>
          <a:off x="0" y="4676793"/>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755900">
            <a:lnSpc>
              <a:spcPct val="90000"/>
            </a:lnSpc>
            <a:spcBef>
              <a:spcPct val="0"/>
            </a:spcBef>
            <a:spcAft>
              <a:spcPct val="35000"/>
            </a:spcAft>
            <a:buNone/>
          </a:pPr>
          <a:r>
            <a:rPr lang="vi-VN" sz="6200" kern="1200" noProof="0"/>
            <a:t>3</a:t>
          </a:r>
        </a:p>
      </dsp:txBody>
      <dsp:txXfrm>
        <a:off x="171343" y="4848136"/>
        <a:ext cx="827314" cy="827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899387"/>
          <a:ext cx="139230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marL="0" lvl="0" indent="0" algn="l" defTabSz="2889250">
            <a:lnSpc>
              <a:spcPct val="90000"/>
            </a:lnSpc>
            <a:spcBef>
              <a:spcPct val="0"/>
            </a:spcBef>
            <a:spcAft>
              <a:spcPct val="35000"/>
            </a:spcAft>
            <a:buNone/>
          </a:pPr>
          <a:r>
            <a:rPr lang="vi-VN" sz="6500" b="0" kern="1200" noProof="0"/>
            <a:t>Lỗ hổng web</a:t>
          </a:r>
        </a:p>
      </dsp:txBody>
      <dsp:txXfrm rot="-5400000">
        <a:off x="1404000" y="75729"/>
        <a:ext cx="7138634" cy="1256368"/>
      </dsp:txXfrm>
    </dsp:sp>
    <dsp:sp modelId="{7D701CF5-2CC3-48B9-A656-E2968A10AA3B}">
      <dsp:nvSpPr>
        <dsp:cNvPr id="0" name=""/>
        <dsp:cNvSpPr/>
      </dsp:nvSpPr>
      <dsp:spPr>
        <a:xfrm>
          <a:off x="0" y="118912"/>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22550">
            <a:lnSpc>
              <a:spcPct val="90000"/>
            </a:lnSpc>
            <a:spcBef>
              <a:spcPct val="0"/>
            </a:spcBef>
            <a:spcAft>
              <a:spcPct val="35000"/>
            </a:spcAft>
            <a:buNone/>
          </a:pPr>
          <a:r>
            <a:rPr lang="vi-VN" sz="5900" b="1" kern="1200" noProof="0"/>
            <a:t>1</a:t>
          </a:r>
        </a:p>
      </dsp:txBody>
      <dsp:txXfrm>
        <a:off x="171343" y="290255"/>
        <a:ext cx="827314" cy="827314"/>
      </dsp:txXfrm>
    </dsp:sp>
    <dsp:sp modelId="{5012D0F9-E426-4C44-85B1-B5D15A7B4879}">
      <dsp:nvSpPr>
        <dsp:cNvPr id="0" name=""/>
        <dsp:cNvSpPr/>
      </dsp:nvSpPr>
      <dsp:spPr>
        <a:xfrm rot="5400000">
          <a:off x="3876056" y="-837993"/>
          <a:ext cx="2262487"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marL="0" lvl="0" indent="0" algn="l" defTabSz="2889250">
            <a:lnSpc>
              <a:spcPct val="90000"/>
            </a:lnSpc>
            <a:spcBef>
              <a:spcPct val="0"/>
            </a:spcBef>
            <a:spcAft>
              <a:spcPct val="35000"/>
            </a:spcAft>
            <a:buNone/>
          </a:pPr>
          <a:r>
            <a:rPr lang="vi-VN" sz="6500" kern="1200" noProof="0"/>
            <a:t>Lỗ hổng phần mềm</a:t>
          </a:r>
        </a:p>
      </dsp:txBody>
      <dsp:txXfrm rot="-5400000">
        <a:off x="1404000" y="1744509"/>
        <a:ext cx="7096154" cy="2041595"/>
      </dsp:txXfrm>
    </dsp:sp>
    <dsp:sp modelId="{52D715E9-012B-492D-85DB-CC49546E7451}">
      <dsp:nvSpPr>
        <dsp:cNvPr id="0" name=""/>
        <dsp:cNvSpPr/>
      </dsp:nvSpPr>
      <dsp:spPr>
        <a:xfrm>
          <a:off x="0" y="2180306"/>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22550">
            <a:lnSpc>
              <a:spcPct val="90000"/>
            </a:lnSpc>
            <a:spcBef>
              <a:spcPct val="0"/>
            </a:spcBef>
            <a:spcAft>
              <a:spcPct val="35000"/>
            </a:spcAft>
            <a:buNone/>
          </a:pPr>
          <a:r>
            <a:rPr lang="vi-VN" sz="5900" kern="1200" noProof="0"/>
            <a:t>2</a:t>
          </a:r>
        </a:p>
      </dsp:txBody>
      <dsp:txXfrm>
        <a:off x="171343" y="2351649"/>
        <a:ext cx="827314" cy="827314"/>
      </dsp:txXfrm>
    </dsp:sp>
    <dsp:sp modelId="{EEC65F55-2BA0-441A-8866-F7EE2965C87B}">
      <dsp:nvSpPr>
        <dsp:cNvPr id="0" name=""/>
        <dsp:cNvSpPr/>
      </dsp:nvSpPr>
      <dsp:spPr>
        <a:xfrm rot="5400000">
          <a:off x="3876056" y="1658493"/>
          <a:ext cx="2262487"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marL="0" lvl="0" indent="0" algn="l" defTabSz="2889250">
            <a:lnSpc>
              <a:spcPct val="90000"/>
            </a:lnSpc>
            <a:spcBef>
              <a:spcPct val="0"/>
            </a:spcBef>
            <a:spcAft>
              <a:spcPct val="35000"/>
            </a:spcAft>
            <a:buNone/>
          </a:pPr>
          <a:r>
            <a:rPr lang="vi-VN" sz="6500" kern="1200" noProof="0"/>
            <a:t>An toàn phần mềm</a:t>
          </a:r>
        </a:p>
      </dsp:txBody>
      <dsp:txXfrm rot="-5400000">
        <a:off x="1404000" y="4240995"/>
        <a:ext cx="7096154" cy="2041595"/>
      </dsp:txXfrm>
    </dsp:sp>
    <dsp:sp modelId="{6D21A5F8-FD2A-4CC7-B3EF-BA8E3942F07E}">
      <dsp:nvSpPr>
        <dsp:cNvPr id="0" name=""/>
        <dsp:cNvSpPr/>
      </dsp:nvSpPr>
      <dsp:spPr>
        <a:xfrm>
          <a:off x="0" y="4676793"/>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22550">
            <a:lnSpc>
              <a:spcPct val="90000"/>
            </a:lnSpc>
            <a:spcBef>
              <a:spcPct val="0"/>
            </a:spcBef>
            <a:spcAft>
              <a:spcPct val="35000"/>
            </a:spcAft>
            <a:buNone/>
          </a:pPr>
          <a:r>
            <a:rPr lang="vi-VN" sz="5900" kern="1200"/>
            <a:t>3</a:t>
          </a:r>
          <a:endParaRPr lang="en-US" sz="5900" kern="1200"/>
        </a:p>
      </dsp:txBody>
      <dsp:txXfrm>
        <a:off x="171343" y="4848136"/>
        <a:ext cx="827314" cy="827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899387"/>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marL="0" lvl="0" indent="0" algn="l" defTabSz="2889250">
            <a:lnSpc>
              <a:spcPct val="90000"/>
            </a:lnSpc>
            <a:spcBef>
              <a:spcPct val="0"/>
            </a:spcBef>
            <a:spcAft>
              <a:spcPct val="35000"/>
            </a:spcAft>
            <a:buNone/>
          </a:pPr>
          <a:r>
            <a:rPr lang="vi-VN" sz="6500" b="0" kern="1200" noProof="0"/>
            <a:t>Lỗ hổng web</a:t>
          </a:r>
        </a:p>
      </dsp:txBody>
      <dsp:txXfrm rot="-5400000">
        <a:off x="1404000" y="75729"/>
        <a:ext cx="7138634" cy="1256368"/>
      </dsp:txXfrm>
    </dsp:sp>
    <dsp:sp modelId="{7D701CF5-2CC3-48B9-A656-E2968A10AA3B}">
      <dsp:nvSpPr>
        <dsp:cNvPr id="0" name=""/>
        <dsp:cNvSpPr/>
      </dsp:nvSpPr>
      <dsp:spPr>
        <a:xfrm>
          <a:off x="0" y="118912"/>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755900">
            <a:lnSpc>
              <a:spcPct val="90000"/>
            </a:lnSpc>
            <a:spcBef>
              <a:spcPct val="0"/>
            </a:spcBef>
            <a:spcAft>
              <a:spcPct val="35000"/>
            </a:spcAft>
            <a:buNone/>
          </a:pPr>
          <a:r>
            <a:rPr lang="vi-VN" sz="6200" b="1" kern="1200" noProof="0"/>
            <a:t>1</a:t>
          </a:r>
        </a:p>
      </dsp:txBody>
      <dsp:txXfrm>
        <a:off x="171343" y="290255"/>
        <a:ext cx="827314" cy="827314"/>
      </dsp:txXfrm>
    </dsp:sp>
    <dsp:sp modelId="{5012D0F9-E426-4C44-85B1-B5D15A7B4879}">
      <dsp:nvSpPr>
        <dsp:cNvPr id="0" name=""/>
        <dsp:cNvSpPr/>
      </dsp:nvSpPr>
      <dsp:spPr>
        <a:xfrm rot="5400000">
          <a:off x="3876056" y="-837993"/>
          <a:ext cx="2262487"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marL="0" lvl="0" indent="0" algn="l" defTabSz="2889250">
            <a:lnSpc>
              <a:spcPct val="90000"/>
            </a:lnSpc>
            <a:spcBef>
              <a:spcPct val="0"/>
            </a:spcBef>
            <a:spcAft>
              <a:spcPct val="35000"/>
            </a:spcAft>
            <a:buNone/>
          </a:pPr>
          <a:r>
            <a:rPr lang="vi-VN" sz="6500" kern="1200" noProof="0"/>
            <a:t>Lỗ hổng phần mềm</a:t>
          </a:r>
        </a:p>
      </dsp:txBody>
      <dsp:txXfrm rot="-5400000">
        <a:off x="1404000" y="1744509"/>
        <a:ext cx="7096154" cy="2041595"/>
      </dsp:txXfrm>
    </dsp:sp>
    <dsp:sp modelId="{52D715E9-012B-492D-85DB-CC49546E7451}">
      <dsp:nvSpPr>
        <dsp:cNvPr id="0" name=""/>
        <dsp:cNvSpPr/>
      </dsp:nvSpPr>
      <dsp:spPr>
        <a:xfrm>
          <a:off x="0" y="2180306"/>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755900">
            <a:lnSpc>
              <a:spcPct val="90000"/>
            </a:lnSpc>
            <a:spcBef>
              <a:spcPct val="0"/>
            </a:spcBef>
            <a:spcAft>
              <a:spcPct val="35000"/>
            </a:spcAft>
            <a:buNone/>
          </a:pPr>
          <a:r>
            <a:rPr lang="vi-VN" sz="6200" kern="1200" noProof="0"/>
            <a:t>2</a:t>
          </a:r>
        </a:p>
      </dsp:txBody>
      <dsp:txXfrm>
        <a:off x="171343" y="2351649"/>
        <a:ext cx="827314" cy="827314"/>
      </dsp:txXfrm>
    </dsp:sp>
    <dsp:sp modelId="{0C8BDA2F-5127-4262-8E68-2BE45D20E5D3}">
      <dsp:nvSpPr>
        <dsp:cNvPr id="0" name=""/>
        <dsp:cNvSpPr/>
      </dsp:nvSpPr>
      <dsp:spPr>
        <a:xfrm rot="5400000">
          <a:off x="3876056" y="1658493"/>
          <a:ext cx="2262487"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marL="0" lvl="0" indent="0" algn="l" defTabSz="2889250">
            <a:lnSpc>
              <a:spcPct val="90000"/>
            </a:lnSpc>
            <a:spcBef>
              <a:spcPct val="0"/>
            </a:spcBef>
            <a:spcAft>
              <a:spcPct val="35000"/>
            </a:spcAft>
            <a:buNone/>
          </a:pPr>
          <a:r>
            <a:rPr lang="vi-VN" sz="6500" kern="1200" noProof="0"/>
            <a:t>An toàn phần mềm</a:t>
          </a:r>
        </a:p>
      </dsp:txBody>
      <dsp:txXfrm rot="-5400000">
        <a:off x="1404000" y="4240995"/>
        <a:ext cx="7096154" cy="2041595"/>
      </dsp:txXfrm>
    </dsp:sp>
    <dsp:sp modelId="{D70D653B-49D3-4408-92E5-E8EA23C919E8}">
      <dsp:nvSpPr>
        <dsp:cNvPr id="0" name=""/>
        <dsp:cNvSpPr/>
      </dsp:nvSpPr>
      <dsp:spPr>
        <a:xfrm>
          <a:off x="0" y="4676793"/>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755900">
            <a:lnSpc>
              <a:spcPct val="90000"/>
            </a:lnSpc>
            <a:spcBef>
              <a:spcPct val="0"/>
            </a:spcBef>
            <a:spcAft>
              <a:spcPct val="35000"/>
            </a:spcAft>
            <a:buNone/>
          </a:pPr>
          <a:r>
            <a:rPr lang="vi-VN" sz="6200" kern="1200" noProof="0"/>
            <a:t>3</a:t>
          </a:r>
        </a:p>
      </dsp:txBody>
      <dsp:txXfrm>
        <a:off x="171343" y="4848136"/>
        <a:ext cx="827314" cy="8273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899387"/>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marL="0" lvl="0" indent="0" algn="l" defTabSz="2889250">
            <a:lnSpc>
              <a:spcPct val="90000"/>
            </a:lnSpc>
            <a:spcBef>
              <a:spcPct val="0"/>
            </a:spcBef>
            <a:spcAft>
              <a:spcPct val="35000"/>
            </a:spcAft>
            <a:buNone/>
          </a:pPr>
          <a:r>
            <a:rPr lang="vi-VN" sz="6500" b="0" kern="1200" noProof="0"/>
            <a:t>Lỗ hổng web</a:t>
          </a:r>
        </a:p>
      </dsp:txBody>
      <dsp:txXfrm rot="-5400000">
        <a:off x="1404000" y="75729"/>
        <a:ext cx="7138634" cy="1256368"/>
      </dsp:txXfrm>
    </dsp:sp>
    <dsp:sp modelId="{7D701CF5-2CC3-48B9-A656-E2968A10AA3B}">
      <dsp:nvSpPr>
        <dsp:cNvPr id="0" name=""/>
        <dsp:cNvSpPr/>
      </dsp:nvSpPr>
      <dsp:spPr>
        <a:xfrm>
          <a:off x="0" y="118912"/>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755900">
            <a:lnSpc>
              <a:spcPct val="90000"/>
            </a:lnSpc>
            <a:spcBef>
              <a:spcPct val="0"/>
            </a:spcBef>
            <a:spcAft>
              <a:spcPct val="35000"/>
            </a:spcAft>
            <a:buNone/>
          </a:pPr>
          <a:r>
            <a:rPr lang="vi-VN" sz="6200" b="1" kern="1200" noProof="0"/>
            <a:t>1</a:t>
          </a:r>
        </a:p>
      </dsp:txBody>
      <dsp:txXfrm>
        <a:off x="171343" y="290255"/>
        <a:ext cx="827314" cy="827314"/>
      </dsp:txXfrm>
    </dsp:sp>
    <dsp:sp modelId="{5012D0F9-E426-4C44-85B1-B5D15A7B4879}">
      <dsp:nvSpPr>
        <dsp:cNvPr id="0" name=""/>
        <dsp:cNvSpPr/>
      </dsp:nvSpPr>
      <dsp:spPr>
        <a:xfrm rot="5400000">
          <a:off x="3876056" y="-837993"/>
          <a:ext cx="2262487"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marL="0" lvl="0" indent="0" algn="l" defTabSz="2889250">
            <a:lnSpc>
              <a:spcPct val="90000"/>
            </a:lnSpc>
            <a:spcBef>
              <a:spcPct val="0"/>
            </a:spcBef>
            <a:spcAft>
              <a:spcPct val="35000"/>
            </a:spcAft>
            <a:buNone/>
          </a:pPr>
          <a:r>
            <a:rPr lang="vi-VN" sz="6500" kern="1200" noProof="0"/>
            <a:t>Lỗ hổng phần mềm</a:t>
          </a:r>
        </a:p>
      </dsp:txBody>
      <dsp:txXfrm rot="-5400000">
        <a:off x="1404000" y="1744509"/>
        <a:ext cx="7096154" cy="2041595"/>
      </dsp:txXfrm>
    </dsp:sp>
    <dsp:sp modelId="{52D715E9-012B-492D-85DB-CC49546E7451}">
      <dsp:nvSpPr>
        <dsp:cNvPr id="0" name=""/>
        <dsp:cNvSpPr/>
      </dsp:nvSpPr>
      <dsp:spPr>
        <a:xfrm>
          <a:off x="0" y="2180306"/>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755900">
            <a:lnSpc>
              <a:spcPct val="90000"/>
            </a:lnSpc>
            <a:spcBef>
              <a:spcPct val="0"/>
            </a:spcBef>
            <a:spcAft>
              <a:spcPct val="35000"/>
            </a:spcAft>
            <a:buNone/>
          </a:pPr>
          <a:r>
            <a:rPr lang="vi-VN" sz="6200" kern="1200" noProof="0"/>
            <a:t>2</a:t>
          </a:r>
        </a:p>
      </dsp:txBody>
      <dsp:txXfrm>
        <a:off x="171343" y="2351649"/>
        <a:ext cx="827314" cy="827314"/>
      </dsp:txXfrm>
    </dsp:sp>
    <dsp:sp modelId="{0C8BDA2F-5127-4262-8E68-2BE45D20E5D3}">
      <dsp:nvSpPr>
        <dsp:cNvPr id="0" name=""/>
        <dsp:cNvSpPr/>
      </dsp:nvSpPr>
      <dsp:spPr>
        <a:xfrm rot="5400000">
          <a:off x="3876056" y="1658493"/>
          <a:ext cx="2262487"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marL="0" lvl="0" indent="0" algn="l" defTabSz="2889250">
            <a:lnSpc>
              <a:spcPct val="90000"/>
            </a:lnSpc>
            <a:spcBef>
              <a:spcPct val="0"/>
            </a:spcBef>
            <a:spcAft>
              <a:spcPct val="35000"/>
            </a:spcAft>
            <a:buNone/>
          </a:pPr>
          <a:r>
            <a:rPr lang="vi-VN" sz="6500" kern="1200" noProof="0"/>
            <a:t>An toàn phần mềm</a:t>
          </a:r>
        </a:p>
      </dsp:txBody>
      <dsp:txXfrm rot="-5400000">
        <a:off x="1404000" y="4240995"/>
        <a:ext cx="7096154" cy="2041595"/>
      </dsp:txXfrm>
    </dsp:sp>
    <dsp:sp modelId="{D70D653B-49D3-4408-92E5-E8EA23C919E8}">
      <dsp:nvSpPr>
        <dsp:cNvPr id="0" name=""/>
        <dsp:cNvSpPr/>
      </dsp:nvSpPr>
      <dsp:spPr>
        <a:xfrm>
          <a:off x="0" y="4676793"/>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755900">
            <a:lnSpc>
              <a:spcPct val="90000"/>
            </a:lnSpc>
            <a:spcBef>
              <a:spcPct val="0"/>
            </a:spcBef>
            <a:spcAft>
              <a:spcPct val="35000"/>
            </a:spcAft>
            <a:buNone/>
          </a:pPr>
          <a:r>
            <a:rPr lang="vi-VN" sz="6200" kern="1200" noProof="0"/>
            <a:t>3</a:t>
          </a:r>
        </a:p>
      </dsp:txBody>
      <dsp:txXfrm>
        <a:off x="171343" y="4848136"/>
        <a:ext cx="827314" cy="8273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4B11B-1FB0-4E4D-887E-82C7C79B24F8}">
      <dsp:nvSpPr>
        <dsp:cNvPr id="0" name=""/>
        <dsp:cNvSpPr/>
      </dsp:nvSpPr>
      <dsp:spPr>
        <a:xfrm>
          <a:off x="4576" y="0"/>
          <a:ext cx="4402335" cy="61721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rtl="0">
            <a:lnSpc>
              <a:spcPct val="90000"/>
            </a:lnSpc>
            <a:spcBef>
              <a:spcPct val="0"/>
            </a:spcBef>
            <a:spcAft>
              <a:spcPct val="35000"/>
            </a:spcAft>
            <a:buNone/>
          </a:pPr>
          <a:r>
            <a:rPr lang="en-US" sz="6500" kern="1200"/>
            <a:t>Yêu cầu</a:t>
          </a:r>
        </a:p>
      </dsp:txBody>
      <dsp:txXfrm>
        <a:off x="4576" y="0"/>
        <a:ext cx="4402335" cy="1851660"/>
      </dsp:txXfrm>
    </dsp:sp>
    <dsp:sp modelId="{92D5E9C4-B9AA-41FD-AE34-B04F22BD7F33}">
      <dsp:nvSpPr>
        <dsp:cNvPr id="0" name=""/>
        <dsp:cNvSpPr/>
      </dsp:nvSpPr>
      <dsp:spPr>
        <a:xfrm>
          <a:off x="444810" y="1851810"/>
          <a:ext cx="3521868" cy="8991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rtl="0">
            <a:lnSpc>
              <a:spcPct val="90000"/>
            </a:lnSpc>
            <a:spcBef>
              <a:spcPct val="0"/>
            </a:spcBef>
            <a:spcAft>
              <a:spcPct val="35000"/>
            </a:spcAft>
            <a:buNone/>
          </a:pPr>
          <a:r>
            <a:rPr lang="en-US" sz="3300" kern="1200"/>
            <a:t>Thiết kế an toàn</a:t>
          </a:r>
        </a:p>
      </dsp:txBody>
      <dsp:txXfrm>
        <a:off x="471145" y="1878145"/>
        <a:ext cx="3469198" cy="846488"/>
      </dsp:txXfrm>
    </dsp:sp>
    <dsp:sp modelId="{554ABEAD-EFB0-4ABB-A0A8-16576E38E62F}">
      <dsp:nvSpPr>
        <dsp:cNvPr id="0" name=""/>
        <dsp:cNvSpPr/>
      </dsp:nvSpPr>
      <dsp:spPr>
        <a:xfrm>
          <a:off x="444810" y="2889300"/>
          <a:ext cx="3521868" cy="8991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rtl="0">
            <a:lnSpc>
              <a:spcPct val="90000"/>
            </a:lnSpc>
            <a:spcBef>
              <a:spcPct val="0"/>
            </a:spcBef>
            <a:spcAft>
              <a:spcPct val="35000"/>
            </a:spcAft>
            <a:buNone/>
          </a:pPr>
          <a:r>
            <a:rPr lang="en-US" sz="3300" kern="1200"/>
            <a:t>Lập trình an toàn</a:t>
          </a:r>
        </a:p>
      </dsp:txBody>
      <dsp:txXfrm>
        <a:off x="471145" y="2915635"/>
        <a:ext cx="3469198" cy="846488"/>
      </dsp:txXfrm>
    </dsp:sp>
    <dsp:sp modelId="{BE88701F-0306-4D7B-9956-52814B9A671C}">
      <dsp:nvSpPr>
        <dsp:cNvPr id="0" name=""/>
        <dsp:cNvSpPr/>
      </dsp:nvSpPr>
      <dsp:spPr>
        <a:xfrm>
          <a:off x="444810" y="3926791"/>
          <a:ext cx="3521868" cy="8991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rtl="0">
            <a:lnSpc>
              <a:spcPct val="90000"/>
            </a:lnSpc>
            <a:spcBef>
              <a:spcPct val="0"/>
            </a:spcBef>
            <a:spcAft>
              <a:spcPct val="35000"/>
            </a:spcAft>
            <a:buNone/>
          </a:pPr>
          <a:r>
            <a:rPr lang="en-US" sz="3300" kern="1200"/>
            <a:t>Kiểm thử an toàn</a:t>
          </a:r>
        </a:p>
      </dsp:txBody>
      <dsp:txXfrm>
        <a:off x="471145" y="3953126"/>
        <a:ext cx="3469198" cy="846488"/>
      </dsp:txXfrm>
    </dsp:sp>
    <dsp:sp modelId="{99B486E3-5B08-4FD5-AC99-1F112361DE81}">
      <dsp:nvSpPr>
        <dsp:cNvPr id="0" name=""/>
        <dsp:cNvSpPr/>
      </dsp:nvSpPr>
      <dsp:spPr>
        <a:xfrm>
          <a:off x="444810" y="4964281"/>
          <a:ext cx="3521868" cy="8991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rtl="0">
            <a:lnSpc>
              <a:spcPct val="90000"/>
            </a:lnSpc>
            <a:spcBef>
              <a:spcPct val="0"/>
            </a:spcBef>
            <a:spcAft>
              <a:spcPct val="35000"/>
            </a:spcAft>
            <a:buNone/>
          </a:pPr>
          <a:r>
            <a:rPr lang="en-US" sz="3300" kern="1200"/>
            <a:t>Khai thác an toàn</a:t>
          </a:r>
        </a:p>
      </dsp:txBody>
      <dsp:txXfrm>
        <a:off x="471145" y="4990616"/>
        <a:ext cx="3469198" cy="846488"/>
      </dsp:txXfrm>
    </dsp:sp>
    <dsp:sp modelId="{729E3707-EDD4-45AF-9872-109CB750C567}">
      <dsp:nvSpPr>
        <dsp:cNvPr id="0" name=""/>
        <dsp:cNvSpPr/>
      </dsp:nvSpPr>
      <dsp:spPr>
        <a:xfrm>
          <a:off x="4737087" y="0"/>
          <a:ext cx="4402335" cy="61721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rtl="0">
            <a:lnSpc>
              <a:spcPct val="90000"/>
            </a:lnSpc>
            <a:spcBef>
              <a:spcPct val="0"/>
            </a:spcBef>
            <a:spcAft>
              <a:spcPct val="35000"/>
            </a:spcAft>
            <a:buNone/>
          </a:pPr>
          <a:r>
            <a:rPr lang="en-US" sz="6500" kern="1200"/>
            <a:t>Thực hiện</a:t>
          </a:r>
        </a:p>
      </dsp:txBody>
      <dsp:txXfrm>
        <a:off x="4737087" y="0"/>
        <a:ext cx="4402335" cy="1851660"/>
      </dsp:txXfrm>
    </dsp:sp>
    <dsp:sp modelId="{CD699742-0367-4478-BC0E-18E4FA0D60E3}">
      <dsp:nvSpPr>
        <dsp:cNvPr id="0" name=""/>
        <dsp:cNvSpPr/>
      </dsp:nvSpPr>
      <dsp:spPr>
        <a:xfrm>
          <a:off x="5177321" y="1851810"/>
          <a:ext cx="3521868" cy="8991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rtl="0">
            <a:lnSpc>
              <a:spcPct val="90000"/>
            </a:lnSpc>
            <a:spcBef>
              <a:spcPct val="0"/>
            </a:spcBef>
            <a:spcAft>
              <a:spcPct val="35000"/>
            </a:spcAft>
            <a:buNone/>
          </a:pPr>
          <a:r>
            <a:rPr lang="en-US" sz="3300" kern="1200"/>
            <a:t>Phát triển, Sử dụng</a:t>
          </a:r>
        </a:p>
      </dsp:txBody>
      <dsp:txXfrm>
        <a:off x="5203656" y="1878145"/>
        <a:ext cx="3469198" cy="846488"/>
      </dsp:txXfrm>
    </dsp:sp>
    <dsp:sp modelId="{BB4D1FAB-0098-4A8E-9648-4B5FC3DE18AC}">
      <dsp:nvSpPr>
        <dsp:cNvPr id="0" name=""/>
        <dsp:cNvSpPr/>
      </dsp:nvSpPr>
      <dsp:spPr>
        <a:xfrm>
          <a:off x="5177321" y="2889300"/>
          <a:ext cx="3521868" cy="8991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rtl="0">
            <a:lnSpc>
              <a:spcPct val="90000"/>
            </a:lnSpc>
            <a:spcBef>
              <a:spcPct val="0"/>
            </a:spcBef>
            <a:spcAft>
              <a:spcPct val="35000"/>
            </a:spcAft>
            <a:buNone/>
          </a:pPr>
          <a:r>
            <a:rPr lang="en-US" sz="3300" kern="1200"/>
            <a:t>Phát triển</a:t>
          </a:r>
        </a:p>
      </dsp:txBody>
      <dsp:txXfrm>
        <a:off x="5203656" y="2915635"/>
        <a:ext cx="3469198" cy="846488"/>
      </dsp:txXfrm>
    </dsp:sp>
    <dsp:sp modelId="{54D07CCB-3F1C-4E99-9A19-DB06B7BE73ED}">
      <dsp:nvSpPr>
        <dsp:cNvPr id="0" name=""/>
        <dsp:cNvSpPr/>
      </dsp:nvSpPr>
      <dsp:spPr>
        <a:xfrm>
          <a:off x="5177321" y="3926791"/>
          <a:ext cx="3521868" cy="8991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rtl="0">
            <a:lnSpc>
              <a:spcPct val="90000"/>
            </a:lnSpc>
            <a:spcBef>
              <a:spcPct val="0"/>
            </a:spcBef>
            <a:spcAft>
              <a:spcPct val="35000"/>
            </a:spcAft>
            <a:buNone/>
          </a:pPr>
          <a:r>
            <a:rPr lang="en-US" sz="3300" kern="1200"/>
            <a:t>Phát triển, Sử dụng</a:t>
          </a:r>
        </a:p>
      </dsp:txBody>
      <dsp:txXfrm>
        <a:off x="5203656" y="3953126"/>
        <a:ext cx="3469198" cy="846488"/>
      </dsp:txXfrm>
    </dsp:sp>
    <dsp:sp modelId="{2799E6B7-5AA2-4E44-9BBA-C5BF0C1DABF2}">
      <dsp:nvSpPr>
        <dsp:cNvPr id="0" name=""/>
        <dsp:cNvSpPr/>
      </dsp:nvSpPr>
      <dsp:spPr>
        <a:xfrm>
          <a:off x="5177321" y="4964281"/>
          <a:ext cx="3521868" cy="8991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rtl="0">
            <a:lnSpc>
              <a:spcPct val="90000"/>
            </a:lnSpc>
            <a:spcBef>
              <a:spcPct val="0"/>
            </a:spcBef>
            <a:spcAft>
              <a:spcPct val="35000"/>
            </a:spcAft>
            <a:buNone/>
          </a:pPr>
          <a:r>
            <a:rPr lang="en-US" sz="3300" kern="1200"/>
            <a:t>Phát triển, Sử dụng</a:t>
          </a:r>
        </a:p>
      </dsp:txBody>
      <dsp:txXfrm>
        <a:off x="5203656" y="4990616"/>
        <a:ext cx="3469198" cy="8464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83E3EF-9769-4AD5-AD32-2E9E75AE389C}">
      <dsp:nvSpPr>
        <dsp:cNvPr id="0" name=""/>
        <dsp:cNvSpPr/>
      </dsp:nvSpPr>
      <dsp:spPr>
        <a:xfrm>
          <a:off x="8036" y="731155"/>
          <a:ext cx="2402085" cy="14412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Nhận yêu cầu đăng nhập</a:t>
          </a:r>
        </a:p>
      </dsp:txBody>
      <dsp:txXfrm>
        <a:off x="50249" y="773368"/>
        <a:ext cx="2317659" cy="1356825"/>
      </dsp:txXfrm>
    </dsp:sp>
    <dsp:sp modelId="{D8E1696F-DA30-4AF2-A103-D9B144089188}">
      <dsp:nvSpPr>
        <dsp:cNvPr id="0" name=""/>
        <dsp:cNvSpPr/>
      </dsp:nvSpPr>
      <dsp:spPr>
        <a:xfrm>
          <a:off x="2650331" y="1153922"/>
          <a:ext cx="509242" cy="5957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2650331" y="1273065"/>
        <a:ext cx="356469" cy="357431"/>
      </dsp:txXfrm>
    </dsp:sp>
    <dsp:sp modelId="{931513B7-AEC5-48E8-8006-E0D4E3D0E82C}">
      <dsp:nvSpPr>
        <dsp:cNvPr id="0" name=""/>
        <dsp:cNvSpPr/>
      </dsp:nvSpPr>
      <dsp:spPr>
        <a:xfrm>
          <a:off x="3370957" y="731155"/>
          <a:ext cx="2402085" cy="14412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Lọc, chuẩn hóa dữ liệu</a:t>
          </a:r>
        </a:p>
      </dsp:txBody>
      <dsp:txXfrm>
        <a:off x="3413170" y="773368"/>
        <a:ext cx="2317659" cy="1356825"/>
      </dsp:txXfrm>
    </dsp:sp>
    <dsp:sp modelId="{DCE1AAD5-8C4B-444E-85B5-41B6CB87E9E4}">
      <dsp:nvSpPr>
        <dsp:cNvPr id="0" name=""/>
        <dsp:cNvSpPr/>
      </dsp:nvSpPr>
      <dsp:spPr>
        <a:xfrm>
          <a:off x="6013251" y="1153922"/>
          <a:ext cx="509242" cy="5957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013251" y="1273065"/>
        <a:ext cx="356469" cy="357431"/>
      </dsp:txXfrm>
    </dsp:sp>
    <dsp:sp modelId="{00A3DA5D-6E62-4F9D-86FB-D61BDC327B9B}">
      <dsp:nvSpPr>
        <dsp:cNvPr id="0" name=""/>
        <dsp:cNvSpPr/>
      </dsp:nvSpPr>
      <dsp:spPr>
        <a:xfrm>
          <a:off x="6733877" y="731155"/>
          <a:ext cx="2402085" cy="14412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Tiến hành xác thực</a:t>
          </a:r>
        </a:p>
      </dsp:txBody>
      <dsp:txXfrm>
        <a:off x="6776090" y="773368"/>
        <a:ext cx="2317659" cy="1356825"/>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22.09.2021</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22.09.2021</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787954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1F8C0C-5812-497D-B352-B5908CC200C0}" type="slidenum">
              <a:rPr lang="ru-RU" smtClean="0"/>
              <a:t>11</a:t>
            </a:fld>
            <a:endParaRPr lang="ru-RU"/>
          </a:p>
        </p:txBody>
      </p:sp>
    </p:spTree>
    <p:extLst>
      <p:ext uri="{BB962C8B-B14F-4D97-AF65-F5344CB8AC3E}">
        <p14:creationId xmlns:p14="http://schemas.microsoft.com/office/powerpoint/2010/main" val="2312250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http://resources.infosecinstitute.com/14-popular-web-application-vulnerability-scanners/</a:t>
            </a:r>
          </a:p>
        </p:txBody>
      </p:sp>
      <p:sp>
        <p:nvSpPr>
          <p:cNvPr id="4" name="Slide Number Placeholder 3"/>
          <p:cNvSpPr>
            <a:spLocks noGrp="1"/>
          </p:cNvSpPr>
          <p:nvPr>
            <p:ph type="sldNum" sz="quarter" idx="10"/>
          </p:nvPr>
        </p:nvSpPr>
        <p:spPr/>
        <p:txBody>
          <a:bodyPr/>
          <a:lstStyle/>
          <a:p>
            <a:fld id="{391F8C0C-5812-497D-B352-B5908CC200C0}" type="slidenum">
              <a:rPr lang="ru-RU" smtClean="0"/>
              <a:t>24</a:t>
            </a:fld>
            <a:endParaRPr lang="ru-RU"/>
          </a:p>
        </p:txBody>
      </p:sp>
    </p:spTree>
    <p:extLst>
      <p:ext uri="{BB962C8B-B14F-4D97-AF65-F5344CB8AC3E}">
        <p14:creationId xmlns:p14="http://schemas.microsoft.com/office/powerpoint/2010/main" val="4180466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28</a:t>
            </a:fld>
            <a:endParaRPr lang="ru-RU"/>
          </a:p>
        </p:txBody>
      </p:sp>
    </p:spTree>
    <p:extLst>
      <p:ext uri="{BB962C8B-B14F-4D97-AF65-F5344CB8AC3E}">
        <p14:creationId xmlns:p14="http://schemas.microsoft.com/office/powerpoint/2010/main" val="1450128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https://www.sans.org/top25-software-errors/</a:t>
            </a:r>
          </a:p>
        </p:txBody>
      </p:sp>
      <p:sp>
        <p:nvSpPr>
          <p:cNvPr id="4" name="Slide Number Placeholder 3"/>
          <p:cNvSpPr>
            <a:spLocks noGrp="1"/>
          </p:cNvSpPr>
          <p:nvPr>
            <p:ph type="sldNum" sz="quarter" idx="10"/>
          </p:nvPr>
        </p:nvSpPr>
        <p:spPr/>
        <p:txBody>
          <a:bodyPr/>
          <a:lstStyle/>
          <a:p>
            <a:fld id="{391F8C0C-5812-497D-B352-B5908CC200C0}" type="slidenum">
              <a:rPr lang="ru-RU" smtClean="0"/>
              <a:t>31</a:t>
            </a:fld>
            <a:endParaRPr lang="ru-RU"/>
          </a:p>
        </p:txBody>
      </p:sp>
    </p:spTree>
    <p:extLst>
      <p:ext uri="{BB962C8B-B14F-4D97-AF65-F5344CB8AC3E}">
        <p14:creationId xmlns:p14="http://schemas.microsoft.com/office/powerpoint/2010/main" val="1175002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40</a:t>
            </a:fld>
            <a:endParaRPr lang="ru-RU"/>
          </a:p>
        </p:txBody>
      </p:sp>
    </p:spTree>
    <p:extLst>
      <p:ext uri="{BB962C8B-B14F-4D97-AF65-F5344CB8AC3E}">
        <p14:creationId xmlns:p14="http://schemas.microsoft.com/office/powerpoint/2010/main" val="1686830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a:t>Click to edit Master title style</a:t>
            </a:r>
            <a:r>
              <a:rPr lang="vi-VN" dirty="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a:t>http://www.corydoiron.com/wp-content/uploads/2012/11/Thank-You-Kids-.jpg</a:t>
            </a:r>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a:t>http://www.marketingyourpurpose.com/wp-content/uploads/2014/04/Thank-You.jpg</a:t>
            </a:r>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a:t>http://f.tqn.com/y/jobsearch/1/W/J/7/1/185275200.jpg</a:t>
            </a:r>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a:t>http://www.caridad.com/wp-content/uploads/2015/11/thankyou.jpg</a:t>
            </a:r>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a:t>http://www.emoticonswallpapers.com/images/thank-you/thank-you-glitter-pictures-010.jpg</a:t>
            </a:r>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56" r:id="rId5"/>
    <p:sldLayoutId id="2147483657" r:id="rId6"/>
    <p:sldLayoutId id="2147483658" r:id="rId7"/>
    <p:sldLayoutId id="2147483661" r:id="rId8"/>
    <p:sldLayoutId id="2147483662" r:id="rId9"/>
    <p:sldLayoutId id="2147483663" r:id="rId10"/>
    <p:sldLayoutId id="2147483664" r:id="rId11"/>
    <p:sldLayoutId id="2147483665" r:id="rId12"/>
    <p:sldLayoutId id="2147483650" r:id="rId13"/>
    <p:sldLayoutId id="2147483659" r:id="rId14"/>
    <p:sldLayoutId id="2147483653"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hyperlink" Target="http://www.techpanda.or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techpanda.org/" TargetMode="External"/><Relationship Id="rId2" Type="http://schemas.openxmlformats.org/officeDocument/2006/relationships/hyperlink" Target="https://longtndtcs2020.000webhostapp.com/"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a:t>CƠ SỞ AN TOÀN THÔNG TIN</a:t>
            </a:r>
          </a:p>
        </p:txBody>
      </p:sp>
      <p:sp>
        <p:nvSpPr>
          <p:cNvPr id="3" name="Subtitle 2"/>
          <p:cNvSpPr>
            <a:spLocks noGrp="1"/>
          </p:cNvSpPr>
          <p:nvPr>
            <p:ph type="subTitle" idx="1"/>
          </p:nvPr>
        </p:nvSpPr>
        <p:spPr/>
        <p:txBody>
          <a:bodyPr>
            <a:normAutofit/>
          </a:bodyPr>
          <a:lstStyle/>
          <a:p>
            <a:pPr>
              <a:tabLst>
                <a:tab pos="1881188" algn="l"/>
              </a:tabLst>
            </a:pPr>
            <a:r>
              <a:rPr lang="vi-VN"/>
              <a:t>Bài 8. An toàn phần mềm</a:t>
            </a: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CA1CE7-265F-4438-A278-A777B8D8B326}"/>
              </a:ext>
            </a:extLst>
          </p:cNvPr>
          <p:cNvPicPr/>
          <p:nvPr/>
        </p:nvPicPr>
        <p:blipFill>
          <a:blip r:embed="rId2"/>
          <a:stretch>
            <a:fillRect/>
          </a:stretch>
        </p:blipFill>
        <p:spPr>
          <a:xfrm>
            <a:off x="3494618" y="1178524"/>
            <a:ext cx="3633922" cy="1638404"/>
          </a:xfrm>
          <a:prstGeom prst="rect">
            <a:avLst/>
          </a:prstGeom>
        </p:spPr>
      </p:pic>
      <p:pic>
        <p:nvPicPr>
          <p:cNvPr id="8" name="Picture 7">
            <a:extLst>
              <a:ext uri="{FF2B5EF4-FFF2-40B4-BE49-F238E27FC236}">
                <a16:creationId xmlns:a16="http://schemas.microsoft.com/office/drawing/2014/main" id="{427CA36E-31EE-4C10-A5AC-93675EECD667}"/>
              </a:ext>
            </a:extLst>
          </p:cNvPr>
          <p:cNvPicPr/>
          <p:nvPr/>
        </p:nvPicPr>
        <p:blipFill>
          <a:blip r:embed="rId3"/>
          <a:stretch>
            <a:fillRect/>
          </a:stretch>
        </p:blipFill>
        <p:spPr>
          <a:xfrm>
            <a:off x="1118448" y="2971800"/>
            <a:ext cx="4752340" cy="3637915"/>
          </a:xfrm>
          <a:prstGeom prst="rect">
            <a:avLst/>
          </a:prstGeom>
        </p:spPr>
      </p:pic>
      <p:sp>
        <p:nvSpPr>
          <p:cNvPr id="3" name="Title 2"/>
          <p:cNvSpPr>
            <a:spLocks noGrp="1"/>
          </p:cNvSpPr>
          <p:nvPr>
            <p:ph type="title"/>
          </p:nvPr>
        </p:nvSpPr>
        <p:spPr/>
        <p:txBody>
          <a:bodyPr/>
          <a:lstStyle/>
          <a:p>
            <a:r>
              <a:rPr lang="vi-VN"/>
              <a:t>Cross-Site Scripting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a:p>
        </p:txBody>
      </p:sp>
      <p:sp>
        <p:nvSpPr>
          <p:cNvPr id="2" name="Rectangle 1">
            <a:extLst>
              <a:ext uri="{FF2B5EF4-FFF2-40B4-BE49-F238E27FC236}">
                <a16:creationId xmlns:a16="http://schemas.microsoft.com/office/drawing/2014/main" id="{01C2A95D-C8F0-4284-ACFD-516B0CA8450C}"/>
              </a:ext>
            </a:extLst>
          </p:cNvPr>
          <p:cNvSpPr/>
          <p:nvPr/>
        </p:nvSpPr>
        <p:spPr>
          <a:xfrm>
            <a:off x="762000" y="609600"/>
            <a:ext cx="4549579" cy="416524"/>
          </a:xfrm>
          <a:prstGeom prst="rect">
            <a:avLst/>
          </a:prstGeom>
        </p:spPr>
        <p:txBody>
          <a:bodyPr wrap="none">
            <a:spAutoFit/>
          </a:bodyPr>
          <a:lstStyle/>
          <a:p>
            <a:pPr algn="just">
              <a:lnSpc>
                <a:spcPct val="130000"/>
              </a:lnSpc>
            </a:pPr>
            <a:r>
              <a:rPr lang="en-US">
                <a:latin typeface="Times New Roman" panose="02020603050405020304" pitchFamily="18" charset="0"/>
                <a:ea typeface="Calibri" panose="020F0502020204030204" pitchFamily="34" charset="0"/>
              </a:rPr>
              <a:t>Truy cập trang web  </a:t>
            </a:r>
            <a:r>
              <a:rPr lang="en-US" u="sng">
                <a:solidFill>
                  <a:srgbClr val="0000FF"/>
                </a:solidFill>
                <a:latin typeface="Times New Roman" panose="02020603050405020304" pitchFamily="18" charset="0"/>
                <a:ea typeface="Calibri" panose="020F0502020204030204" pitchFamily="34" charset="0"/>
                <a:hlinkClick r:id="rId4"/>
              </a:rPr>
              <a:t>http://www.techpanda.org/</a:t>
            </a:r>
            <a:endParaRPr lang="en-US">
              <a:latin typeface="Times New Roman" panose="02020603050405020304" pitchFamily="18" charset="0"/>
              <a:ea typeface="Calibri" panose="020F0502020204030204" pitchFamily="34" charset="0"/>
            </a:endParaRPr>
          </a:p>
        </p:txBody>
      </p:sp>
      <p:pic>
        <p:nvPicPr>
          <p:cNvPr id="9" name="Picture 8">
            <a:extLst>
              <a:ext uri="{FF2B5EF4-FFF2-40B4-BE49-F238E27FC236}">
                <a16:creationId xmlns:a16="http://schemas.microsoft.com/office/drawing/2014/main" id="{3A257663-19E4-466C-8EDE-4AA3FCFF3D40}"/>
              </a:ext>
            </a:extLst>
          </p:cNvPr>
          <p:cNvPicPr/>
          <p:nvPr/>
        </p:nvPicPr>
        <p:blipFill>
          <a:blip r:embed="rId5"/>
          <a:stretch>
            <a:fillRect/>
          </a:stretch>
        </p:blipFill>
        <p:spPr>
          <a:xfrm>
            <a:off x="-68482" y="1063418"/>
            <a:ext cx="3515860" cy="1832182"/>
          </a:xfrm>
          <a:prstGeom prst="rect">
            <a:avLst/>
          </a:prstGeom>
        </p:spPr>
      </p:pic>
    </p:spTree>
    <p:extLst>
      <p:ext uri="{BB962C8B-B14F-4D97-AF65-F5344CB8AC3E}">
        <p14:creationId xmlns:p14="http://schemas.microsoft.com/office/powerpoint/2010/main" val="31110213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Cross-Site Scripting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a:p>
        </p:txBody>
      </p:sp>
      <p:pic>
        <p:nvPicPr>
          <p:cNvPr id="5" name="Picture 4">
            <a:extLst>
              <a:ext uri="{FF2B5EF4-FFF2-40B4-BE49-F238E27FC236}">
                <a16:creationId xmlns:a16="http://schemas.microsoft.com/office/drawing/2014/main" id="{3534E2FF-EB2D-4A66-B7D6-5B5EADD60C0B}"/>
              </a:ext>
            </a:extLst>
          </p:cNvPr>
          <p:cNvPicPr/>
          <p:nvPr/>
        </p:nvPicPr>
        <p:blipFill>
          <a:blip r:embed="rId3"/>
          <a:stretch>
            <a:fillRect/>
          </a:stretch>
        </p:blipFill>
        <p:spPr>
          <a:xfrm>
            <a:off x="1691640" y="914400"/>
            <a:ext cx="5760720" cy="2855595"/>
          </a:xfrm>
          <a:prstGeom prst="rect">
            <a:avLst/>
          </a:prstGeom>
        </p:spPr>
      </p:pic>
      <p:pic>
        <p:nvPicPr>
          <p:cNvPr id="6" name="Picture 5">
            <a:extLst>
              <a:ext uri="{FF2B5EF4-FFF2-40B4-BE49-F238E27FC236}">
                <a16:creationId xmlns:a16="http://schemas.microsoft.com/office/drawing/2014/main" id="{ECCA304B-171E-4DE0-9230-6B8187E5885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691640" y="4953000"/>
            <a:ext cx="5760720" cy="1370330"/>
          </a:xfrm>
          <a:prstGeom prst="rect">
            <a:avLst/>
          </a:prstGeom>
          <a:noFill/>
          <a:ln>
            <a:noFill/>
          </a:ln>
        </p:spPr>
      </p:pic>
      <p:sp>
        <p:nvSpPr>
          <p:cNvPr id="2" name="Rectangle 1">
            <a:extLst>
              <a:ext uri="{FF2B5EF4-FFF2-40B4-BE49-F238E27FC236}">
                <a16:creationId xmlns:a16="http://schemas.microsoft.com/office/drawing/2014/main" id="{8F1D88C5-17E2-42F7-8201-FF4671119459}"/>
              </a:ext>
            </a:extLst>
          </p:cNvPr>
          <p:cNvSpPr/>
          <p:nvPr/>
        </p:nvSpPr>
        <p:spPr>
          <a:xfrm>
            <a:off x="1691640" y="4114800"/>
            <a:ext cx="5760720" cy="646331"/>
          </a:xfrm>
          <a:prstGeom prst="rect">
            <a:avLst/>
          </a:prstGeom>
        </p:spPr>
        <p:txBody>
          <a:bodyPr wrap="square">
            <a:spAutoFit/>
          </a:bodyPr>
          <a:lstStyle/>
          <a:p>
            <a:r>
              <a:rPr lang="en-US">
                <a:latin typeface="Times New Roman" panose="02020603050405020304" pitchFamily="18" charset="0"/>
                <a:ea typeface="Calibri" panose="020F0502020204030204" pitchFamily="34" charset="0"/>
              </a:rPr>
              <a:t>Khi người dùng, hoặc nạn nhân click vào “XSSError”, phiên truy cập và địa chỉ IP sẽ được ghi đến tệp Logs.txt</a:t>
            </a:r>
            <a:endParaRPr lang="en-US"/>
          </a:p>
        </p:txBody>
      </p:sp>
    </p:spTree>
    <p:extLst>
      <p:ext uri="{BB962C8B-B14F-4D97-AF65-F5344CB8AC3E}">
        <p14:creationId xmlns:p14="http://schemas.microsoft.com/office/powerpoint/2010/main" val="42085054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Cross-Site Scripting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12</a:t>
            </a:fld>
            <a:endParaRPr lang="ru-RU"/>
          </a:p>
        </p:txBody>
      </p:sp>
      <p:pic>
        <p:nvPicPr>
          <p:cNvPr id="6" name="Picture 5">
            <a:extLst>
              <a:ext uri="{FF2B5EF4-FFF2-40B4-BE49-F238E27FC236}">
                <a16:creationId xmlns:a16="http://schemas.microsoft.com/office/drawing/2014/main" id="{B1864BD9-2379-4893-84C1-EEEAB4BC6D87}"/>
              </a:ext>
            </a:extLst>
          </p:cNvPr>
          <p:cNvPicPr/>
          <p:nvPr/>
        </p:nvPicPr>
        <p:blipFill>
          <a:blip r:embed="rId2"/>
          <a:stretch>
            <a:fillRect/>
          </a:stretch>
        </p:blipFill>
        <p:spPr>
          <a:xfrm>
            <a:off x="1295400" y="1006638"/>
            <a:ext cx="6002020" cy="5230674"/>
          </a:xfrm>
          <a:prstGeom prst="rect">
            <a:avLst/>
          </a:prstGeom>
        </p:spPr>
      </p:pic>
    </p:spTree>
    <p:extLst>
      <p:ext uri="{BB962C8B-B14F-4D97-AF65-F5344CB8AC3E}">
        <p14:creationId xmlns:p14="http://schemas.microsoft.com/office/powerpoint/2010/main" val="2237719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Cross-Site Scripting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a:p>
        </p:txBody>
      </p:sp>
      <p:pic>
        <p:nvPicPr>
          <p:cNvPr id="5" name="Picture 4">
            <a:extLst>
              <a:ext uri="{FF2B5EF4-FFF2-40B4-BE49-F238E27FC236}">
                <a16:creationId xmlns:a16="http://schemas.microsoft.com/office/drawing/2014/main" id="{732BAB47-70E1-4E93-87D1-885553E615F8}"/>
              </a:ext>
            </a:extLst>
          </p:cNvPr>
          <p:cNvPicPr/>
          <p:nvPr/>
        </p:nvPicPr>
        <p:blipFill>
          <a:blip r:embed="rId2"/>
          <a:stretch>
            <a:fillRect/>
          </a:stretch>
        </p:blipFill>
        <p:spPr>
          <a:xfrm>
            <a:off x="1736408" y="1347568"/>
            <a:ext cx="5671184" cy="4162864"/>
          </a:xfrm>
          <a:prstGeom prst="rect">
            <a:avLst/>
          </a:prstGeom>
        </p:spPr>
      </p:pic>
    </p:spTree>
    <p:extLst>
      <p:ext uri="{BB962C8B-B14F-4D97-AF65-F5344CB8AC3E}">
        <p14:creationId xmlns:p14="http://schemas.microsoft.com/office/powerpoint/2010/main" val="27790580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normAutofit/>
          </a:bodyPr>
          <a:lstStyle/>
          <a:p>
            <a:pPr>
              <a:buFont typeface="Wingdings" pitchFamily="2" charset="2"/>
              <a:buChar char="q"/>
            </a:pPr>
            <a:r>
              <a:rPr lang="vi-VN" b="1"/>
              <a:t>Kịch bản tấn công XSS điển hình:</a:t>
            </a:r>
          </a:p>
          <a:p>
            <a:r>
              <a:rPr lang="vi-VN"/>
              <a:t>Tạo URL chứa script và gửi cho nạn nhân</a:t>
            </a:r>
          </a:p>
          <a:p>
            <a:r>
              <a:rPr lang="vi-VN"/>
              <a:t>Nạn nhân mở URL và script được thực thi</a:t>
            </a:r>
          </a:p>
        </p:txBody>
      </p:sp>
      <p:sp>
        <p:nvSpPr>
          <p:cNvPr id="2" name="Title 1"/>
          <p:cNvSpPr>
            <a:spLocks noGrp="1"/>
          </p:cNvSpPr>
          <p:nvPr>
            <p:ph type="title"/>
          </p:nvPr>
        </p:nvSpPr>
        <p:spPr/>
        <p:txBody>
          <a:bodyPr/>
          <a:lstStyle/>
          <a:p>
            <a:r>
              <a:rPr lang="en-US"/>
              <a:t>Cross-Site Scripting</a:t>
            </a:r>
          </a:p>
        </p:txBody>
      </p:sp>
      <p:sp>
        <p:nvSpPr>
          <p:cNvPr id="3" name="Slide Number Placeholder 2"/>
          <p:cNvSpPr>
            <a:spLocks noGrp="1"/>
          </p:cNvSpPr>
          <p:nvPr>
            <p:ph type="sldNum" sz="quarter" idx="12"/>
          </p:nvPr>
        </p:nvSpPr>
        <p:spPr/>
        <p:txBody>
          <a:bodyPr/>
          <a:lstStyle/>
          <a:p>
            <a:fld id="{3E15BD7C-E074-4D4A-84C3-500EE5B9C190}" type="slidenum">
              <a:rPr lang="ru-RU" smtClean="0"/>
              <a:pPr/>
              <a:t>14</a:t>
            </a:fld>
            <a:endParaRPr lang="ru-RU"/>
          </a:p>
        </p:txBody>
      </p:sp>
    </p:spTree>
    <p:extLst>
      <p:ext uri="{BB962C8B-B14F-4D97-AF65-F5344CB8AC3E}">
        <p14:creationId xmlns:p14="http://schemas.microsoft.com/office/powerpoint/2010/main" val="17558349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normAutofit/>
          </a:bodyPr>
          <a:lstStyle/>
          <a:p>
            <a:pPr>
              <a:buFont typeface="Wingdings" pitchFamily="2" charset="2"/>
              <a:buChar char="q"/>
            </a:pPr>
            <a:r>
              <a:rPr lang="vi-VN" b="1"/>
              <a:t>Phòng chống XSS</a:t>
            </a:r>
          </a:p>
          <a:p>
            <a:r>
              <a:rPr lang="vi-VN"/>
              <a:t>Lọc dữ liệu đầu vào: sử dụng các bộ lọc có sẵn hoặc tự xây dựng</a:t>
            </a:r>
          </a:p>
          <a:p>
            <a:r>
              <a:rPr lang="vi-VN"/>
              <a:t>Kiểm thử: Acunetix Web Vulnerabilty Scanner, Grabber, ...</a:t>
            </a:r>
          </a:p>
          <a:p>
            <a:r>
              <a:rPr lang="vi-VN"/>
              <a:t>Người dùng không mở các đường link từ những nguồn không đáng tin cậy</a:t>
            </a:r>
          </a:p>
        </p:txBody>
      </p:sp>
      <p:sp>
        <p:nvSpPr>
          <p:cNvPr id="2" name="Title 1"/>
          <p:cNvSpPr>
            <a:spLocks noGrp="1"/>
          </p:cNvSpPr>
          <p:nvPr>
            <p:ph type="title"/>
          </p:nvPr>
        </p:nvSpPr>
        <p:spPr/>
        <p:txBody>
          <a:bodyPr/>
          <a:lstStyle/>
          <a:p>
            <a:r>
              <a:rPr lang="en-US"/>
              <a:t>Cross-Site Scripting</a:t>
            </a:r>
          </a:p>
        </p:txBody>
      </p:sp>
      <p:sp>
        <p:nvSpPr>
          <p:cNvPr id="3" name="Slide Number Placeholder 2"/>
          <p:cNvSpPr>
            <a:spLocks noGrp="1"/>
          </p:cNvSpPr>
          <p:nvPr>
            <p:ph type="sldNum" sz="quarter" idx="12"/>
          </p:nvPr>
        </p:nvSpPr>
        <p:spPr/>
        <p:txBody>
          <a:bodyPr/>
          <a:lstStyle/>
          <a:p>
            <a:fld id="{3E15BD7C-E074-4D4A-84C3-500EE5B9C190}" type="slidenum">
              <a:rPr lang="ru-RU" smtClean="0"/>
              <a:pPr/>
              <a:t>15</a:t>
            </a:fld>
            <a:endParaRPr lang="ru-RU"/>
          </a:p>
        </p:txBody>
      </p:sp>
    </p:spTree>
    <p:extLst>
      <p:ext uri="{BB962C8B-B14F-4D97-AF65-F5344CB8AC3E}">
        <p14:creationId xmlns:p14="http://schemas.microsoft.com/office/powerpoint/2010/main" val="33596095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spcBef>
                <a:spcPts val="1200"/>
              </a:spcBef>
              <a:spcAft>
                <a:spcPts val="1200"/>
              </a:spcAft>
            </a:pPr>
            <a:r>
              <a:rPr lang="vi-VN" b="1"/>
              <a:t>Khái niệm</a:t>
            </a:r>
            <a:r>
              <a:rPr lang="vi-VN"/>
              <a:t>: Lỗ hổng SQL Injection là lỗ hổng cho phép những kẻ tấn công lợi dụng lỗ hổng của việc kiểm tra dữ liệu đầu vào trong các ứng dụng web và các thông báo lỗi của hệ quản trị cơ sở dữ liệu trả về để inject (tiêm vào) và thi hành các câu lệnh SQL một cách trái phép</a:t>
            </a:r>
          </a:p>
        </p:txBody>
      </p:sp>
      <p:sp>
        <p:nvSpPr>
          <p:cNvPr id="3" name="Title 2"/>
          <p:cNvSpPr>
            <a:spLocks noGrp="1"/>
          </p:cNvSpPr>
          <p:nvPr>
            <p:ph type="title"/>
          </p:nvPr>
        </p:nvSpPr>
        <p:spPr/>
        <p:txBody>
          <a:bodyPr/>
          <a:lstStyle/>
          <a:p>
            <a:r>
              <a:rPr lang="vi-VN"/>
              <a:t>SQL Injection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a:p>
        </p:txBody>
      </p:sp>
    </p:spTree>
    <p:extLst>
      <p:ext uri="{BB962C8B-B14F-4D97-AF65-F5344CB8AC3E}">
        <p14:creationId xmlns:p14="http://schemas.microsoft.com/office/powerpoint/2010/main" val="18559698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SQL Injection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a:p>
        </p:txBody>
      </p:sp>
      <p:pic>
        <p:nvPicPr>
          <p:cNvPr id="7" name="Picture 6">
            <a:extLst>
              <a:ext uri="{FF2B5EF4-FFF2-40B4-BE49-F238E27FC236}">
                <a16:creationId xmlns:a16="http://schemas.microsoft.com/office/drawing/2014/main" id="{A0E86FA3-9AD9-4795-9F80-D5C4FF74CCF8}"/>
              </a:ext>
            </a:extLst>
          </p:cNvPr>
          <p:cNvPicPr/>
          <p:nvPr/>
        </p:nvPicPr>
        <p:blipFill>
          <a:blip r:embed="rId2"/>
          <a:stretch>
            <a:fillRect/>
          </a:stretch>
        </p:blipFill>
        <p:spPr>
          <a:xfrm>
            <a:off x="1014804" y="1447800"/>
            <a:ext cx="7062396" cy="2565400"/>
          </a:xfrm>
          <a:prstGeom prst="rect">
            <a:avLst/>
          </a:prstGeom>
        </p:spPr>
      </p:pic>
      <p:sp>
        <p:nvSpPr>
          <p:cNvPr id="2" name="Rectangle 1">
            <a:extLst>
              <a:ext uri="{FF2B5EF4-FFF2-40B4-BE49-F238E27FC236}">
                <a16:creationId xmlns:a16="http://schemas.microsoft.com/office/drawing/2014/main" id="{796813EE-FD4C-42A9-9C5C-D80D37D35DE4}"/>
              </a:ext>
            </a:extLst>
          </p:cNvPr>
          <p:cNvSpPr/>
          <p:nvPr/>
        </p:nvSpPr>
        <p:spPr>
          <a:xfrm>
            <a:off x="1014804" y="4343400"/>
            <a:ext cx="7114392" cy="646331"/>
          </a:xfrm>
          <a:prstGeom prst="rect">
            <a:avLst/>
          </a:prstGeom>
        </p:spPr>
        <p:txBody>
          <a:bodyPr wrap="square">
            <a:spAutoFit/>
          </a:bodyPr>
          <a:lstStyle/>
          <a:p>
            <a:r>
              <a:rPr lang="en-US" err="1">
                <a:latin typeface="Times New Roman" panose="02020603050405020304" pitchFamily="18" charset="0"/>
                <a:ea typeface="Calibri" panose="020F0502020204030204" pitchFamily="34" charset="0"/>
              </a:rPr>
              <a:t>Duyệt</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lần</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lượt</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các</a:t>
            </a:r>
            <a:r>
              <a:rPr lang="en-US">
                <a:latin typeface="Times New Roman" panose="02020603050405020304" pitchFamily="18" charset="0"/>
                <a:ea typeface="Calibri" panose="020F0502020204030204" pitchFamily="34" charset="0"/>
              </a:rPr>
              <a:t> tab </a:t>
            </a:r>
            <a:r>
              <a:rPr lang="en-US" err="1">
                <a:latin typeface="Times New Roman" panose="02020603050405020304" pitchFamily="18" charset="0"/>
                <a:ea typeface="Calibri" panose="020F0502020204030204" pitchFamily="34" charset="0"/>
              </a:rPr>
              <a:t>xem</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có</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gì</a:t>
            </a:r>
            <a:r>
              <a:rPr lang="en-US">
                <a:latin typeface="Times New Roman" panose="02020603050405020304" pitchFamily="18" charset="0"/>
                <a:ea typeface="Calibri" panose="020F0502020204030204" pitchFamily="34" charset="0"/>
              </a:rPr>
              <a:t> đặc biệt? </a:t>
            </a:r>
            <a:r>
              <a:rPr lang="en-US" err="1">
                <a:latin typeface="Times New Roman" panose="02020603050405020304" pitchFamily="18" charset="0"/>
                <a:ea typeface="Calibri" panose="020F0502020204030204" pitchFamily="34" charset="0"/>
              </a:rPr>
              <a:t>tại</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mục</a:t>
            </a:r>
            <a:r>
              <a:rPr lang="en-US">
                <a:latin typeface="Times New Roman" panose="02020603050405020304" pitchFamily="18" charset="0"/>
                <a:ea typeface="Calibri" panose="020F0502020204030204" pitchFamily="34" charset="0"/>
              </a:rPr>
              <a:t> “Uploads” </a:t>
            </a:r>
            <a:r>
              <a:rPr lang="en-US" err="1">
                <a:latin typeface="Times New Roman" panose="02020603050405020304" pitchFamily="18" charset="0"/>
                <a:ea typeface="Calibri" panose="020F0502020204030204" pitchFamily="34" charset="0"/>
              </a:rPr>
              <a:t>bị</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hạn</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chế</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thêm</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đối</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với</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người</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dùng</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quản</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trị</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cấp</a:t>
            </a:r>
            <a:r>
              <a:rPr lang="en-US">
                <a:latin typeface="Times New Roman" panose="02020603050405020304" pitchFamily="18" charset="0"/>
                <a:ea typeface="Calibri" panose="020F0502020204030204" pitchFamily="34" charset="0"/>
              </a:rPr>
              <a:t> </a:t>
            </a:r>
            <a:r>
              <a:rPr lang="en-US" err="1">
                <a:latin typeface="Times New Roman" panose="02020603050405020304" pitchFamily="18" charset="0"/>
                <a:ea typeface="Calibri" panose="020F0502020204030204" pitchFamily="34" charset="0"/>
              </a:rPr>
              <a:t>cao</a:t>
            </a:r>
            <a:r>
              <a:rPr lang="en-US">
                <a:latin typeface="Times New Roman" panose="02020603050405020304" pitchFamily="18" charset="0"/>
                <a:ea typeface="Calibri" panose="020F0502020204030204" pitchFamily="34" charset="0"/>
              </a:rPr>
              <a:t> (Super admin). </a:t>
            </a:r>
            <a:endParaRPr lang="en-US"/>
          </a:p>
        </p:txBody>
      </p:sp>
    </p:spTree>
    <p:extLst>
      <p:ext uri="{BB962C8B-B14F-4D97-AF65-F5344CB8AC3E}">
        <p14:creationId xmlns:p14="http://schemas.microsoft.com/office/powerpoint/2010/main" val="972308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SQL Injection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a:p>
        </p:txBody>
      </p:sp>
      <p:sp>
        <p:nvSpPr>
          <p:cNvPr id="2" name="Rectangle 1">
            <a:extLst>
              <a:ext uri="{FF2B5EF4-FFF2-40B4-BE49-F238E27FC236}">
                <a16:creationId xmlns:a16="http://schemas.microsoft.com/office/drawing/2014/main" id="{796813EE-FD4C-42A9-9C5C-D80D37D35DE4}"/>
              </a:ext>
            </a:extLst>
          </p:cNvPr>
          <p:cNvSpPr/>
          <p:nvPr/>
        </p:nvSpPr>
        <p:spPr>
          <a:xfrm>
            <a:off x="1014804" y="4343400"/>
            <a:ext cx="7114392" cy="646331"/>
          </a:xfrm>
          <a:prstGeom prst="rect">
            <a:avLst/>
          </a:prstGeom>
        </p:spPr>
        <p:txBody>
          <a:bodyPr wrap="square">
            <a:spAutoFit/>
          </a:bodyPr>
          <a:lstStyle/>
          <a:p>
            <a:r>
              <a:rPr lang="en-US"/>
              <a:t>Thêm id cần thực hiện dò tìm từ (1-100), thực hiện tấn công dò tìm id của tài khoản Superadmin</a:t>
            </a:r>
          </a:p>
        </p:txBody>
      </p:sp>
      <p:pic>
        <p:nvPicPr>
          <p:cNvPr id="6" name="Picture 5">
            <a:extLst>
              <a:ext uri="{FF2B5EF4-FFF2-40B4-BE49-F238E27FC236}">
                <a16:creationId xmlns:a16="http://schemas.microsoft.com/office/drawing/2014/main" id="{D3BAB7CC-F0B8-4326-BC69-491EA53A50F8}"/>
              </a:ext>
            </a:extLst>
          </p:cNvPr>
          <p:cNvPicPr/>
          <p:nvPr/>
        </p:nvPicPr>
        <p:blipFill>
          <a:blip r:embed="rId2"/>
          <a:stretch>
            <a:fillRect/>
          </a:stretch>
        </p:blipFill>
        <p:spPr>
          <a:xfrm>
            <a:off x="862404" y="917809"/>
            <a:ext cx="7419192" cy="3193582"/>
          </a:xfrm>
          <a:prstGeom prst="rect">
            <a:avLst/>
          </a:prstGeom>
        </p:spPr>
      </p:pic>
    </p:spTree>
    <p:extLst>
      <p:ext uri="{BB962C8B-B14F-4D97-AF65-F5344CB8AC3E}">
        <p14:creationId xmlns:p14="http://schemas.microsoft.com/office/powerpoint/2010/main" val="7813221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9154F1-E5AB-49EC-9A16-DC57B09F91FD}"/>
              </a:ext>
            </a:extLst>
          </p:cNvPr>
          <p:cNvSpPr/>
          <p:nvPr/>
        </p:nvSpPr>
        <p:spPr>
          <a:xfrm>
            <a:off x="860425" y="2392681"/>
            <a:ext cx="4876800" cy="12191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vi-VN"/>
              <a:t>SQL Injection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19</a:t>
            </a:fld>
            <a:endParaRPr lang="ru-RU"/>
          </a:p>
        </p:txBody>
      </p:sp>
      <p:pic>
        <p:nvPicPr>
          <p:cNvPr id="10" name="Picture 9">
            <a:extLst>
              <a:ext uri="{FF2B5EF4-FFF2-40B4-BE49-F238E27FC236}">
                <a16:creationId xmlns:a16="http://schemas.microsoft.com/office/drawing/2014/main" id="{6A0293ED-E474-4EC8-A2A7-7B0EC09FBD96}"/>
              </a:ext>
            </a:extLst>
          </p:cNvPr>
          <p:cNvPicPr/>
          <p:nvPr/>
        </p:nvPicPr>
        <p:blipFill>
          <a:blip r:embed="rId2"/>
          <a:stretch>
            <a:fillRect/>
          </a:stretch>
        </p:blipFill>
        <p:spPr>
          <a:xfrm>
            <a:off x="838200" y="838200"/>
            <a:ext cx="7315200" cy="5604414"/>
          </a:xfrm>
          <a:prstGeom prst="rect">
            <a:avLst/>
          </a:prstGeom>
          <a:solidFill>
            <a:schemeClr val="accent6"/>
          </a:solidFill>
        </p:spPr>
      </p:pic>
      <p:sp>
        <p:nvSpPr>
          <p:cNvPr id="11" name="Rectangle 10">
            <a:extLst>
              <a:ext uri="{FF2B5EF4-FFF2-40B4-BE49-F238E27FC236}">
                <a16:creationId xmlns:a16="http://schemas.microsoft.com/office/drawing/2014/main" id="{E98FB528-BEED-49E0-A5B5-F2A4E314FF46}"/>
              </a:ext>
            </a:extLst>
          </p:cNvPr>
          <p:cNvSpPr/>
          <p:nvPr/>
        </p:nvSpPr>
        <p:spPr>
          <a:xfrm>
            <a:off x="860425" y="2410462"/>
            <a:ext cx="6530975" cy="121919"/>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7849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828826014"/>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SQL Injection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20</a:t>
            </a:fld>
            <a:endParaRPr lang="ru-RU"/>
          </a:p>
        </p:txBody>
      </p:sp>
      <p:pic>
        <p:nvPicPr>
          <p:cNvPr id="7" name="Picture 6">
            <a:extLst>
              <a:ext uri="{FF2B5EF4-FFF2-40B4-BE49-F238E27FC236}">
                <a16:creationId xmlns:a16="http://schemas.microsoft.com/office/drawing/2014/main" id="{54FC3204-AA31-4217-BA42-CF49B2559EB3}"/>
              </a:ext>
            </a:extLst>
          </p:cNvPr>
          <p:cNvPicPr/>
          <p:nvPr/>
        </p:nvPicPr>
        <p:blipFill>
          <a:blip r:embed="rId2"/>
          <a:stretch>
            <a:fillRect/>
          </a:stretch>
        </p:blipFill>
        <p:spPr>
          <a:xfrm>
            <a:off x="914400" y="838200"/>
            <a:ext cx="7315200" cy="3508946"/>
          </a:xfrm>
          <a:prstGeom prst="rect">
            <a:avLst/>
          </a:prstGeom>
        </p:spPr>
      </p:pic>
    </p:spTree>
    <p:extLst>
      <p:ext uri="{BB962C8B-B14F-4D97-AF65-F5344CB8AC3E}">
        <p14:creationId xmlns:p14="http://schemas.microsoft.com/office/powerpoint/2010/main" val="2132671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SQL Injection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21</a:t>
            </a:fld>
            <a:endParaRPr lang="ru-RU"/>
          </a:p>
        </p:txBody>
      </p:sp>
      <p:pic>
        <p:nvPicPr>
          <p:cNvPr id="7" name="Picture 6">
            <a:extLst>
              <a:ext uri="{FF2B5EF4-FFF2-40B4-BE49-F238E27FC236}">
                <a16:creationId xmlns:a16="http://schemas.microsoft.com/office/drawing/2014/main" id="{CDE54231-6B0B-4261-A42C-D097473F7376}"/>
              </a:ext>
            </a:extLst>
          </p:cNvPr>
          <p:cNvPicPr/>
          <p:nvPr/>
        </p:nvPicPr>
        <p:blipFill>
          <a:blip r:embed="rId2"/>
          <a:stretch>
            <a:fillRect/>
          </a:stretch>
        </p:blipFill>
        <p:spPr>
          <a:xfrm>
            <a:off x="914400" y="914400"/>
            <a:ext cx="7471422" cy="2800986"/>
          </a:xfrm>
          <a:prstGeom prst="rect">
            <a:avLst/>
          </a:prstGeom>
        </p:spPr>
      </p:pic>
      <p:pic>
        <p:nvPicPr>
          <p:cNvPr id="8" name="Picture 7">
            <a:extLst>
              <a:ext uri="{FF2B5EF4-FFF2-40B4-BE49-F238E27FC236}">
                <a16:creationId xmlns:a16="http://schemas.microsoft.com/office/drawing/2014/main" id="{2BAE7418-F699-41A0-BD01-12702EEAA8BD}"/>
              </a:ext>
            </a:extLst>
          </p:cNvPr>
          <p:cNvPicPr/>
          <p:nvPr/>
        </p:nvPicPr>
        <p:blipFill>
          <a:blip r:embed="rId3"/>
          <a:stretch>
            <a:fillRect/>
          </a:stretch>
        </p:blipFill>
        <p:spPr>
          <a:xfrm>
            <a:off x="905256" y="3803678"/>
            <a:ext cx="5029200" cy="2768554"/>
          </a:xfrm>
          <a:prstGeom prst="rect">
            <a:avLst/>
          </a:prstGeom>
        </p:spPr>
      </p:pic>
    </p:spTree>
    <p:extLst>
      <p:ext uri="{BB962C8B-B14F-4D97-AF65-F5344CB8AC3E}">
        <p14:creationId xmlns:p14="http://schemas.microsoft.com/office/powerpoint/2010/main" val="40371970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SQL Injection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22</a:t>
            </a:fld>
            <a:endParaRPr lang="ru-RU"/>
          </a:p>
        </p:txBody>
      </p:sp>
      <p:pic>
        <p:nvPicPr>
          <p:cNvPr id="7" name="Picture 6">
            <a:extLst>
              <a:ext uri="{FF2B5EF4-FFF2-40B4-BE49-F238E27FC236}">
                <a16:creationId xmlns:a16="http://schemas.microsoft.com/office/drawing/2014/main" id="{3ED59805-0FE4-4686-8F47-B5D95898ECE0}"/>
              </a:ext>
            </a:extLst>
          </p:cNvPr>
          <p:cNvPicPr/>
          <p:nvPr/>
        </p:nvPicPr>
        <p:blipFill>
          <a:blip r:embed="rId2"/>
          <a:stretch>
            <a:fillRect/>
          </a:stretch>
        </p:blipFill>
        <p:spPr>
          <a:xfrm>
            <a:off x="1295400" y="730804"/>
            <a:ext cx="6553200" cy="5441396"/>
          </a:xfrm>
          <a:prstGeom prst="rect">
            <a:avLst/>
          </a:prstGeom>
        </p:spPr>
      </p:pic>
      <p:sp>
        <p:nvSpPr>
          <p:cNvPr id="5" name="Rectangle 4">
            <a:extLst>
              <a:ext uri="{FF2B5EF4-FFF2-40B4-BE49-F238E27FC236}">
                <a16:creationId xmlns:a16="http://schemas.microsoft.com/office/drawing/2014/main" id="{F25AB146-DDA0-4283-9142-97C8196542AB}"/>
              </a:ext>
            </a:extLst>
          </p:cNvPr>
          <p:cNvSpPr/>
          <p:nvPr/>
        </p:nvSpPr>
        <p:spPr>
          <a:xfrm>
            <a:off x="1143000" y="6336268"/>
            <a:ext cx="6934200" cy="369332"/>
          </a:xfrm>
          <a:prstGeom prst="rect">
            <a:avLst/>
          </a:prstGeom>
        </p:spPr>
        <p:txBody>
          <a:bodyPr wrap="square">
            <a:spAutoFit/>
          </a:bodyPr>
          <a:lstStyle/>
          <a:p>
            <a:r>
              <a:rPr lang="en-US">
                <a:latin typeface="Times New Roman" panose="02020603050405020304" pitchFamily="18" charset="0"/>
                <a:ea typeface="Calibri" panose="020F0502020204030204" pitchFamily="34" charset="0"/>
              </a:rPr>
              <a:t>Chỉnh sửa trường user=34332(admin) thành user= 86575 (super admin)</a:t>
            </a:r>
            <a:endParaRPr lang="en-US"/>
          </a:p>
        </p:txBody>
      </p:sp>
    </p:spTree>
    <p:extLst>
      <p:ext uri="{BB962C8B-B14F-4D97-AF65-F5344CB8AC3E}">
        <p14:creationId xmlns:p14="http://schemas.microsoft.com/office/powerpoint/2010/main" val="12614253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SQL Injection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23</a:t>
            </a:fld>
            <a:endParaRPr lang="ru-RU"/>
          </a:p>
        </p:txBody>
      </p:sp>
      <p:pic>
        <p:nvPicPr>
          <p:cNvPr id="6" name="Picture 5">
            <a:extLst>
              <a:ext uri="{FF2B5EF4-FFF2-40B4-BE49-F238E27FC236}">
                <a16:creationId xmlns:a16="http://schemas.microsoft.com/office/drawing/2014/main" id="{98F991DB-4562-4099-A64D-D6C9EABDF705}"/>
              </a:ext>
            </a:extLst>
          </p:cNvPr>
          <p:cNvPicPr/>
          <p:nvPr/>
        </p:nvPicPr>
        <p:blipFill>
          <a:blip r:embed="rId2"/>
          <a:stretch>
            <a:fillRect/>
          </a:stretch>
        </p:blipFill>
        <p:spPr>
          <a:xfrm>
            <a:off x="1600200" y="838200"/>
            <a:ext cx="5943600" cy="2221230"/>
          </a:xfrm>
          <a:prstGeom prst="rect">
            <a:avLst/>
          </a:prstGeom>
        </p:spPr>
      </p:pic>
      <p:pic>
        <p:nvPicPr>
          <p:cNvPr id="8" name="Picture 7">
            <a:extLst>
              <a:ext uri="{FF2B5EF4-FFF2-40B4-BE49-F238E27FC236}">
                <a16:creationId xmlns:a16="http://schemas.microsoft.com/office/drawing/2014/main" id="{439769FE-3E01-4D86-8B23-EF28634C9EDA}"/>
              </a:ext>
            </a:extLst>
          </p:cNvPr>
          <p:cNvPicPr/>
          <p:nvPr/>
        </p:nvPicPr>
        <p:blipFill>
          <a:blip r:embed="rId3"/>
          <a:stretch>
            <a:fillRect/>
          </a:stretch>
        </p:blipFill>
        <p:spPr>
          <a:xfrm>
            <a:off x="1600200" y="3429000"/>
            <a:ext cx="5943600" cy="3031490"/>
          </a:xfrm>
          <a:prstGeom prst="rect">
            <a:avLst/>
          </a:prstGeom>
        </p:spPr>
      </p:pic>
    </p:spTree>
    <p:extLst>
      <p:ext uri="{BB962C8B-B14F-4D97-AF65-F5344CB8AC3E}">
        <p14:creationId xmlns:p14="http://schemas.microsoft.com/office/powerpoint/2010/main" val="3638950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vi-VN" b="1"/>
              <a:t>Phòng chống SQL Injection</a:t>
            </a:r>
          </a:p>
          <a:p>
            <a:r>
              <a:rPr lang="vi-VN"/>
              <a:t>Lọc dữ liệu đầu vào: sử dụng các bộ lọc có sẵn hoặc tự xây dựng</a:t>
            </a:r>
            <a:endParaRPr lang="en-US"/>
          </a:p>
          <a:p>
            <a:r>
              <a:rPr lang="vi-VN"/>
              <a:t>Kiểm thử: Acunetix Web Vulnerabilty Scanner, Grabber, ...</a:t>
            </a:r>
          </a:p>
          <a:p>
            <a:endParaRPr lang="en-US"/>
          </a:p>
        </p:txBody>
      </p:sp>
      <p:sp>
        <p:nvSpPr>
          <p:cNvPr id="3" name="Title 2"/>
          <p:cNvSpPr>
            <a:spLocks noGrp="1"/>
          </p:cNvSpPr>
          <p:nvPr>
            <p:ph type="title"/>
          </p:nvPr>
        </p:nvSpPr>
        <p:spPr/>
        <p:txBody>
          <a:bodyPr/>
          <a:lstStyle/>
          <a:p>
            <a:r>
              <a:rPr lang="en-US"/>
              <a:t>SQL Injection</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a:p>
        </p:txBody>
      </p:sp>
    </p:spTree>
    <p:extLst>
      <p:ext uri="{BB962C8B-B14F-4D97-AF65-F5344CB8AC3E}">
        <p14:creationId xmlns:p14="http://schemas.microsoft.com/office/powerpoint/2010/main" val="15748453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466725" indent="-466725">
              <a:buFont typeface="+mj-lt"/>
              <a:buAutoNum type="arabicPeriod"/>
            </a:pPr>
            <a:r>
              <a:rPr lang="vi-VN"/>
              <a:t>Nguyễn Tuấn Anh, Hoàng Thanh Nam, </a:t>
            </a:r>
            <a:r>
              <a:rPr lang="vi-VN" b="1"/>
              <a:t>Xây dựng ứng dụng web an toàn</a:t>
            </a:r>
            <a:r>
              <a:rPr lang="vi-VN"/>
              <a:t>, Học viện KTMM, 2013</a:t>
            </a:r>
          </a:p>
          <a:p>
            <a:pPr marL="466725" indent="-466725">
              <a:buFont typeface="+mj-lt"/>
              <a:buAutoNum type="arabicPeriod"/>
            </a:pPr>
            <a:r>
              <a:rPr lang="en-US"/>
              <a:t>Zalewski</a:t>
            </a:r>
            <a:r>
              <a:rPr lang="vi-VN"/>
              <a:t>,</a:t>
            </a:r>
            <a:r>
              <a:rPr lang="en-US"/>
              <a:t> </a:t>
            </a:r>
            <a:r>
              <a:rPr lang="en-US" b="1"/>
              <a:t>The Tangled Web. A Guide to Securing Modern Web Applications</a:t>
            </a:r>
            <a:r>
              <a:rPr lang="vi-VN"/>
              <a:t>, No Starch Press, </a:t>
            </a:r>
            <a:r>
              <a:rPr lang="en-US"/>
              <a:t>2011</a:t>
            </a:r>
            <a:endParaRPr lang="vi-VN"/>
          </a:p>
          <a:p>
            <a:pPr marL="466725" indent="-466725">
              <a:buFont typeface="+mj-lt"/>
              <a:buAutoNum type="arabicPeriod"/>
            </a:pPr>
            <a:r>
              <a:rPr lang="en-US"/>
              <a:t>Ryan Barnett</a:t>
            </a:r>
            <a:r>
              <a:rPr lang="vi-VN"/>
              <a:t>, </a:t>
            </a:r>
            <a:r>
              <a:rPr lang="vi-VN" b="1"/>
              <a:t>Preventing Web Attacks with Apache</a:t>
            </a:r>
            <a:r>
              <a:rPr lang="vi-VN"/>
              <a:t>, Addison Wesley, 2006</a:t>
            </a:r>
            <a:endParaRPr lang="en-US"/>
          </a:p>
        </p:txBody>
      </p:sp>
      <p:sp>
        <p:nvSpPr>
          <p:cNvPr id="3" name="Title 2"/>
          <p:cNvSpPr>
            <a:spLocks noGrp="1"/>
          </p:cNvSpPr>
          <p:nvPr>
            <p:ph type="title"/>
          </p:nvPr>
        </p:nvSpPr>
        <p:spPr/>
        <p:txBody>
          <a:bodyPr/>
          <a:lstStyle/>
          <a:p>
            <a:r>
              <a:rPr lang="vi-VN"/>
              <a:t>Tài liệu tham khảo</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a:p>
        </p:txBody>
      </p:sp>
    </p:spTree>
    <p:extLst>
      <p:ext uri="{BB962C8B-B14F-4D97-AF65-F5344CB8AC3E}">
        <p14:creationId xmlns:p14="http://schemas.microsoft.com/office/powerpoint/2010/main" val="25474292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466725" indent="-466725">
              <a:buFont typeface="+mj-lt"/>
              <a:buAutoNum type="arabicPeriod" startAt="4"/>
            </a:pPr>
            <a:r>
              <a:rPr lang="vi-VN"/>
              <a:t>Joel Scambray, </a:t>
            </a:r>
            <a:r>
              <a:rPr lang="vi-VN" b="1"/>
              <a:t>Hacking Exposed Web Applications</a:t>
            </a:r>
            <a:r>
              <a:rPr lang="vi-VN"/>
              <a:t>, McGraw-Hill, 2002</a:t>
            </a:r>
          </a:p>
          <a:p>
            <a:pPr marL="466725" indent="-466725">
              <a:buFont typeface="+mj-lt"/>
              <a:buAutoNum type="arabicPeriod" startAt="4"/>
            </a:pPr>
            <a:r>
              <a:rPr lang="en-US"/>
              <a:t>Rolf Oppliger</a:t>
            </a:r>
            <a:r>
              <a:rPr lang="vi-VN"/>
              <a:t>, </a:t>
            </a:r>
            <a:r>
              <a:rPr lang="en-US" b="1"/>
              <a:t>Security Technologies for the World</a:t>
            </a:r>
            <a:r>
              <a:rPr lang="vi-VN" b="1"/>
              <a:t> </a:t>
            </a:r>
            <a:r>
              <a:rPr lang="en-US" b="1"/>
              <a:t>Wide Web</a:t>
            </a:r>
            <a:r>
              <a:rPr lang="vi-VN"/>
              <a:t>, </a:t>
            </a:r>
            <a:r>
              <a:rPr lang="en-US"/>
              <a:t>Artech</a:t>
            </a:r>
            <a:r>
              <a:rPr lang="vi-VN"/>
              <a:t>, 2003</a:t>
            </a:r>
          </a:p>
          <a:p>
            <a:pPr marL="466725" indent="-466725">
              <a:buFont typeface="+mj-lt"/>
              <a:buAutoNum type="arabicPeriod" startAt="4"/>
            </a:pPr>
            <a:r>
              <a:rPr lang="en-US"/>
              <a:t>Michael Cross</a:t>
            </a:r>
            <a:r>
              <a:rPr lang="vi-VN"/>
              <a:t>, </a:t>
            </a:r>
            <a:r>
              <a:rPr lang="vi-VN" b="1"/>
              <a:t>Web Application Vulnerabilities Detect, Exploit, Prevent</a:t>
            </a:r>
            <a:r>
              <a:rPr lang="vi-VN"/>
              <a:t>, Syngress, 2007</a:t>
            </a:r>
            <a:endParaRPr lang="en-US"/>
          </a:p>
          <a:p>
            <a:pPr marL="466725" indent="-466725">
              <a:buFont typeface="+mj-lt"/>
              <a:buAutoNum type="arabicPeriod" startAt="4"/>
            </a:pPr>
            <a:r>
              <a:rPr lang="en-US"/>
              <a:t>....</a:t>
            </a:r>
          </a:p>
        </p:txBody>
      </p:sp>
      <p:sp>
        <p:nvSpPr>
          <p:cNvPr id="3" name="Title 2"/>
          <p:cNvSpPr>
            <a:spLocks noGrp="1"/>
          </p:cNvSpPr>
          <p:nvPr>
            <p:ph type="title"/>
          </p:nvPr>
        </p:nvSpPr>
        <p:spPr/>
        <p:txBody>
          <a:bodyPr/>
          <a:lstStyle/>
          <a:p>
            <a:r>
              <a:rPr lang="vi-VN"/>
              <a:t>Tài liệu tham khảo</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a:p>
        </p:txBody>
      </p:sp>
    </p:spTree>
    <p:extLst>
      <p:ext uri="{BB962C8B-B14F-4D97-AF65-F5344CB8AC3E}">
        <p14:creationId xmlns:p14="http://schemas.microsoft.com/office/powerpoint/2010/main" val="24451032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lgn="ctr">
              <a:buNone/>
            </a:pPr>
            <a:endParaRPr lang="en-US"/>
          </a:p>
          <a:p>
            <a:pPr marL="0" indent="0" algn="ctr">
              <a:buNone/>
            </a:pPr>
            <a:endParaRPr lang="en-US"/>
          </a:p>
          <a:p>
            <a:pPr marL="0" indent="0" algn="ctr">
              <a:buNone/>
            </a:pPr>
            <a:endParaRPr lang="en-US"/>
          </a:p>
          <a:p>
            <a:pPr marL="0" indent="0" algn="ctr">
              <a:buNone/>
            </a:pPr>
            <a:endParaRPr lang="en-US"/>
          </a:p>
          <a:p>
            <a:pPr marL="0" indent="0" algn="ctr">
              <a:buNone/>
            </a:pPr>
            <a:r>
              <a:rPr lang="en-US" sz="9600">
                <a:solidFill>
                  <a:srgbClr val="FF0000"/>
                </a:solidFill>
                <a:latin typeface="Times New Roman" panose="02020603050405020304" pitchFamily="18" charset="0"/>
                <a:cs typeface="Times New Roman" panose="02020603050405020304" pitchFamily="18" charset="0"/>
              </a:rPr>
              <a:t>BÁO CÁO</a:t>
            </a:r>
          </a:p>
        </p:txBody>
      </p:sp>
    </p:spTree>
    <p:extLst>
      <p:ext uri="{BB962C8B-B14F-4D97-AF65-F5344CB8AC3E}">
        <p14:creationId xmlns:p14="http://schemas.microsoft.com/office/powerpoint/2010/main" val="22149452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4052294275"/>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081967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Các dạng lỗ hổng phần mềm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a:p>
        </p:txBody>
      </p:sp>
      <p:sp>
        <p:nvSpPr>
          <p:cNvPr id="5" name="Content Placeholder 1"/>
          <p:cNvSpPr>
            <a:spLocks noGrp="1"/>
          </p:cNvSpPr>
          <p:nvPr>
            <p:ph sz="quarter" idx="13"/>
          </p:nvPr>
        </p:nvSpPr>
        <p:spPr/>
        <p:txBody>
          <a:bodyPr anchor="ctr"/>
          <a:lstStyle/>
          <a:p>
            <a:pPr>
              <a:buFont typeface="Wingdings" panose="05000000000000000000" pitchFamily="2" charset="2"/>
              <a:buChar char="q"/>
            </a:pPr>
            <a:r>
              <a:rPr lang="vi-VN" b="1"/>
              <a:t>Điển hình</a:t>
            </a:r>
            <a:r>
              <a:rPr lang="vi-VN"/>
              <a:t>: </a:t>
            </a:r>
          </a:p>
          <a:p>
            <a:pPr lvl="1"/>
            <a:r>
              <a:rPr lang="vi-VN"/>
              <a:t>Tràn bộ đệm (Buffer Overflow)</a:t>
            </a:r>
          </a:p>
          <a:p>
            <a:pPr lvl="1"/>
            <a:r>
              <a:rPr lang="vi-VN"/>
              <a:t>Chuỗi định dạng (Format String)</a:t>
            </a:r>
          </a:p>
          <a:p>
            <a:pPr>
              <a:spcBef>
                <a:spcPts val="2400"/>
              </a:spcBef>
              <a:buFont typeface="Wingdings" panose="05000000000000000000" pitchFamily="2" charset="2"/>
              <a:buChar char="q"/>
            </a:pPr>
            <a:r>
              <a:rPr lang="vi-VN" b="1"/>
              <a:t>Các dạng khác</a:t>
            </a:r>
            <a:r>
              <a:rPr lang="vi-VN"/>
              <a:t>:</a:t>
            </a:r>
          </a:p>
          <a:p>
            <a:pPr lvl="1"/>
            <a:r>
              <a:rPr lang="vi-VN"/>
              <a:t>Integer Overflow</a:t>
            </a:r>
          </a:p>
          <a:p>
            <a:pPr lvl="1"/>
            <a:r>
              <a:rPr lang="vi-VN"/>
              <a:t>Race Conditions</a:t>
            </a:r>
          </a:p>
          <a:p>
            <a:pPr lvl="1"/>
            <a:r>
              <a:rPr lang="vi-VN"/>
              <a:t>Weak Cryptography Algorithm/Scheme</a:t>
            </a:r>
          </a:p>
          <a:p>
            <a:pPr lvl="1"/>
            <a:r>
              <a:rPr lang="vi-VN"/>
              <a:t>...</a:t>
            </a:r>
            <a:endParaRPr lang="en-US"/>
          </a:p>
        </p:txBody>
      </p:sp>
    </p:spTree>
    <p:extLst>
      <p:ext uri="{BB962C8B-B14F-4D97-AF65-F5344CB8AC3E}">
        <p14:creationId xmlns:p14="http://schemas.microsoft.com/office/powerpoint/2010/main" val="14421363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205133628"/>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1159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itchFamily="2" charset="2"/>
              <a:buChar char="q"/>
            </a:pPr>
            <a:r>
              <a:rPr lang="vi-VN" b="1"/>
              <a:t>Lỗ hổng tràn bộ đệm</a:t>
            </a:r>
            <a:r>
              <a:rPr lang="vi-VN"/>
              <a:t>: Lỗ hổng tràn bộ đệm là lỗ hổng cho phép dữ liệu xử lý, thường là dữ liệu đầu vào, dài hơn giới hạn của vùng nhớ đệm được cấp phát để chứa nó.</a:t>
            </a:r>
            <a:endParaRPr lang="en-US"/>
          </a:p>
        </p:txBody>
      </p:sp>
      <p:sp>
        <p:nvSpPr>
          <p:cNvPr id="3" name="Title 2"/>
          <p:cNvSpPr>
            <a:spLocks noGrp="1"/>
          </p:cNvSpPr>
          <p:nvPr>
            <p:ph type="title"/>
          </p:nvPr>
        </p:nvSpPr>
        <p:spPr/>
        <p:txBody>
          <a:bodyPr/>
          <a:lstStyle/>
          <a:p>
            <a:r>
              <a:rPr lang="vi-VN"/>
              <a:t>Lỗ hổng tràn bộ đệm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30</a:t>
            </a:fld>
            <a:endParaRPr lang="ru-RU"/>
          </a:p>
        </p:txBody>
      </p:sp>
    </p:spTree>
    <p:extLst>
      <p:ext uri="{BB962C8B-B14F-4D97-AF65-F5344CB8AC3E}">
        <p14:creationId xmlns:p14="http://schemas.microsoft.com/office/powerpoint/2010/main" val="4283823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Lỗ hổng tràn bộ đệm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a:p>
        </p:txBody>
      </p:sp>
      <p:sp>
        <p:nvSpPr>
          <p:cNvPr id="5" name="Content Placeholder 1"/>
          <p:cNvSpPr>
            <a:spLocks noGrp="1"/>
          </p:cNvSpPr>
          <p:nvPr>
            <p:ph sz="quarter" idx="13"/>
          </p:nvPr>
        </p:nvSpPr>
        <p:spPr/>
        <p:txBody>
          <a:bodyPr anchor="ctr"/>
          <a:lstStyle/>
          <a:p>
            <a:r>
              <a:rPr lang="vi-VN"/>
              <a:t>Dễ tránh nhưng phổ biến và nguy hiểm nhất hiện nay</a:t>
            </a:r>
          </a:p>
          <a:p>
            <a:r>
              <a:rPr lang="vi-VN"/>
              <a:t>Đứng thứ 3/25 trong bảng xếp hạng lỗi lập trình nguy hiểm nhất của SANS</a:t>
            </a:r>
          </a:p>
          <a:p>
            <a:r>
              <a:rPr lang="vi-VN"/>
              <a:t>Hai dạng lớn: trên stack, trên heap</a:t>
            </a:r>
          </a:p>
          <a:p>
            <a:r>
              <a:rPr lang="vi-VN"/>
              <a:t>Có nhiều cơ chế bảo vệ và cũng có nhiều kỹ thuật khai thác</a:t>
            </a:r>
          </a:p>
        </p:txBody>
      </p:sp>
    </p:spTree>
    <p:extLst>
      <p:ext uri="{BB962C8B-B14F-4D97-AF65-F5344CB8AC3E}">
        <p14:creationId xmlns:p14="http://schemas.microsoft.com/office/powerpoint/2010/main" val="26674640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en-US" b="1"/>
              <a:t>Hai dạng tràn bộ đệm</a:t>
            </a:r>
          </a:p>
          <a:p>
            <a:r>
              <a:rPr lang="en-US"/>
              <a:t>Tràn bộ đệm trên Stack: biến cục bộ</a:t>
            </a:r>
          </a:p>
          <a:p>
            <a:r>
              <a:rPr lang="en-US"/>
              <a:t>Tràn bộ đệm trên Heap: cấp phát động</a:t>
            </a:r>
          </a:p>
        </p:txBody>
      </p:sp>
      <p:sp>
        <p:nvSpPr>
          <p:cNvPr id="3" name="Title 2"/>
          <p:cNvSpPr>
            <a:spLocks noGrp="1"/>
          </p:cNvSpPr>
          <p:nvPr>
            <p:ph type="title"/>
          </p:nvPr>
        </p:nvSpPr>
        <p:spPr/>
        <p:txBody>
          <a:bodyPr/>
          <a:lstStyle/>
          <a:p>
            <a:r>
              <a:rPr lang="en-US"/>
              <a:t>T</a:t>
            </a:r>
            <a:r>
              <a:rPr lang="vi-VN"/>
              <a:t>ràn bộ đệm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a:p>
        </p:txBody>
      </p:sp>
    </p:spTree>
    <p:extLst>
      <p:ext uri="{BB962C8B-B14F-4D97-AF65-F5344CB8AC3E}">
        <p14:creationId xmlns:p14="http://schemas.microsoft.com/office/powerpoint/2010/main" val="17228050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28600" y="4724400"/>
            <a:ext cx="8686800" cy="990600"/>
          </a:xfrm>
        </p:spPr>
        <p:txBody>
          <a:bodyPr anchor="ctr">
            <a:normAutofit/>
          </a:bodyPr>
          <a:lstStyle/>
          <a:p>
            <a:pPr>
              <a:buFont typeface="Wingdings" pitchFamily="2" charset="2"/>
              <a:buChar char="q"/>
            </a:pPr>
            <a:r>
              <a:rPr lang="vi-VN" sz="1800"/>
              <a:t>Chương trình trên yêu khai báo biến buffer kiểu char với kích thước 64 bytes sau đó lấy tham số đầu vào copy vào biến buffer qua hàm strcpy.</a:t>
            </a:r>
            <a:endParaRPr lang="en-US" sz="1800"/>
          </a:p>
        </p:txBody>
      </p:sp>
      <p:sp>
        <p:nvSpPr>
          <p:cNvPr id="3" name="Title 2"/>
          <p:cNvSpPr>
            <a:spLocks noGrp="1"/>
          </p:cNvSpPr>
          <p:nvPr>
            <p:ph type="title"/>
          </p:nvPr>
        </p:nvSpPr>
        <p:spPr/>
        <p:txBody>
          <a:bodyPr/>
          <a:lstStyle/>
          <a:p>
            <a:r>
              <a:rPr lang="en-US"/>
              <a:t>T</a:t>
            </a:r>
            <a:r>
              <a:rPr lang="vi-VN"/>
              <a:t>ràn bộ đệm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a:p>
        </p:txBody>
      </p:sp>
      <p:pic>
        <p:nvPicPr>
          <p:cNvPr id="5" name="Picture 4">
            <a:extLst>
              <a:ext uri="{FF2B5EF4-FFF2-40B4-BE49-F238E27FC236}">
                <a16:creationId xmlns:a16="http://schemas.microsoft.com/office/drawing/2014/main" id="{41745ABB-1E34-4A55-AA59-1BEAB36A92E3}"/>
              </a:ext>
            </a:extLst>
          </p:cNvPr>
          <p:cNvPicPr>
            <a:picLocks noChangeAspect="1"/>
          </p:cNvPicPr>
          <p:nvPr/>
        </p:nvPicPr>
        <p:blipFill>
          <a:blip r:embed="rId2"/>
          <a:stretch>
            <a:fillRect/>
          </a:stretch>
        </p:blipFill>
        <p:spPr>
          <a:xfrm>
            <a:off x="1377418" y="919342"/>
            <a:ext cx="6389164" cy="3571516"/>
          </a:xfrm>
          <a:prstGeom prst="rect">
            <a:avLst/>
          </a:prstGeom>
        </p:spPr>
      </p:pic>
    </p:spTree>
    <p:extLst>
      <p:ext uri="{BB962C8B-B14F-4D97-AF65-F5344CB8AC3E}">
        <p14:creationId xmlns:p14="http://schemas.microsoft.com/office/powerpoint/2010/main" val="28986026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85800" y="4418300"/>
            <a:ext cx="7772400" cy="1981200"/>
          </a:xfrm>
        </p:spPr>
        <p:txBody>
          <a:bodyPr anchor="ctr">
            <a:normAutofit/>
          </a:bodyPr>
          <a:lstStyle/>
          <a:p>
            <a:pPr marL="0" indent="0">
              <a:buNone/>
            </a:pPr>
            <a:br>
              <a:rPr lang="vi-VN" sz="1800"/>
            </a:br>
            <a:r>
              <a:rPr lang="en-US" sz="1800"/>
              <a:t>K</a:t>
            </a:r>
            <a:r>
              <a:rPr lang="vi-VN" sz="1800"/>
              <a:t>hi địa chỉ trả về thay vì </a:t>
            </a:r>
            <a:r>
              <a:rPr lang="vi-VN" sz="1800">
                <a:solidFill>
                  <a:srgbClr val="FF0000"/>
                </a:solidFill>
              </a:rPr>
              <a:t>4 chữ AAAA được ghi đè với 1 địa chỉ của 1 hàm </a:t>
            </a:r>
            <a:r>
              <a:rPr lang="vi-VN" sz="1800"/>
              <a:t>tồn tại? </a:t>
            </a:r>
            <a:r>
              <a:rPr lang="en-US" sz="1800"/>
              <a:t>=&gt; </a:t>
            </a:r>
            <a:r>
              <a:rPr lang="vi-VN" sz="1800"/>
              <a:t>chương trình sẽ chạy tới hàm được định nghĩa ở giá trị trả về kia và luồng hoạt động của chương trình đã bị thay đổi</a:t>
            </a:r>
            <a:endParaRPr lang="en-US" sz="1800"/>
          </a:p>
        </p:txBody>
      </p:sp>
      <p:sp>
        <p:nvSpPr>
          <p:cNvPr id="3" name="Title 2"/>
          <p:cNvSpPr>
            <a:spLocks noGrp="1"/>
          </p:cNvSpPr>
          <p:nvPr>
            <p:ph type="title"/>
          </p:nvPr>
        </p:nvSpPr>
        <p:spPr/>
        <p:txBody>
          <a:bodyPr/>
          <a:lstStyle/>
          <a:p>
            <a:r>
              <a:rPr lang="en-US"/>
              <a:t>T</a:t>
            </a:r>
            <a:r>
              <a:rPr lang="vi-VN"/>
              <a:t>ràn bộ đệm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a:p>
        </p:txBody>
      </p:sp>
      <p:pic>
        <p:nvPicPr>
          <p:cNvPr id="1026" name="Picture 2" descr="https://www.whitehat.vn/attachments/demo-png.9355/">
            <a:extLst>
              <a:ext uri="{FF2B5EF4-FFF2-40B4-BE49-F238E27FC236}">
                <a16:creationId xmlns:a16="http://schemas.microsoft.com/office/drawing/2014/main" id="{EE2B3EA6-F78E-49FE-BBD8-DA360A59C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803364"/>
            <a:ext cx="6694860" cy="3563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1798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vi-VN" b="1"/>
              <a:t>Chống </a:t>
            </a:r>
            <a:r>
              <a:rPr lang="en-US" b="1"/>
              <a:t>khai thác </a:t>
            </a:r>
            <a:r>
              <a:rPr lang="vi-VN" b="1"/>
              <a:t>(1/2)</a:t>
            </a:r>
          </a:p>
          <a:p>
            <a:r>
              <a:rPr lang="en-US" sz="2400"/>
              <a:t>Buffer Security Check (Phát hiện một số ghi đè bộ đệm ghi đè lên địa chỉ trả về của hàm, địa chỉ của trình xử lý ngoại lệ)</a:t>
            </a:r>
          </a:p>
        </p:txBody>
      </p:sp>
      <p:sp>
        <p:nvSpPr>
          <p:cNvPr id="3" name="Title 2"/>
          <p:cNvSpPr>
            <a:spLocks noGrp="1"/>
          </p:cNvSpPr>
          <p:nvPr>
            <p:ph type="title"/>
          </p:nvPr>
        </p:nvSpPr>
        <p:spPr/>
        <p:txBody>
          <a:bodyPr/>
          <a:lstStyle/>
          <a:p>
            <a:r>
              <a:rPr lang="vi-VN"/>
              <a:t>Lỗ hổng tràn bộ đệm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a:p>
        </p:txBody>
      </p:sp>
      <p:pic>
        <p:nvPicPr>
          <p:cNvPr id="6146" name="Picture 15" descr="Description: D:\Thuc tap va do an\Image D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38400"/>
            <a:ext cx="7772400" cy="35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2130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vi-VN" b="1"/>
              <a:t>Chống </a:t>
            </a:r>
            <a:r>
              <a:rPr lang="en-US" b="1"/>
              <a:t>khai thác </a:t>
            </a:r>
            <a:r>
              <a:rPr lang="vi-VN" b="1"/>
              <a:t>(2/2)</a:t>
            </a:r>
          </a:p>
          <a:p>
            <a:r>
              <a:rPr lang="vi-VN"/>
              <a:t>DEP</a:t>
            </a:r>
            <a:r>
              <a:rPr lang="en-US"/>
              <a:t>/NX</a:t>
            </a:r>
            <a:r>
              <a:rPr lang="vi-VN"/>
              <a:t> (Data Execution Prevention)</a:t>
            </a:r>
          </a:p>
          <a:p>
            <a:r>
              <a:rPr lang="en-US"/>
              <a:t>A</a:t>
            </a:r>
            <a:r>
              <a:rPr lang="vi-VN"/>
              <a:t>SLR – Address Space Layout Randomization</a:t>
            </a:r>
          </a:p>
          <a:p>
            <a:r>
              <a:rPr lang="vi-VN"/>
              <a:t>SafeSEH</a:t>
            </a:r>
            <a:r>
              <a:rPr lang="en-US"/>
              <a:t> </a:t>
            </a:r>
            <a:r>
              <a:rPr lang="en-US" sz="3200"/>
              <a:t>(</a:t>
            </a:r>
            <a:r>
              <a:rPr lang="vi-VN" sz="3200" b="1"/>
              <a:t>Structured Exception Handling</a:t>
            </a:r>
            <a:r>
              <a:rPr lang="en-US" sz="3200" b="1"/>
              <a:t>): </a:t>
            </a:r>
            <a:r>
              <a:rPr lang="vi-VN" sz="3200"/>
              <a:t> là một cơ chế để xử lý cả ngoại lệ của phần cứng và phần mềm</a:t>
            </a:r>
            <a:r>
              <a:rPr lang="en-US" sz="3200"/>
              <a:t>.</a:t>
            </a:r>
            <a:endParaRPr lang="vi-VN" sz="3200"/>
          </a:p>
          <a:p>
            <a:endParaRPr lang="vi-VN"/>
          </a:p>
        </p:txBody>
      </p:sp>
      <p:sp>
        <p:nvSpPr>
          <p:cNvPr id="3" name="Title 2"/>
          <p:cNvSpPr>
            <a:spLocks noGrp="1"/>
          </p:cNvSpPr>
          <p:nvPr>
            <p:ph type="title"/>
          </p:nvPr>
        </p:nvSpPr>
        <p:spPr/>
        <p:txBody>
          <a:bodyPr/>
          <a:lstStyle/>
          <a:p>
            <a:r>
              <a:rPr lang="vi-VN"/>
              <a:t>Lỗ hổng tràn bộ đệm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a:p>
        </p:txBody>
      </p:sp>
    </p:spTree>
    <p:extLst>
      <p:ext uri="{BB962C8B-B14F-4D97-AF65-F5344CB8AC3E}">
        <p14:creationId xmlns:p14="http://schemas.microsoft.com/office/powerpoint/2010/main" val="21791097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marL="466725" indent="-466725">
              <a:buFont typeface="+mj-lt"/>
              <a:buAutoNum type="arabicPeriod"/>
            </a:pPr>
            <a:r>
              <a:rPr lang="vi-VN" b="1"/>
              <a:t>Exploit Database</a:t>
            </a:r>
            <a:r>
              <a:rPr lang="vi-VN"/>
              <a:t>,</a:t>
            </a:r>
            <a:br>
              <a:rPr lang="vi-VN"/>
            </a:br>
            <a:r>
              <a:rPr lang="vi-VN"/>
              <a:t>https://www.exploit-db.com</a:t>
            </a:r>
          </a:p>
          <a:p>
            <a:pPr marL="466725" indent="-466725">
              <a:buFont typeface="+mj-lt"/>
              <a:buAutoNum type="arabicPeriod"/>
            </a:pPr>
            <a:r>
              <a:rPr lang="vi-VN"/>
              <a:t>Nguyễn Thành Nam, </a:t>
            </a:r>
            <a:r>
              <a:rPr lang="vi-VN" b="1"/>
              <a:t>Kỹ thuật tận dụng lỗi phần mềm</a:t>
            </a:r>
            <a:r>
              <a:rPr lang="vi-VN"/>
              <a:t>, NXB KH&amp;KT, 2009</a:t>
            </a:r>
          </a:p>
          <a:p>
            <a:pPr marL="466725" indent="-466725">
              <a:buFont typeface="+mj-lt"/>
              <a:buAutoNum type="arabicPeriod"/>
            </a:pPr>
            <a:r>
              <a:rPr lang="vi-VN"/>
              <a:t>Jon Erickson, </a:t>
            </a:r>
            <a:r>
              <a:rPr lang="vi-VN" b="1"/>
              <a:t>Hacking: The Art of Exploitation</a:t>
            </a:r>
            <a:r>
              <a:rPr lang="vi-VN"/>
              <a:t>, No Starch</a:t>
            </a:r>
            <a:r>
              <a:rPr lang="en-US"/>
              <a:t> 2008</a:t>
            </a:r>
            <a:endParaRPr lang="vi-VN"/>
          </a:p>
          <a:p>
            <a:pPr marL="466725" indent="-466725">
              <a:buFont typeface="+mj-lt"/>
              <a:buAutoNum type="arabicPeriod"/>
            </a:pPr>
            <a:r>
              <a:rPr lang="en-US"/>
              <a:t>Hoglund et al.,</a:t>
            </a:r>
            <a:r>
              <a:rPr lang="vi-VN"/>
              <a:t> </a:t>
            </a:r>
            <a:r>
              <a:rPr lang="en-US" b="1"/>
              <a:t>Exploiting Software How to Break Code</a:t>
            </a:r>
            <a:r>
              <a:rPr lang="vi-VN"/>
              <a:t>, Addison Wesley 200</a:t>
            </a:r>
            <a:r>
              <a:rPr lang="en-US"/>
              <a:t>4</a:t>
            </a:r>
          </a:p>
        </p:txBody>
      </p:sp>
      <p:sp>
        <p:nvSpPr>
          <p:cNvPr id="3" name="Title 2"/>
          <p:cNvSpPr>
            <a:spLocks noGrp="1"/>
          </p:cNvSpPr>
          <p:nvPr>
            <p:ph type="title"/>
          </p:nvPr>
        </p:nvSpPr>
        <p:spPr/>
        <p:txBody>
          <a:bodyPr/>
          <a:lstStyle/>
          <a:p>
            <a:r>
              <a:rPr lang="vi-VN"/>
              <a:t>Tài liệu về lỗ hổng phần mềm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a:p>
        </p:txBody>
      </p:sp>
    </p:spTree>
    <p:extLst>
      <p:ext uri="{BB962C8B-B14F-4D97-AF65-F5344CB8AC3E}">
        <p14:creationId xmlns:p14="http://schemas.microsoft.com/office/powerpoint/2010/main" val="33850660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fontScale="92500"/>
          </a:bodyPr>
          <a:lstStyle/>
          <a:p>
            <a:pPr marL="466725" indent="-466725">
              <a:buFont typeface="+mj-lt"/>
              <a:buAutoNum type="arabicPeriod" startAt="5"/>
            </a:pPr>
            <a:r>
              <a:rPr lang="vi-VN"/>
              <a:t>Massimiliano Tomassoli, </a:t>
            </a:r>
            <a:r>
              <a:rPr lang="vi-VN" b="1"/>
              <a:t>Modern Windows Exploit Development</a:t>
            </a:r>
            <a:r>
              <a:rPr lang="vi-VN"/>
              <a:t>, </a:t>
            </a:r>
          </a:p>
          <a:p>
            <a:pPr marL="466725" indent="-466725">
              <a:buFont typeface="+mj-lt"/>
              <a:buAutoNum type="arabicPeriod" startAt="5"/>
            </a:pPr>
            <a:r>
              <a:rPr lang="en-US"/>
              <a:t>James C. Foster</a:t>
            </a:r>
            <a:r>
              <a:rPr lang="vi-VN"/>
              <a:t>, </a:t>
            </a:r>
            <a:r>
              <a:rPr lang="en-US" b="1"/>
              <a:t>Buffer Overflow Attacks: Detect, Exploit, Prevent</a:t>
            </a:r>
            <a:r>
              <a:rPr lang="vi-VN"/>
              <a:t>, Syngress 200</a:t>
            </a:r>
            <a:r>
              <a:rPr lang="en-US"/>
              <a:t>5</a:t>
            </a:r>
          </a:p>
          <a:p>
            <a:pPr marL="466725" indent="-466725">
              <a:buFont typeface="+mj-lt"/>
              <a:buAutoNum type="arabicPeriod" startAt="5"/>
            </a:pPr>
            <a:r>
              <a:rPr lang="en-US"/>
              <a:t>James C. Foster</a:t>
            </a:r>
            <a:r>
              <a:rPr lang="vi-VN"/>
              <a:t>, </a:t>
            </a:r>
            <a:r>
              <a:rPr lang="en-US" b="1"/>
              <a:t>Writing Security Tools and Exploits</a:t>
            </a:r>
            <a:r>
              <a:rPr lang="vi-VN"/>
              <a:t>, Syngress 2006 </a:t>
            </a:r>
            <a:endParaRPr lang="en-US"/>
          </a:p>
          <a:p>
            <a:pPr marL="466725" indent="-466725">
              <a:buFont typeface="+mj-lt"/>
              <a:buAutoNum type="arabicPeriod" startAt="5"/>
            </a:pPr>
            <a:r>
              <a:rPr lang="en-US"/>
              <a:t>Jack Koziol et al., </a:t>
            </a:r>
            <a:r>
              <a:rPr lang="en-US" b="1"/>
              <a:t>The Shellcoder's Handbook: Discovering and Exploiting Security Holes</a:t>
            </a:r>
            <a:r>
              <a:rPr lang="en-US"/>
              <a:t>, Wiley 2004</a:t>
            </a:r>
          </a:p>
        </p:txBody>
      </p:sp>
      <p:sp>
        <p:nvSpPr>
          <p:cNvPr id="3" name="Title 2"/>
          <p:cNvSpPr>
            <a:spLocks noGrp="1"/>
          </p:cNvSpPr>
          <p:nvPr>
            <p:ph type="title"/>
          </p:nvPr>
        </p:nvSpPr>
        <p:spPr/>
        <p:txBody>
          <a:bodyPr/>
          <a:lstStyle/>
          <a:p>
            <a:r>
              <a:rPr lang="vi-VN"/>
              <a:t>Tài liệu về lỗ hổng phần mềm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a:p>
        </p:txBody>
      </p:sp>
    </p:spTree>
    <p:extLst>
      <p:ext uri="{BB962C8B-B14F-4D97-AF65-F5344CB8AC3E}">
        <p14:creationId xmlns:p14="http://schemas.microsoft.com/office/powerpoint/2010/main" val="25299212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b="1"/>
              <a:t>Metasploit</a:t>
            </a:r>
            <a:r>
              <a:rPr lang="vi-VN"/>
              <a:t>, https://www.metasploit.com/</a:t>
            </a:r>
          </a:p>
          <a:p>
            <a:r>
              <a:rPr lang="vi-VN" b="1"/>
              <a:t>Metasploitable Version 2</a:t>
            </a:r>
            <a:r>
              <a:rPr lang="vi-VN"/>
              <a:t>, </a:t>
            </a:r>
            <a:r>
              <a:rPr lang="en-US"/>
              <a:t>http://r-7.co/Metasploitable2</a:t>
            </a:r>
          </a:p>
        </p:txBody>
      </p:sp>
      <p:sp>
        <p:nvSpPr>
          <p:cNvPr id="3" name="Title 2"/>
          <p:cNvSpPr>
            <a:spLocks noGrp="1"/>
          </p:cNvSpPr>
          <p:nvPr>
            <p:ph type="title"/>
          </p:nvPr>
        </p:nvSpPr>
        <p:spPr/>
        <p:txBody>
          <a:bodyPr/>
          <a:lstStyle/>
          <a:p>
            <a:r>
              <a:rPr lang="vi-VN"/>
              <a:t>Frameworks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39</a:t>
            </a:fld>
            <a:endParaRPr lang="ru-RU"/>
          </a:p>
        </p:txBody>
      </p:sp>
      <p:pic>
        <p:nvPicPr>
          <p:cNvPr id="2050" name="Picture 2" descr="Kết quả hình ảnh cho Metasplo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048000"/>
            <a:ext cx="6019800" cy="3545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2460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Lỗ hổng </a:t>
            </a:r>
            <a:r>
              <a:rPr lang="vi-VN"/>
              <a:t>ứng dụng web</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a:p>
        </p:txBody>
      </p:sp>
      <p:sp>
        <p:nvSpPr>
          <p:cNvPr id="5" name="Content Placeholder 1"/>
          <p:cNvSpPr>
            <a:spLocks noGrp="1"/>
          </p:cNvSpPr>
          <p:nvPr>
            <p:ph sz="quarter" idx="13"/>
          </p:nvPr>
        </p:nvSpPr>
        <p:spPr/>
        <p:txBody>
          <a:bodyPr anchor="ctr">
            <a:normAutofit/>
          </a:bodyPr>
          <a:lstStyle/>
          <a:p>
            <a:pPr>
              <a:buFont typeface="Wingdings" panose="05000000000000000000" pitchFamily="2" charset="2"/>
              <a:buChar char="q"/>
            </a:pPr>
            <a:r>
              <a:rPr lang="vi-VN" b="1"/>
              <a:t>Điển hình: </a:t>
            </a:r>
          </a:p>
          <a:p>
            <a:pPr lvl="1"/>
            <a:r>
              <a:rPr lang="vi-VN"/>
              <a:t>SQL Injection, </a:t>
            </a:r>
          </a:p>
          <a:p>
            <a:pPr lvl="1"/>
            <a:r>
              <a:rPr lang="vi-VN"/>
              <a:t>Cross-Site Scripting (XSS)</a:t>
            </a:r>
          </a:p>
          <a:p>
            <a:pPr>
              <a:buFont typeface="Wingdings" panose="05000000000000000000" pitchFamily="2" charset="2"/>
              <a:buChar char="q"/>
            </a:pPr>
            <a:r>
              <a:rPr lang="vi-VN" b="1"/>
              <a:t>Khác:</a:t>
            </a:r>
          </a:p>
          <a:p>
            <a:pPr lvl="1"/>
            <a:r>
              <a:rPr lang="vi-VN"/>
              <a:t>Cross-Site Request Forgery (CSRF)</a:t>
            </a:r>
          </a:p>
          <a:p>
            <a:pPr lvl="1"/>
            <a:r>
              <a:rPr lang="vi-VN"/>
              <a:t>Path Traveling</a:t>
            </a:r>
          </a:p>
          <a:p>
            <a:pPr lvl="1"/>
            <a:r>
              <a:rPr lang="vi-VN"/>
              <a:t>Xác thực yếu</a:t>
            </a:r>
          </a:p>
          <a:p>
            <a:pPr lvl="1"/>
            <a:r>
              <a:rPr lang="vi-VN"/>
              <a:t>Không có cơ chế chống spam</a:t>
            </a:r>
          </a:p>
          <a:p>
            <a:pPr lvl="1"/>
            <a:r>
              <a:rPr lang="vi-VN"/>
              <a:t>...</a:t>
            </a:r>
          </a:p>
        </p:txBody>
      </p:sp>
    </p:spTree>
    <p:extLst>
      <p:ext uri="{BB962C8B-B14F-4D97-AF65-F5344CB8AC3E}">
        <p14:creationId xmlns:p14="http://schemas.microsoft.com/office/powerpoint/2010/main" val="21427612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817544977"/>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84905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An toàn phần mềm</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41</a:t>
            </a:fld>
            <a:endParaRPr lang="ru-RU"/>
          </a:p>
        </p:txBody>
      </p:sp>
      <p:graphicFrame>
        <p:nvGraphicFramePr>
          <p:cNvPr id="8" name="Content Placeholder 7"/>
          <p:cNvGraphicFramePr>
            <a:graphicFrameLocks noGrp="1"/>
          </p:cNvGraphicFramePr>
          <p:nvPr>
            <p:ph sz="quarter" idx="13"/>
            <p:extLst>
              <p:ext uri="{D42A27DB-BD31-4B8C-83A1-F6EECF244321}">
                <p14:modId xmlns:p14="http://schemas.microsoft.com/office/powerpoint/2010/main" val="570922654"/>
              </p:ext>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57892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anose="05000000000000000000" pitchFamily="2" charset="2"/>
              <a:buChar char="q"/>
            </a:pPr>
            <a:r>
              <a:rPr lang="en-US"/>
              <a:t>Các cơ chế an toàn cần phải được đưa vào ngay từ giai đoạn thiết kế</a:t>
            </a:r>
          </a:p>
          <a:p>
            <a:pPr>
              <a:buFont typeface="Wingdings" panose="05000000000000000000" pitchFamily="2" charset="2"/>
              <a:buChar char="q"/>
            </a:pPr>
            <a:r>
              <a:rPr lang="en-US"/>
              <a:t>Bên sử dụng (bên đặt hàng) có thể tham gia, phê chuẩn thiết kế</a:t>
            </a:r>
          </a:p>
          <a:p>
            <a:pPr>
              <a:buFont typeface="Wingdings" panose="05000000000000000000" pitchFamily="2" charset="2"/>
              <a:buChar char="q"/>
            </a:pPr>
            <a:r>
              <a:rPr lang="en-US"/>
              <a:t>Ví dụ:</a:t>
            </a:r>
          </a:p>
          <a:p>
            <a:pPr>
              <a:buFont typeface="Wingdings" panose="05000000000000000000" pitchFamily="2" charset="2"/>
              <a:buChar char="q"/>
            </a:pPr>
            <a:endParaRPr lang="en-US"/>
          </a:p>
        </p:txBody>
      </p:sp>
      <p:sp>
        <p:nvSpPr>
          <p:cNvPr id="3" name="Title 2"/>
          <p:cNvSpPr>
            <a:spLocks noGrp="1"/>
          </p:cNvSpPr>
          <p:nvPr>
            <p:ph type="title"/>
          </p:nvPr>
        </p:nvSpPr>
        <p:spPr/>
        <p:txBody>
          <a:bodyPr/>
          <a:lstStyle/>
          <a:p>
            <a:r>
              <a:rPr lang="en-US"/>
              <a:t>Thiết kế phần mềm an toàn</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42</a:t>
            </a:fld>
            <a:endParaRPr lang="ru-RU"/>
          </a:p>
        </p:txBody>
      </p:sp>
      <p:graphicFrame>
        <p:nvGraphicFramePr>
          <p:cNvPr id="5" name="Diagram 4"/>
          <p:cNvGraphicFramePr/>
          <p:nvPr>
            <p:extLst>
              <p:ext uri="{D42A27DB-BD31-4B8C-83A1-F6EECF244321}">
                <p14:modId xmlns:p14="http://schemas.microsoft.com/office/powerpoint/2010/main" val="2463387177"/>
              </p:ext>
            </p:extLst>
          </p:nvPr>
        </p:nvGraphicFramePr>
        <p:xfrm>
          <a:off x="0" y="3802038"/>
          <a:ext cx="9144000" cy="2903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5"/>
          <p:cNvSpPr/>
          <p:nvPr/>
        </p:nvSpPr>
        <p:spPr>
          <a:xfrm>
            <a:off x="2819400" y="3802038"/>
            <a:ext cx="3352800" cy="290356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83083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3)">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466725" indent="-466725">
              <a:buFont typeface="+mj-lt"/>
              <a:buAutoNum type="arabicPeriod"/>
            </a:pPr>
            <a:r>
              <a:rPr lang="en-US"/>
              <a:t>Fernandez-Buglioni, </a:t>
            </a:r>
            <a:r>
              <a:rPr lang="en-US" b="1"/>
              <a:t>Security Pattern in Practice: Designing Secure Architectures Using Software Patterns</a:t>
            </a:r>
            <a:r>
              <a:rPr lang="en-US"/>
              <a:t>, Wiley 2013</a:t>
            </a:r>
          </a:p>
          <a:p>
            <a:pPr marL="466725" indent="-466725">
              <a:buFont typeface="+mj-lt"/>
              <a:buAutoNum type="arabicPeriod"/>
            </a:pPr>
            <a:r>
              <a:rPr lang="en-US"/>
              <a:t>Nguyễn Đức Cường, </a:t>
            </a:r>
            <a:r>
              <a:rPr lang="en-US" b="1"/>
              <a:t>Tài liệu môn học Phân tích và thiết kế hệ thống thông tin theo UML</a:t>
            </a:r>
            <a:r>
              <a:rPr lang="en-US"/>
              <a:t>.</a:t>
            </a:r>
          </a:p>
        </p:txBody>
      </p:sp>
      <p:sp>
        <p:nvSpPr>
          <p:cNvPr id="3" name="Title 2"/>
          <p:cNvSpPr>
            <a:spLocks noGrp="1"/>
          </p:cNvSpPr>
          <p:nvPr>
            <p:ph type="title"/>
          </p:nvPr>
        </p:nvSpPr>
        <p:spPr/>
        <p:txBody>
          <a:bodyPr/>
          <a:lstStyle/>
          <a:p>
            <a:r>
              <a:rPr lang="en-US"/>
              <a:t>Tài liệu tham khảo</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43</a:t>
            </a:fld>
            <a:endParaRPr lang="ru-RU"/>
          </a:p>
        </p:txBody>
      </p:sp>
    </p:spTree>
    <p:extLst>
      <p:ext uri="{BB962C8B-B14F-4D97-AF65-F5344CB8AC3E}">
        <p14:creationId xmlns:p14="http://schemas.microsoft.com/office/powerpoint/2010/main" val="8905743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en-US"/>
              <a:t>Không sử dụng các cấu trúc, các hàm không an toàn</a:t>
            </a:r>
          </a:p>
          <a:p>
            <a:pPr>
              <a:buFont typeface="Wingdings" panose="05000000000000000000" pitchFamily="2" charset="2"/>
              <a:buChar char="q"/>
            </a:pPr>
            <a:r>
              <a:rPr lang="en-US"/>
              <a:t>Cơ chế phòng chống các tấn công đã biết</a:t>
            </a:r>
          </a:p>
          <a:p>
            <a:pPr>
              <a:buFont typeface="Wingdings" panose="05000000000000000000" pitchFamily="2" charset="2"/>
              <a:buChar char="q"/>
            </a:pPr>
            <a:r>
              <a:rPr lang="en-US"/>
              <a:t>Kiểm thử tĩnh cho mã nguồn</a:t>
            </a:r>
          </a:p>
        </p:txBody>
      </p:sp>
      <p:sp>
        <p:nvSpPr>
          <p:cNvPr id="3" name="Title 2"/>
          <p:cNvSpPr>
            <a:spLocks noGrp="1"/>
          </p:cNvSpPr>
          <p:nvPr>
            <p:ph type="title"/>
          </p:nvPr>
        </p:nvSpPr>
        <p:spPr/>
        <p:txBody>
          <a:bodyPr/>
          <a:lstStyle/>
          <a:p>
            <a:r>
              <a:rPr lang="en-US"/>
              <a:t>Lập trình an toàn</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44</a:t>
            </a:fld>
            <a:endParaRPr lang="ru-RU"/>
          </a:p>
        </p:txBody>
      </p:sp>
    </p:spTree>
    <p:extLst>
      <p:ext uri="{BB962C8B-B14F-4D97-AF65-F5344CB8AC3E}">
        <p14:creationId xmlns:p14="http://schemas.microsoft.com/office/powerpoint/2010/main" val="4548961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Lập trình an toàn</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45</a:t>
            </a:fld>
            <a:endParaRPr lang="ru-RU"/>
          </a:p>
        </p:txBody>
      </p:sp>
      <p:pic>
        <p:nvPicPr>
          <p:cNvPr id="5" name="Picture 4">
            <a:extLst>
              <a:ext uri="{FF2B5EF4-FFF2-40B4-BE49-F238E27FC236}">
                <a16:creationId xmlns:a16="http://schemas.microsoft.com/office/drawing/2014/main" id="{95F4F495-2CA9-40DC-98CB-0753EE67A444}"/>
              </a:ext>
            </a:extLst>
          </p:cNvPr>
          <p:cNvPicPr>
            <a:picLocks noChangeAspect="1"/>
          </p:cNvPicPr>
          <p:nvPr/>
        </p:nvPicPr>
        <p:blipFill>
          <a:blip r:embed="rId2"/>
          <a:stretch>
            <a:fillRect/>
          </a:stretch>
        </p:blipFill>
        <p:spPr>
          <a:xfrm>
            <a:off x="1905000" y="914400"/>
            <a:ext cx="5076825" cy="2238375"/>
          </a:xfrm>
          <a:prstGeom prst="rect">
            <a:avLst/>
          </a:prstGeom>
        </p:spPr>
      </p:pic>
      <p:pic>
        <p:nvPicPr>
          <p:cNvPr id="6" name="Picture 5">
            <a:extLst>
              <a:ext uri="{FF2B5EF4-FFF2-40B4-BE49-F238E27FC236}">
                <a16:creationId xmlns:a16="http://schemas.microsoft.com/office/drawing/2014/main" id="{AC0B0897-FD58-41B9-A37A-973EFCC82B8F}"/>
              </a:ext>
            </a:extLst>
          </p:cNvPr>
          <p:cNvPicPr/>
          <p:nvPr/>
        </p:nvPicPr>
        <p:blipFill>
          <a:blip r:embed="rId3"/>
          <a:stretch>
            <a:fillRect/>
          </a:stretch>
        </p:blipFill>
        <p:spPr>
          <a:xfrm>
            <a:off x="1885950" y="3171825"/>
            <a:ext cx="4175760" cy="3521406"/>
          </a:xfrm>
          <a:prstGeom prst="rect">
            <a:avLst/>
          </a:prstGeom>
        </p:spPr>
      </p:pic>
    </p:spTree>
    <p:extLst>
      <p:ext uri="{BB962C8B-B14F-4D97-AF65-F5344CB8AC3E}">
        <p14:creationId xmlns:p14="http://schemas.microsoft.com/office/powerpoint/2010/main" val="4194947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en-US"/>
              <a:t>Lương Thế Dũng, Phạm Duy Trung, </a:t>
            </a:r>
            <a:r>
              <a:rPr lang="en-US" b="1"/>
              <a:t>Kỹ thuật lập trình an toàn</a:t>
            </a:r>
            <a:r>
              <a:rPr lang="en-US"/>
              <a:t>, Học viện Kỹ thuật mật mã 2013</a:t>
            </a:r>
          </a:p>
          <a:p>
            <a:pPr>
              <a:buFont typeface="Wingdings" panose="05000000000000000000" pitchFamily="2" charset="2"/>
              <a:buChar char="q"/>
            </a:pPr>
            <a:r>
              <a:rPr lang="en-US"/>
              <a:t>Brian Chess, Jacob West, </a:t>
            </a:r>
            <a:r>
              <a:rPr lang="en-US" b="1"/>
              <a:t>Secure Programming with Static Analysic</a:t>
            </a:r>
            <a:r>
              <a:rPr lang="en-US"/>
              <a:t>, Addison-Wesley 2007</a:t>
            </a:r>
          </a:p>
          <a:p>
            <a:pPr>
              <a:buFont typeface="Wingdings" panose="05000000000000000000" pitchFamily="2" charset="2"/>
              <a:buChar char="q"/>
            </a:pPr>
            <a:r>
              <a:rPr lang="en-US"/>
              <a:t>+++</a:t>
            </a:r>
          </a:p>
        </p:txBody>
      </p:sp>
      <p:sp>
        <p:nvSpPr>
          <p:cNvPr id="3" name="Title 2"/>
          <p:cNvSpPr>
            <a:spLocks noGrp="1"/>
          </p:cNvSpPr>
          <p:nvPr>
            <p:ph type="title"/>
          </p:nvPr>
        </p:nvSpPr>
        <p:spPr/>
        <p:txBody>
          <a:bodyPr/>
          <a:lstStyle/>
          <a:p>
            <a:r>
              <a:rPr lang="en-US"/>
              <a:t>Tài liệu tham khảo</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46</a:t>
            </a:fld>
            <a:endParaRPr lang="ru-RU"/>
          </a:p>
        </p:txBody>
      </p:sp>
    </p:spTree>
    <p:extLst>
      <p:ext uri="{BB962C8B-B14F-4D97-AF65-F5344CB8AC3E}">
        <p14:creationId xmlns:p14="http://schemas.microsoft.com/office/powerpoint/2010/main" val="29428524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en-US"/>
              <a:t>Kiểm thử</a:t>
            </a:r>
            <a:r>
              <a:rPr lang="vi-VN"/>
              <a:t> an toàn = Penetration Testing = Pentest</a:t>
            </a:r>
          </a:p>
          <a:p>
            <a:pPr>
              <a:buFont typeface="Wingdings" panose="05000000000000000000" pitchFamily="2" charset="2"/>
              <a:buChar char="q"/>
            </a:pPr>
            <a:r>
              <a:rPr lang="vi-VN" b="1"/>
              <a:t>Kiểm thử an toàn</a:t>
            </a:r>
            <a:r>
              <a:rPr lang="vi-VN"/>
              <a:t> một hệ thống là việc mô phỏng các tấn công thực tế vào hệ thống đó để đánh giá rủi ro an toàn thông tin cho hệ thống đó</a:t>
            </a:r>
          </a:p>
          <a:p>
            <a:pPr>
              <a:buFont typeface="Wingdings" panose="05000000000000000000" pitchFamily="2" charset="2"/>
              <a:buChar char="q"/>
            </a:pPr>
            <a:r>
              <a:rPr lang="vi-VN"/>
              <a:t>Kiểm thử an toàn = Tìm lỗ hổng + Khai thác tối đa lỗ hổng</a:t>
            </a:r>
            <a:endParaRPr lang="en-US"/>
          </a:p>
        </p:txBody>
      </p:sp>
      <p:sp>
        <p:nvSpPr>
          <p:cNvPr id="3" name="Title 2"/>
          <p:cNvSpPr>
            <a:spLocks noGrp="1"/>
          </p:cNvSpPr>
          <p:nvPr>
            <p:ph type="title"/>
          </p:nvPr>
        </p:nvSpPr>
        <p:spPr/>
        <p:txBody>
          <a:bodyPr/>
          <a:lstStyle/>
          <a:p>
            <a:r>
              <a:rPr lang="vi-VN"/>
              <a:t>Khái niệm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47</a:t>
            </a:fld>
            <a:endParaRPr lang="ru-RU"/>
          </a:p>
        </p:txBody>
      </p:sp>
    </p:spTree>
    <p:extLst>
      <p:ext uri="{BB962C8B-B14F-4D97-AF65-F5344CB8AC3E}">
        <p14:creationId xmlns:p14="http://schemas.microsoft.com/office/powerpoint/2010/main" val="30498581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en-US" b="1"/>
              <a:t>Phân loại</a:t>
            </a:r>
          </a:p>
          <a:p>
            <a:r>
              <a:rPr lang="en-US"/>
              <a:t>Kiểm thử hộp đen</a:t>
            </a:r>
          </a:p>
          <a:p>
            <a:r>
              <a:rPr lang="en-US"/>
              <a:t>Kiểm thử hộp trắng</a:t>
            </a:r>
          </a:p>
          <a:p>
            <a:pPr>
              <a:buFont typeface="Wingdings" panose="05000000000000000000" pitchFamily="2" charset="2"/>
              <a:buChar char="q"/>
            </a:pPr>
            <a:r>
              <a:rPr lang="en-US" b="1"/>
              <a:t>Vấn đề pháp lý</a:t>
            </a:r>
          </a:p>
          <a:p>
            <a:r>
              <a:rPr lang="en-US"/>
              <a:t>Dịch ngược, tấn công có thể vi phạm pháp luật</a:t>
            </a:r>
          </a:p>
          <a:p>
            <a:r>
              <a:rPr lang="en-US"/>
              <a:t>Phải được sự đồng ý bằng văn bản của chủ quản hệ thống</a:t>
            </a:r>
          </a:p>
        </p:txBody>
      </p:sp>
      <p:sp>
        <p:nvSpPr>
          <p:cNvPr id="3" name="Title 2"/>
          <p:cNvSpPr>
            <a:spLocks noGrp="1"/>
          </p:cNvSpPr>
          <p:nvPr>
            <p:ph type="title"/>
          </p:nvPr>
        </p:nvSpPr>
        <p:spPr/>
        <p:txBody>
          <a:bodyPr/>
          <a:lstStyle/>
          <a:p>
            <a:r>
              <a:rPr lang="en-US"/>
              <a:t>Kiểm thử an toàn</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48</a:t>
            </a:fld>
            <a:endParaRPr lang="ru-RU"/>
          </a:p>
        </p:txBody>
      </p:sp>
    </p:spTree>
    <p:extLst>
      <p:ext uri="{BB962C8B-B14F-4D97-AF65-F5344CB8AC3E}">
        <p14:creationId xmlns:p14="http://schemas.microsoft.com/office/powerpoint/2010/main" val="28880548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742950" indent="-742950">
              <a:buFont typeface="+mj-lt"/>
              <a:buAutoNum type="arabicPeriod"/>
            </a:pPr>
            <a:r>
              <a:rPr lang="en-US"/>
              <a:t>Trần Đức Sự, Phạm Minh Thuấn, </a:t>
            </a:r>
            <a:r>
              <a:rPr lang="en-US" b="1"/>
              <a:t>Đánh giá và kiểm định an toàn hệ thống thông tin</a:t>
            </a:r>
            <a:r>
              <a:rPr lang="en-US"/>
              <a:t>, Học viện KTMM, 2013</a:t>
            </a:r>
          </a:p>
          <a:p>
            <a:pPr marL="742950" indent="-742950">
              <a:buFont typeface="+mj-lt"/>
              <a:buAutoNum type="arabicPeriod"/>
            </a:pPr>
            <a:r>
              <a:rPr lang="en-US"/>
              <a:t>Dieterle, </a:t>
            </a:r>
            <a:r>
              <a:rPr lang="en-US" b="1"/>
              <a:t>Basic Security Testing with Kali Linux</a:t>
            </a:r>
            <a:r>
              <a:rPr lang="en-US"/>
              <a:t>.</a:t>
            </a:r>
          </a:p>
          <a:p>
            <a:pPr marL="742950" indent="-742950">
              <a:buFont typeface="+mj-lt"/>
              <a:buAutoNum type="arabicPeriod"/>
            </a:pPr>
            <a:r>
              <a:rPr lang="en-US"/>
              <a:t>Allen et al., </a:t>
            </a:r>
            <a:r>
              <a:rPr lang="en-US" b="1"/>
              <a:t>Kali Linux – Assuring Security by Penetration Testing</a:t>
            </a:r>
            <a:r>
              <a:rPr lang="en-US"/>
              <a:t>, Packt 2014</a:t>
            </a:r>
          </a:p>
          <a:p>
            <a:pPr marL="742950" indent="-742950">
              <a:buFont typeface="+mj-lt"/>
              <a:buAutoNum type="arabicPeriod"/>
            </a:pPr>
            <a:r>
              <a:rPr lang="en-US"/>
              <a:t>+++</a:t>
            </a:r>
          </a:p>
        </p:txBody>
      </p:sp>
      <p:sp>
        <p:nvSpPr>
          <p:cNvPr id="3" name="Title 2"/>
          <p:cNvSpPr>
            <a:spLocks noGrp="1"/>
          </p:cNvSpPr>
          <p:nvPr>
            <p:ph type="title"/>
          </p:nvPr>
        </p:nvSpPr>
        <p:spPr/>
        <p:txBody>
          <a:bodyPr/>
          <a:lstStyle/>
          <a:p>
            <a:r>
              <a:rPr lang="en-US"/>
              <a:t>Tài liệu tham khảo</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49</a:t>
            </a:fld>
            <a:endParaRPr lang="ru-RU"/>
          </a:p>
        </p:txBody>
      </p:sp>
    </p:spTree>
    <p:extLst>
      <p:ext uri="{BB962C8B-B14F-4D97-AF65-F5344CB8AC3E}">
        <p14:creationId xmlns:p14="http://schemas.microsoft.com/office/powerpoint/2010/main" val="23433110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vi-VN"/>
              <a:t>Truy cập trái phép CDSL: SQL Injection, </a:t>
            </a:r>
          </a:p>
          <a:p>
            <a:r>
              <a:rPr lang="vi-VN"/>
              <a:t>Truy cập trái phép file: Path Traveling</a:t>
            </a:r>
          </a:p>
          <a:p>
            <a:r>
              <a:rPr lang="vi-VN"/>
              <a:t>Đánh cắp tài khoản/quyền người dùng (Password guessing, SQL Injection, XSS, XSS Session Hijacking, CSRF)</a:t>
            </a:r>
          </a:p>
          <a:p>
            <a:r>
              <a:rPr lang="vi-VN"/>
              <a:t>Cài đặt mã độc (XSS+)</a:t>
            </a:r>
          </a:p>
          <a:p>
            <a:r>
              <a:rPr lang="vi-VN"/>
              <a:t>Quảng cáo (XSS Click Hijacking)</a:t>
            </a:r>
          </a:p>
          <a:p>
            <a:r>
              <a:rPr lang="vi-VN"/>
              <a:t>Theo dõi người dùng (XSS Click Hijacking+)</a:t>
            </a:r>
          </a:p>
          <a:p>
            <a:r>
              <a:rPr lang="vi-VN"/>
              <a:t>Từ chối dịch vụ (spam)</a:t>
            </a:r>
          </a:p>
          <a:p>
            <a:r>
              <a:rPr lang="vi-VN"/>
              <a:t>....</a:t>
            </a:r>
            <a:endParaRPr lang="en-US"/>
          </a:p>
        </p:txBody>
      </p:sp>
      <p:sp>
        <p:nvSpPr>
          <p:cNvPr id="3" name="Title 2"/>
          <p:cNvSpPr>
            <a:spLocks noGrp="1"/>
          </p:cNvSpPr>
          <p:nvPr>
            <p:ph type="title"/>
          </p:nvPr>
        </p:nvSpPr>
        <p:spPr/>
        <p:txBody>
          <a:bodyPr/>
          <a:lstStyle/>
          <a:p>
            <a:r>
              <a:rPr lang="vi-VN"/>
              <a:t>Mục đích tấn công ứng dụng web</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a:p>
        </p:txBody>
      </p:sp>
    </p:spTree>
    <p:extLst>
      <p:ext uri="{BB962C8B-B14F-4D97-AF65-F5344CB8AC3E}">
        <p14:creationId xmlns:p14="http://schemas.microsoft.com/office/powerpoint/2010/main" val="12396034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en-US" b="1"/>
              <a:t>Cập nhật bản vá an toàn</a:t>
            </a:r>
          </a:p>
          <a:p>
            <a:r>
              <a:rPr lang="en-US"/>
              <a:t>Cập nhật tự động</a:t>
            </a:r>
          </a:p>
          <a:p>
            <a:r>
              <a:rPr lang="en-US"/>
              <a:t>Cập nhật thủ công</a:t>
            </a:r>
          </a:p>
          <a:p>
            <a:pPr>
              <a:buFont typeface="Wingdings" panose="05000000000000000000" pitchFamily="2" charset="2"/>
              <a:buChar char="q"/>
            </a:pPr>
            <a:r>
              <a:rPr lang="en-US" b="1"/>
              <a:t>Vận hành an toàn</a:t>
            </a:r>
          </a:p>
          <a:p>
            <a:r>
              <a:rPr lang="en-US"/>
              <a:t>Xây dựng và áp dụng chính sách an toàn</a:t>
            </a:r>
          </a:p>
          <a:p>
            <a:r>
              <a:rPr lang="en-US"/>
              <a:t>Đào tạo kỹ năng</a:t>
            </a:r>
          </a:p>
          <a:p>
            <a:r>
              <a:rPr lang="en-US"/>
              <a:t>Nâng cao nhận thức</a:t>
            </a:r>
          </a:p>
        </p:txBody>
      </p:sp>
      <p:sp>
        <p:nvSpPr>
          <p:cNvPr id="3" name="Title 2"/>
          <p:cNvSpPr>
            <a:spLocks noGrp="1"/>
          </p:cNvSpPr>
          <p:nvPr>
            <p:ph type="title"/>
          </p:nvPr>
        </p:nvSpPr>
        <p:spPr/>
        <p:txBody>
          <a:bodyPr/>
          <a:lstStyle/>
          <a:p>
            <a:r>
              <a:rPr lang="en-US"/>
              <a:t>Khai thác an toàn</a:t>
            </a:r>
          </a:p>
        </p:txBody>
      </p:sp>
      <p:sp>
        <p:nvSpPr>
          <p:cNvPr id="4" name="Slide Number Placeholder 3"/>
          <p:cNvSpPr>
            <a:spLocks noGrp="1"/>
          </p:cNvSpPr>
          <p:nvPr>
            <p:ph type="sldNum" sz="quarter" idx="12"/>
          </p:nvPr>
        </p:nvSpPr>
        <p:spPr/>
        <p:txBody>
          <a:bodyPr/>
          <a:lstStyle/>
          <a:p>
            <a:fld id="{3E15BD7C-E074-4D4A-84C3-500EE5B9C190}" type="slidenum">
              <a:rPr lang="ru-RU" smtClean="0"/>
              <a:pPr/>
              <a:t>50</a:t>
            </a:fld>
            <a:endParaRPr lang="ru-RU"/>
          </a:p>
        </p:txBody>
      </p:sp>
    </p:spTree>
    <p:extLst>
      <p:ext uri="{BB962C8B-B14F-4D97-AF65-F5344CB8AC3E}">
        <p14:creationId xmlns:p14="http://schemas.microsoft.com/office/powerpoint/2010/main" val="39343254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51</a:t>
            </a:fld>
            <a:endParaRPr lang="ru-RU"/>
          </a:p>
        </p:txBody>
      </p:sp>
    </p:spTree>
    <p:extLst>
      <p:ext uri="{BB962C8B-B14F-4D97-AF65-F5344CB8AC3E}">
        <p14:creationId xmlns:p14="http://schemas.microsoft.com/office/powerpoint/2010/main" val="15722921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itchFamily="2" charset="2"/>
              <a:buChar char="q"/>
            </a:pPr>
            <a:r>
              <a:rPr lang="vi-VN" b="1"/>
              <a:t>Khái niệm</a:t>
            </a:r>
            <a:r>
              <a:rPr lang="vi-VN"/>
              <a:t>: XSS là một lỗ hổng cho phép hacker chèn script vào tham số truy vấn HTTP và sau đó script này được thực thi trên máy người dùng.</a:t>
            </a:r>
          </a:p>
          <a:p>
            <a:pPr>
              <a:buFont typeface="Wingdings" pitchFamily="2" charset="2"/>
              <a:buChar char="q"/>
            </a:pPr>
            <a:r>
              <a:rPr lang="vi-VN" b="1"/>
              <a:t>Mục đích thực hiện XSS</a:t>
            </a:r>
            <a:r>
              <a:rPr lang="vi-VN"/>
              <a:t>:</a:t>
            </a:r>
          </a:p>
          <a:p>
            <a:r>
              <a:rPr lang="vi-VN"/>
              <a:t>Đánh cắp tài khoản</a:t>
            </a:r>
          </a:p>
          <a:p>
            <a:r>
              <a:rPr lang="vi-VN"/>
              <a:t>Đánh cắp cookie (SessionID)</a:t>
            </a:r>
          </a:p>
          <a:p>
            <a:r>
              <a:rPr lang="vi-VN"/>
              <a:t>Thực hiện Click Hijacking</a:t>
            </a:r>
            <a:endParaRPr lang="en-US"/>
          </a:p>
        </p:txBody>
      </p:sp>
      <p:sp>
        <p:nvSpPr>
          <p:cNvPr id="3" name="Title 2"/>
          <p:cNvSpPr>
            <a:spLocks noGrp="1"/>
          </p:cNvSpPr>
          <p:nvPr>
            <p:ph type="title"/>
          </p:nvPr>
        </p:nvSpPr>
        <p:spPr/>
        <p:txBody>
          <a:bodyPr/>
          <a:lstStyle/>
          <a:p>
            <a:r>
              <a:rPr lang="vi-VN"/>
              <a:t>Cross-Site Scripting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a:t>
            </a:fld>
            <a:endParaRPr lang="ru-RU"/>
          </a:p>
        </p:txBody>
      </p:sp>
    </p:spTree>
    <p:extLst>
      <p:ext uri="{BB962C8B-B14F-4D97-AF65-F5344CB8AC3E}">
        <p14:creationId xmlns:p14="http://schemas.microsoft.com/office/powerpoint/2010/main" val="6712962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Cross-Site Scripting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a:p>
        </p:txBody>
      </p:sp>
      <p:sp>
        <p:nvSpPr>
          <p:cNvPr id="2" name="Rectangle 1">
            <a:extLst>
              <a:ext uri="{FF2B5EF4-FFF2-40B4-BE49-F238E27FC236}">
                <a16:creationId xmlns:a16="http://schemas.microsoft.com/office/drawing/2014/main" id="{BD57B7B4-59F5-4606-BAF0-27536887AB34}"/>
              </a:ext>
            </a:extLst>
          </p:cNvPr>
          <p:cNvSpPr/>
          <p:nvPr/>
        </p:nvSpPr>
        <p:spPr>
          <a:xfrm>
            <a:off x="685800" y="1752600"/>
            <a:ext cx="8077200" cy="3657411"/>
          </a:xfrm>
          <a:prstGeom prst="rect">
            <a:avLst/>
          </a:prstGeom>
        </p:spPr>
        <p:txBody>
          <a:bodyPr wrap="square">
            <a:spAutoFit/>
          </a:bodyPr>
          <a:lstStyle/>
          <a:p>
            <a:pPr indent="360045" algn="just">
              <a:lnSpc>
                <a:spcPct val="130000"/>
              </a:lnSpc>
            </a:pPr>
            <a:r>
              <a:rPr lang="en-US" sz="2400">
                <a:latin typeface="Times New Roman" panose="02020603050405020304" pitchFamily="18" charset="0"/>
                <a:ea typeface="Calibri" panose="020F0502020204030204" pitchFamily="34" charset="0"/>
              </a:rPr>
              <a:t>- Máy tấn công: cài hệ điều hành Win 10 (64bit), tên miền: </a:t>
            </a:r>
            <a:r>
              <a:rPr lang="en-US" sz="2400" u="sng">
                <a:solidFill>
                  <a:srgbClr val="0000FF"/>
                </a:solidFill>
                <a:latin typeface="Times New Roman" panose="02020603050405020304" pitchFamily="18" charset="0"/>
                <a:ea typeface="Calibri" panose="020F0502020204030204" pitchFamily="34" charset="0"/>
                <a:hlinkClick r:id="rId2"/>
              </a:rPr>
              <a:t>https://longtndtcs2020.000webhostapp.com/</a:t>
            </a:r>
            <a:endParaRPr lang="en-US" sz="2400">
              <a:latin typeface="Times New Roman" panose="02020603050405020304" pitchFamily="18" charset="0"/>
              <a:ea typeface="Calibri" panose="020F0502020204030204" pitchFamily="34" charset="0"/>
            </a:endParaRPr>
          </a:p>
          <a:p>
            <a:pPr indent="360045" algn="just">
              <a:lnSpc>
                <a:spcPct val="130000"/>
              </a:lnSpc>
            </a:pPr>
            <a:r>
              <a:rPr lang="en-US" sz="2400">
                <a:latin typeface="Times New Roman" panose="02020603050405020304" pitchFamily="18" charset="0"/>
                <a:ea typeface="Calibri" panose="020F0502020204030204" pitchFamily="34" charset="0"/>
              </a:rPr>
              <a:t>- Máy nạn nhân : cài hệ điều hành Win 10 (64bit), địa chỉ IP: 222.252.22.194, phiên bản trình duyệt Chrome Version 84.0.4147.105 (Official Build) (64-bit)</a:t>
            </a:r>
          </a:p>
          <a:p>
            <a:pPr indent="360045" algn="just">
              <a:lnSpc>
                <a:spcPct val="130000"/>
              </a:lnSpc>
            </a:pPr>
            <a:r>
              <a:rPr lang="en-US" sz="2400">
                <a:latin typeface="Times New Roman" panose="02020603050405020304" pitchFamily="18" charset="0"/>
                <a:cs typeface="Times New Roman" panose="02020603050405020304" pitchFamily="18" charset="0"/>
              </a:rPr>
              <a:t>Tên miền chứa lỗ hổng XSS: </a:t>
            </a:r>
            <a:r>
              <a:rPr lang="en-US" sz="2400" u="sng">
                <a:latin typeface="Times New Roman" panose="02020603050405020304" pitchFamily="18" charset="0"/>
                <a:cs typeface="Times New Roman" panose="02020603050405020304" pitchFamily="18" charset="0"/>
                <a:hlinkClick r:id="rId3"/>
              </a:rPr>
              <a:t>http://www.techpanda.org/</a:t>
            </a:r>
            <a:endParaRPr lang="en-US" sz="2400">
              <a:latin typeface="Times New Roman" panose="02020603050405020304" pitchFamily="18" charset="0"/>
              <a:cs typeface="Times New Roman" panose="02020603050405020304" pitchFamily="18" charset="0"/>
            </a:endParaRPr>
          </a:p>
          <a:p>
            <a:pPr indent="360045" algn="just">
              <a:lnSpc>
                <a:spcPct val="130000"/>
              </a:lnSpc>
            </a:pPr>
            <a:endParaRPr lang="en-US">
              <a:latin typeface="Times New Roman" panose="02020603050405020304" pitchFamily="18" charset="0"/>
              <a:ea typeface="Calibri" panose="020F0502020204030204" pitchFamily="34" charset="0"/>
            </a:endParaRPr>
          </a:p>
          <a:p>
            <a:pPr indent="360045" algn="just">
              <a:lnSpc>
                <a:spcPct val="130000"/>
              </a:lnSpc>
            </a:pPr>
            <a:endParaRPr lang="en-US">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5842318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Cross-Site Scripting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a:t>
            </a:fld>
            <a:endParaRPr lang="ru-RU"/>
          </a:p>
        </p:txBody>
      </p:sp>
      <p:pic>
        <p:nvPicPr>
          <p:cNvPr id="7" name="Picture 6">
            <a:extLst>
              <a:ext uri="{FF2B5EF4-FFF2-40B4-BE49-F238E27FC236}">
                <a16:creationId xmlns:a16="http://schemas.microsoft.com/office/drawing/2014/main" id="{19A29F40-ED87-4F08-B88B-841CD821FADC}"/>
              </a:ext>
            </a:extLst>
          </p:cNvPr>
          <p:cNvPicPr>
            <a:picLocks noChangeAspect="1"/>
          </p:cNvPicPr>
          <p:nvPr/>
        </p:nvPicPr>
        <p:blipFill>
          <a:blip r:embed="rId2"/>
          <a:stretch>
            <a:fillRect/>
          </a:stretch>
        </p:blipFill>
        <p:spPr>
          <a:xfrm>
            <a:off x="367794" y="990600"/>
            <a:ext cx="8439946" cy="4724402"/>
          </a:xfrm>
          <a:prstGeom prst="rect">
            <a:avLst/>
          </a:prstGeom>
        </p:spPr>
      </p:pic>
    </p:spTree>
    <p:extLst>
      <p:ext uri="{BB962C8B-B14F-4D97-AF65-F5344CB8AC3E}">
        <p14:creationId xmlns:p14="http://schemas.microsoft.com/office/powerpoint/2010/main" val="11022643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Cross-Site Scripting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a:p>
        </p:txBody>
      </p:sp>
      <p:pic>
        <p:nvPicPr>
          <p:cNvPr id="2" name="Picture 1">
            <a:extLst>
              <a:ext uri="{FF2B5EF4-FFF2-40B4-BE49-F238E27FC236}">
                <a16:creationId xmlns:a16="http://schemas.microsoft.com/office/drawing/2014/main" id="{DA195123-70FB-4638-BBA9-9B107F5C0BC8}"/>
              </a:ext>
            </a:extLst>
          </p:cNvPr>
          <p:cNvPicPr>
            <a:picLocks noChangeAspect="1"/>
          </p:cNvPicPr>
          <p:nvPr/>
        </p:nvPicPr>
        <p:blipFill>
          <a:blip r:embed="rId2"/>
          <a:stretch>
            <a:fillRect/>
          </a:stretch>
        </p:blipFill>
        <p:spPr>
          <a:xfrm>
            <a:off x="457200" y="688848"/>
            <a:ext cx="7895238" cy="5590476"/>
          </a:xfrm>
          <a:prstGeom prst="rect">
            <a:avLst/>
          </a:prstGeom>
        </p:spPr>
      </p:pic>
    </p:spTree>
    <p:extLst>
      <p:ext uri="{BB962C8B-B14F-4D97-AF65-F5344CB8AC3E}">
        <p14:creationId xmlns:p14="http://schemas.microsoft.com/office/powerpoint/2010/main" val="9265077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 bài giảng.potx" id="{149B5520-43E3-49CE-9896-7E2355D72C92}" vid="{766EDCEA-6032-41A3-A68D-E084F32FD4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bài giảng</Template>
  <TotalTime>1577</TotalTime>
  <Words>1581</Words>
  <Application>Microsoft Office PowerPoint</Application>
  <PresentationFormat>On-screen Show (4:3)</PresentationFormat>
  <Paragraphs>256</Paragraphs>
  <Slides>51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Arial Narrow</vt:lpstr>
      <vt:lpstr>Calibri</vt:lpstr>
      <vt:lpstr>Tahoma</vt:lpstr>
      <vt:lpstr>Times New Roman</vt:lpstr>
      <vt:lpstr>Wingdings</vt:lpstr>
      <vt:lpstr>Slide bài giảng</vt:lpstr>
      <vt:lpstr>CƠ SỞ AN TOÀN THÔNG TIN</vt:lpstr>
      <vt:lpstr>PowerPoint Presentation</vt:lpstr>
      <vt:lpstr>PowerPoint Presentation</vt:lpstr>
      <vt:lpstr>Lỗ hổng ứng dụng web</vt:lpstr>
      <vt:lpstr>Mục đích tấn công ứng dụng web</vt:lpstr>
      <vt:lpstr>Cross-Site Scripting</vt:lpstr>
      <vt:lpstr>Cross-Site Scripting</vt:lpstr>
      <vt:lpstr>Cross-Site Scripting</vt:lpstr>
      <vt:lpstr>Cross-Site Scripting</vt:lpstr>
      <vt:lpstr>Cross-Site Scripting</vt:lpstr>
      <vt:lpstr>Cross-Site Scripting</vt:lpstr>
      <vt:lpstr>Cross-Site Scripting</vt:lpstr>
      <vt:lpstr>Cross-Site Scripting</vt:lpstr>
      <vt:lpstr>Cross-Site Scripting</vt:lpstr>
      <vt:lpstr>Cross-Site Scripting</vt:lpstr>
      <vt:lpstr>SQL Injection</vt:lpstr>
      <vt:lpstr>SQL Injection</vt:lpstr>
      <vt:lpstr>SQL Injection</vt:lpstr>
      <vt:lpstr>SQL Injection</vt:lpstr>
      <vt:lpstr>SQL Injection</vt:lpstr>
      <vt:lpstr>SQL Injection</vt:lpstr>
      <vt:lpstr>SQL Injection</vt:lpstr>
      <vt:lpstr>SQL Injection</vt:lpstr>
      <vt:lpstr>SQL Injection</vt:lpstr>
      <vt:lpstr>Tài liệu tham khảo</vt:lpstr>
      <vt:lpstr>Tài liệu tham khảo</vt:lpstr>
      <vt:lpstr>PowerPoint Presentation</vt:lpstr>
      <vt:lpstr>PowerPoint Presentation</vt:lpstr>
      <vt:lpstr>Các dạng lỗ hổng phần mềm</vt:lpstr>
      <vt:lpstr>Lỗ hổng tràn bộ đệm</vt:lpstr>
      <vt:lpstr>Lỗ hổng tràn bộ đệm</vt:lpstr>
      <vt:lpstr>Tràn bộ đệm</vt:lpstr>
      <vt:lpstr>Tràn bộ đệm</vt:lpstr>
      <vt:lpstr>Tràn bộ đệm</vt:lpstr>
      <vt:lpstr>Lỗ hổng tràn bộ đệm</vt:lpstr>
      <vt:lpstr>Lỗ hổng tràn bộ đệm</vt:lpstr>
      <vt:lpstr>Tài liệu về lỗ hổng phần mềm</vt:lpstr>
      <vt:lpstr>Tài liệu về lỗ hổng phần mềm</vt:lpstr>
      <vt:lpstr>Frameworks</vt:lpstr>
      <vt:lpstr>PowerPoint Presentation</vt:lpstr>
      <vt:lpstr>An toàn phần mềm</vt:lpstr>
      <vt:lpstr>Thiết kế phần mềm an toàn</vt:lpstr>
      <vt:lpstr>Tài liệu tham khảo</vt:lpstr>
      <vt:lpstr>Lập trình an toàn</vt:lpstr>
      <vt:lpstr>Lập trình an toàn</vt:lpstr>
      <vt:lpstr>Tài liệu tham khảo</vt:lpstr>
      <vt:lpstr>Khái niệm</vt:lpstr>
      <vt:lpstr>Kiểm thử an toàn</vt:lpstr>
      <vt:lpstr>Tài liệu tham khảo</vt:lpstr>
      <vt:lpstr>Khai thác an toàn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MÁY TÍNH VÀ DỊCH VỤ INTERNET</dc:title>
  <dc:creator>Nguyen Tuan Anh</dc:creator>
  <cp:lastModifiedBy>Trần Nhật Long</cp:lastModifiedBy>
  <cp:revision>108</cp:revision>
  <dcterms:created xsi:type="dcterms:W3CDTF">2016-09-14T12:08:34Z</dcterms:created>
  <dcterms:modified xsi:type="dcterms:W3CDTF">2021-09-22T02:32:53Z</dcterms:modified>
</cp:coreProperties>
</file>