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41" r:id="rId3"/>
    <p:sldId id="340" r:id="rId4"/>
    <p:sldId id="378" r:id="rId5"/>
    <p:sldId id="356" r:id="rId6"/>
    <p:sldId id="355" r:id="rId7"/>
    <p:sldId id="357" r:id="rId8"/>
    <p:sldId id="358" r:id="rId9"/>
    <p:sldId id="360" r:id="rId10"/>
    <p:sldId id="365" r:id="rId11"/>
    <p:sldId id="379" r:id="rId12"/>
    <p:sldId id="359" r:id="rId13"/>
    <p:sldId id="342" r:id="rId14"/>
    <p:sldId id="343" r:id="rId15"/>
    <p:sldId id="344" r:id="rId16"/>
    <p:sldId id="345" r:id="rId17"/>
    <p:sldId id="346" r:id="rId18"/>
    <p:sldId id="347" r:id="rId19"/>
    <p:sldId id="348" r:id="rId20"/>
    <p:sldId id="350" r:id="rId21"/>
    <p:sldId id="367" r:id="rId22"/>
    <p:sldId id="376" r:id="rId23"/>
    <p:sldId id="374" r:id="rId24"/>
    <p:sldId id="369" r:id="rId25"/>
    <p:sldId id="366" r:id="rId26"/>
    <p:sldId id="352" r:id="rId27"/>
    <p:sldId id="353" r:id="rId28"/>
    <p:sldId id="354" r:id="rId29"/>
    <p:sldId id="370" r:id="rId30"/>
    <p:sldId id="349" r:id="rId31"/>
    <p:sldId id="371" r:id="rId32"/>
    <p:sldId id="377" r:id="rId33"/>
    <p:sldId id="380" r:id="rId34"/>
    <p:sldId id="373" r:id="rId35"/>
    <p:sldId id="386" r:id="rId36"/>
    <p:sldId id="387" r:id="rId37"/>
    <p:sldId id="390" r:id="rId38"/>
    <p:sldId id="388" r:id="rId39"/>
    <p:sldId id="382" r:id="rId40"/>
    <p:sldId id="383" r:id="rId41"/>
    <p:sldId id="384" r:id="rId42"/>
    <p:sldId id="385" r:id="rId43"/>
    <p:sldId id="391" r:id="rId44"/>
    <p:sldId id="392" r:id="rId45"/>
    <p:sldId id="393" r:id="rId46"/>
    <p:sldId id="396" r:id="rId47"/>
    <p:sldId id="394" r:id="rId48"/>
    <p:sldId id="381"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1"/>
            <p14:sldId id="340"/>
          </p14:sldIdLst>
        </p14:section>
        <p14:section name="Hiểm họa" id="{7ECD22BB-A909-4A94-86EB-C84EA9A73197}">
          <p14:sldIdLst>
            <p14:sldId id="378"/>
            <p14:sldId id="356"/>
            <p14:sldId id="355"/>
            <p14:sldId id="357"/>
            <p14:sldId id="358"/>
            <p14:sldId id="360"/>
            <p14:sldId id="365"/>
          </p14:sldIdLst>
        </p14:section>
        <p14:section name="Tấn công mạng" id="{332C055B-6925-4A48-98DD-73767C818B4E}">
          <p14:sldIdLst>
            <p14:sldId id="379"/>
            <p14:sldId id="359"/>
            <p14:sldId id="342"/>
            <p14:sldId id="343"/>
            <p14:sldId id="344"/>
            <p14:sldId id="345"/>
            <p14:sldId id="346"/>
            <p14:sldId id="347"/>
            <p14:sldId id="348"/>
            <p14:sldId id="350"/>
            <p14:sldId id="367"/>
            <p14:sldId id="376"/>
            <p14:sldId id="374"/>
            <p14:sldId id="369"/>
            <p14:sldId id="366"/>
            <p14:sldId id="352"/>
            <p14:sldId id="353"/>
            <p14:sldId id="354"/>
            <p14:sldId id="370"/>
            <p14:sldId id="349"/>
            <p14:sldId id="371"/>
            <p14:sldId id="377"/>
          </p14:sldIdLst>
        </p14:section>
        <p14:section name="Công nghệ an toàn" id="{36DC1F98-2F88-4ED5-B0A8-D3AB9AF6A0E6}">
          <p14:sldIdLst>
            <p14:sldId id="380"/>
            <p14:sldId id="373"/>
            <p14:sldId id="386"/>
            <p14:sldId id="387"/>
            <p14:sldId id="390"/>
            <p14:sldId id="388"/>
            <p14:sldId id="382"/>
            <p14:sldId id="383"/>
            <p14:sldId id="384"/>
            <p14:sldId id="385"/>
            <p14:sldId id="391"/>
            <p14:sldId id="392"/>
            <p14:sldId id="393"/>
            <p14:sldId id="396"/>
            <p14:sldId id="394"/>
          </p14:sldIdLst>
        </p14:section>
        <p14:section name="Kết thúc" id="{31482B67-B563-40AD-BD7B-9A37BF824E4F}">
          <p14:sldIdLst>
            <p14:sldId id="38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244" autoAdjust="0"/>
  </p:normalViewPr>
  <p:slideViewPr>
    <p:cSldViewPr>
      <p:cViewPr varScale="1">
        <p:scale>
          <a:sx n="80" d="100"/>
          <a:sy n="80" d="100"/>
        </p:scale>
        <p:origin x="-25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Hiểm họa an toàn mạng máy tính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mạng máy tính điển hình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Công nghệ an toàn mạng máy tính</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t>
        <a:bodyPr/>
        <a:lstStyle/>
        <a:p>
          <a:endParaRPr lang="en-US"/>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97F3FAE-3AF0-4808-8C8A-4E9A2B41D65D}" type="presOf" srcId="{379338AE-DC9F-4A52-B28E-1291486E4517}" destId="{D70D653B-49D3-4408-92E5-E8EA23C919E8}" srcOrd="0" destOrd="0" presId="urn:diagrams.loki3.com/NumberedList"/>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40F8903-5739-4710-9802-9B1B3A04DE18}" srcId="{8C66E9B3-B12D-4C23-A273-982D7F969BBC}" destId="{6C03E07F-ECFB-4D2F-BA96-D23DA7C5AC73}" srcOrd="0" destOrd="0" parTransId="{D1FC4842-2686-45D4-A56A-3F897EF3B16F}" sibTransId="{E35E76B6-7078-4B09-B349-C02F66AA5978}"/>
    <dgm:cxn modelId="{7DE84081-C82B-4DBF-BD2A-34FB9CB31DB4}" srcId="{379338AE-DC9F-4A52-B28E-1291486E4517}" destId="{1E073F9E-A952-410B-B079-D921482E3FA4}" srcOrd="0" destOrd="0" parTransId="{D650692B-9DFA-4C62-905B-EED2C95C7358}" sibTransId="{05857875-BC1E-454A-B60B-68199207A48E}"/>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Hiểm họa an toàn mạng máy tính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mạng máy tính điển hình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Công nghệ an toàn mạng máy tính</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t>
        <a:bodyPr/>
        <a:lstStyle/>
        <a:p>
          <a:endParaRPr lang="en-US"/>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97F3FAE-3AF0-4808-8C8A-4E9A2B41D65D}" type="presOf" srcId="{379338AE-DC9F-4A52-B28E-1291486E4517}" destId="{D70D653B-49D3-4408-92E5-E8EA23C919E8}" srcOrd="0" destOrd="0" presId="urn:diagrams.loki3.com/NumberedList"/>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40F8903-5739-4710-9802-9B1B3A04DE18}" srcId="{8C66E9B3-B12D-4C23-A273-982D7F969BBC}" destId="{6C03E07F-ECFB-4D2F-BA96-D23DA7C5AC73}" srcOrd="0" destOrd="0" parTransId="{D1FC4842-2686-45D4-A56A-3F897EF3B16F}" sibTransId="{E35E76B6-7078-4B09-B349-C02F66AA5978}"/>
    <dgm:cxn modelId="{7DE84081-C82B-4DBF-BD2A-34FB9CB31DB4}" srcId="{379338AE-DC9F-4A52-B28E-1291486E4517}" destId="{1E073F9E-A952-410B-B079-D921482E3FA4}" srcOrd="0" destOrd="0" parTransId="{D650692B-9DFA-4C62-905B-EED2C95C7358}" sibTransId="{05857875-BC1E-454A-B60B-68199207A48E}"/>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Hiểm họa an toàn mạng máy tính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Tấn công mạng máy tính điển hình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Công nghệ an toàn mạng máy tính</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t>
        <a:bodyPr/>
        <a:lstStyle/>
        <a:p>
          <a:endParaRPr lang="en-US"/>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97F3FAE-3AF0-4808-8C8A-4E9A2B41D65D}" type="presOf" srcId="{379338AE-DC9F-4A52-B28E-1291486E4517}" destId="{D70D653B-49D3-4408-92E5-E8EA23C919E8}" srcOrd="0" destOrd="0" presId="urn:diagrams.loki3.com/NumberedList"/>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40F8903-5739-4710-9802-9B1B3A04DE18}" srcId="{8C66E9B3-B12D-4C23-A273-982D7F969BBC}" destId="{6C03E07F-ECFB-4D2F-BA96-D23DA7C5AC73}" srcOrd="0" destOrd="0" parTransId="{D1FC4842-2686-45D4-A56A-3F897EF3B16F}" sibTransId="{E35E76B6-7078-4B09-B349-C02F66AA5978}"/>
    <dgm:cxn modelId="{7DE84081-C82B-4DBF-BD2A-34FB9CB31DB4}" srcId="{379338AE-DC9F-4A52-B28E-1291486E4517}" destId="{1E073F9E-A952-410B-B079-D921482E3FA4}" srcOrd="0" destOrd="0" parTransId="{D650692B-9DFA-4C62-905B-EED2C95C7358}" sibTransId="{05857875-BC1E-454A-B60B-68199207A48E}"/>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dirty="0" smtClean="0"/>
            <a:t>Tấn công sniffing</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DoS</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dirty="0" smtClean="0"/>
            <a:t>Tấn công DDoS</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79AB867-150A-4EFB-9003-7EB919FEBA9F}">
      <dgm:prSet/>
      <dgm:spPr/>
      <dgm:t>
        <a:bodyPr/>
        <a:lstStyle/>
        <a:p>
          <a:r>
            <a:rPr lang="vi-VN" noProof="0" dirty="0" smtClean="0"/>
            <a:t>Tấn công giao thức mạng</a:t>
          </a:r>
          <a:endParaRPr lang="vi-VN" noProof="0" dirty="0"/>
        </a:p>
      </dgm:t>
    </dgm:pt>
    <dgm:pt modelId="{40409A71-F593-4B2C-BABE-0B955FCA2DD2}" type="parTrans" cxnId="{9E904549-7ED7-41DF-9EBD-3131D5B214A4}">
      <dgm:prSet/>
      <dgm:spPr/>
      <dgm:t>
        <a:bodyPr/>
        <a:lstStyle/>
        <a:p>
          <a:endParaRPr lang="en-US"/>
        </a:p>
      </dgm:t>
    </dgm:pt>
    <dgm:pt modelId="{3A17C1A8-B135-489E-AD60-67DF018CED20}" type="sibTrans" cxnId="{9E904549-7ED7-41DF-9EBD-3131D5B214A4}">
      <dgm:prSet/>
      <dgm:spPr/>
      <dgm:t>
        <a:bodyPr/>
        <a:lstStyle/>
        <a:p>
          <a:endParaRPr lang="en-US"/>
        </a:p>
      </dgm:t>
    </dgm:pt>
    <dgm:pt modelId="{E0666F96-4BF9-4683-941B-75FFEDC467CC}">
      <dgm:prSet/>
      <dgm:spPr/>
      <dgm:t>
        <a:bodyPr/>
        <a:lstStyle/>
        <a:p>
          <a:r>
            <a:rPr lang="vi-VN" noProof="0" dirty="0" smtClean="0"/>
            <a:t>4</a:t>
          </a:r>
          <a:endParaRPr lang="vi-VN" noProof="0" dirty="0"/>
        </a:p>
      </dgm:t>
    </dgm:pt>
    <dgm:pt modelId="{3E9919E0-FF33-4040-A64D-7F57137B2EC8}" type="parTrans" cxnId="{98BD6D6D-0F0E-42FA-A3CC-75EFDDB6F310}">
      <dgm:prSet/>
      <dgm:spPr/>
      <dgm:t>
        <a:bodyPr/>
        <a:lstStyle/>
        <a:p>
          <a:endParaRPr lang="en-US"/>
        </a:p>
      </dgm:t>
    </dgm:pt>
    <dgm:pt modelId="{59B13AC6-28C1-409D-984D-52AACEB759C8}" type="sibTrans" cxnId="{98BD6D6D-0F0E-42FA-A3CC-75EFDDB6F310}">
      <dgm:prSet/>
      <dgm:spPr/>
      <dgm:t>
        <a:bodyPr/>
        <a:lstStyle/>
        <a:p>
          <a:endParaRPr lang="en-US"/>
        </a:p>
      </dgm:t>
    </dgm:pt>
    <dgm:pt modelId="{B4DCB87C-E966-4D5A-9941-5DCA0963BE5E}">
      <dgm:prSet/>
      <dgm:spPr/>
      <dgm:t>
        <a:bodyPr/>
        <a:lstStyle/>
        <a:p>
          <a:r>
            <a:rPr lang="vi-VN" noProof="0" dirty="0" smtClean="0"/>
            <a:t>Tấn công khác</a:t>
          </a:r>
          <a:endParaRPr lang="vi-VN" noProof="0" dirty="0"/>
        </a:p>
      </dgm:t>
    </dgm:pt>
    <dgm:pt modelId="{993EC269-2A61-404B-998B-9BEFCF7002DA}" type="parTrans" cxnId="{43A50E57-3A89-43E1-86B1-4DD820C6CC10}">
      <dgm:prSet/>
      <dgm:spPr/>
      <dgm:t>
        <a:bodyPr/>
        <a:lstStyle/>
        <a:p>
          <a:endParaRPr lang="en-US"/>
        </a:p>
      </dgm:t>
    </dgm:pt>
    <dgm:pt modelId="{E3DD448E-8A9D-42B2-B709-A256D0958EC8}" type="sibTrans" cxnId="{43A50E57-3A89-43E1-86B1-4DD820C6CC10}">
      <dgm:prSet/>
      <dgm:spPr/>
      <dgm:t>
        <a:bodyPr/>
        <a:lstStyle/>
        <a:p>
          <a:endParaRPr lang="en-US"/>
        </a:p>
      </dgm:t>
    </dgm:pt>
    <dgm:pt modelId="{54409619-2BE9-4F2B-A5A8-D2305DB9461E}">
      <dgm:prSet/>
      <dgm:spPr/>
      <dgm:t>
        <a:bodyPr/>
        <a:lstStyle/>
        <a:p>
          <a:r>
            <a:rPr lang="vi-VN" noProof="0" dirty="0" smtClean="0"/>
            <a:t>5</a:t>
          </a:r>
          <a:endParaRPr lang="vi-VN" noProof="0" dirty="0"/>
        </a:p>
      </dgm:t>
    </dgm:pt>
    <dgm:pt modelId="{EDD19C15-D922-470E-A709-4308B0D39EA9}" type="parTrans" cxnId="{4D1B659F-8B75-49A9-8587-48E7C1533818}">
      <dgm:prSet/>
      <dgm:spPr/>
      <dgm:t>
        <a:bodyPr/>
        <a:lstStyle/>
        <a:p>
          <a:endParaRPr lang="en-US"/>
        </a:p>
      </dgm:t>
    </dgm:pt>
    <dgm:pt modelId="{97268BE5-2DDE-4442-8B13-A71CD6104330}" type="sibTrans" cxnId="{4D1B659F-8B75-49A9-8587-48E7C1533818}">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8EA6398D-F7C6-49AA-901B-D6EF0D537614}" type="pres">
      <dgm:prSet presAssocID="{983822D8-F065-4159-AEFB-B129090EF164}" presName="sp" presStyleCnt="0"/>
      <dgm:spPr/>
    </dgm:pt>
    <dgm:pt modelId="{FD2B2174-2477-4B0B-A07E-42C47581471B}" type="pres">
      <dgm:prSet presAssocID="{E0666F96-4BF9-4683-941B-75FFEDC467CC}" presName="composite" presStyleCnt="0"/>
      <dgm:spPr/>
    </dgm:pt>
    <dgm:pt modelId="{1BD7CEFA-FE4F-4151-A516-E4C144B11C14}" type="pres">
      <dgm:prSet presAssocID="{E0666F96-4BF9-4683-941B-75FFEDC467CC}" presName="desTx" presStyleLbl="fgAccFollowNode1" presStyleIdx="3" presStyleCnt="5">
        <dgm:presLayoutVars>
          <dgm:bulletEnabled val="1"/>
        </dgm:presLayoutVars>
      </dgm:prSet>
      <dgm:spPr/>
      <dgm:t>
        <a:bodyPr/>
        <a:lstStyle/>
        <a:p>
          <a:endParaRPr lang="en-US"/>
        </a:p>
      </dgm:t>
    </dgm:pt>
    <dgm:pt modelId="{CB9809E7-885C-4955-A222-9A2EA7B55455}" type="pres">
      <dgm:prSet presAssocID="{E0666F96-4BF9-4683-941B-75FFEDC467CC}" presName="labelTx" presStyleLbl="node1" presStyleIdx="3" presStyleCnt="5">
        <dgm:presLayoutVars>
          <dgm:chMax val="0"/>
          <dgm:chPref val="0"/>
          <dgm:bulletEnabled val="1"/>
        </dgm:presLayoutVars>
      </dgm:prSet>
      <dgm:spPr/>
      <dgm:t>
        <a:bodyPr/>
        <a:lstStyle/>
        <a:p>
          <a:endParaRPr lang="en-US"/>
        </a:p>
      </dgm:t>
    </dgm:pt>
    <dgm:pt modelId="{F4968AC6-A290-4B25-97C5-FB1C294B1A36}" type="pres">
      <dgm:prSet presAssocID="{59B13AC6-28C1-409D-984D-52AACEB759C8}" presName="sp" presStyleCnt="0"/>
      <dgm:spPr/>
    </dgm:pt>
    <dgm:pt modelId="{26FF9B32-AF4E-41E1-BD23-50AA68C51709}" type="pres">
      <dgm:prSet presAssocID="{54409619-2BE9-4F2B-A5A8-D2305DB9461E}" presName="composite" presStyleCnt="0"/>
      <dgm:spPr/>
    </dgm:pt>
    <dgm:pt modelId="{9A37C68A-48D2-45EE-AC6C-23982B0987BF}" type="pres">
      <dgm:prSet presAssocID="{54409619-2BE9-4F2B-A5A8-D2305DB9461E}" presName="desTx" presStyleLbl="fgAccFollowNode1" presStyleIdx="4" presStyleCnt="5">
        <dgm:presLayoutVars>
          <dgm:bulletEnabled val="1"/>
        </dgm:presLayoutVars>
      </dgm:prSet>
      <dgm:spPr/>
      <dgm:t>
        <a:bodyPr/>
        <a:lstStyle/>
        <a:p>
          <a:endParaRPr lang="en-US"/>
        </a:p>
      </dgm:t>
    </dgm:pt>
    <dgm:pt modelId="{A9CB5F6A-6C63-4B23-925A-7CE82224ABD2}" type="pres">
      <dgm:prSet presAssocID="{54409619-2BE9-4F2B-A5A8-D2305DB9461E}"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3144A0B-B5CD-4662-8E32-A77E724747F4}" type="presOf" srcId="{B4DCB87C-E966-4D5A-9941-5DCA0963BE5E}" destId="{9A37C68A-48D2-45EE-AC6C-23982B0987BF}" srcOrd="0" destOrd="0" presId="urn:diagrams.loki3.com/NumberedList"/>
    <dgm:cxn modelId="{187268A6-6956-45B0-967E-3BF8AFF65931}" type="presOf" srcId="{279AB867-150A-4EFB-9003-7EB919FEBA9F}" destId="{1BD7CEFA-FE4F-4151-A516-E4C144B11C14}" srcOrd="0" destOrd="0" presId="urn:diagrams.loki3.com/NumberedList"/>
    <dgm:cxn modelId="{88EC7988-2B97-4160-8C3E-C7C405BB69E9}" type="presOf" srcId="{9EA58EC5-7D69-4397-8093-5A4FCBD369E8}" destId="{A08A9154-0BEB-4230-91C9-16FAC1EF6E1C}" srcOrd="0" destOrd="0" presId="urn:diagrams.loki3.com/NumberedList"/>
    <dgm:cxn modelId="{4D1B659F-8B75-49A9-8587-48E7C1533818}" srcId="{8C66E9B3-B12D-4C23-A273-982D7F969BBC}" destId="{54409619-2BE9-4F2B-A5A8-D2305DB9461E}" srcOrd="4" destOrd="0" parTransId="{EDD19C15-D922-470E-A709-4308B0D39EA9}" sibTransId="{97268BE5-2DDE-4442-8B13-A71CD6104330}"/>
    <dgm:cxn modelId="{7F37D5C8-E16A-4389-ABBC-ABB93E9EB1A4}" srcId="{6C03E07F-ECFB-4D2F-BA96-D23DA7C5AC73}" destId="{9EA58EC5-7D69-4397-8093-5A4FCBD369E8}" srcOrd="0" destOrd="0" parTransId="{D56EEE90-AC73-4E4D-8BBC-6E0E7885DFB1}" sibTransId="{D5E5875A-C60C-4FC3-869B-722E371FA6E0}"/>
    <dgm:cxn modelId="{43A50E57-3A89-43E1-86B1-4DD820C6CC10}" srcId="{54409619-2BE9-4F2B-A5A8-D2305DB9461E}" destId="{B4DCB87C-E966-4D5A-9941-5DCA0963BE5E}" srcOrd="0" destOrd="0" parTransId="{993EC269-2A61-404B-998B-9BEFCF7002DA}" sibTransId="{E3DD448E-8A9D-42B2-B709-A256D0958EC8}"/>
    <dgm:cxn modelId="{7DF5E18B-2026-447E-AB91-8B25EA160832}" srcId="{05513209-78F1-448C-82FA-B2785EC23FA2}" destId="{B388406D-A38C-4897-9997-1C63D79E763E}" srcOrd="0" destOrd="0" parTransId="{9E7AD46F-351F-4B97-AC90-E076FD4E6933}" sibTransId="{E85FB0A1-4C99-4BB0-9523-6FA580C26C5B}"/>
    <dgm:cxn modelId="{9E904549-7ED7-41DF-9EBD-3131D5B214A4}" srcId="{E0666F96-4BF9-4683-941B-75FFEDC467CC}" destId="{279AB867-150A-4EFB-9003-7EB919FEBA9F}" srcOrd="0" destOrd="0" parTransId="{40409A71-F593-4B2C-BABE-0B955FCA2DD2}" sibTransId="{3A17C1A8-B135-489E-AD60-67DF018CED20}"/>
    <dgm:cxn modelId="{88FA5516-C379-49B9-BC78-9A002DC4C36B}" type="presOf" srcId="{54409619-2BE9-4F2B-A5A8-D2305DB9461E}" destId="{A9CB5F6A-6C63-4B23-925A-7CE82224ABD2}"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B8009CB4-8B57-47EB-AB64-ED0E4942C458}" type="presOf" srcId="{E0666F96-4BF9-4683-941B-75FFEDC467CC}" destId="{CB9809E7-885C-4955-A222-9A2EA7B55455}"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98BD6D6D-0F0E-42FA-A3CC-75EFDDB6F310}" srcId="{8C66E9B3-B12D-4C23-A273-982D7F969BBC}" destId="{E0666F96-4BF9-4683-941B-75FFEDC467CC}" srcOrd="3" destOrd="0" parTransId="{3E9919E0-FF33-4040-A64D-7F57137B2EC8}" sibTransId="{59B13AC6-28C1-409D-984D-52AACEB759C8}"/>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6992394-7D5B-4EEB-8CFD-F76342BDFE95}" type="presParOf" srcId="{BDFB8683-95A4-4BBF-9344-3A0D69314DBB}" destId="{8EA6398D-F7C6-49AA-901B-D6EF0D537614}" srcOrd="5" destOrd="0" presId="urn:diagrams.loki3.com/NumberedList"/>
    <dgm:cxn modelId="{CD9F9CF0-25F6-467A-BC6C-E81C1E278664}" type="presParOf" srcId="{BDFB8683-95A4-4BBF-9344-3A0D69314DBB}" destId="{FD2B2174-2477-4B0B-A07E-42C47581471B}" srcOrd="6" destOrd="0" presId="urn:diagrams.loki3.com/NumberedList"/>
    <dgm:cxn modelId="{D9820395-4A21-4DDF-8820-597DECFAD1C6}" type="presParOf" srcId="{FD2B2174-2477-4B0B-A07E-42C47581471B}" destId="{1BD7CEFA-FE4F-4151-A516-E4C144B11C14}" srcOrd="0" destOrd="0" presId="urn:diagrams.loki3.com/NumberedList"/>
    <dgm:cxn modelId="{6017ABBE-AE4F-45A6-8DAD-64E636B5789D}" type="presParOf" srcId="{FD2B2174-2477-4B0B-A07E-42C47581471B}" destId="{CB9809E7-885C-4955-A222-9A2EA7B55455}" srcOrd="1" destOrd="0" presId="urn:diagrams.loki3.com/NumberedList"/>
    <dgm:cxn modelId="{BE697BE7-F8ED-4162-9EBA-527E9CEC4460}" type="presParOf" srcId="{BDFB8683-95A4-4BBF-9344-3A0D69314DBB}" destId="{F4968AC6-A290-4B25-97C5-FB1C294B1A36}" srcOrd="7" destOrd="0" presId="urn:diagrams.loki3.com/NumberedList"/>
    <dgm:cxn modelId="{C3CF851B-EE1B-458E-B6BE-AC544CDC043D}" type="presParOf" srcId="{BDFB8683-95A4-4BBF-9344-3A0D69314DBB}" destId="{26FF9B32-AF4E-41E1-BD23-50AA68C51709}" srcOrd="8" destOrd="0" presId="urn:diagrams.loki3.com/NumberedList"/>
    <dgm:cxn modelId="{EE93CF0A-02AA-401A-9851-C4218278B561}" type="presParOf" srcId="{26FF9B32-AF4E-41E1-BD23-50AA68C51709}" destId="{9A37C68A-48D2-45EE-AC6C-23982B0987BF}" srcOrd="0" destOrd="0" presId="urn:diagrams.loki3.com/NumberedList"/>
    <dgm:cxn modelId="{93727692-450D-44C4-AD46-9AEBE9C504C6}" type="presParOf" srcId="{26FF9B32-AF4E-41E1-BD23-50AA68C51709}" destId="{A9CB5F6A-6C63-4B23-925A-7CE82224ABD2}"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Tấn công sniffing</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dirty="0" smtClean="0"/>
            <a:t>Tấn công DoS</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dirty="0" smtClean="0"/>
            <a:t>Tấn công DDoS</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79AB867-150A-4EFB-9003-7EB919FEBA9F}">
      <dgm:prSet/>
      <dgm:spPr/>
      <dgm:t>
        <a:bodyPr/>
        <a:lstStyle/>
        <a:p>
          <a:r>
            <a:rPr lang="vi-VN" noProof="0" dirty="0" smtClean="0"/>
            <a:t>Tấn công giao thức mạng</a:t>
          </a:r>
          <a:endParaRPr lang="vi-VN" noProof="0" dirty="0"/>
        </a:p>
      </dgm:t>
    </dgm:pt>
    <dgm:pt modelId="{40409A71-F593-4B2C-BABE-0B955FCA2DD2}" type="parTrans" cxnId="{9E904549-7ED7-41DF-9EBD-3131D5B214A4}">
      <dgm:prSet/>
      <dgm:spPr/>
      <dgm:t>
        <a:bodyPr/>
        <a:lstStyle/>
        <a:p>
          <a:endParaRPr lang="en-US"/>
        </a:p>
      </dgm:t>
    </dgm:pt>
    <dgm:pt modelId="{3A17C1A8-B135-489E-AD60-67DF018CED20}" type="sibTrans" cxnId="{9E904549-7ED7-41DF-9EBD-3131D5B214A4}">
      <dgm:prSet/>
      <dgm:spPr/>
      <dgm:t>
        <a:bodyPr/>
        <a:lstStyle/>
        <a:p>
          <a:endParaRPr lang="en-US"/>
        </a:p>
      </dgm:t>
    </dgm:pt>
    <dgm:pt modelId="{E0666F96-4BF9-4683-941B-75FFEDC467CC}">
      <dgm:prSet/>
      <dgm:spPr/>
      <dgm:t>
        <a:bodyPr/>
        <a:lstStyle/>
        <a:p>
          <a:r>
            <a:rPr lang="vi-VN" noProof="0" dirty="0" smtClean="0"/>
            <a:t>4</a:t>
          </a:r>
          <a:endParaRPr lang="vi-VN" noProof="0" dirty="0"/>
        </a:p>
      </dgm:t>
    </dgm:pt>
    <dgm:pt modelId="{3E9919E0-FF33-4040-A64D-7F57137B2EC8}" type="parTrans" cxnId="{98BD6D6D-0F0E-42FA-A3CC-75EFDDB6F310}">
      <dgm:prSet/>
      <dgm:spPr/>
      <dgm:t>
        <a:bodyPr/>
        <a:lstStyle/>
        <a:p>
          <a:endParaRPr lang="en-US"/>
        </a:p>
      </dgm:t>
    </dgm:pt>
    <dgm:pt modelId="{59B13AC6-28C1-409D-984D-52AACEB759C8}" type="sibTrans" cxnId="{98BD6D6D-0F0E-42FA-A3CC-75EFDDB6F310}">
      <dgm:prSet/>
      <dgm:spPr/>
      <dgm:t>
        <a:bodyPr/>
        <a:lstStyle/>
        <a:p>
          <a:endParaRPr lang="en-US"/>
        </a:p>
      </dgm:t>
    </dgm:pt>
    <dgm:pt modelId="{B4DCB87C-E966-4D5A-9941-5DCA0963BE5E}">
      <dgm:prSet/>
      <dgm:spPr/>
      <dgm:t>
        <a:bodyPr/>
        <a:lstStyle/>
        <a:p>
          <a:r>
            <a:rPr lang="vi-VN" noProof="0" dirty="0" smtClean="0"/>
            <a:t>Tấn công khác</a:t>
          </a:r>
          <a:endParaRPr lang="vi-VN" noProof="0" dirty="0"/>
        </a:p>
      </dgm:t>
    </dgm:pt>
    <dgm:pt modelId="{993EC269-2A61-404B-998B-9BEFCF7002DA}" type="parTrans" cxnId="{43A50E57-3A89-43E1-86B1-4DD820C6CC10}">
      <dgm:prSet/>
      <dgm:spPr/>
      <dgm:t>
        <a:bodyPr/>
        <a:lstStyle/>
        <a:p>
          <a:endParaRPr lang="en-US"/>
        </a:p>
      </dgm:t>
    </dgm:pt>
    <dgm:pt modelId="{E3DD448E-8A9D-42B2-B709-A256D0958EC8}" type="sibTrans" cxnId="{43A50E57-3A89-43E1-86B1-4DD820C6CC10}">
      <dgm:prSet/>
      <dgm:spPr/>
      <dgm:t>
        <a:bodyPr/>
        <a:lstStyle/>
        <a:p>
          <a:endParaRPr lang="en-US"/>
        </a:p>
      </dgm:t>
    </dgm:pt>
    <dgm:pt modelId="{54409619-2BE9-4F2B-A5A8-D2305DB9461E}">
      <dgm:prSet/>
      <dgm:spPr/>
      <dgm:t>
        <a:bodyPr/>
        <a:lstStyle/>
        <a:p>
          <a:r>
            <a:rPr lang="vi-VN" noProof="0" dirty="0" smtClean="0"/>
            <a:t>5</a:t>
          </a:r>
          <a:endParaRPr lang="vi-VN" noProof="0" dirty="0"/>
        </a:p>
      </dgm:t>
    </dgm:pt>
    <dgm:pt modelId="{EDD19C15-D922-470E-A709-4308B0D39EA9}" type="parTrans" cxnId="{4D1B659F-8B75-49A9-8587-48E7C1533818}">
      <dgm:prSet/>
      <dgm:spPr/>
      <dgm:t>
        <a:bodyPr/>
        <a:lstStyle/>
        <a:p>
          <a:endParaRPr lang="en-US"/>
        </a:p>
      </dgm:t>
    </dgm:pt>
    <dgm:pt modelId="{97268BE5-2DDE-4442-8B13-A71CD6104330}" type="sibTrans" cxnId="{4D1B659F-8B75-49A9-8587-48E7C1533818}">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8EA6398D-F7C6-49AA-901B-D6EF0D537614}" type="pres">
      <dgm:prSet presAssocID="{983822D8-F065-4159-AEFB-B129090EF164}" presName="sp" presStyleCnt="0"/>
      <dgm:spPr/>
    </dgm:pt>
    <dgm:pt modelId="{FD2B2174-2477-4B0B-A07E-42C47581471B}" type="pres">
      <dgm:prSet presAssocID="{E0666F96-4BF9-4683-941B-75FFEDC467CC}" presName="composite" presStyleCnt="0"/>
      <dgm:spPr/>
    </dgm:pt>
    <dgm:pt modelId="{1BD7CEFA-FE4F-4151-A516-E4C144B11C14}" type="pres">
      <dgm:prSet presAssocID="{E0666F96-4BF9-4683-941B-75FFEDC467CC}" presName="desTx" presStyleLbl="fgAccFollowNode1" presStyleIdx="3" presStyleCnt="5">
        <dgm:presLayoutVars>
          <dgm:bulletEnabled val="1"/>
        </dgm:presLayoutVars>
      </dgm:prSet>
      <dgm:spPr/>
      <dgm:t>
        <a:bodyPr/>
        <a:lstStyle/>
        <a:p>
          <a:endParaRPr lang="en-US"/>
        </a:p>
      </dgm:t>
    </dgm:pt>
    <dgm:pt modelId="{CB9809E7-885C-4955-A222-9A2EA7B55455}" type="pres">
      <dgm:prSet presAssocID="{E0666F96-4BF9-4683-941B-75FFEDC467CC}" presName="labelTx" presStyleLbl="node1" presStyleIdx="3" presStyleCnt="5">
        <dgm:presLayoutVars>
          <dgm:chMax val="0"/>
          <dgm:chPref val="0"/>
          <dgm:bulletEnabled val="1"/>
        </dgm:presLayoutVars>
      </dgm:prSet>
      <dgm:spPr/>
      <dgm:t>
        <a:bodyPr/>
        <a:lstStyle/>
        <a:p>
          <a:endParaRPr lang="en-US"/>
        </a:p>
      </dgm:t>
    </dgm:pt>
    <dgm:pt modelId="{F4968AC6-A290-4B25-97C5-FB1C294B1A36}" type="pres">
      <dgm:prSet presAssocID="{59B13AC6-28C1-409D-984D-52AACEB759C8}" presName="sp" presStyleCnt="0"/>
      <dgm:spPr/>
    </dgm:pt>
    <dgm:pt modelId="{26FF9B32-AF4E-41E1-BD23-50AA68C51709}" type="pres">
      <dgm:prSet presAssocID="{54409619-2BE9-4F2B-A5A8-D2305DB9461E}" presName="composite" presStyleCnt="0"/>
      <dgm:spPr/>
    </dgm:pt>
    <dgm:pt modelId="{9A37C68A-48D2-45EE-AC6C-23982B0987BF}" type="pres">
      <dgm:prSet presAssocID="{54409619-2BE9-4F2B-A5A8-D2305DB9461E}" presName="desTx" presStyleLbl="fgAccFollowNode1" presStyleIdx="4" presStyleCnt="5">
        <dgm:presLayoutVars>
          <dgm:bulletEnabled val="1"/>
        </dgm:presLayoutVars>
      </dgm:prSet>
      <dgm:spPr/>
      <dgm:t>
        <a:bodyPr/>
        <a:lstStyle/>
        <a:p>
          <a:endParaRPr lang="en-US"/>
        </a:p>
      </dgm:t>
    </dgm:pt>
    <dgm:pt modelId="{A9CB5F6A-6C63-4B23-925A-7CE82224ABD2}" type="pres">
      <dgm:prSet presAssocID="{54409619-2BE9-4F2B-A5A8-D2305DB9461E}"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3144A0B-B5CD-4662-8E32-A77E724747F4}" type="presOf" srcId="{B4DCB87C-E966-4D5A-9941-5DCA0963BE5E}" destId="{9A37C68A-48D2-45EE-AC6C-23982B0987BF}" srcOrd="0" destOrd="0" presId="urn:diagrams.loki3.com/NumberedList"/>
    <dgm:cxn modelId="{187268A6-6956-45B0-967E-3BF8AFF65931}" type="presOf" srcId="{279AB867-150A-4EFB-9003-7EB919FEBA9F}" destId="{1BD7CEFA-FE4F-4151-A516-E4C144B11C14}" srcOrd="0" destOrd="0" presId="urn:diagrams.loki3.com/NumberedList"/>
    <dgm:cxn modelId="{88EC7988-2B97-4160-8C3E-C7C405BB69E9}" type="presOf" srcId="{9EA58EC5-7D69-4397-8093-5A4FCBD369E8}" destId="{A08A9154-0BEB-4230-91C9-16FAC1EF6E1C}" srcOrd="0" destOrd="0" presId="urn:diagrams.loki3.com/NumberedList"/>
    <dgm:cxn modelId="{4D1B659F-8B75-49A9-8587-48E7C1533818}" srcId="{8C66E9B3-B12D-4C23-A273-982D7F969BBC}" destId="{54409619-2BE9-4F2B-A5A8-D2305DB9461E}" srcOrd="4" destOrd="0" parTransId="{EDD19C15-D922-470E-A709-4308B0D39EA9}" sibTransId="{97268BE5-2DDE-4442-8B13-A71CD6104330}"/>
    <dgm:cxn modelId="{7F37D5C8-E16A-4389-ABBC-ABB93E9EB1A4}" srcId="{6C03E07F-ECFB-4D2F-BA96-D23DA7C5AC73}" destId="{9EA58EC5-7D69-4397-8093-5A4FCBD369E8}" srcOrd="0" destOrd="0" parTransId="{D56EEE90-AC73-4E4D-8BBC-6E0E7885DFB1}" sibTransId="{D5E5875A-C60C-4FC3-869B-722E371FA6E0}"/>
    <dgm:cxn modelId="{43A50E57-3A89-43E1-86B1-4DD820C6CC10}" srcId="{54409619-2BE9-4F2B-A5A8-D2305DB9461E}" destId="{B4DCB87C-E966-4D5A-9941-5DCA0963BE5E}" srcOrd="0" destOrd="0" parTransId="{993EC269-2A61-404B-998B-9BEFCF7002DA}" sibTransId="{E3DD448E-8A9D-42B2-B709-A256D0958EC8}"/>
    <dgm:cxn modelId="{7DF5E18B-2026-447E-AB91-8B25EA160832}" srcId="{05513209-78F1-448C-82FA-B2785EC23FA2}" destId="{B388406D-A38C-4897-9997-1C63D79E763E}" srcOrd="0" destOrd="0" parTransId="{9E7AD46F-351F-4B97-AC90-E076FD4E6933}" sibTransId="{E85FB0A1-4C99-4BB0-9523-6FA580C26C5B}"/>
    <dgm:cxn modelId="{9E904549-7ED7-41DF-9EBD-3131D5B214A4}" srcId="{E0666F96-4BF9-4683-941B-75FFEDC467CC}" destId="{279AB867-150A-4EFB-9003-7EB919FEBA9F}" srcOrd="0" destOrd="0" parTransId="{40409A71-F593-4B2C-BABE-0B955FCA2DD2}" sibTransId="{3A17C1A8-B135-489E-AD60-67DF018CED20}"/>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8FA5516-C379-49B9-BC78-9A002DC4C36B}" type="presOf" srcId="{54409619-2BE9-4F2B-A5A8-D2305DB9461E}" destId="{A9CB5F6A-6C63-4B23-925A-7CE82224ABD2}" srcOrd="0" destOrd="0" presId="urn:diagrams.loki3.com/NumberedList"/>
    <dgm:cxn modelId="{86A8FFFA-1DD1-405B-BC68-8609401C30D5}" type="presOf" srcId="{B388406D-A38C-4897-9997-1C63D79E763E}" destId="{20BEFA03-6951-4A7C-A59E-41DEF89A1A38}" srcOrd="0" destOrd="0" presId="urn:diagrams.loki3.com/NumberedList"/>
    <dgm:cxn modelId="{B8009CB4-8B57-47EB-AB64-ED0E4942C458}" type="presOf" srcId="{E0666F96-4BF9-4683-941B-75FFEDC467CC}" destId="{CB9809E7-885C-4955-A222-9A2EA7B55455}"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98BD6D6D-0F0E-42FA-A3CC-75EFDDB6F310}" srcId="{8C66E9B3-B12D-4C23-A273-982D7F969BBC}" destId="{E0666F96-4BF9-4683-941B-75FFEDC467CC}" srcOrd="3" destOrd="0" parTransId="{3E9919E0-FF33-4040-A64D-7F57137B2EC8}" sibTransId="{59B13AC6-28C1-409D-984D-52AACEB759C8}"/>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6992394-7D5B-4EEB-8CFD-F76342BDFE95}" type="presParOf" srcId="{BDFB8683-95A4-4BBF-9344-3A0D69314DBB}" destId="{8EA6398D-F7C6-49AA-901B-D6EF0D537614}" srcOrd="5" destOrd="0" presId="urn:diagrams.loki3.com/NumberedList"/>
    <dgm:cxn modelId="{CD9F9CF0-25F6-467A-BC6C-E81C1E278664}" type="presParOf" srcId="{BDFB8683-95A4-4BBF-9344-3A0D69314DBB}" destId="{FD2B2174-2477-4B0B-A07E-42C47581471B}" srcOrd="6" destOrd="0" presId="urn:diagrams.loki3.com/NumberedList"/>
    <dgm:cxn modelId="{D9820395-4A21-4DDF-8820-597DECFAD1C6}" type="presParOf" srcId="{FD2B2174-2477-4B0B-A07E-42C47581471B}" destId="{1BD7CEFA-FE4F-4151-A516-E4C144B11C14}" srcOrd="0" destOrd="0" presId="urn:diagrams.loki3.com/NumberedList"/>
    <dgm:cxn modelId="{6017ABBE-AE4F-45A6-8DAD-64E636B5789D}" type="presParOf" srcId="{FD2B2174-2477-4B0B-A07E-42C47581471B}" destId="{CB9809E7-885C-4955-A222-9A2EA7B55455}" srcOrd="1" destOrd="0" presId="urn:diagrams.loki3.com/NumberedList"/>
    <dgm:cxn modelId="{BE697BE7-F8ED-4162-9EBA-527E9CEC4460}" type="presParOf" srcId="{BDFB8683-95A4-4BBF-9344-3A0D69314DBB}" destId="{F4968AC6-A290-4B25-97C5-FB1C294B1A36}" srcOrd="7" destOrd="0" presId="urn:diagrams.loki3.com/NumberedList"/>
    <dgm:cxn modelId="{C3CF851B-EE1B-458E-B6BE-AC544CDC043D}" type="presParOf" srcId="{BDFB8683-95A4-4BBF-9344-3A0D69314DBB}" destId="{26FF9B32-AF4E-41E1-BD23-50AA68C51709}" srcOrd="8" destOrd="0" presId="urn:diagrams.loki3.com/NumberedList"/>
    <dgm:cxn modelId="{EE93CF0A-02AA-401A-9851-C4218278B561}" type="presParOf" srcId="{26FF9B32-AF4E-41E1-BD23-50AA68C51709}" destId="{9A37C68A-48D2-45EE-AC6C-23982B0987BF}" srcOrd="0" destOrd="0" presId="urn:diagrams.loki3.com/NumberedList"/>
    <dgm:cxn modelId="{93727692-450D-44C4-AD46-9AEBE9C504C6}" type="presParOf" srcId="{26FF9B32-AF4E-41E1-BD23-50AA68C51709}" destId="{A9CB5F6A-6C63-4B23-925A-7CE82224ABD2}"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Tấn công sniffing</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DoS</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b="0" noProof="0" dirty="0" smtClean="0"/>
            <a:t>Tấn công DDoS</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79AB867-150A-4EFB-9003-7EB919FEBA9F}">
      <dgm:prSet/>
      <dgm:spPr/>
      <dgm:t>
        <a:bodyPr/>
        <a:lstStyle/>
        <a:p>
          <a:r>
            <a:rPr lang="vi-VN" noProof="0" dirty="0" smtClean="0"/>
            <a:t>Tấn công giao thức mạng</a:t>
          </a:r>
          <a:endParaRPr lang="vi-VN" noProof="0" dirty="0"/>
        </a:p>
      </dgm:t>
    </dgm:pt>
    <dgm:pt modelId="{40409A71-F593-4B2C-BABE-0B955FCA2DD2}" type="parTrans" cxnId="{9E904549-7ED7-41DF-9EBD-3131D5B214A4}">
      <dgm:prSet/>
      <dgm:spPr/>
      <dgm:t>
        <a:bodyPr/>
        <a:lstStyle/>
        <a:p>
          <a:endParaRPr lang="en-US"/>
        </a:p>
      </dgm:t>
    </dgm:pt>
    <dgm:pt modelId="{3A17C1A8-B135-489E-AD60-67DF018CED20}" type="sibTrans" cxnId="{9E904549-7ED7-41DF-9EBD-3131D5B214A4}">
      <dgm:prSet/>
      <dgm:spPr/>
      <dgm:t>
        <a:bodyPr/>
        <a:lstStyle/>
        <a:p>
          <a:endParaRPr lang="en-US"/>
        </a:p>
      </dgm:t>
    </dgm:pt>
    <dgm:pt modelId="{E0666F96-4BF9-4683-941B-75FFEDC467CC}">
      <dgm:prSet/>
      <dgm:spPr/>
      <dgm:t>
        <a:bodyPr/>
        <a:lstStyle/>
        <a:p>
          <a:r>
            <a:rPr lang="vi-VN" noProof="0" dirty="0" smtClean="0"/>
            <a:t>4</a:t>
          </a:r>
          <a:endParaRPr lang="vi-VN" noProof="0" dirty="0"/>
        </a:p>
      </dgm:t>
    </dgm:pt>
    <dgm:pt modelId="{3E9919E0-FF33-4040-A64D-7F57137B2EC8}" type="parTrans" cxnId="{98BD6D6D-0F0E-42FA-A3CC-75EFDDB6F310}">
      <dgm:prSet/>
      <dgm:spPr/>
      <dgm:t>
        <a:bodyPr/>
        <a:lstStyle/>
        <a:p>
          <a:endParaRPr lang="en-US"/>
        </a:p>
      </dgm:t>
    </dgm:pt>
    <dgm:pt modelId="{59B13AC6-28C1-409D-984D-52AACEB759C8}" type="sibTrans" cxnId="{98BD6D6D-0F0E-42FA-A3CC-75EFDDB6F310}">
      <dgm:prSet/>
      <dgm:spPr/>
      <dgm:t>
        <a:bodyPr/>
        <a:lstStyle/>
        <a:p>
          <a:endParaRPr lang="en-US"/>
        </a:p>
      </dgm:t>
    </dgm:pt>
    <dgm:pt modelId="{B4DCB87C-E966-4D5A-9941-5DCA0963BE5E}">
      <dgm:prSet/>
      <dgm:spPr/>
      <dgm:t>
        <a:bodyPr/>
        <a:lstStyle/>
        <a:p>
          <a:r>
            <a:rPr lang="vi-VN" noProof="0" dirty="0" smtClean="0"/>
            <a:t>Tấn công khác</a:t>
          </a:r>
          <a:endParaRPr lang="vi-VN" noProof="0" dirty="0"/>
        </a:p>
      </dgm:t>
    </dgm:pt>
    <dgm:pt modelId="{993EC269-2A61-404B-998B-9BEFCF7002DA}" type="parTrans" cxnId="{43A50E57-3A89-43E1-86B1-4DD820C6CC10}">
      <dgm:prSet/>
      <dgm:spPr/>
      <dgm:t>
        <a:bodyPr/>
        <a:lstStyle/>
        <a:p>
          <a:endParaRPr lang="en-US"/>
        </a:p>
      </dgm:t>
    </dgm:pt>
    <dgm:pt modelId="{E3DD448E-8A9D-42B2-B709-A256D0958EC8}" type="sibTrans" cxnId="{43A50E57-3A89-43E1-86B1-4DD820C6CC10}">
      <dgm:prSet/>
      <dgm:spPr/>
      <dgm:t>
        <a:bodyPr/>
        <a:lstStyle/>
        <a:p>
          <a:endParaRPr lang="en-US"/>
        </a:p>
      </dgm:t>
    </dgm:pt>
    <dgm:pt modelId="{54409619-2BE9-4F2B-A5A8-D2305DB9461E}">
      <dgm:prSet/>
      <dgm:spPr/>
      <dgm:t>
        <a:bodyPr/>
        <a:lstStyle/>
        <a:p>
          <a:r>
            <a:rPr lang="vi-VN" noProof="0" dirty="0" smtClean="0"/>
            <a:t>5</a:t>
          </a:r>
          <a:endParaRPr lang="vi-VN" noProof="0" dirty="0"/>
        </a:p>
      </dgm:t>
    </dgm:pt>
    <dgm:pt modelId="{EDD19C15-D922-470E-A709-4308B0D39EA9}" type="parTrans" cxnId="{4D1B659F-8B75-49A9-8587-48E7C1533818}">
      <dgm:prSet/>
      <dgm:spPr/>
      <dgm:t>
        <a:bodyPr/>
        <a:lstStyle/>
        <a:p>
          <a:endParaRPr lang="en-US"/>
        </a:p>
      </dgm:t>
    </dgm:pt>
    <dgm:pt modelId="{97268BE5-2DDE-4442-8B13-A71CD6104330}" type="sibTrans" cxnId="{4D1B659F-8B75-49A9-8587-48E7C1533818}">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8EA6398D-F7C6-49AA-901B-D6EF0D537614}" type="pres">
      <dgm:prSet presAssocID="{983822D8-F065-4159-AEFB-B129090EF164}" presName="sp" presStyleCnt="0"/>
      <dgm:spPr/>
    </dgm:pt>
    <dgm:pt modelId="{FD2B2174-2477-4B0B-A07E-42C47581471B}" type="pres">
      <dgm:prSet presAssocID="{E0666F96-4BF9-4683-941B-75FFEDC467CC}" presName="composite" presStyleCnt="0"/>
      <dgm:spPr/>
    </dgm:pt>
    <dgm:pt modelId="{1BD7CEFA-FE4F-4151-A516-E4C144B11C14}" type="pres">
      <dgm:prSet presAssocID="{E0666F96-4BF9-4683-941B-75FFEDC467CC}" presName="desTx" presStyleLbl="fgAccFollowNode1" presStyleIdx="3" presStyleCnt="5">
        <dgm:presLayoutVars>
          <dgm:bulletEnabled val="1"/>
        </dgm:presLayoutVars>
      </dgm:prSet>
      <dgm:spPr/>
      <dgm:t>
        <a:bodyPr/>
        <a:lstStyle/>
        <a:p>
          <a:endParaRPr lang="en-US"/>
        </a:p>
      </dgm:t>
    </dgm:pt>
    <dgm:pt modelId="{CB9809E7-885C-4955-A222-9A2EA7B55455}" type="pres">
      <dgm:prSet presAssocID="{E0666F96-4BF9-4683-941B-75FFEDC467CC}" presName="labelTx" presStyleLbl="node1" presStyleIdx="3" presStyleCnt="5">
        <dgm:presLayoutVars>
          <dgm:chMax val="0"/>
          <dgm:chPref val="0"/>
          <dgm:bulletEnabled val="1"/>
        </dgm:presLayoutVars>
      </dgm:prSet>
      <dgm:spPr/>
      <dgm:t>
        <a:bodyPr/>
        <a:lstStyle/>
        <a:p>
          <a:endParaRPr lang="en-US"/>
        </a:p>
      </dgm:t>
    </dgm:pt>
    <dgm:pt modelId="{F4968AC6-A290-4B25-97C5-FB1C294B1A36}" type="pres">
      <dgm:prSet presAssocID="{59B13AC6-28C1-409D-984D-52AACEB759C8}" presName="sp" presStyleCnt="0"/>
      <dgm:spPr/>
    </dgm:pt>
    <dgm:pt modelId="{26FF9B32-AF4E-41E1-BD23-50AA68C51709}" type="pres">
      <dgm:prSet presAssocID="{54409619-2BE9-4F2B-A5A8-D2305DB9461E}" presName="composite" presStyleCnt="0"/>
      <dgm:spPr/>
    </dgm:pt>
    <dgm:pt modelId="{9A37C68A-48D2-45EE-AC6C-23982B0987BF}" type="pres">
      <dgm:prSet presAssocID="{54409619-2BE9-4F2B-A5A8-D2305DB9461E}" presName="desTx" presStyleLbl="fgAccFollowNode1" presStyleIdx="4" presStyleCnt="5">
        <dgm:presLayoutVars>
          <dgm:bulletEnabled val="1"/>
        </dgm:presLayoutVars>
      </dgm:prSet>
      <dgm:spPr/>
      <dgm:t>
        <a:bodyPr/>
        <a:lstStyle/>
        <a:p>
          <a:endParaRPr lang="en-US"/>
        </a:p>
      </dgm:t>
    </dgm:pt>
    <dgm:pt modelId="{A9CB5F6A-6C63-4B23-925A-7CE82224ABD2}" type="pres">
      <dgm:prSet presAssocID="{54409619-2BE9-4F2B-A5A8-D2305DB9461E}"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3144A0B-B5CD-4662-8E32-A77E724747F4}" type="presOf" srcId="{B4DCB87C-E966-4D5A-9941-5DCA0963BE5E}" destId="{9A37C68A-48D2-45EE-AC6C-23982B0987BF}" srcOrd="0" destOrd="0" presId="urn:diagrams.loki3.com/NumberedList"/>
    <dgm:cxn modelId="{187268A6-6956-45B0-967E-3BF8AFF65931}" type="presOf" srcId="{279AB867-150A-4EFB-9003-7EB919FEBA9F}" destId="{1BD7CEFA-FE4F-4151-A516-E4C144B11C14}" srcOrd="0" destOrd="0" presId="urn:diagrams.loki3.com/NumberedList"/>
    <dgm:cxn modelId="{88EC7988-2B97-4160-8C3E-C7C405BB69E9}" type="presOf" srcId="{9EA58EC5-7D69-4397-8093-5A4FCBD369E8}" destId="{A08A9154-0BEB-4230-91C9-16FAC1EF6E1C}" srcOrd="0" destOrd="0" presId="urn:diagrams.loki3.com/NumberedList"/>
    <dgm:cxn modelId="{4D1B659F-8B75-49A9-8587-48E7C1533818}" srcId="{8C66E9B3-B12D-4C23-A273-982D7F969BBC}" destId="{54409619-2BE9-4F2B-A5A8-D2305DB9461E}" srcOrd="4" destOrd="0" parTransId="{EDD19C15-D922-470E-A709-4308B0D39EA9}" sibTransId="{97268BE5-2DDE-4442-8B13-A71CD6104330}"/>
    <dgm:cxn modelId="{7F37D5C8-E16A-4389-ABBC-ABB93E9EB1A4}" srcId="{6C03E07F-ECFB-4D2F-BA96-D23DA7C5AC73}" destId="{9EA58EC5-7D69-4397-8093-5A4FCBD369E8}" srcOrd="0" destOrd="0" parTransId="{D56EEE90-AC73-4E4D-8BBC-6E0E7885DFB1}" sibTransId="{D5E5875A-C60C-4FC3-869B-722E371FA6E0}"/>
    <dgm:cxn modelId="{43A50E57-3A89-43E1-86B1-4DD820C6CC10}" srcId="{54409619-2BE9-4F2B-A5A8-D2305DB9461E}" destId="{B4DCB87C-E966-4D5A-9941-5DCA0963BE5E}" srcOrd="0" destOrd="0" parTransId="{993EC269-2A61-404B-998B-9BEFCF7002DA}" sibTransId="{E3DD448E-8A9D-42B2-B709-A256D0958EC8}"/>
    <dgm:cxn modelId="{7DF5E18B-2026-447E-AB91-8B25EA160832}" srcId="{05513209-78F1-448C-82FA-B2785EC23FA2}" destId="{B388406D-A38C-4897-9997-1C63D79E763E}" srcOrd="0" destOrd="0" parTransId="{9E7AD46F-351F-4B97-AC90-E076FD4E6933}" sibTransId="{E85FB0A1-4C99-4BB0-9523-6FA580C26C5B}"/>
    <dgm:cxn modelId="{9E904549-7ED7-41DF-9EBD-3131D5B214A4}" srcId="{E0666F96-4BF9-4683-941B-75FFEDC467CC}" destId="{279AB867-150A-4EFB-9003-7EB919FEBA9F}" srcOrd="0" destOrd="0" parTransId="{40409A71-F593-4B2C-BABE-0B955FCA2DD2}" sibTransId="{3A17C1A8-B135-489E-AD60-67DF018CED20}"/>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8FA5516-C379-49B9-BC78-9A002DC4C36B}" type="presOf" srcId="{54409619-2BE9-4F2B-A5A8-D2305DB9461E}" destId="{A9CB5F6A-6C63-4B23-925A-7CE82224ABD2}" srcOrd="0" destOrd="0" presId="urn:diagrams.loki3.com/NumberedList"/>
    <dgm:cxn modelId="{86A8FFFA-1DD1-405B-BC68-8609401C30D5}" type="presOf" srcId="{B388406D-A38C-4897-9997-1C63D79E763E}" destId="{20BEFA03-6951-4A7C-A59E-41DEF89A1A38}" srcOrd="0" destOrd="0" presId="urn:diagrams.loki3.com/NumberedList"/>
    <dgm:cxn modelId="{B8009CB4-8B57-47EB-AB64-ED0E4942C458}" type="presOf" srcId="{E0666F96-4BF9-4683-941B-75FFEDC467CC}" destId="{CB9809E7-885C-4955-A222-9A2EA7B55455}"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98BD6D6D-0F0E-42FA-A3CC-75EFDDB6F310}" srcId="{8C66E9B3-B12D-4C23-A273-982D7F969BBC}" destId="{E0666F96-4BF9-4683-941B-75FFEDC467CC}" srcOrd="3" destOrd="0" parTransId="{3E9919E0-FF33-4040-A64D-7F57137B2EC8}" sibTransId="{59B13AC6-28C1-409D-984D-52AACEB759C8}"/>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6992394-7D5B-4EEB-8CFD-F76342BDFE95}" type="presParOf" srcId="{BDFB8683-95A4-4BBF-9344-3A0D69314DBB}" destId="{8EA6398D-F7C6-49AA-901B-D6EF0D537614}" srcOrd="5" destOrd="0" presId="urn:diagrams.loki3.com/NumberedList"/>
    <dgm:cxn modelId="{CD9F9CF0-25F6-467A-BC6C-E81C1E278664}" type="presParOf" srcId="{BDFB8683-95A4-4BBF-9344-3A0D69314DBB}" destId="{FD2B2174-2477-4B0B-A07E-42C47581471B}" srcOrd="6" destOrd="0" presId="urn:diagrams.loki3.com/NumberedList"/>
    <dgm:cxn modelId="{D9820395-4A21-4DDF-8820-597DECFAD1C6}" type="presParOf" srcId="{FD2B2174-2477-4B0B-A07E-42C47581471B}" destId="{1BD7CEFA-FE4F-4151-A516-E4C144B11C14}" srcOrd="0" destOrd="0" presId="urn:diagrams.loki3.com/NumberedList"/>
    <dgm:cxn modelId="{6017ABBE-AE4F-45A6-8DAD-64E636B5789D}" type="presParOf" srcId="{FD2B2174-2477-4B0B-A07E-42C47581471B}" destId="{CB9809E7-885C-4955-A222-9A2EA7B55455}" srcOrd="1" destOrd="0" presId="urn:diagrams.loki3.com/NumberedList"/>
    <dgm:cxn modelId="{BE697BE7-F8ED-4162-9EBA-527E9CEC4460}" type="presParOf" srcId="{BDFB8683-95A4-4BBF-9344-3A0D69314DBB}" destId="{F4968AC6-A290-4B25-97C5-FB1C294B1A36}" srcOrd="7" destOrd="0" presId="urn:diagrams.loki3.com/NumberedList"/>
    <dgm:cxn modelId="{C3CF851B-EE1B-458E-B6BE-AC544CDC043D}" type="presParOf" srcId="{BDFB8683-95A4-4BBF-9344-3A0D69314DBB}" destId="{26FF9B32-AF4E-41E1-BD23-50AA68C51709}" srcOrd="8" destOrd="0" presId="urn:diagrams.loki3.com/NumberedList"/>
    <dgm:cxn modelId="{EE93CF0A-02AA-401A-9851-C4218278B561}" type="presParOf" srcId="{26FF9B32-AF4E-41E1-BD23-50AA68C51709}" destId="{9A37C68A-48D2-45EE-AC6C-23982B0987BF}" srcOrd="0" destOrd="0" presId="urn:diagrams.loki3.com/NumberedList"/>
    <dgm:cxn modelId="{93727692-450D-44C4-AD46-9AEBE9C504C6}" type="presParOf" srcId="{26FF9B32-AF4E-41E1-BD23-50AA68C51709}" destId="{A9CB5F6A-6C63-4B23-925A-7CE82224ABD2}"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Tấn công sniffing</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DoS</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dirty="0" smtClean="0"/>
            <a:t>Tấn công DDoS</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79AB867-150A-4EFB-9003-7EB919FEBA9F}">
      <dgm:prSet/>
      <dgm:spPr>
        <a:solidFill>
          <a:srgbClr val="FFFF00"/>
        </a:solidFill>
      </dgm:spPr>
      <dgm:t>
        <a:bodyPr/>
        <a:lstStyle/>
        <a:p>
          <a:r>
            <a:rPr lang="vi-VN" noProof="0" dirty="0" smtClean="0"/>
            <a:t>Tấn công giao thức mạng</a:t>
          </a:r>
          <a:endParaRPr lang="vi-VN" noProof="0" dirty="0"/>
        </a:p>
      </dgm:t>
    </dgm:pt>
    <dgm:pt modelId="{40409A71-F593-4B2C-BABE-0B955FCA2DD2}" type="parTrans" cxnId="{9E904549-7ED7-41DF-9EBD-3131D5B214A4}">
      <dgm:prSet/>
      <dgm:spPr/>
      <dgm:t>
        <a:bodyPr/>
        <a:lstStyle/>
        <a:p>
          <a:endParaRPr lang="en-US"/>
        </a:p>
      </dgm:t>
    </dgm:pt>
    <dgm:pt modelId="{3A17C1A8-B135-489E-AD60-67DF018CED20}" type="sibTrans" cxnId="{9E904549-7ED7-41DF-9EBD-3131D5B214A4}">
      <dgm:prSet/>
      <dgm:spPr/>
      <dgm:t>
        <a:bodyPr/>
        <a:lstStyle/>
        <a:p>
          <a:endParaRPr lang="en-US"/>
        </a:p>
      </dgm:t>
    </dgm:pt>
    <dgm:pt modelId="{E0666F96-4BF9-4683-941B-75FFEDC467CC}">
      <dgm:prSet/>
      <dgm:spPr>
        <a:solidFill>
          <a:srgbClr val="FFFF00"/>
        </a:solidFill>
      </dgm:spPr>
      <dgm:t>
        <a:bodyPr/>
        <a:lstStyle/>
        <a:p>
          <a:r>
            <a:rPr lang="vi-VN" noProof="0" dirty="0" smtClean="0"/>
            <a:t>4</a:t>
          </a:r>
          <a:endParaRPr lang="vi-VN" noProof="0" dirty="0"/>
        </a:p>
      </dgm:t>
    </dgm:pt>
    <dgm:pt modelId="{3E9919E0-FF33-4040-A64D-7F57137B2EC8}" type="parTrans" cxnId="{98BD6D6D-0F0E-42FA-A3CC-75EFDDB6F310}">
      <dgm:prSet/>
      <dgm:spPr/>
      <dgm:t>
        <a:bodyPr/>
        <a:lstStyle/>
        <a:p>
          <a:endParaRPr lang="en-US"/>
        </a:p>
      </dgm:t>
    </dgm:pt>
    <dgm:pt modelId="{59B13AC6-28C1-409D-984D-52AACEB759C8}" type="sibTrans" cxnId="{98BD6D6D-0F0E-42FA-A3CC-75EFDDB6F310}">
      <dgm:prSet/>
      <dgm:spPr/>
      <dgm:t>
        <a:bodyPr/>
        <a:lstStyle/>
        <a:p>
          <a:endParaRPr lang="en-US"/>
        </a:p>
      </dgm:t>
    </dgm:pt>
    <dgm:pt modelId="{B4DCB87C-E966-4D5A-9941-5DCA0963BE5E}">
      <dgm:prSet/>
      <dgm:spPr/>
      <dgm:t>
        <a:bodyPr/>
        <a:lstStyle/>
        <a:p>
          <a:r>
            <a:rPr lang="vi-VN" noProof="0" dirty="0" smtClean="0"/>
            <a:t>Tấn công khác</a:t>
          </a:r>
          <a:endParaRPr lang="vi-VN" noProof="0" dirty="0"/>
        </a:p>
      </dgm:t>
    </dgm:pt>
    <dgm:pt modelId="{993EC269-2A61-404B-998B-9BEFCF7002DA}" type="parTrans" cxnId="{43A50E57-3A89-43E1-86B1-4DD820C6CC10}">
      <dgm:prSet/>
      <dgm:spPr/>
      <dgm:t>
        <a:bodyPr/>
        <a:lstStyle/>
        <a:p>
          <a:endParaRPr lang="en-US"/>
        </a:p>
      </dgm:t>
    </dgm:pt>
    <dgm:pt modelId="{E3DD448E-8A9D-42B2-B709-A256D0958EC8}" type="sibTrans" cxnId="{43A50E57-3A89-43E1-86B1-4DD820C6CC10}">
      <dgm:prSet/>
      <dgm:spPr/>
      <dgm:t>
        <a:bodyPr/>
        <a:lstStyle/>
        <a:p>
          <a:endParaRPr lang="en-US"/>
        </a:p>
      </dgm:t>
    </dgm:pt>
    <dgm:pt modelId="{54409619-2BE9-4F2B-A5A8-D2305DB9461E}">
      <dgm:prSet/>
      <dgm:spPr/>
      <dgm:t>
        <a:bodyPr/>
        <a:lstStyle/>
        <a:p>
          <a:r>
            <a:rPr lang="vi-VN" noProof="0" dirty="0" smtClean="0"/>
            <a:t>5</a:t>
          </a:r>
          <a:endParaRPr lang="vi-VN" noProof="0" dirty="0"/>
        </a:p>
      </dgm:t>
    </dgm:pt>
    <dgm:pt modelId="{EDD19C15-D922-470E-A709-4308B0D39EA9}" type="parTrans" cxnId="{4D1B659F-8B75-49A9-8587-48E7C1533818}">
      <dgm:prSet/>
      <dgm:spPr/>
      <dgm:t>
        <a:bodyPr/>
        <a:lstStyle/>
        <a:p>
          <a:endParaRPr lang="en-US"/>
        </a:p>
      </dgm:t>
    </dgm:pt>
    <dgm:pt modelId="{97268BE5-2DDE-4442-8B13-A71CD6104330}" type="sibTrans" cxnId="{4D1B659F-8B75-49A9-8587-48E7C1533818}">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8EA6398D-F7C6-49AA-901B-D6EF0D537614}" type="pres">
      <dgm:prSet presAssocID="{983822D8-F065-4159-AEFB-B129090EF164}" presName="sp" presStyleCnt="0"/>
      <dgm:spPr/>
    </dgm:pt>
    <dgm:pt modelId="{FD2B2174-2477-4B0B-A07E-42C47581471B}" type="pres">
      <dgm:prSet presAssocID="{E0666F96-4BF9-4683-941B-75FFEDC467CC}" presName="composite" presStyleCnt="0"/>
      <dgm:spPr/>
    </dgm:pt>
    <dgm:pt modelId="{1BD7CEFA-FE4F-4151-A516-E4C144B11C14}" type="pres">
      <dgm:prSet presAssocID="{E0666F96-4BF9-4683-941B-75FFEDC467CC}" presName="desTx" presStyleLbl="fgAccFollowNode1" presStyleIdx="3" presStyleCnt="5">
        <dgm:presLayoutVars>
          <dgm:bulletEnabled val="1"/>
        </dgm:presLayoutVars>
      </dgm:prSet>
      <dgm:spPr/>
      <dgm:t>
        <a:bodyPr/>
        <a:lstStyle/>
        <a:p>
          <a:endParaRPr lang="en-US"/>
        </a:p>
      </dgm:t>
    </dgm:pt>
    <dgm:pt modelId="{CB9809E7-885C-4955-A222-9A2EA7B55455}" type="pres">
      <dgm:prSet presAssocID="{E0666F96-4BF9-4683-941B-75FFEDC467CC}" presName="labelTx" presStyleLbl="node1" presStyleIdx="3" presStyleCnt="5">
        <dgm:presLayoutVars>
          <dgm:chMax val="0"/>
          <dgm:chPref val="0"/>
          <dgm:bulletEnabled val="1"/>
        </dgm:presLayoutVars>
      </dgm:prSet>
      <dgm:spPr/>
      <dgm:t>
        <a:bodyPr/>
        <a:lstStyle/>
        <a:p>
          <a:endParaRPr lang="en-US"/>
        </a:p>
      </dgm:t>
    </dgm:pt>
    <dgm:pt modelId="{F4968AC6-A290-4B25-97C5-FB1C294B1A36}" type="pres">
      <dgm:prSet presAssocID="{59B13AC6-28C1-409D-984D-52AACEB759C8}" presName="sp" presStyleCnt="0"/>
      <dgm:spPr/>
    </dgm:pt>
    <dgm:pt modelId="{26FF9B32-AF4E-41E1-BD23-50AA68C51709}" type="pres">
      <dgm:prSet presAssocID="{54409619-2BE9-4F2B-A5A8-D2305DB9461E}" presName="composite" presStyleCnt="0"/>
      <dgm:spPr/>
    </dgm:pt>
    <dgm:pt modelId="{9A37C68A-48D2-45EE-AC6C-23982B0987BF}" type="pres">
      <dgm:prSet presAssocID="{54409619-2BE9-4F2B-A5A8-D2305DB9461E}" presName="desTx" presStyleLbl="fgAccFollowNode1" presStyleIdx="4" presStyleCnt="5">
        <dgm:presLayoutVars>
          <dgm:bulletEnabled val="1"/>
        </dgm:presLayoutVars>
      </dgm:prSet>
      <dgm:spPr/>
      <dgm:t>
        <a:bodyPr/>
        <a:lstStyle/>
        <a:p>
          <a:endParaRPr lang="en-US"/>
        </a:p>
      </dgm:t>
    </dgm:pt>
    <dgm:pt modelId="{A9CB5F6A-6C63-4B23-925A-7CE82224ABD2}" type="pres">
      <dgm:prSet presAssocID="{54409619-2BE9-4F2B-A5A8-D2305DB9461E}"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3144A0B-B5CD-4662-8E32-A77E724747F4}" type="presOf" srcId="{B4DCB87C-E966-4D5A-9941-5DCA0963BE5E}" destId="{9A37C68A-48D2-45EE-AC6C-23982B0987BF}" srcOrd="0" destOrd="0" presId="urn:diagrams.loki3.com/NumberedList"/>
    <dgm:cxn modelId="{187268A6-6956-45B0-967E-3BF8AFF65931}" type="presOf" srcId="{279AB867-150A-4EFB-9003-7EB919FEBA9F}" destId="{1BD7CEFA-FE4F-4151-A516-E4C144B11C14}" srcOrd="0" destOrd="0" presId="urn:diagrams.loki3.com/NumberedList"/>
    <dgm:cxn modelId="{88EC7988-2B97-4160-8C3E-C7C405BB69E9}" type="presOf" srcId="{9EA58EC5-7D69-4397-8093-5A4FCBD369E8}" destId="{A08A9154-0BEB-4230-91C9-16FAC1EF6E1C}" srcOrd="0" destOrd="0" presId="urn:diagrams.loki3.com/NumberedList"/>
    <dgm:cxn modelId="{4D1B659F-8B75-49A9-8587-48E7C1533818}" srcId="{8C66E9B3-B12D-4C23-A273-982D7F969BBC}" destId="{54409619-2BE9-4F2B-A5A8-D2305DB9461E}" srcOrd="4" destOrd="0" parTransId="{EDD19C15-D922-470E-A709-4308B0D39EA9}" sibTransId="{97268BE5-2DDE-4442-8B13-A71CD6104330}"/>
    <dgm:cxn modelId="{7F37D5C8-E16A-4389-ABBC-ABB93E9EB1A4}" srcId="{6C03E07F-ECFB-4D2F-BA96-D23DA7C5AC73}" destId="{9EA58EC5-7D69-4397-8093-5A4FCBD369E8}" srcOrd="0" destOrd="0" parTransId="{D56EEE90-AC73-4E4D-8BBC-6E0E7885DFB1}" sibTransId="{D5E5875A-C60C-4FC3-869B-722E371FA6E0}"/>
    <dgm:cxn modelId="{43A50E57-3A89-43E1-86B1-4DD820C6CC10}" srcId="{54409619-2BE9-4F2B-A5A8-D2305DB9461E}" destId="{B4DCB87C-E966-4D5A-9941-5DCA0963BE5E}" srcOrd="0" destOrd="0" parTransId="{993EC269-2A61-404B-998B-9BEFCF7002DA}" sibTransId="{E3DD448E-8A9D-42B2-B709-A256D0958EC8}"/>
    <dgm:cxn modelId="{7DF5E18B-2026-447E-AB91-8B25EA160832}" srcId="{05513209-78F1-448C-82FA-B2785EC23FA2}" destId="{B388406D-A38C-4897-9997-1C63D79E763E}" srcOrd="0" destOrd="0" parTransId="{9E7AD46F-351F-4B97-AC90-E076FD4E6933}" sibTransId="{E85FB0A1-4C99-4BB0-9523-6FA580C26C5B}"/>
    <dgm:cxn modelId="{9E904549-7ED7-41DF-9EBD-3131D5B214A4}" srcId="{E0666F96-4BF9-4683-941B-75FFEDC467CC}" destId="{279AB867-150A-4EFB-9003-7EB919FEBA9F}" srcOrd="0" destOrd="0" parTransId="{40409A71-F593-4B2C-BABE-0B955FCA2DD2}" sibTransId="{3A17C1A8-B135-489E-AD60-67DF018CED20}"/>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8FA5516-C379-49B9-BC78-9A002DC4C36B}" type="presOf" srcId="{54409619-2BE9-4F2B-A5A8-D2305DB9461E}" destId="{A9CB5F6A-6C63-4B23-925A-7CE82224ABD2}" srcOrd="0" destOrd="0" presId="urn:diagrams.loki3.com/NumberedList"/>
    <dgm:cxn modelId="{86A8FFFA-1DD1-405B-BC68-8609401C30D5}" type="presOf" srcId="{B388406D-A38C-4897-9997-1C63D79E763E}" destId="{20BEFA03-6951-4A7C-A59E-41DEF89A1A38}" srcOrd="0" destOrd="0" presId="urn:diagrams.loki3.com/NumberedList"/>
    <dgm:cxn modelId="{B8009CB4-8B57-47EB-AB64-ED0E4942C458}" type="presOf" srcId="{E0666F96-4BF9-4683-941B-75FFEDC467CC}" destId="{CB9809E7-885C-4955-A222-9A2EA7B55455}"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98BD6D6D-0F0E-42FA-A3CC-75EFDDB6F310}" srcId="{8C66E9B3-B12D-4C23-A273-982D7F969BBC}" destId="{E0666F96-4BF9-4683-941B-75FFEDC467CC}" srcOrd="3" destOrd="0" parTransId="{3E9919E0-FF33-4040-A64D-7F57137B2EC8}" sibTransId="{59B13AC6-28C1-409D-984D-52AACEB759C8}"/>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6992394-7D5B-4EEB-8CFD-F76342BDFE95}" type="presParOf" srcId="{BDFB8683-95A4-4BBF-9344-3A0D69314DBB}" destId="{8EA6398D-F7C6-49AA-901B-D6EF0D537614}" srcOrd="5" destOrd="0" presId="urn:diagrams.loki3.com/NumberedList"/>
    <dgm:cxn modelId="{CD9F9CF0-25F6-467A-BC6C-E81C1E278664}" type="presParOf" srcId="{BDFB8683-95A4-4BBF-9344-3A0D69314DBB}" destId="{FD2B2174-2477-4B0B-A07E-42C47581471B}" srcOrd="6" destOrd="0" presId="urn:diagrams.loki3.com/NumberedList"/>
    <dgm:cxn modelId="{D9820395-4A21-4DDF-8820-597DECFAD1C6}" type="presParOf" srcId="{FD2B2174-2477-4B0B-A07E-42C47581471B}" destId="{1BD7CEFA-FE4F-4151-A516-E4C144B11C14}" srcOrd="0" destOrd="0" presId="urn:diagrams.loki3.com/NumberedList"/>
    <dgm:cxn modelId="{6017ABBE-AE4F-45A6-8DAD-64E636B5789D}" type="presParOf" srcId="{FD2B2174-2477-4B0B-A07E-42C47581471B}" destId="{CB9809E7-885C-4955-A222-9A2EA7B55455}" srcOrd="1" destOrd="0" presId="urn:diagrams.loki3.com/NumberedList"/>
    <dgm:cxn modelId="{BE697BE7-F8ED-4162-9EBA-527E9CEC4460}" type="presParOf" srcId="{BDFB8683-95A4-4BBF-9344-3A0D69314DBB}" destId="{F4968AC6-A290-4B25-97C5-FB1C294B1A36}" srcOrd="7" destOrd="0" presId="urn:diagrams.loki3.com/NumberedList"/>
    <dgm:cxn modelId="{C3CF851B-EE1B-458E-B6BE-AC544CDC043D}" type="presParOf" srcId="{BDFB8683-95A4-4BBF-9344-3A0D69314DBB}" destId="{26FF9B32-AF4E-41E1-BD23-50AA68C51709}" srcOrd="8" destOrd="0" presId="urn:diagrams.loki3.com/NumberedList"/>
    <dgm:cxn modelId="{EE93CF0A-02AA-401A-9851-C4218278B561}" type="presParOf" srcId="{26FF9B32-AF4E-41E1-BD23-50AA68C51709}" destId="{9A37C68A-48D2-45EE-AC6C-23982B0987BF}" srcOrd="0" destOrd="0" presId="urn:diagrams.loki3.com/NumberedList"/>
    <dgm:cxn modelId="{93727692-450D-44C4-AD46-9AEBE9C504C6}" type="presParOf" srcId="{26FF9B32-AF4E-41E1-BD23-50AA68C51709}" destId="{A9CB5F6A-6C63-4B23-925A-7CE82224ABD2}"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Tấn công sniffing</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DoS</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b="0" noProof="0" dirty="0" smtClean="0"/>
            <a:t>Tấn công DDoS</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279AB867-150A-4EFB-9003-7EB919FEBA9F}">
      <dgm:prSet/>
      <dgm:spPr/>
      <dgm:t>
        <a:bodyPr/>
        <a:lstStyle/>
        <a:p>
          <a:r>
            <a:rPr lang="vi-VN" noProof="0" dirty="0" smtClean="0"/>
            <a:t>Tấn công giao thức mạng</a:t>
          </a:r>
          <a:endParaRPr lang="vi-VN" noProof="0" dirty="0"/>
        </a:p>
      </dgm:t>
    </dgm:pt>
    <dgm:pt modelId="{40409A71-F593-4B2C-BABE-0B955FCA2DD2}" type="parTrans" cxnId="{9E904549-7ED7-41DF-9EBD-3131D5B214A4}">
      <dgm:prSet/>
      <dgm:spPr/>
      <dgm:t>
        <a:bodyPr/>
        <a:lstStyle/>
        <a:p>
          <a:endParaRPr lang="en-US"/>
        </a:p>
      </dgm:t>
    </dgm:pt>
    <dgm:pt modelId="{3A17C1A8-B135-489E-AD60-67DF018CED20}" type="sibTrans" cxnId="{9E904549-7ED7-41DF-9EBD-3131D5B214A4}">
      <dgm:prSet/>
      <dgm:spPr/>
      <dgm:t>
        <a:bodyPr/>
        <a:lstStyle/>
        <a:p>
          <a:endParaRPr lang="en-US"/>
        </a:p>
      </dgm:t>
    </dgm:pt>
    <dgm:pt modelId="{E0666F96-4BF9-4683-941B-75FFEDC467CC}">
      <dgm:prSet/>
      <dgm:spPr/>
      <dgm:t>
        <a:bodyPr/>
        <a:lstStyle/>
        <a:p>
          <a:r>
            <a:rPr lang="vi-VN" noProof="0" dirty="0" smtClean="0"/>
            <a:t>4</a:t>
          </a:r>
          <a:endParaRPr lang="vi-VN" noProof="0" dirty="0"/>
        </a:p>
      </dgm:t>
    </dgm:pt>
    <dgm:pt modelId="{3E9919E0-FF33-4040-A64D-7F57137B2EC8}" type="parTrans" cxnId="{98BD6D6D-0F0E-42FA-A3CC-75EFDDB6F310}">
      <dgm:prSet/>
      <dgm:spPr/>
      <dgm:t>
        <a:bodyPr/>
        <a:lstStyle/>
        <a:p>
          <a:endParaRPr lang="en-US"/>
        </a:p>
      </dgm:t>
    </dgm:pt>
    <dgm:pt modelId="{59B13AC6-28C1-409D-984D-52AACEB759C8}" type="sibTrans" cxnId="{98BD6D6D-0F0E-42FA-A3CC-75EFDDB6F310}">
      <dgm:prSet/>
      <dgm:spPr/>
      <dgm:t>
        <a:bodyPr/>
        <a:lstStyle/>
        <a:p>
          <a:endParaRPr lang="en-US"/>
        </a:p>
      </dgm:t>
    </dgm:pt>
    <dgm:pt modelId="{B4DCB87C-E966-4D5A-9941-5DCA0963BE5E}">
      <dgm:prSet/>
      <dgm:spPr>
        <a:solidFill>
          <a:srgbClr val="FFFF00"/>
        </a:solidFill>
      </dgm:spPr>
      <dgm:t>
        <a:bodyPr/>
        <a:lstStyle/>
        <a:p>
          <a:r>
            <a:rPr lang="vi-VN" noProof="0" dirty="0" smtClean="0"/>
            <a:t>Tấn công khác</a:t>
          </a:r>
          <a:endParaRPr lang="vi-VN" noProof="0" dirty="0"/>
        </a:p>
      </dgm:t>
    </dgm:pt>
    <dgm:pt modelId="{993EC269-2A61-404B-998B-9BEFCF7002DA}" type="parTrans" cxnId="{43A50E57-3A89-43E1-86B1-4DD820C6CC10}">
      <dgm:prSet/>
      <dgm:spPr/>
      <dgm:t>
        <a:bodyPr/>
        <a:lstStyle/>
        <a:p>
          <a:endParaRPr lang="en-US"/>
        </a:p>
      </dgm:t>
    </dgm:pt>
    <dgm:pt modelId="{E3DD448E-8A9D-42B2-B709-A256D0958EC8}" type="sibTrans" cxnId="{43A50E57-3A89-43E1-86B1-4DD820C6CC10}">
      <dgm:prSet/>
      <dgm:spPr/>
      <dgm:t>
        <a:bodyPr/>
        <a:lstStyle/>
        <a:p>
          <a:endParaRPr lang="en-US"/>
        </a:p>
      </dgm:t>
    </dgm:pt>
    <dgm:pt modelId="{54409619-2BE9-4F2B-A5A8-D2305DB9461E}">
      <dgm:prSet/>
      <dgm:spPr>
        <a:solidFill>
          <a:srgbClr val="FFFF00"/>
        </a:solidFill>
      </dgm:spPr>
      <dgm:t>
        <a:bodyPr/>
        <a:lstStyle/>
        <a:p>
          <a:r>
            <a:rPr lang="vi-VN" noProof="0" dirty="0" smtClean="0"/>
            <a:t>5</a:t>
          </a:r>
          <a:endParaRPr lang="vi-VN" noProof="0" dirty="0"/>
        </a:p>
      </dgm:t>
    </dgm:pt>
    <dgm:pt modelId="{EDD19C15-D922-470E-A709-4308B0D39EA9}" type="parTrans" cxnId="{4D1B659F-8B75-49A9-8587-48E7C1533818}">
      <dgm:prSet/>
      <dgm:spPr/>
      <dgm:t>
        <a:bodyPr/>
        <a:lstStyle/>
        <a:p>
          <a:endParaRPr lang="en-US"/>
        </a:p>
      </dgm:t>
    </dgm:pt>
    <dgm:pt modelId="{97268BE5-2DDE-4442-8B13-A71CD6104330}" type="sibTrans" cxnId="{4D1B659F-8B75-49A9-8587-48E7C1533818}">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8EA6398D-F7C6-49AA-901B-D6EF0D537614}" type="pres">
      <dgm:prSet presAssocID="{983822D8-F065-4159-AEFB-B129090EF164}" presName="sp" presStyleCnt="0"/>
      <dgm:spPr/>
    </dgm:pt>
    <dgm:pt modelId="{FD2B2174-2477-4B0B-A07E-42C47581471B}" type="pres">
      <dgm:prSet presAssocID="{E0666F96-4BF9-4683-941B-75FFEDC467CC}" presName="composite" presStyleCnt="0"/>
      <dgm:spPr/>
    </dgm:pt>
    <dgm:pt modelId="{1BD7CEFA-FE4F-4151-A516-E4C144B11C14}" type="pres">
      <dgm:prSet presAssocID="{E0666F96-4BF9-4683-941B-75FFEDC467CC}" presName="desTx" presStyleLbl="fgAccFollowNode1" presStyleIdx="3" presStyleCnt="5">
        <dgm:presLayoutVars>
          <dgm:bulletEnabled val="1"/>
        </dgm:presLayoutVars>
      </dgm:prSet>
      <dgm:spPr/>
      <dgm:t>
        <a:bodyPr/>
        <a:lstStyle/>
        <a:p>
          <a:endParaRPr lang="en-US"/>
        </a:p>
      </dgm:t>
    </dgm:pt>
    <dgm:pt modelId="{CB9809E7-885C-4955-A222-9A2EA7B55455}" type="pres">
      <dgm:prSet presAssocID="{E0666F96-4BF9-4683-941B-75FFEDC467CC}" presName="labelTx" presStyleLbl="node1" presStyleIdx="3" presStyleCnt="5">
        <dgm:presLayoutVars>
          <dgm:chMax val="0"/>
          <dgm:chPref val="0"/>
          <dgm:bulletEnabled val="1"/>
        </dgm:presLayoutVars>
      </dgm:prSet>
      <dgm:spPr/>
      <dgm:t>
        <a:bodyPr/>
        <a:lstStyle/>
        <a:p>
          <a:endParaRPr lang="en-US"/>
        </a:p>
      </dgm:t>
    </dgm:pt>
    <dgm:pt modelId="{F4968AC6-A290-4B25-97C5-FB1C294B1A36}" type="pres">
      <dgm:prSet presAssocID="{59B13AC6-28C1-409D-984D-52AACEB759C8}" presName="sp" presStyleCnt="0"/>
      <dgm:spPr/>
    </dgm:pt>
    <dgm:pt modelId="{26FF9B32-AF4E-41E1-BD23-50AA68C51709}" type="pres">
      <dgm:prSet presAssocID="{54409619-2BE9-4F2B-A5A8-D2305DB9461E}" presName="composite" presStyleCnt="0"/>
      <dgm:spPr/>
    </dgm:pt>
    <dgm:pt modelId="{9A37C68A-48D2-45EE-AC6C-23982B0987BF}" type="pres">
      <dgm:prSet presAssocID="{54409619-2BE9-4F2B-A5A8-D2305DB9461E}" presName="desTx" presStyleLbl="fgAccFollowNode1" presStyleIdx="4" presStyleCnt="5">
        <dgm:presLayoutVars>
          <dgm:bulletEnabled val="1"/>
        </dgm:presLayoutVars>
      </dgm:prSet>
      <dgm:spPr/>
      <dgm:t>
        <a:bodyPr/>
        <a:lstStyle/>
        <a:p>
          <a:endParaRPr lang="en-US"/>
        </a:p>
      </dgm:t>
    </dgm:pt>
    <dgm:pt modelId="{A9CB5F6A-6C63-4B23-925A-7CE82224ABD2}" type="pres">
      <dgm:prSet presAssocID="{54409619-2BE9-4F2B-A5A8-D2305DB9461E}"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3144A0B-B5CD-4662-8E32-A77E724747F4}" type="presOf" srcId="{B4DCB87C-E966-4D5A-9941-5DCA0963BE5E}" destId="{9A37C68A-48D2-45EE-AC6C-23982B0987BF}" srcOrd="0" destOrd="0" presId="urn:diagrams.loki3.com/NumberedList"/>
    <dgm:cxn modelId="{187268A6-6956-45B0-967E-3BF8AFF65931}" type="presOf" srcId="{279AB867-150A-4EFB-9003-7EB919FEBA9F}" destId="{1BD7CEFA-FE4F-4151-A516-E4C144B11C14}" srcOrd="0" destOrd="0" presId="urn:diagrams.loki3.com/NumberedList"/>
    <dgm:cxn modelId="{88EC7988-2B97-4160-8C3E-C7C405BB69E9}" type="presOf" srcId="{9EA58EC5-7D69-4397-8093-5A4FCBD369E8}" destId="{A08A9154-0BEB-4230-91C9-16FAC1EF6E1C}" srcOrd="0" destOrd="0" presId="urn:diagrams.loki3.com/NumberedList"/>
    <dgm:cxn modelId="{4D1B659F-8B75-49A9-8587-48E7C1533818}" srcId="{8C66E9B3-B12D-4C23-A273-982D7F969BBC}" destId="{54409619-2BE9-4F2B-A5A8-D2305DB9461E}" srcOrd="4" destOrd="0" parTransId="{EDD19C15-D922-470E-A709-4308B0D39EA9}" sibTransId="{97268BE5-2DDE-4442-8B13-A71CD6104330}"/>
    <dgm:cxn modelId="{7F37D5C8-E16A-4389-ABBC-ABB93E9EB1A4}" srcId="{6C03E07F-ECFB-4D2F-BA96-D23DA7C5AC73}" destId="{9EA58EC5-7D69-4397-8093-5A4FCBD369E8}" srcOrd="0" destOrd="0" parTransId="{D56EEE90-AC73-4E4D-8BBC-6E0E7885DFB1}" sibTransId="{D5E5875A-C60C-4FC3-869B-722E371FA6E0}"/>
    <dgm:cxn modelId="{43A50E57-3A89-43E1-86B1-4DD820C6CC10}" srcId="{54409619-2BE9-4F2B-A5A8-D2305DB9461E}" destId="{B4DCB87C-E966-4D5A-9941-5DCA0963BE5E}" srcOrd="0" destOrd="0" parTransId="{993EC269-2A61-404B-998B-9BEFCF7002DA}" sibTransId="{E3DD448E-8A9D-42B2-B709-A256D0958EC8}"/>
    <dgm:cxn modelId="{7DF5E18B-2026-447E-AB91-8B25EA160832}" srcId="{05513209-78F1-448C-82FA-B2785EC23FA2}" destId="{B388406D-A38C-4897-9997-1C63D79E763E}" srcOrd="0" destOrd="0" parTransId="{9E7AD46F-351F-4B97-AC90-E076FD4E6933}" sibTransId="{E85FB0A1-4C99-4BB0-9523-6FA580C26C5B}"/>
    <dgm:cxn modelId="{9E904549-7ED7-41DF-9EBD-3131D5B214A4}" srcId="{E0666F96-4BF9-4683-941B-75FFEDC467CC}" destId="{279AB867-150A-4EFB-9003-7EB919FEBA9F}" srcOrd="0" destOrd="0" parTransId="{40409A71-F593-4B2C-BABE-0B955FCA2DD2}" sibTransId="{3A17C1A8-B135-489E-AD60-67DF018CED20}"/>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8FA5516-C379-49B9-BC78-9A002DC4C36B}" type="presOf" srcId="{54409619-2BE9-4F2B-A5A8-D2305DB9461E}" destId="{A9CB5F6A-6C63-4B23-925A-7CE82224ABD2}" srcOrd="0" destOrd="0" presId="urn:diagrams.loki3.com/NumberedList"/>
    <dgm:cxn modelId="{86A8FFFA-1DD1-405B-BC68-8609401C30D5}" type="presOf" srcId="{B388406D-A38C-4897-9997-1C63D79E763E}" destId="{20BEFA03-6951-4A7C-A59E-41DEF89A1A38}" srcOrd="0" destOrd="0" presId="urn:diagrams.loki3.com/NumberedList"/>
    <dgm:cxn modelId="{B8009CB4-8B57-47EB-AB64-ED0E4942C458}" type="presOf" srcId="{E0666F96-4BF9-4683-941B-75FFEDC467CC}" destId="{CB9809E7-885C-4955-A222-9A2EA7B55455}"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98BD6D6D-0F0E-42FA-A3CC-75EFDDB6F310}" srcId="{8C66E9B3-B12D-4C23-A273-982D7F969BBC}" destId="{E0666F96-4BF9-4683-941B-75FFEDC467CC}" srcOrd="3" destOrd="0" parTransId="{3E9919E0-FF33-4040-A64D-7F57137B2EC8}" sibTransId="{59B13AC6-28C1-409D-984D-52AACEB759C8}"/>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6992394-7D5B-4EEB-8CFD-F76342BDFE95}" type="presParOf" srcId="{BDFB8683-95A4-4BBF-9344-3A0D69314DBB}" destId="{8EA6398D-F7C6-49AA-901B-D6EF0D537614}" srcOrd="5" destOrd="0" presId="urn:diagrams.loki3.com/NumberedList"/>
    <dgm:cxn modelId="{CD9F9CF0-25F6-467A-BC6C-E81C1E278664}" type="presParOf" srcId="{BDFB8683-95A4-4BBF-9344-3A0D69314DBB}" destId="{FD2B2174-2477-4B0B-A07E-42C47581471B}" srcOrd="6" destOrd="0" presId="urn:diagrams.loki3.com/NumberedList"/>
    <dgm:cxn modelId="{D9820395-4A21-4DDF-8820-597DECFAD1C6}" type="presParOf" srcId="{FD2B2174-2477-4B0B-A07E-42C47581471B}" destId="{1BD7CEFA-FE4F-4151-A516-E4C144B11C14}" srcOrd="0" destOrd="0" presId="urn:diagrams.loki3.com/NumberedList"/>
    <dgm:cxn modelId="{6017ABBE-AE4F-45A6-8DAD-64E636B5789D}" type="presParOf" srcId="{FD2B2174-2477-4B0B-A07E-42C47581471B}" destId="{CB9809E7-885C-4955-A222-9A2EA7B55455}" srcOrd="1" destOrd="0" presId="urn:diagrams.loki3.com/NumberedList"/>
    <dgm:cxn modelId="{BE697BE7-F8ED-4162-9EBA-527E9CEC4460}" type="presParOf" srcId="{BDFB8683-95A4-4BBF-9344-3A0D69314DBB}" destId="{F4968AC6-A290-4B25-97C5-FB1C294B1A36}" srcOrd="7" destOrd="0" presId="urn:diagrams.loki3.com/NumberedList"/>
    <dgm:cxn modelId="{C3CF851B-EE1B-458E-B6BE-AC544CDC043D}" type="presParOf" srcId="{BDFB8683-95A4-4BBF-9344-3A0D69314DBB}" destId="{26FF9B32-AF4E-41E1-BD23-50AA68C51709}" srcOrd="8" destOrd="0" presId="urn:diagrams.loki3.com/NumberedList"/>
    <dgm:cxn modelId="{EE93CF0A-02AA-401A-9851-C4218278B561}" type="presParOf" srcId="{26FF9B32-AF4E-41E1-BD23-50AA68C51709}" destId="{9A37C68A-48D2-45EE-AC6C-23982B0987BF}" srcOrd="0" destOrd="0" presId="urn:diagrams.loki3.com/NumberedList"/>
    <dgm:cxn modelId="{93727692-450D-44C4-AD46-9AEBE9C504C6}" type="presParOf" srcId="{26FF9B32-AF4E-41E1-BD23-50AA68C51709}" destId="{A9CB5F6A-6C63-4B23-925A-7CE82224ABD2}"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Hiểm họa an toàn mạng máy tính</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Tấn công mạng máy tính điển hình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a:solidFill>
          <a:srgbClr val="00FF00"/>
        </a:solidFill>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a:solidFill>
          <a:srgbClr val="00FF00"/>
        </a:solidFill>
      </dgm:spPr>
      <dgm:t>
        <a:bodyPr/>
        <a:lstStyle/>
        <a:p>
          <a:r>
            <a:rPr lang="vi-VN" noProof="0" dirty="0" smtClean="0"/>
            <a:t>Công nghệ an toàn mạng máy tính</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3">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3">
        <dgm:presLayoutVars>
          <dgm:chMax val="0"/>
          <dgm:chPref val="0"/>
          <dgm:bulletEnabled val="1"/>
        </dgm:presLayoutVars>
      </dgm:prSet>
      <dgm:spPr/>
      <dgm:t>
        <a:bodyPr/>
        <a:lstStyle/>
        <a:p>
          <a:endParaRPr lang="en-US"/>
        </a:p>
      </dgm:t>
    </dgm:pt>
  </dgm:ptLst>
  <dgm:cxnL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97F3FAE-3AF0-4808-8C8A-4E9A2B41D65D}" type="presOf" srcId="{379338AE-DC9F-4A52-B28E-1291486E4517}" destId="{D70D653B-49D3-4408-92E5-E8EA23C919E8}" srcOrd="0" destOrd="0" presId="urn:diagrams.loki3.com/NumberedList"/>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40F8903-5739-4710-9802-9B1B3A04DE18}" srcId="{8C66E9B3-B12D-4C23-A273-982D7F969BBC}" destId="{6C03E07F-ECFB-4D2F-BA96-D23DA7C5AC73}" srcOrd="0" destOrd="0" parTransId="{D1FC4842-2686-45D4-A56A-3F897EF3B16F}" sibTransId="{E35E76B6-7078-4B09-B349-C02F66AA5978}"/>
    <dgm:cxn modelId="{7DE84081-C82B-4DBF-BD2A-34FB9CB31DB4}" srcId="{379338AE-DC9F-4A52-B28E-1291486E4517}" destId="{1E073F9E-A952-410B-B079-D921482E3FA4}" srcOrd="0" destOrd="0" parTransId="{D650692B-9DFA-4C62-905B-EED2C95C7358}" sibTransId="{05857875-BC1E-454A-B60B-68199207A48E}"/>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CED0B9D0-E2DC-4CB1-A2C1-36298657AC7B}" type="presOf" srcId="{6C03E07F-ECFB-4D2F-BA96-D23DA7C5AC73}" destId="{7D701CF5-2CC3-48B9-A656-E2968A10AA3B}" srcOrd="0" destOrd="0" presId="urn:diagrams.loki3.com/NumberedList"/>
    <dgm:cxn modelId="{89F6AEB2-4790-487C-AC1B-D20A20054F51}" type="presOf" srcId="{9EA58EC5-7D69-4397-8093-5A4FCBD369E8}" destId="{A08A9154-0BEB-4230-91C9-16FAC1EF6E1C}" srcOrd="0" destOrd="0" presId="urn:diagrams.loki3.com/NumberedLi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28886" y="-26785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b="0" kern="1200" noProof="0" dirty="0" smtClean="0"/>
            <a:t>Hiểm họa an toàn mạng máy tính</a:t>
          </a:r>
          <a:endParaRPr lang="vi-VN" sz="5700" b="0" kern="1200" noProof="0" dirty="0"/>
        </a:p>
      </dsp:txBody>
      <dsp:txXfrm rot="-5400000">
        <a:off x="1231200" y="116011"/>
        <a:ext cx="7282548" cy="1790323"/>
      </dsp:txXfrm>
    </dsp:sp>
    <dsp:sp modelId="{7D701CF5-2CC3-48B9-A656-E2968A10AA3B}">
      <dsp:nvSpPr>
        <dsp:cNvPr id="0" name=""/>
        <dsp:cNvSpPr/>
      </dsp:nvSpPr>
      <dsp:spPr>
        <a:xfrm>
          <a:off x="0" y="498172"/>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b="1" kern="1200" noProof="0" smtClean="0"/>
            <a:t>1</a:t>
          </a:r>
          <a:endParaRPr lang="vi-VN" sz="5500" b="1" kern="1200" noProof="0"/>
        </a:p>
      </dsp:txBody>
      <dsp:txXfrm>
        <a:off x="150254" y="648426"/>
        <a:ext cx="725492" cy="725492"/>
      </dsp:txXfrm>
    </dsp:sp>
    <dsp:sp modelId="{5012D0F9-E426-4C44-85B1-B5D15A7B4879}">
      <dsp:nvSpPr>
        <dsp:cNvPr id="0" name=""/>
        <dsp:cNvSpPr/>
      </dsp:nvSpPr>
      <dsp:spPr>
        <a:xfrm rot="5400000">
          <a:off x="3928886" y="-489300"/>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Tấn công mạng máy tính điển hình</a:t>
          </a:r>
          <a:endParaRPr lang="vi-VN" sz="5700" kern="1200" noProof="0" dirty="0"/>
        </a:p>
      </dsp:txBody>
      <dsp:txXfrm rot="-5400000">
        <a:off x="1231200" y="2305238"/>
        <a:ext cx="7282548" cy="1790323"/>
      </dsp:txXfrm>
    </dsp:sp>
    <dsp:sp modelId="{52D715E9-012B-492D-85DB-CC49546E7451}">
      <dsp:nvSpPr>
        <dsp:cNvPr id="0" name=""/>
        <dsp:cNvSpPr/>
      </dsp:nvSpPr>
      <dsp:spPr>
        <a:xfrm>
          <a:off x="0" y="2687400"/>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2</a:t>
          </a:r>
          <a:endParaRPr lang="vi-VN" sz="5500" kern="1200" noProof="0" dirty="0"/>
        </a:p>
      </dsp:txBody>
      <dsp:txXfrm>
        <a:off x="150254" y="2837654"/>
        <a:ext cx="725492" cy="725492"/>
      </dsp:txXfrm>
    </dsp:sp>
    <dsp:sp modelId="{0C8BDA2F-5127-4262-8E68-2BE45D20E5D3}">
      <dsp:nvSpPr>
        <dsp:cNvPr id="0" name=""/>
        <dsp:cNvSpPr/>
      </dsp:nvSpPr>
      <dsp:spPr>
        <a:xfrm rot="5400000">
          <a:off x="3928886" y="16999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Công nghệ an toàn mạng máy tính</a:t>
          </a:r>
          <a:endParaRPr lang="vi-VN" sz="5700" kern="1200" noProof="0" dirty="0"/>
        </a:p>
      </dsp:txBody>
      <dsp:txXfrm rot="-5400000">
        <a:off x="1231200" y="4494465"/>
        <a:ext cx="7282548" cy="1790323"/>
      </dsp:txXfrm>
    </dsp:sp>
    <dsp:sp modelId="{D70D653B-49D3-4408-92E5-E8EA23C919E8}">
      <dsp:nvSpPr>
        <dsp:cNvPr id="0" name=""/>
        <dsp:cNvSpPr/>
      </dsp:nvSpPr>
      <dsp:spPr>
        <a:xfrm>
          <a:off x="0" y="4876627"/>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3</a:t>
          </a:r>
          <a:endParaRPr lang="vi-VN" sz="5500" kern="1200" noProof="0" dirty="0"/>
        </a:p>
      </dsp:txBody>
      <dsp:txXfrm>
        <a:off x="150254" y="5026881"/>
        <a:ext cx="725492" cy="725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28886" y="-2678527"/>
          <a:ext cx="1984027" cy="7379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b="0" kern="1200" noProof="0" dirty="0" smtClean="0"/>
            <a:t>Hiểm họa an toàn mạng máy tính</a:t>
          </a:r>
          <a:endParaRPr lang="vi-VN" sz="5700" b="0" kern="1200" noProof="0" dirty="0"/>
        </a:p>
      </dsp:txBody>
      <dsp:txXfrm rot="-5400000">
        <a:off x="1231200" y="116011"/>
        <a:ext cx="7282548" cy="1790323"/>
      </dsp:txXfrm>
    </dsp:sp>
    <dsp:sp modelId="{7D701CF5-2CC3-48B9-A656-E2968A10AA3B}">
      <dsp:nvSpPr>
        <dsp:cNvPr id="0" name=""/>
        <dsp:cNvSpPr/>
      </dsp:nvSpPr>
      <dsp:spPr>
        <a:xfrm>
          <a:off x="0" y="498172"/>
          <a:ext cx="1026000" cy="102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b="1" kern="1200" noProof="0" smtClean="0"/>
            <a:t>1</a:t>
          </a:r>
          <a:endParaRPr lang="vi-VN" sz="5500" b="1" kern="1200" noProof="0"/>
        </a:p>
      </dsp:txBody>
      <dsp:txXfrm>
        <a:off x="150254" y="648426"/>
        <a:ext cx="725492" cy="725492"/>
      </dsp:txXfrm>
    </dsp:sp>
    <dsp:sp modelId="{5012D0F9-E426-4C44-85B1-B5D15A7B4879}">
      <dsp:nvSpPr>
        <dsp:cNvPr id="0" name=""/>
        <dsp:cNvSpPr/>
      </dsp:nvSpPr>
      <dsp:spPr>
        <a:xfrm rot="5400000">
          <a:off x="3928886" y="-489300"/>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Tấn công mạng máy tính điển hình</a:t>
          </a:r>
          <a:endParaRPr lang="vi-VN" sz="5700" kern="1200" noProof="0" dirty="0"/>
        </a:p>
      </dsp:txBody>
      <dsp:txXfrm rot="-5400000">
        <a:off x="1231200" y="2305238"/>
        <a:ext cx="7282548" cy="1790323"/>
      </dsp:txXfrm>
    </dsp:sp>
    <dsp:sp modelId="{52D715E9-012B-492D-85DB-CC49546E7451}">
      <dsp:nvSpPr>
        <dsp:cNvPr id="0" name=""/>
        <dsp:cNvSpPr/>
      </dsp:nvSpPr>
      <dsp:spPr>
        <a:xfrm>
          <a:off x="0" y="2687400"/>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2</a:t>
          </a:r>
          <a:endParaRPr lang="vi-VN" sz="5500" kern="1200" noProof="0" dirty="0"/>
        </a:p>
      </dsp:txBody>
      <dsp:txXfrm>
        <a:off x="150254" y="2837654"/>
        <a:ext cx="725492" cy="725492"/>
      </dsp:txXfrm>
    </dsp:sp>
    <dsp:sp modelId="{0C8BDA2F-5127-4262-8E68-2BE45D20E5D3}">
      <dsp:nvSpPr>
        <dsp:cNvPr id="0" name=""/>
        <dsp:cNvSpPr/>
      </dsp:nvSpPr>
      <dsp:spPr>
        <a:xfrm rot="5400000">
          <a:off x="3928886" y="16999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Công nghệ an toàn mạng máy tính</a:t>
          </a:r>
          <a:endParaRPr lang="vi-VN" sz="5700" kern="1200" noProof="0" dirty="0"/>
        </a:p>
      </dsp:txBody>
      <dsp:txXfrm rot="-5400000">
        <a:off x="1231200" y="4494465"/>
        <a:ext cx="7282548" cy="1790323"/>
      </dsp:txXfrm>
    </dsp:sp>
    <dsp:sp modelId="{D70D653B-49D3-4408-92E5-E8EA23C919E8}">
      <dsp:nvSpPr>
        <dsp:cNvPr id="0" name=""/>
        <dsp:cNvSpPr/>
      </dsp:nvSpPr>
      <dsp:spPr>
        <a:xfrm>
          <a:off x="0" y="4876627"/>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3</a:t>
          </a:r>
          <a:endParaRPr lang="vi-VN" sz="5500" kern="1200" noProof="0" dirty="0"/>
        </a:p>
      </dsp:txBody>
      <dsp:txXfrm>
        <a:off x="150254" y="5026881"/>
        <a:ext cx="725492" cy="725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28886" y="-26785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b="0" kern="1200" noProof="0" dirty="0" smtClean="0"/>
            <a:t>Hiểm họa an toàn mạng máy tính</a:t>
          </a:r>
          <a:endParaRPr lang="vi-VN" sz="5700" b="0" kern="1200" noProof="0" dirty="0"/>
        </a:p>
      </dsp:txBody>
      <dsp:txXfrm rot="-5400000">
        <a:off x="1231200" y="116011"/>
        <a:ext cx="7282548" cy="1790323"/>
      </dsp:txXfrm>
    </dsp:sp>
    <dsp:sp modelId="{7D701CF5-2CC3-48B9-A656-E2968A10AA3B}">
      <dsp:nvSpPr>
        <dsp:cNvPr id="0" name=""/>
        <dsp:cNvSpPr/>
      </dsp:nvSpPr>
      <dsp:spPr>
        <a:xfrm>
          <a:off x="0" y="498172"/>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b="1" kern="1200" noProof="0" smtClean="0"/>
            <a:t>1</a:t>
          </a:r>
          <a:endParaRPr lang="vi-VN" sz="5500" b="1" kern="1200" noProof="0"/>
        </a:p>
      </dsp:txBody>
      <dsp:txXfrm>
        <a:off x="150254" y="648426"/>
        <a:ext cx="725492" cy="725492"/>
      </dsp:txXfrm>
    </dsp:sp>
    <dsp:sp modelId="{5012D0F9-E426-4C44-85B1-B5D15A7B4879}">
      <dsp:nvSpPr>
        <dsp:cNvPr id="0" name=""/>
        <dsp:cNvSpPr/>
      </dsp:nvSpPr>
      <dsp:spPr>
        <a:xfrm rot="5400000">
          <a:off x="3928886" y="-489300"/>
          <a:ext cx="1984027" cy="7379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Tấn công mạng máy tính điển hình</a:t>
          </a:r>
          <a:endParaRPr lang="vi-VN" sz="5700" kern="1200" noProof="0" dirty="0"/>
        </a:p>
      </dsp:txBody>
      <dsp:txXfrm rot="-5400000">
        <a:off x="1231200" y="2305238"/>
        <a:ext cx="7282548" cy="1790323"/>
      </dsp:txXfrm>
    </dsp:sp>
    <dsp:sp modelId="{52D715E9-012B-492D-85DB-CC49546E7451}">
      <dsp:nvSpPr>
        <dsp:cNvPr id="0" name=""/>
        <dsp:cNvSpPr/>
      </dsp:nvSpPr>
      <dsp:spPr>
        <a:xfrm>
          <a:off x="0" y="2687400"/>
          <a:ext cx="1026000" cy="102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2</a:t>
          </a:r>
          <a:endParaRPr lang="vi-VN" sz="5500" kern="1200" noProof="0" dirty="0"/>
        </a:p>
      </dsp:txBody>
      <dsp:txXfrm>
        <a:off x="150254" y="2837654"/>
        <a:ext cx="725492" cy="725492"/>
      </dsp:txXfrm>
    </dsp:sp>
    <dsp:sp modelId="{0C8BDA2F-5127-4262-8E68-2BE45D20E5D3}">
      <dsp:nvSpPr>
        <dsp:cNvPr id="0" name=""/>
        <dsp:cNvSpPr/>
      </dsp:nvSpPr>
      <dsp:spPr>
        <a:xfrm rot="5400000">
          <a:off x="3928886" y="16999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Công nghệ an toàn mạng máy tính</a:t>
          </a:r>
          <a:endParaRPr lang="vi-VN" sz="5700" kern="1200" noProof="0" dirty="0"/>
        </a:p>
      </dsp:txBody>
      <dsp:txXfrm rot="-5400000">
        <a:off x="1231200" y="4494465"/>
        <a:ext cx="7282548" cy="1790323"/>
      </dsp:txXfrm>
    </dsp:sp>
    <dsp:sp modelId="{D70D653B-49D3-4408-92E5-E8EA23C919E8}">
      <dsp:nvSpPr>
        <dsp:cNvPr id="0" name=""/>
        <dsp:cNvSpPr/>
      </dsp:nvSpPr>
      <dsp:spPr>
        <a:xfrm>
          <a:off x="0" y="4876627"/>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3</a:t>
          </a:r>
          <a:endParaRPr lang="vi-VN" sz="5500" kern="1200" noProof="0" dirty="0"/>
        </a:p>
      </dsp:txBody>
      <dsp:txXfrm>
        <a:off x="150254" y="5026881"/>
        <a:ext cx="725492" cy="725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sniffing</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DoS</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DDoS</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1BD7CEFA-FE4F-4151-A516-E4C144B11C14}">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giao thức mạng</a:t>
          </a:r>
          <a:endParaRPr lang="vi-VN" sz="4300" kern="1200" noProof="0" dirty="0"/>
        </a:p>
      </dsp:txBody>
      <dsp:txXfrm rot="-5400000">
        <a:off x="928799" y="3327293"/>
        <a:ext cx="7636838" cy="831136"/>
      </dsp:txXfrm>
    </dsp:sp>
    <dsp:sp modelId="{CB9809E7-885C-4955-A222-9A2EA7B55455}">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9A37C68A-48D2-45EE-AC6C-23982B0987BF}">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khác</a:t>
          </a:r>
          <a:endParaRPr lang="vi-VN" sz="4300" kern="1200" noProof="0" dirty="0"/>
        </a:p>
      </dsp:txBody>
      <dsp:txXfrm rot="-5400000">
        <a:off x="928799" y="4403152"/>
        <a:ext cx="7636838" cy="831136"/>
      </dsp:txXfrm>
    </dsp:sp>
    <dsp:sp modelId="{A9CB5F6A-6C63-4B23-925A-7CE82224ABD2}">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sniffing</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DoS</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DDoS</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1BD7CEFA-FE4F-4151-A516-E4C144B11C14}">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giao thức mạng</a:t>
          </a:r>
          <a:endParaRPr lang="vi-VN" sz="4300" kern="1200" noProof="0" dirty="0"/>
        </a:p>
      </dsp:txBody>
      <dsp:txXfrm rot="-5400000">
        <a:off x="928799" y="3327293"/>
        <a:ext cx="7636838" cy="831136"/>
      </dsp:txXfrm>
    </dsp:sp>
    <dsp:sp modelId="{CB9809E7-885C-4955-A222-9A2EA7B55455}">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9A37C68A-48D2-45EE-AC6C-23982B0987BF}">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khác</a:t>
          </a:r>
          <a:endParaRPr lang="vi-VN" sz="4300" kern="1200" noProof="0" dirty="0"/>
        </a:p>
      </dsp:txBody>
      <dsp:txXfrm rot="-5400000">
        <a:off x="928799" y="4403152"/>
        <a:ext cx="7636838" cy="831136"/>
      </dsp:txXfrm>
    </dsp:sp>
    <dsp:sp modelId="{A9CB5F6A-6C63-4B23-925A-7CE82224ABD2}">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sniffing</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DoS</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DDoS</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1BD7CEFA-FE4F-4151-A516-E4C144B11C14}">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giao thức mạng</a:t>
          </a:r>
          <a:endParaRPr lang="vi-VN" sz="4300" kern="1200" noProof="0" dirty="0"/>
        </a:p>
      </dsp:txBody>
      <dsp:txXfrm rot="-5400000">
        <a:off x="928799" y="3327293"/>
        <a:ext cx="7636838" cy="831136"/>
      </dsp:txXfrm>
    </dsp:sp>
    <dsp:sp modelId="{CB9809E7-885C-4955-A222-9A2EA7B55455}">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9A37C68A-48D2-45EE-AC6C-23982B0987BF}">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khác</a:t>
          </a:r>
          <a:endParaRPr lang="vi-VN" sz="4300" kern="1200" noProof="0" dirty="0"/>
        </a:p>
      </dsp:txBody>
      <dsp:txXfrm rot="-5400000">
        <a:off x="928799" y="4403152"/>
        <a:ext cx="7636838" cy="831136"/>
      </dsp:txXfrm>
    </dsp:sp>
    <dsp:sp modelId="{A9CB5F6A-6C63-4B23-925A-7CE82224ABD2}">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sniffing</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DoS</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DDoS</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1BD7CEFA-FE4F-4151-A516-E4C144B11C14}">
      <dsp:nvSpPr>
        <dsp:cNvPr id="0" name=""/>
        <dsp:cNvSpPr/>
      </dsp:nvSpPr>
      <dsp:spPr>
        <a:xfrm rot="5400000">
          <a:off x="4309169" y="-98039"/>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giao thức mạng</a:t>
          </a:r>
          <a:endParaRPr lang="vi-VN" sz="4300" kern="1200" noProof="0" dirty="0"/>
        </a:p>
      </dsp:txBody>
      <dsp:txXfrm rot="-5400000">
        <a:off x="928799" y="3327293"/>
        <a:ext cx="7636838" cy="831136"/>
      </dsp:txXfrm>
    </dsp:sp>
    <dsp:sp modelId="{CB9809E7-885C-4955-A222-9A2EA7B55455}">
      <dsp:nvSpPr>
        <dsp:cNvPr id="0" name=""/>
        <dsp:cNvSpPr/>
      </dsp:nvSpPr>
      <dsp:spPr>
        <a:xfrm>
          <a:off x="0" y="335586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9A37C68A-48D2-45EE-AC6C-23982B0987BF}">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khác</a:t>
          </a:r>
          <a:endParaRPr lang="vi-VN" sz="4300" kern="1200" noProof="0" dirty="0"/>
        </a:p>
      </dsp:txBody>
      <dsp:txXfrm rot="-5400000">
        <a:off x="928799" y="4403152"/>
        <a:ext cx="7636838" cy="831136"/>
      </dsp:txXfrm>
    </dsp:sp>
    <dsp:sp modelId="{A9CB5F6A-6C63-4B23-925A-7CE82224ABD2}">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sniffing</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DoS</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Tấn công DDoS</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1BD7CEFA-FE4F-4151-A516-E4C144B11C14}">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giao thức mạng</a:t>
          </a:r>
          <a:endParaRPr lang="vi-VN" sz="4300" kern="1200" noProof="0" dirty="0"/>
        </a:p>
      </dsp:txBody>
      <dsp:txXfrm rot="-5400000">
        <a:off x="928799" y="3327293"/>
        <a:ext cx="7636838" cy="831136"/>
      </dsp:txXfrm>
    </dsp:sp>
    <dsp:sp modelId="{CB9809E7-885C-4955-A222-9A2EA7B55455}">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9A37C68A-48D2-45EE-AC6C-23982B0987BF}">
      <dsp:nvSpPr>
        <dsp:cNvPr id="0" name=""/>
        <dsp:cNvSpPr/>
      </dsp:nvSpPr>
      <dsp:spPr>
        <a:xfrm rot="5400000">
          <a:off x="4309169" y="9778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Tấn công khác</a:t>
          </a:r>
          <a:endParaRPr lang="vi-VN" sz="4300" kern="1200" noProof="0" dirty="0"/>
        </a:p>
      </dsp:txBody>
      <dsp:txXfrm rot="-5400000">
        <a:off x="928799" y="4403152"/>
        <a:ext cx="7636838" cy="831136"/>
      </dsp:txXfrm>
    </dsp:sp>
    <dsp:sp modelId="{A9CB5F6A-6C63-4B23-925A-7CE82224ABD2}">
      <dsp:nvSpPr>
        <dsp:cNvPr id="0" name=""/>
        <dsp:cNvSpPr/>
      </dsp:nvSpPr>
      <dsp:spPr>
        <a:xfrm>
          <a:off x="0" y="443172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28886" y="-2678527"/>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b="0" kern="1200" noProof="0" dirty="0" smtClean="0"/>
            <a:t>Hiểm họa an toàn mạng máy tính</a:t>
          </a:r>
          <a:endParaRPr lang="vi-VN" sz="5700" b="0" kern="1200" noProof="0" dirty="0"/>
        </a:p>
      </dsp:txBody>
      <dsp:txXfrm rot="-5400000">
        <a:off x="1231200" y="116011"/>
        <a:ext cx="7282548" cy="1790323"/>
      </dsp:txXfrm>
    </dsp:sp>
    <dsp:sp modelId="{7D701CF5-2CC3-48B9-A656-E2968A10AA3B}">
      <dsp:nvSpPr>
        <dsp:cNvPr id="0" name=""/>
        <dsp:cNvSpPr/>
      </dsp:nvSpPr>
      <dsp:spPr>
        <a:xfrm>
          <a:off x="0" y="498172"/>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b="1" kern="1200" noProof="0" smtClean="0"/>
            <a:t>1</a:t>
          </a:r>
          <a:endParaRPr lang="vi-VN" sz="5500" b="1" kern="1200" noProof="0"/>
        </a:p>
      </dsp:txBody>
      <dsp:txXfrm>
        <a:off x="150254" y="648426"/>
        <a:ext cx="725492" cy="725492"/>
      </dsp:txXfrm>
    </dsp:sp>
    <dsp:sp modelId="{5012D0F9-E426-4C44-85B1-B5D15A7B4879}">
      <dsp:nvSpPr>
        <dsp:cNvPr id="0" name=""/>
        <dsp:cNvSpPr/>
      </dsp:nvSpPr>
      <dsp:spPr>
        <a:xfrm rot="5400000">
          <a:off x="3928886" y="-489300"/>
          <a:ext cx="1984027" cy="7379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Tấn công mạng máy tính điển hình</a:t>
          </a:r>
          <a:endParaRPr lang="vi-VN" sz="5700" kern="1200" noProof="0" dirty="0"/>
        </a:p>
      </dsp:txBody>
      <dsp:txXfrm rot="-5400000">
        <a:off x="1231200" y="2305238"/>
        <a:ext cx="7282548" cy="1790323"/>
      </dsp:txXfrm>
    </dsp:sp>
    <dsp:sp modelId="{52D715E9-012B-492D-85DB-CC49546E7451}">
      <dsp:nvSpPr>
        <dsp:cNvPr id="0" name=""/>
        <dsp:cNvSpPr/>
      </dsp:nvSpPr>
      <dsp:spPr>
        <a:xfrm>
          <a:off x="0" y="2687400"/>
          <a:ext cx="1026000" cy="102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2</a:t>
          </a:r>
          <a:endParaRPr lang="vi-VN" sz="5500" kern="1200" noProof="0" dirty="0"/>
        </a:p>
      </dsp:txBody>
      <dsp:txXfrm>
        <a:off x="150254" y="2837654"/>
        <a:ext cx="725492" cy="725492"/>
      </dsp:txXfrm>
    </dsp:sp>
    <dsp:sp modelId="{0C8BDA2F-5127-4262-8E68-2BE45D20E5D3}">
      <dsp:nvSpPr>
        <dsp:cNvPr id="0" name=""/>
        <dsp:cNvSpPr/>
      </dsp:nvSpPr>
      <dsp:spPr>
        <a:xfrm rot="5400000">
          <a:off x="3928886" y="1699927"/>
          <a:ext cx="1984027" cy="7379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17170" tIns="144780" rIns="217170" bIns="144780" numCol="1" spcCol="1270" anchor="ctr" anchorCtr="0">
          <a:noAutofit/>
        </a:bodyPr>
        <a:lstStyle/>
        <a:p>
          <a:pPr lvl="0" algn="l" defTabSz="2533650">
            <a:lnSpc>
              <a:spcPct val="90000"/>
            </a:lnSpc>
            <a:spcBef>
              <a:spcPct val="0"/>
            </a:spcBef>
            <a:spcAft>
              <a:spcPct val="35000"/>
            </a:spcAft>
          </a:pPr>
          <a:r>
            <a:rPr lang="vi-VN" sz="5700" kern="1200" noProof="0" dirty="0" smtClean="0"/>
            <a:t>Công nghệ an toàn mạng máy tính</a:t>
          </a:r>
          <a:endParaRPr lang="vi-VN" sz="5700" kern="1200" noProof="0" dirty="0"/>
        </a:p>
      </dsp:txBody>
      <dsp:txXfrm rot="-5400000">
        <a:off x="1231200" y="4494465"/>
        <a:ext cx="7282548" cy="1790323"/>
      </dsp:txXfrm>
    </dsp:sp>
    <dsp:sp modelId="{D70D653B-49D3-4408-92E5-E8EA23C919E8}">
      <dsp:nvSpPr>
        <dsp:cNvPr id="0" name=""/>
        <dsp:cNvSpPr/>
      </dsp:nvSpPr>
      <dsp:spPr>
        <a:xfrm>
          <a:off x="0" y="4876627"/>
          <a:ext cx="1026000" cy="102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vi-VN" sz="5500" kern="1200" noProof="0" dirty="0" smtClean="0"/>
            <a:t>3</a:t>
          </a:r>
          <a:endParaRPr lang="vi-VN" sz="5500" kern="1200" noProof="0" dirty="0"/>
        </a:p>
      </dsp:txBody>
      <dsp:txXfrm>
        <a:off x="150254" y="5026881"/>
        <a:ext cx="725492" cy="72549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27.09.2021</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27.09.2021</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secdev.org/projects/scapy/"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www.secdev.org/projects/scapy/demo.html" TargetMode="External"/><Relationship Id="rId5" Type="http://schemas.openxmlformats.org/officeDocument/2006/relationships/hyperlink" Target="http://nmap.org/nsedoc/scripts/dns-recursion.html" TargetMode="External"/><Relationship Id="rId4" Type="http://schemas.openxmlformats.org/officeDocument/2006/relationships/hyperlink" Target="https://www.us-cert.gov/ncas/alerts/TA13-088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http://vforum.vn/diendan/showthread.php?5276-Yahoo-Monitor-Sniffer-3-2-Doc-trom-noi-dung-chat-Yahoo-trong-mang-LAN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353782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http://vforum.vn/diendan/showthread.php?5276-Yahoo-Monitor-Sniffer-3-2-Doc-trom-noi-dung-chat-Yahoo-trong-mang-LAN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55187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Kỹ thuật tấn công </a:t>
            </a:r>
            <a:r>
              <a:rPr lang="vi-VN" sz="1200" b="1" i="0" kern="1200" dirty="0" smtClean="0">
                <a:solidFill>
                  <a:schemeClr val="tx1"/>
                </a:solidFill>
                <a:effectLst/>
                <a:latin typeface="+mn-lt"/>
                <a:ea typeface="+mn-ea"/>
                <a:cs typeface="+mn-cs"/>
              </a:rPr>
              <a:t>Address Resolution Protocol (ARP) spoofing</a:t>
            </a:r>
            <a:r>
              <a:rPr lang="vi-VN" sz="1200" b="0" i="0" kern="1200" dirty="0" smtClean="0">
                <a:solidFill>
                  <a:schemeClr val="tx1"/>
                </a:solidFill>
                <a:effectLst/>
                <a:latin typeface="+mn-lt"/>
                <a:ea typeface="+mn-ea"/>
                <a:cs typeface="+mn-cs"/>
              </a:rPr>
              <a:t> hay còn gọi là ARP flooding, ARP poisoning hay ARP Poison Routing (APR). Đó là cách tấn công từ một máy tính trong mạng LAN, thông qua giao thức ARP và địa chỉ MAC, IP, nó nhằm ngắt kết nối từ một hay một số máy tính với Modem, dẫn đến tình trạng các máy tính đó không thể truy cập Internet.</a:t>
            </a:r>
            <a:r>
              <a:rPr lang="vi-VN" dirty="0" smtClean="0"/>
              <a:t/>
            </a:r>
            <a:br>
              <a:rPr lang="vi-VN" dirty="0" smtClean="0"/>
            </a:br>
            <a:r>
              <a:rPr lang="vi-VN" sz="1200" b="0" i="0" kern="1200" dirty="0" smtClean="0">
                <a:solidFill>
                  <a:schemeClr val="tx1"/>
                </a:solidFill>
                <a:effectLst/>
                <a:latin typeface="+mn-lt"/>
                <a:ea typeface="+mn-ea"/>
                <a:cs typeface="+mn-cs"/>
              </a:rPr>
              <a:t>Máy tính nạn nhân mất kết nối Internet nhưng vẫn có kết nối mạng LAN nên khi bạn ping đến máy nạn nhân vẫn có kết quả.</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263907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báo</a:t>
            </a:r>
            <a:r>
              <a:rPr lang="en-US" baseline="0" dirty="0" smtClean="0"/>
              <a:t> </a:t>
            </a:r>
            <a:r>
              <a:rPr lang="en-US" baseline="0" dirty="0" err="1" smtClean="0"/>
              <a:t>cáo</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89942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118770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https://en.wikipedia.org/wiki/Denial-of-service_attack</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2538325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https://en.wikipedia.org/wiki/Denial-of-service_attack</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1703605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http://www.securiteam.com/unixfocus/5GP0R1P75Y.html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025635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http://nsfocusblog.com/2013/10/01/dns-amplification-attacks-on-the-rise/</a:t>
            </a:r>
            <a:endParaRPr lang="vi-VN" dirty="0" smtClean="0"/>
          </a:p>
          <a:p>
            <a:r>
              <a:rPr lang="en-US" dirty="0" smtClean="0"/>
              <a:t>During a </a:t>
            </a:r>
            <a:r>
              <a:rPr lang="en-US" dirty="0" err="1" smtClean="0"/>
              <a:t>DDoS</a:t>
            </a:r>
            <a:r>
              <a:rPr lang="en-US" dirty="0" smtClean="0"/>
              <a:t> reflection attack, the attacker sends a large number of data packets by controlling zombie hosts at the control end. These data packets are directed through the servers or routers that are used as reflectors, cloaking the source IP address and mimicking the IP address of the intended target. The reflector thinks that the data packet is a request originally sent by the attack target itself, causing it to respond. When a large number of response packets are sent to the intended target, a </a:t>
            </a:r>
            <a:r>
              <a:rPr lang="en-US" dirty="0" err="1" smtClean="0"/>
              <a:t>DDoS</a:t>
            </a:r>
            <a:r>
              <a:rPr lang="en-US" dirty="0" smtClean="0"/>
              <a:t> attack is generated.</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627232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http://nsfocusblog.com/2013/10/01/dns-amplification-attacks-on-the-rise/</a:t>
            </a:r>
            <a:endParaRPr lang="vi-VN" dirty="0" smtClean="0"/>
          </a:p>
          <a:p>
            <a:r>
              <a:rPr lang="vi-VN" dirty="0" smtClean="0"/>
              <a:t>Thông thường, một gói tin trả lời DNS là lớn hơn so với một gói tin truy vấn DNS. Bằng cách lợi dụng một yêu cầu truy vấn DNS thông thường, kẻ tấn công có thể khuếch đại tấn công lên đến mười lần. Một cách tiếp cận hiệu quả hơn là cơ chế mở rộng cho DNS (EDNS0), đó là cơ chế mở rộng của DNS được định nghĩa trong RFC 2671 (RFC 2671 cơ chế mở rộng cho DNS (EDNS) là một đặc điểm kỹ thuật để mở rộng kích thước của một số thông số của hệ thống tên miền (DNS ) giao thức. tập đầu tiên của phần mở rộng đã được xuất bản vào năm 1999 bởi Internet Engineering Task Force như RFC 2671, còn được gọi là EDNS0.)</a:t>
            </a:r>
            <a:endParaRPr lang="en-US" dirty="0" smtClean="0"/>
          </a:p>
          <a:p>
            <a:r>
              <a:rPr lang="vi-VN" b="1" dirty="0" smtClean="0"/>
              <a:t>Cuộc tấn công DNS Amplification Attacks diễn ra thế nào?</a:t>
            </a:r>
          </a:p>
          <a:p>
            <a:r>
              <a:rPr lang="vi-VN" dirty="0" smtClean="0"/>
              <a:t>Tấn công </a:t>
            </a:r>
            <a:r>
              <a:rPr lang="vi-VN" b="1" dirty="0" smtClean="0"/>
              <a:t>DNS Amplification Attacks</a:t>
            </a:r>
            <a:r>
              <a:rPr lang="vi-VN" dirty="0" smtClean="0"/>
              <a:t> là một dạng của tấn công ddos, trong đó kẻ tấn công sử dụng các máy chủ DNS trả lời query DNS từ bất kỳ ip nào để làm tràn băng thông của đối tượng cần tấn công.</a:t>
            </a:r>
            <a:br>
              <a:rPr lang="vi-VN" dirty="0" smtClean="0"/>
            </a:br>
            <a:r>
              <a:rPr lang="vi-VN" b="1" dirty="0" smtClean="0"/>
              <a:t>Mô tả chi tiết về cách thức hoạt động.</a:t>
            </a:r>
          </a:p>
          <a:p>
            <a:r>
              <a:rPr lang="vi-VN" dirty="0" smtClean="0"/>
              <a:t>Để thực hiện một cuộc tấn công </a:t>
            </a:r>
            <a:r>
              <a:rPr lang="vi-VN" b="1" dirty="0" smtClean="0"/>
              <a:t>DNS Amplification Attacks</a:t>
            </a:r>
            <a:r>
              <a:rPr lang="vi-VN" dirty="0" smtClean="0"/>
              <a:t> kẻ tấn công sử các máy chủ DNS mở ( trả lời truy vấn dns từ bất kỳ ip nào) để làm tràn băng thông của mục tiêu tấn công. Để làm được việc này kẻ tấn công sẽ gửi các truy vấn DNS đến các máy chủ DNS mở với địa chỉ ip nguồn của gói tin là địa chỉ ip của mục tiêu cần tấn công. Khi các máy chủ DNS mở gửi thông tin DNS trả lời, toàn bộ sẽ được gửi đến mục tiêu cần tấn công. Để tăng hiệu quả của cuộc tấn công kẻ tấn công thường gửi truy vấn mà kết quả trả về càng nhiều thông tin càng tốt. Các cuộc tấn công </a:t>
            </a:r>
            <a:r>
              <a:rPr lang="vi-VN" b="1" dirty="0" smtClean="0"/>
              <a:t>DNS Amplification Attacks</a:t>
            </a:r>
            <a:r>
              <a:rPr lang="vi-VN" dirty="0" smtClean="0"/>
              <a:t> được ghi nhận thì DNS request giả địa chỉ ip gửi bởi kẻ tấn công thường là kiểu “ANY” ( thông tin trả về sẽ là tất cả thông tin về domain trong truy vấn). Trường hợp này kích thước của gói tin trả về thường lớn hơn rất nhiều so với kích thước của DNS request. Do đó với băng thông vừa phải kẻ tấn công có thể tạo ra một băng thông rất lớn đánh vào mục tiêu. Thêm vào đó gói tin trả về đến từ các địa chỉ hợp lệ do đó việc ngăn chặn cuộc tấn công kiểu này rất khó khăn.</a:t>
            </a:r>
            <a:br>
              <a:rPr lang="vi-VN" dirty="0" smtClean="0"/>
            </a:br>
            <a:r>
              <a:rPr lang="vi-VN" b="1" dirty="0" smtClean="0"/>
              <a:t>Thực hiện cuộc tấn công.</a:t>
            </a:r>
          </a:p>
          <a:p>
            <a:r>
              <a:rPr lang="vi-VN" b="1" dirty="0" smtClean="0"/>
              <a:t>Dò tìm các máy chủ DNS mở.</a:t>
            </a:r>
          </a:p>
          <a:p>
            <a:r>
              <a:rPr lang="vi-VN" dirty="0" smtClean="0"/>
              <a:t>Để dò tìm các địa chủ máy chủ DNS mở ta có thể dùng nmap</a:t>
            </a:r>
            <a:br>
              <a:rPr lang="vi-VN" dirty="0" smtClean="0"/>
            </a:br>
            <a:r>
              <a:rPr lang="vi-VN" dirty="0" smtClean="0"/>
              <a:t>nmap -sU -p 53 -sV -P0 --script "dns-recursion" 1.1.1.1/24 trong đó 1.1.1.1/24 là dải ips ta muốn scan.</a:t>
            </a:r>
            <a:br>
              <a:rPr lang="vi-VN" dirty="0" smtClean="0"/>
            </a:br>
            <a:r>
              <a:rPr lang="vi-VN" b="1" dirty="0" smtClean="0"/>
              <a:t>Thực hiện cuộc tấn công.</a:t>
            </a:r>
          </a:p>
          <a:p>
            <a:r>
              <a:rPr lang="vi-VN" dirty="0" smtClean="0"/>
              <a:t>Để tạo được DNS request với địa chỉ ip là địa chỉ ip mục tiêu ta cần một server hoặc vps có hỗ trợ việc giả ip. Việc tạo DNS request có thể thực hiện đơn giản bằng </a:t>
            </a:r>
            <a:r>
              <a:rPr lang="vi-VN" dirty="0" smtClean="0">
                <a:hlinkClick r:id="rId3"/>
              </a:rPr>
              <a:t>scapy</a:t>
            </a:r>
            <a:r>
              <a:rPr lang="vi-VN" dirty="0" smtClean="0"/>
              <a:t/>
            </a:r>
            <a:br>
              <a:rPr lang="vi-VN" dirty="0" smtClean="0"/>
            </a:br>
            <a:r>
              <a:rPr lang="vi-VN" dirty="0" smtClean="0"/>
              <a:t>sr1(IP(src="victim ip), dst="192.168.5.1")/UDP()/DNS(rd=1,qd=DNSQR(qname="www.slashdot.org"))) Bạn cần lập trình một chút để tạo DNS request từ một list các máy chủ DNS, và tạo DNS request kiểu “ANY” nữa :D.</a:t>
            </a:r>
            <a:br>
              <a:rPr lang="vi-VN" dirty="0" smtClean="0"/>
            </a:br>
            <a:r>
              <a:rPr lang="vi-VN" b="1" dirty="0" smtClean="0"/>
              <a:t>Tăng cường khả năng tấn công.</a:t>
            </a:r>
          </a:p>
          <a:p>
            <a:r>
              <a:rPr lang="vi-VN" dirty="0" smtClean="0"/>
              <a:t>Bạn cần có một domain sau đó vào tạo nhiều nhất record có thể. record TXT có độ dài lớn, cả CNAME cả A … để tăng băng thông tấn công nên mức cao nhất.</a:t>
            </a:r>
            <a:br>
              <a:rPr lang="vi-VN" dirty="0" smtClean="0"/>
            </a:br>
            <a:r>
              <a:rPr lang="vi-VN" b="1" dirty="0" smtClean="0"/>
              <a:t>Kết luận.</a:t>
            </a:r>
          </a:p>
          <a:p>
            <a:r>
              <a:rPr lang="vi-VN" dirty="0" smtClean="0"/>
              <a:t>Qua những gì đã trình bày ta thấy cuộc tấn công </a:t>
            </a:r>
            <a:r>
              <a:rPr lang="vi-VN" b="1" dirty="0" smtClean="0"/>
              <a:t>DNS Amplification Attacks</a:t>
            </a:r>
            <a:r>
              <a:rPr lang="vi-VN" dirty="0" smtClean="0"/>
              <a:t> rất khó để có thể ngăn chặn, do đó cần có một chiến lược được hoạch định kỹ để phòng chống loại tấn công này.</a:t>
            </a:r>
            <a:br>
              <a:rPr lang="vi-VN" dirty="0" smtClean="0"/>
            </a:br>
            <a:r>
              <a:rPr lang="vi-VN" dirty="0" smtClean="0"/>
              <a:t>Tài liệu tham khảo</a:t>
            </a:r>
            <a:br>
              <a:rPr lang="vi-VN" dirty="0" smtClean="0"/>
            </a:br>
            <a:r>
              <a:rPr lang="vi-VN" dirty="0" smtClean="0">
                <a:hlinkClick r:id="rId4"/>
              </a:rPr>
              <a:t>DNS Amplification Attacks</a:t>
            </a:r>
            <a:endParaRPr lang="vi-VN" dirty="0" smtClean="0"/>
          </a:p>
          <a:p>
            <a:r>
              <a:rPr lang="vi-VN" dirty="0" smtClean="0">
                <a:hlinkClick r:id="rId5"/>
              </a:rPr>
              <a:t>DNS Recursion</a:t>
            </a:r>
            <a:endParaRPr lang="vi-VN" dirty="0" smtClean="0"/>
          </a:p>
          <a:p>
            <a:r>
              <a:rPr lang="vi-VN" dirty="0" smtClean="0">
                <a:hlinkClick r:id="rId6"/>
              </a:rPr>
              <a:t>Scapy</a:t>
            </a:r>
            <a:endParaRPr lang="vi-VN"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216578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a:t>
            </a:r>
            <a:r>
              <a:rPr lang="vi-VN" baseline="0" dirty="0" smtClean="0"/>
              <a:t> 1: http://i.nextmedia.com.au/News/heartbleed_2_400.jpg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249506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2000835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Lê Đình Thích, Hoàng Sỹ Tương, </a:t>
            </a:r>
            <a:r>
              <a:rPr lang="vi-VN" b="1" dirty="0" smtClean="0"/>
              <a:t>An toàn mạng máy tính</a:t>
            </a:r>
            <a:r>
              <a:rPr lang="vi-VN" dirty="0" smtClean="0"/>
              <a:t>, Học viện KTMM, 2013 (tr.106)</a:t>
            </a:r>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576485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Thanh</a:t>
            </a:r>
            <a:r>
              <a:rPr lang="en-US" dirty="0" smtClean="0"/>
              <a:t> </a:t>
            </a:r>
            <a:r>
              <a:rPr lang="en-US" dirty="0" err="1" smtClean="0"/>
              <a:t>tra</a:t>
            </a:r>
            <a:r>
              <a:rPr lang="en-US" baseline="0" dirty="0" smtClean="0"/>
              <a:t> </a:t>
            </a:r>
            <a:r>
              <a:rPr lang="en-US" baseline="0" dirty="0" err="1" smtClean="0"/>
              <a:t>trạng</a:t>
            </a:r>
            <a:r>
              <a:rPr lang="en-US" baseline="0" dirty="0" smtClean="0"/>
              <a:t> </a:t>
            </a:r>
            <a:r>
              <a:rPr lang="en-US" baseline="0" dirty="0" err="1" smtClean="0"/>
              <a:t>thái</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3609213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Whitman, Mattord, </a:t>
            </a:r>
            <a:r>
              <a:rPr lang="vi-VN" b="1" dirty="0" smtClean="0"/>
              <a:t>Principles of Information Security</a:t>
            </a:r>
            <a:r>
              <a:rPr lang="vi-VN" dirty="0" smtClean="0"/>
              <a:t> (5e), Cengage Learning, 2014</a:t>
            </a:r>
            <a:r>
              <a:rPr lang="en-US" dirty="0" smtClean="0"/>
              <a:t> (p.347)</a:t>
            </a:r>
            <a:endParaRPr lang="vi-VN" dirty="0" smtClean="0"/>
          </a:p>
          <a:p>
            <a:r>
              <a:rPr lang="en-US" dirty="0" smtClean="0"/>
              <a:t>VPN Consortium. “VPN Technologies: Definitions and Requirements.” March 2006. Accessed 12 February 2014 from www.vpnc.org/vpn-technologies.html.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227361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Ref 1:</a:t>
            </a:r>
            <a:r>
              <a:rPr lang="vi-VN" baseline="0" dirty="0" smtClean="0"/>
              <a:t> http://www.phuongleeo.tk/2011/07/tim-hieu-co-ban-ve-ids-sensor-cua-cisco.html</a:t>
            </a:r>
          </a:p>
          <a:p>
            <a:r>
              <a:rPr lang="vi-VN" baseline="0" dirty="0" smtClean="0"/>
              <a:t>Ref 2: https://y2kgroup.wordpress.com/2013/03/15/he-thong-phat-hien-va-ngan-chan-xam-nhap-idsips/</a:t>
            </a:r>
            <a:endParaRPr lang="vi-VN" dirty="0" smtClean="0"/>
          </a:p>
          <a:p>
            <a:r>
              <a:rPr lang="vi-VN" dirty="0" smtClean="0"/>
              <a:t>Image: http://4.bp.blogspot.com/-cepH_X5lueM/TjQEMXkASQI/AAAAAAAAAGY/2e6-dEM4r04/s1600/4-1.jpg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248215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http://1.bp.blogspot.com/-mShxoA3ul9E/TjQEXGjmANI/AAAAAAAAAGg/CwdTihPYfvk/s1600/5-1.jpg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3300424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Ref</a:t>
            </a:r>
            <a:r>
              <a:rPr lang="vi-VN" baseline="0" dirty="0" smtClean="0"/>
              <a:t> 1: http://www.tnu.edu.vn/sites/phuongpn/Lists/Tho%20lun/DispForm.aspx?ID=11</a:t>
            </a:r>
          </a:p>
          <a:p>
            <a:r>
              <a:rPr lang="vi-VN" baseline="0" dirty="0" smtClean="0"/>
              <a:t>Ref 2: http://www.tnu.edu.vn/sites/phuongpn/Bi%20ging%20chia%20s/Tailieu%20Network/network-ids-ips-deployment-strategies_2143.pdf</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88972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47742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https://en.wikipedia.org/wiki/Attack_(computing)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69168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 Types of Network Attacks</a:t>
            </a:r>
            <a:r>
              <a:rPr lang="vi-VN" dirty="0" smtClean="0"/>
              <a:t>, https://technet.microsoft.com/en-us/library/cc959354.aspx</a:t>
            </a:r>
            <a:endParaRPr lang="en-US" dirty="0" smtClean="0"/>
          </a:p>
          <a:p>
            <a:pPr marL="171450" indent="-171450">
              <a:buFont typeface="Arial" panose="020B0604020202020204" pitchFamily="34" charset="0"/>
              <a:buChar char="•"/>
            </a:pPr>
            <a:r>
              <a:rPr lang="en-US" dirty="0" err="1" smtClean="0"/>
              <a:t>Nghe</a:t>
            </a:r>
            <a:r>
              <a:rPr lang="en-US" dirty="0" smtClean="0"/>
              <a:t> </a:t>
            </a:r>
            <a:r>
              <a:rPr lang="en-US" dirty="0" err="1" smtClean="0"/>
              <a:t>trộm</a:t>
            </a:r>
            <a:endParaRPr lang="en-US" dirty="0" smtClean="0"/>
          </a:p>
          <a:p>
            <a:pPr marL="171450" indent="-171450">
              <a:buFont typeface="Arial" panose="020B0604020202020204" pitchFamily="34" charset="0"/>
              <a:buChar char="•"/>
            </a:pPr>
            <a:r>
              <a:rPr lang="en-US" dirty="0" err="1" smtClean="0"/>
              <a:t>Thỏa</a:t>
            </a:r>
            <a:r>
              <a:rPr lang="en-US" dirty="0" smtClean="0"/>
              <a:t> </a:t>
            </a:r>
            <a:r>
              <a:rPr lang="en-US" dirty="0" err="1" smtClean="0"/>
              <a:t>hiệp</a:t>
            </a:r>
            <a:endParaRPr lang="en-US" dirty="0" smtClean="0"/>
          </a:p>
          <a:p>
            <a:pPr marL="171450" indent="-171450">
              <a:buFont typeface="Arial" panose="020B0604020202020204" pitchFamily="34" charset="0"/>
              <a:buChar char="•"/>
            </a:pPr>
            <a:endParaRPr lang="vi-VN"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11277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 Ciampa, Security+ Guide to Network Security Fundamentals, Cengage Learning, 2009</a:t>
            </a:r>
          </a:p>
          <a:p>
            <a:r>
              <a:rPr lang="en-US" dirty="0" err="1" smtClean="0"/>
              <a:t>Lừa</a:t>
            </a:r>
            <a:r>
              <a:rPr lang="en-US" dirty="0" smtClean="0"/>
              <a:t> </a:t>
            </a:r>
            <a:r>
              <a:rPr lang="en-US" dirty="0" err="1" smtClean="0"/>
              <a:t>gạt</a:t>
            </a:r>
            <a:r>
              <a:rPr lang="en-US" dirty="0" smtClean="0"/>
              <a:t>,</a:t>
            </a:r>
            <a:r>
              <a:rPr lang="en-US" baseline="0" dirty="0" smtClean="0"/>
              <a:t> </a:t>
            </a:r>
            <a:r>
              <a:rPr lang="en-US" baseline="0" dirty="0" err="1" smtClean="0"/>
              <a:t>đùa</a:t>
            </a:r>
            <a:r>
              <a:rPr lang="en-US" baseline="0" dirty="0" smtClean="0"/>
              <a:t> </a:t>
            </a:r>
            <a:r>
              <a:rPr lang="en-US" baseline="0" dirty="0" err="1" smtClean="0"/>
              <a:t>cợt</a:t>
            </a:r>
            <a:endParaRPr lang="en-US"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74841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242869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http://www.cisco.com/c/dam/en/us/support/docs/switches/catalyst-6500-series-switches/10570-41a.gif</a:t>
            </a:r>
            <a:endParaRPr lang="vi-VN" dirty="0" smtClean="0"/>
          </a:p>
          <a:p>
            <a:r>
              <a:rPr lang="en-US" dirty="0" smtClean="0"/>
              <a:t>http://www.cisco.com/c/en/us/support/docs/switches/catalyst-6500-series-switches/10570-41.html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56539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http://vforum.vn/diendan/showthread.php?5276-Yahoo-Monitor-Sniffer-3-2-Doc-trom-noi-dung-chat-Yahoo-trong-mang-LAN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8666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302413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9</a:t>
            </a:r>
            <a:r>
              <a:rPr lang="vi-VN" dirty="0" smtClean="0"/>
              <a:t>. An toàn mạng máy tính</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dirty="0" smtClean="0"/>
              <a:t>Tấn </a:t>
            </a:r>
            <a:r>
              <a:rPr lang="en-US" b="1" dirty="0"/>
              <a:t>công từ ngoài hệ thống</a:t>
            </a:r>
          </a:p>
          <a:p>
            <a:r>
              <a:rPr lang="en-US" dirty="0"/>
              <a:t>Thăm dò hệ thống</a:t>
            </a:r>
          </a:p>
          <a:p>
            <a:r>
              <a:rPr lang="en-US" dirty="0"/>
              <a:t>Chặn thu thông tin</a:t>
            </a:r>
          </a:p>
          <a:p>
            <a:r>
              <a:rPr lang="en-US" dirty="0"/>
              <a:t>Tấn công ứng dụng, dịch vụ web</a:t>
            </a:r>
          </a:p>
          <a:p>
            <a:r>
              <a:rPr lang="en-US" dirty="0"/>
              <a:t>Tấn công ứng dụng, dịch vụ mạng</a:t>
            </a:r>
          </a:p>
          <a:p>
            <a:r>
              <a:rPr lang="en-US" dirty="0"/>
              <a:t>Tấn công ứng dụng cục </a:t>
            </a:r>
            <a:r>
              <a:rPr lang="en-US" dirty="0" smtClean="0"/>
              <a:t>bộ</a:t>
            </a:r>
            <a:endParaRPr lang="en-US" dirty="0"/>
          </a:p>
          <a:p>
            <a:r>
              <a:rPr lang="en-US" dirty="0"/>
              <a:t>Tấn công DoS, </a:t>
            </a:r>
            <a:r>
              <a:rPr lang="en-US" dirty="0" smtClean="0"/>
              <a:t>DDoS</a:t>
            </a:r>
            <a:endParaRPr lang="en-US" dirty="0"/>
          </a:p>
        </p:txBody>
      </p:sp>
      <p:sp>
        <p:nvSpPr>
          <p:cNvPr id="3" name="Title 2"/>
          <p:cNvSpPr>
            <a:spLocks noGrp="1"/>
          </p:cNvSpPr>
          <p:nvPr>
            <p:ph type="title"/>
          </p:nvPr>
        </p:nvSpPr>
        <p:spPr/>
        <p:txBody>
          <a:bodyPr/>
          <a:lstStyle/>
          <a:p>
            <a:r>
              <a:rPr lang="en-US" dirty="0"/>
              <a:t>Phân loại đề xuất </a:t>
            </a:r>
            <a:r>
              <a:rPr lang="en-US" dirty="0" smtClean="0"/>
              <a:t>(</a:t>
            </a:r>
            <a:r>
              <a:rPr lang="vi-VN" dirty="0" smtClean="0"/>
              <a:t>2</a:t>
            </a:r>
            <a:r>
              <a:rPr lang="en-US" dirty="0" smtClean="0"/>
              <a:t>/2</a:t>
            </a:r>
            <a:r>
              <a:rPr lang="en-US" dirty="0"/>
              <a:t>)</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796581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2094076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87534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721418368"/>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Tấn công mạng</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170488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normAutofit/>
          </a:bodyPr>
          <a:lstStyle/>
          <a:p>
            <a:pPr marL="0" indent="0" algn="ctr">
              <a:buNone/>
            </a:pPr>
            <a:r>
              <a:rPr lang="vi-VN" sz="5400" b="1" dirty="0" smtClean="0">
                <a:solidFill>
                  <a:srgbClr val="FF0000"/>
                </a:solidFill>
              </a:rPr>
              <a:t>TẤN CÔNG </a:t>
            </a:r>
            <a:br>
              <a:rPr lang="vi-VN" sz="5400" b="1" dirty="0" smtClean="0">
                <a:solidFill>
                  <a:srgbClr val="FF0000"/>
                </a:solidFill>
              </a:rPr>
            </a:br>
            <a:r>
              <a:rPr lang="vi-VN" sz="5400" b="1" dirty="0" smtClean="0">
                <a:solidFill>
                  <a:srgbClr val="FF0000"/>
                </a:solidFill>
              </a:rPr>
              <a:t>CHẶN BẮT THÔNG TIN</a:t>
            </a:r>
          </a:p>
          <a:p>
            <a:pPr>
              <a:buFont typeface="Wingdings" pitchFamily="2" charset="2"/>
              <a:buChar char="§"/>
            </a:pPr>
            <a:endParaRPr lang="vi-VN" sz="3500" dirty="0" smtClean="0"/>
          </a:p>
          <a:p>
            <a:pPr>
              <a:buFont typeface="Wingdings" pitchFamily="2" charset="2"/>
              <a:buChar char="§"/>
            </a:pPr>
            <a:r>
              <a:rPr lang="vi-VN" sz="3500" dirty="0" smtClean="0"/>
              <a:t>Lắng nghe thông tin trên đường truyền</a:t>
            </a:r>
          </a:p>
          <a:p>
            <a:pPr>
              <a:buFont typeface="Wingdings" pitchFamily="2" charset="2"/>
              <a:buChar char="§"/>
            </a:pPr>
            <a:r>
              <a:rPr lang="vi-VN" sz="3500" dirty="0" smtClean="0"/>
              <a:t>Điều hướng thông tin đi qua nút nhất định</a:t>
            </a:r>
          </a:p>
        </p:txBody>
      </p:sp>
      <p:sp>
        <p:nvSpPr>
          <p:cNvPr id="5" name="Title 4"/>
          <p:cNvSpPr>
            <a:spLocks noGrp="1"/>
          </p:cNvSpPr>
          <p:nvPr>
            <p:ph type="title"/>
          </p:nvPr>
        </p:nvSpPr>
        <p:spPr/>
        <p:txBody>
          <a:bodyPr/>
          <a:lstStyle/>
          <a:p>
            <a:r>
              <a:rPr lang="vi-VN" dirty="0" smtClean="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1845812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Lắng nghe thông tin qua Hub</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4098" name="Picture 2" descr="D:\TuanAnhSyncDocs\SkyDrive\Tài liệu giảng dạy\Cơ sở an toàn thông tin\Cơ sở ATTT - 2015 (Chuyển đổi đầu vào cao học)\HUB snif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8049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5573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Lắng nghe thông tin qua Span port trên switch</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5122" name="Picture 2" descr="http://thuc.nhatnghe.vn/sniffym/swi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774952"/>
            <a:ext cx="5867400" cy="500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9721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Lắng nghe thông tin qua gateway</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7170" name="Picture 2" descr="http://thuc.nhatnghe.vn/sniffym/Prox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1166"/>
            <a:ext cx="6648450" cy="525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93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Lắng nghe thông tin qua nút trung gian</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8194" name="Picture 2" descr="https://conceptdraw.com/a881c3/p1/preview/640/pict--network-diagram-communication-network-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51146"/>
            <a:ext cx="7086600" cy="500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930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Chặn bắt thông tin dùng ARP-poisoning</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920832"/>
            <a:ext cx="8610600" cy="460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092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itchFamily="2" charset="2"/>
              <a:buChar char="v"/>
            </a:pPr>
            <a:r>
              <a:rPr lang="vi-VN" b="1" dirty="0" smtClean="0"/>
              <a:t>Chặn bắt thông tin dùng DNS-Spoofing</a:t>
            </a:r>
            <a:endParaRPr lang="en-US" b="1"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9219" name="Picture 3" descr="D:\TuanAnhSyncDocs\SkyDrive\Tài liệu giảng dạy\Cơ sở an toàn thông tin\Cơ sở ATTT - 2015 (Chuyển đổi đầu vào cao học)\dns-spoof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17" y="1931723"/>
            <a:ext cx="83186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76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466725" indent="-466725">
              <a:buFont typeface="+mj-lt"/>
              <a:buAutoNum type="arabicPeriod"/>
            </a:pPr>
            <a:r>
              <a:rPr lang="vi-VN" dirty="0" smtClean="0"/>
              <a:t>Lê Đình Thích, Hoàng Sỹ Tương, </a:t>
            </a:r>
            <a:r>
              <a:rPr lang="vi-VN" b="1" dirty="0" smtClean="0"/>
              <a:t>An toàn mạng máy tính</a:t>
            </a:r>
            <a:r>
              <a:rPr lang="vi-VN" dirty="0" smtClean="0"/>
              <a:t>, Học viện KTMM, 2013</a:t>
            </a:r>
          </a:p>
          <a:p>
            <a:pPr marL="466725" indent="-466725">
              <a:buFont typeface="+mj-lt"/>
              <a:buAutoNum type="arabicPeriod"/>
            </a:pPr>
            <a:r>
              <a:rPr lang="vi-VN" dirty="0"/>
              <a:t>Whitman, </a:t>
            </a:r>
            <a:r>
              <a:rPr lang="vi-VN" dirty="0" smtClean="0"/>
              <a:t>Mattord, </a:t>
            </a:r>
            <a:r>
              <a:rPr lang="vi-VN" b="1" dirty="0" smtClean="0"/>
              <a:t>Principles </a:t>
            </a:r>
            <a:r>
              <a:rPr lang="vi-VN" b="1" dirty="0"/>
              <a:t>of Information Security</a:t>
            </a:r>
            <a:r>
              <a:rPr lang="vi-VN" dirty="0"/>
              <a:t> (5e), Cengage </a:t>
            </a:r>
            <a:r>
              <a:rPr lang="vi-VN" dirty="0" smtClean="0"/>
              <a:t>Learning, 2014</a:t>
            </a:r>
          </a:p>
          <a:p>
            <a:pPr marL="466725" indent="-466725">
              <a:buFont typeface="+mj-lt"/>
              <a:buAutoNum type="arabicPeriod"/>
            </a:pPr>
            <a:r>
              <a:rPr lang="vi-VN" dirty="0" smtClean="0"/>
              <a:t>Mark Ciampa, </a:t>
            </a:r>
            <a:r>
              <a:rPr lang="en-US" b="1" dirty="0" smtClean="0"/>
              <a:t>Security</a:t>
            </a:r>
            <a:r>
              <a:rPr lang="en-US" b="1" dirty="0"/>
              <a:t>+ Guide to </a:t>
            </a:r>
            <a:r>
              <a:rPr lang="en-US" b="1" dirty="0" smtClean="0"/>
              <a:t>Network</a:t>
            </a:r>
            <a:r>
              <a:rPr lang="vi-VN" b="1" dirty="0" smtClean="0"/>
              <a:t> </a:t>
            </a:r>
            <a:r>
              <a:rPr lang="en-US" b="1" dirty="0" smtClean="0"/>
              <a:t>Security Fundamentals</a:t>
            </a:r>
            <a:r>
              <a:rPr lang="vi-VN" dirty="0"/>
              <a:t>, Cengage Learning, </a:t>
            </a:r>
            <a:r>
              <a:rPr lang="vi-VN" dirty="0" smtClean="0"/>
              <a:t>2009</a:t>
            </a:r>
          </a:p>
          <a:p>
            <a:pPr marL="466725" indent="-466725">
              <a:buFont typeface="+mj-lt"/>
              <a:buAutoNum type="arabicPeriod"/>
            </a:pPr>
            <a:r>
              <a:rPr lang="en-US" dirty="0" smtClean="0"/>
              <a:t>Anonymous</a:t>
            </a:r>
            <a:r>
              <a:rPr lang="vi-VN" dirty="0"/>
              <a:t>, </a:t>
            </a:r>
            <a:r>
              <a:rPr lang="vi-VN" b="1" dirty="0"/>
              <a:t>Maximum Security: A Hacker's Guide to Protecting Your Internet Site and Network</a:t>
            </a:r>
            <a:endParaRPr lang="en-US" b="1" dirty="0"/>
          </a:p>
        </p:txBody>
      </p:sp>
      <p:sp>
        <p:nvSpPr>
          <p:cNvPr id="3" name="Title 2"/>
          <p:cNvSpPr>
            <a:spLocks noGrp="1"/>
          </p:cNvSpPr>
          <p:nvPr>
            <p:ph type="title"/>
          </p:nvPr>
        </p:nvSpPr>
        <p:spPr/>
        <p:txBody>
          <a:bodyPr/>
          <a:lstStyle/>
          <a:p>
            <a:r>
              <a:rPr lang="vi-VN" dirty="0" smtClean="0"/>
              <a:t>Tài liệu tham khảo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Tree>
    <p:extLst>
      <p:ext uri="{BB962C8B-B14F-4D97-AF65-F5344CB8AC3E}">
        <p14:creationId xmlns:p14="http://schemas.microsoft.com/office/powerpoint/2010/main" val="595042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anose="05000000000000000000" pitchFamily="2" charset="2"/>
              <a:buChar char="q"/>
            </a:pPr>
            <a:r>
              <a:rPr lang="vi-VN" b="1" dirty="0" smtClean="0"/>
              <a:t>Công cụ</a:t>
            </a:r>
          </a:p>
          <a:p>
            <a:r>
              <a:rPr lang="vi-VN" dirty="0" smtClean="0"/>
              <a:t>WireShark</a:t>
            </a:r>
          </a:p>
          <a:p>
            <a:r>
              <a:rPr lang="vi-VN" dirty="0" smtClean="0"/>
              <a:t>Ettercap</a:t>
            </a:r>
          </a:p>
          <a:p>
            <a:r>
              <a:rPr lang="vi-VN" dirty="0" smtClean="0"/>
              <a:t>Social Engineering Tookit (SET)</a:t>
            </a:r>
          </a:p>
          <a:p>
            <a:r>
              <a:rPr lang="vi-VN" dirty="0" smtClean="0"/>
              <a:t>+++</a:t>
            </a:r>
            <a:endParaRPr lang="en-US" dirty="0"/>
          </a:p>
        </p:txBody>
      </p:sp>
      <p:sp>
        <p:nvSpPr>
          <p:cNvPr id="3" name="Title 2"/>
          <p:cNvSpPr>
            <a:spLocks noGrp="1"/>
          </p:cNvSpPr>
          <p:nvPr>
            <p:ph type="title"/>
          </p:nvPr>
        </p:nvSpPr>
        <p:spPr/>
        <p:txBody>
          <a:bodyPr/>
          <a:lstStyle/>
          <a:p>
            <a:r>
              <a:rPr lang="vi-VN" dirty="0"/>
              <a:t>Tấn công chặn bắt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25581506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90812456"/>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Tấn công mạng</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3763421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Wingdings" panose="05000000000000000000" pitchFamily="2" charset="2"/>
              <a:buChar char="q"/>
            </a:pPr>
            <a:r>
              <a:rPr lang="en-US" dirty="0" smtClean="0"/>
              <a:t>Denial of Service (NOT “Deny”)</a:t>
            </a:r>
          </a:p>
          <a:p>
            <a:pPr marL="466725" indent="-466725">
              <a:buFont typeface="Wingdings" panose="05000000000000000000" pitchFamily="2" charset="2"/>
              <a:buChar char="q"/>
            </a:pPr>
            <a:r>
              <a:rPr lang="en-US" dirty="0" smtClean="0"/>
              <a:t>Là tấn công nhằm phá vỡ tính khả dụng của thông tin, hệ thống thông tin</a:t>
            </a:r>
          </a:p>
          <a:p>
            <a:pPr marL="466725" indent="-466725">
              <a:buFont typeface="Wingdings" panose="05000000000000000000" pitchFamily="2" charset="2"/>
              <a:buChar char="q"/>
            </a:pPr>
            <a:r>
              <a:rPr lang="en-US" dirty="0" smtClean="0"/>
              <a:t>Phân loại</a:t>
            </a:r>
          </a:p>
          <a:p>
            <a:pPr marL="466725" indent="-466725"/>
            <a:r>
              <a:rPr lang="en-US" dirty="0" smtClean="0"/>
              <a:t>Băng thông thấp</a:t>
            </a:r>
          </a:p>
          <a:p>
            <a:pPr marL="466725" indent="-466725"/>
            <a:r>
              <a:rPr lang="en-US" dirty="0" smtClean="0"/>
              <a:t>Băng thông cao</a:t>
            </a:r>
          </a:p>
          <a:p>
            <a:pPr lvl="1"/>
            <a:r>
              <a:rPr lang="en-US" dirty="0" smtClean="0"/>
              <a:t>Đơn lẻ</a:t>
            </a:r>
          </a:p>
          <a:p>
            <a:pPr lvl="1"/>
            <a:r>
              <a:rPr lang="en-US" dirty="0" smtClean="0"/>
              <a:t>Phân tán</a:t>
            </a:r>
            <a:endParaRPr lang="en-US" dirty="0"/>
          </a:p>
        </p:txBody>
      </p:sp>
      <p:sp>
        <p:nvSpPr>
          <p:cNvPr id="3" name="Title 2"/>
          <p:cNvSpPr>
            <a:spLocks noGrp="1"/>
          </p:cNvSpPr>
          <p:nvPr>
            <p:ph type="title"/>
          </p:nvPr>
        </p:nvSpPr>
        <p:spPr/>
        <p:txBody>
          <a:bodyPr/>
          <a:lstStyle/>
          <a:p>
            <a:r>
              <a:rPr lang="en-US" dirty="0" smtClean="0"/>
              <a:t>Tấn công từ chối dịch vụ</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18060955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a:buFont typeface="Wingdings" panose="05000000000000000000" pitchFamily="2" charset="2"/>
              <a:buChar char="q"/>
            </a:pPr>
            <a:r>
              <a:rPr lang="en-US" b="1" dirty="0" smtClean="0"/>
              <a:t>Băng thông thấp</a:t>
            </a:r>
          </a:p>
          <a:p>
            <a:r>
              <a:rPr lang="en-US" dirty="0" smtClean="0"/>
              <a:t>Ping of Death</a:t>
            </a:r>
          </a:p>
          <a:p>
            <a:r>
              <a:rPr lang="en-US" dirty="0" smtClean="0"/>
              <a:t>Teardrop</a:t>
            </a:r>
          </a:p>
          <a:p>
            <a:r>
              <a:rPr lang="en-US" dirty="0" smtClean="0"/>
              <a:t>+++</a:t>
            </a:r>
          </a:p>
          <a:p>
            <a:pPr>
              <a:buFont typeface="Wingdings" panose="05000000000000000000" pitchFamily="2" charset="2"/>
              <a:buChar char="q"/>
            </a:pPr>
            <a:r>
              <a:rPr lang="en-US" b="1" dirty="0" smtClean="0"/>
              <a:t>Băng thông cao (máy đơn)</a:t>
            </a:r>
          </a:p>
          <a:p>
            <a:r>
              <a:rPr lang="en-US" dirty="0"/>
              <a:t>SYN flood</a:t>
            </a:r>
          </a:p>
          <a:p>
            <a:r>
              <a:rPr lang="en-US" dirty="0" smtClean="0"/>
              <a:t>Ping </a:t>
            </a:r>
            <a:r>
              <a:rPr lang="en-US" dirty="0"/>
              <a:t>flood</a:t>
            </a:r>
          </a:p>
          <a:p>
            <a:r>
              <a:rPr lang="en-US" dirty="0"/>
              <a:t>HTTP POST </a:t>
            </a:r>
            <a:r>
              <a:rPr lang="en-US" dirty="0" smtClean="0"/>
              <a:t>DoS</a:t>
            </a:r>
          </a:p>
          <a:p>
            <a:r>
              <a:rPr lang="en-US" dirty="0" smtClean="0"/>
              <a:t>+++</a:t>
            </a:r>
            <a:endParaRPr lang="en-US" dirty="0"/>
          </a:p>
        </p:txBody>
      </p:sp>
      <p:sp>
        <p:nvSpPr>
          <p:cNvPr id="3" name="Title 2"/>
          <p:cNvSpPr>
            <a:spLocks noGrp="1"/>
          </p:cNvSpPr>
          <p:nvPr>
            <p:ph type="title"/>
          </p:nvPr>
        </p:nvSpPr>
        <p:spPr/>
        <p:txBody>
          <a:bodyPr/>
          <a:lstStyle/>
          <a:p>
            <a:r>
              <a:rPr lang="en-US" dirty="0" smtClean="0"/>
              <a:t>Tấn công DoS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3631535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dirty="0" smtClean="0"/>
              <a:t>File Locking Local Denial of Service</a:t>
            </a:r>
            <a:endParaRPr lang="vi-VN" b="1" dirty="0" smtClean="0"/>
          </a:p>
          <a:p>
            <a:r>
              <a:rPr lang="vi-VN" dirty="0" smtClean="0"/>
              <a:t>Hàm chống xung đột truy cập file: flock(), fcntl()</a:t>
            </a:r>
          </a:p>
          <a:p>
            <a:r>
              <a:rPr lang="vi-VN" dirty="0" smtClean="0"/>
              <a:t>Ngăn chặn việc truy cập file trong thời gian tùy ý bởi bất kỳ tiến trình, người dùng nào</a:t>
            </a:r>
            <a:endParaRPr lang="en-US" dirty="0"/>
          </a:p>
        </p:txBody>
      </p:sp>
      <p:sp>
        <p:nvSpPr>
          <p:cNvPr id="3" name="Title 2"/>
          <p:cNvSpPr>
            <a:spLocks noGrp="1"/>
          </p:cNvSpPr>
          <p:nvPr>
            <p:ph type="title"/>
          </p:nvPr>
        </p:nvSpPr>
        <p:spPr/>
        <p:txBody>
          <a:bodyPr/>
          <a:lstStyle/>
          <a:p>
            <a:r>
              <a:rPr lang="vi-VN" dirty="0" smtClean="0"/>
              <a:t>Local DoS</a:t>
            </a:r>
            <a:r>
              <a:rPr lang="en-US" dirty="0" smtClean="0"/>
              <a:t> attacks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073607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30306360"/>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Tấn công mạng</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17776243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lgn="ctr">
              <a:buNone/>
            </a:pPr>
            <a:r>
              <a:rPr lang="vi-VN" b="1" dirty="0" smtClean="0"/>
              <a:t>Tấn công từ chối dịch vụ phân tán DDoS</a:t>
            </a:r>
            <a:endParaRPr lang="en-US" b="1" dirty="0"/>
          </a:p>
        </p:txBody>
      </p:sp>
      <p:sp>
        <p:nvSpPr>
          <p:cNvPr id="3" name="Title 2"/>
          <p:cNvSpPr>
            <a:spLocks noGrp="1"/>
          </p:cNvSpPr>
          <p:nvPr>
            <p:ph type="title"/>
          </p:nvPr>
        </p:nvSpPr>
        <p:spPr/>
        <p:txBody>
          <a:bodyPr/>
          <a:lstStyle/>
          <a:p>
            <a:r>
              <a:rPr lang="vi-VN" dirty="0" smtClean="0"/>
              <a:t>Tấn công DDoS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2050" name="Picture 2" descr="D:\TuanAnhSyncDocs\SkyDrive\Tài liệu giảng dạy\Cơ sở an toàn thông tin\Cơ sở ATTT - 2015 (Chuyển đổi đầu vào cao học)\DDos-attack-m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22562"/>
            <a:ext cx="8049275" cy="545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080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lgn="ctr">
              <a:buNone/>
            </a:pPr>
            <a:r>
              <a:rPr lang="vi-VN" b="1" dirty="0" smtClean="0"/>
              <a:t>Reflected/Spoofed DDoS Attack</a:t>
            </a:r>
            <a:endParaRPr lang="en-US" b="1" dirty="0"/>
          </a:p>
        </p:txBody>
      </p:sp>
      <p:sp>
        <p:nvSpPr>
          <p:cNvPr id="3" name="Title 2"/>
          <p:cNvSpPr>
            <a:spLocks noGrp="1"/>
          </p:cNvSpPr>
          <p:nvPr>
            <p:ph type="title"/>
          </p:nvPr>
        </p:nvSpPr>
        <p:spPr/>
        <p:txBody>
          <a:bodyPr/>
          <a:lstStyle/>
          <a:p>
            <a:r>
              <a:rPr lang="vi-VN" dirty="0" smtClean="0"/>
              <a:t>Tấn công DDoS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2051" name="Picture 3" descr="D:\TuanAnhSyncDocs\SkyDrive\Tài liệu giảng dạy\Cơ sở an toàn thông tin\Cơ sở ATTT - 2015 (Chuyển đổi đầu vào cao học)\reflection-ddos-at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69599"/>
            <a:ext cx="7315200" cy="540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147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lgn="ctr">
              <a:buNone/>
            </a:pPr>
            <a:r>
              <a:rPr lang="vi-VN" b="1" dirty="0" smtClean="0"/>
              <a:t>DNS Amplification DDoS Attack</a:t>
            </a:r>
            <a:endParaRPr lang="en-US" b="1" dirty="0"/>
          </a:p>
        </p:txBody>
      </p:sp>
      <p:sp>
        <p:nvSpPr>
          <p:cNvPr id="3" name="Title 2"/>
          <p:cNvSpPr>
            <a:spLocks noGrp="1"/>
          </p:cNvSpPr>
          <p:nvPr>
            <p:ph type="title"/>
          </p:nvPr>
        </p:nvSpPr>
        <p:spPr/>
        <p:txBody>
          <a:bodyPr/>
          <a:lstStyle/>
          <a:p>
            <a:r>
              <a:rPr lang="vi-VN" dirty="0" smtClean="0"/>
              <a:t>Tấn công DDoS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3074" name="Picture 2" descr="D:\TuanAnhSyncDocs\SkyDrive\Tài liệu giảng dạy\Cơ sở an toàn thông tin\Cơ sở ATTT - 2015 (Chuyển đổi đầu vào cao học)\dns-amp-pi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55828"/>
            <a:ext cx="8001000" cy="529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9626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677422424"/>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Tấn công mạng</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7602462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7988850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buFont typeface="Wingdings" panose="05000000000000000000" pitchFamily="2" charset="2"/>
              <a:buChar char="q"/>
            </a:pPr>
            <a:r>
              <a:rPr lang="vi-VN" b="1" dirty="0" smtClean="0"/>
              <a:t>Tấn công giao thức xác thực</a:t>
            </a:r>
            <a:endParaRPr lang="en-US" b="1" dirty="0" smtClean="0"/>
          </a:p>
          <a:p>
            <a:r>
              <a:rPr lang="en-US" dirty="0" smtClean="0"/>
              <a:t>WPA/WPS pincode bruteforce</a:t>
            </a:r>
            <a:endParaRPr lang="vi-VN" dirty="0" smtClean="0"/>
          </a:p>
          <a:p>
            <a:pPr>
              <a:buFont typeface="Wingdings" panose="05000000000000000000" pitchFamily="2" charset="2"/>
              <a:buChar char="q"/>
            </a:pPr>
            <a:r>
              <a:rPr lang="vi-VN" b="1" dirty="0" smtClean="0"/>
              <a:t>Tấn công giao thức bảo mật dữ liệu</a:t>
            </a:r>
          </a:p>
          <a:p>
            <a:r>
              <a:rPr lang="vi-VN" dirty="0" smtClean="0"/>
              <a:t>CBC Padding Oracle</a:t>
            </a:r>
          </a:p>
          <a:p>
            <a:pPr>
              <a:buFont typeface="Wingdings" panose="05000000000000000000" pitchFamily="2" charset="2"/>
              <a:buChar char="q"/>
            </a:pPr>
            <a:r>
              <a:rPr lang="vi-VN" b="1" dirty="0" smtClean="0"/>
              <a:t>Tấn công giao thức khác</a:t>
            </a:r>
          </a:p>
          <a:p>
            <a:r>
              <a:rPr lang="vi-VN" dirty="0" smtClean="0"/>
              <a:t>Heartbleed</a:t>
            </a:r>
            <a:endParaRPr lang="en-US" dirty="0"/>
          </a:p>
        </p:txBody>
      </p:sp>
      <p:sp>
        <p:nvSpPr>
          <p:cNvPr id="3" name="Title 2"/>
          <p:cNvSpPr>
            <a:spLocks noGrp="1"/>
          </p:cNvSpPr>
          <p:nvPr>
            <p:ph type="title"/>
          </p:nvPr>
        </p:nvSpPr>
        <p:spPr/>
        <p:txBody>
          <a:bodyPr/>
          <a:lstStyle/>
          <a:p>
            <a:r>
              <a:rPr lang="vi-VN" dirty="0" smtClean="0"/>
              <a:t>Tấn công giao thức 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1026" name="Picture 2" descr="Kết quả hình ảnh cho heartble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800" y="4038600"/>
            <a:ext cx="2816200" cy="28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353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82197169"/>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Tấn công mạng</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4973494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dirty="0" smtClean="0"/>
              <a:t>Tấn công ứng dụng web</a:t>
            </a:r>
          </a:p>
          <a:p>
            <a:r>
              <a:rPr lang="en-US" dirty="0" smtClean="0"/>
              <a:t>Chiếm quyền điều khiển hệ thống</a:t>
            </a:r>
          </a:p>
          <a:p>
            <a:r>
              <a:rPr lang="en-US" dirty="0" smtClean="0"/>
              <a:t>Lừa đảo</a:t>
            </a:r>
          </a:p>
          <a:p>
            <a:r>
              <a:rPr lang="en-US" dirty="0" smtClean="0"/>
              <a:t>+++</a:t>
            </a:r>
            <a:endParaRPr lang="en-US" dirty="0"/>
          </a:p>
        </p:txBody>
      </p:sp>
      <p:sp>
        <p:nvSpPr>
          <p:cNvPr id="3" name="Title 2"/>
          <p:cNvSpPr>
            <a:spLocks noGrp="1"/>
          </p:cNvSpPr>
          <p:nvPr>
            <p:ph type="title"/>
          </p:nvPr>
        </p:nvSpPr>
        <p:spPr/>
        <p:txBody>
          <a:bodyPr/>
          <a:lstStyle/>
          <a:p>
            <a:r>
              <a:rPr lang="en-US" dirty="0" smtClean="0"/>
              <a:t>Tấn công mạng khác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305245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45846813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64231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Chống mã độc và thư rác (Antivirus, Antispam)</a:t>
            </a:r>
          </a:p>
          <a:p>
            <a:r>
              <a:rPr lang="vi-VN" dirty="0" smtClean="0"/>
              <a:t>Tường lửa (Firewall)</a:t>
            </a:r>
          </a:p>
          <a:p>
            <a:r>
              <a:rPr lang="vi-VN" dirty="0" smtClean="0"/>
              <a:t>Phát hiện và ngăn chặn xâm nhập (IDPS)</a:t>
            </a:r>
          </a:p>
          <a:p>
            <a:r>
              <a:rPr lang="vi-VN" dirty="0" smtClean="0"/>
              <a:t>Hệ thống bẫy (Honeypot, Honeynet)</a:t>
            </a:r>
          </a:p>
          <a:p>
            <a:r>
              <a:rPr lang="vi-VN" dirty="0" smtClean="0"/>
              <a:t>Mạng riêng ảo (VPN)</a:t>
            </a:r>
          </a:p>
          <a:p>
            <a:r>
              <a:rPr lang="vi-VN" dirty="0" smtClean="0"/>
              <a:t>Chống rò rỉ dữ liệu (DLP)</a:t>
            </a:r>
          </a:p>
          <a:p>
            <a:r>
              <a:rPr lang="vi-VN" dirty="0" smtClean="0"/>
              <a:t>Giám sát an toàn mạng (SIEM)</a:t>
            </a:r>
            <a:endParaRPr lang="en-US" dirty="0"/>
          </a:p>
        </p:txBody>
      </p:sp>
      <p:sp>
        <p:nvSpPr>
          <p:cNvPr id="3" name="Title 2"/>
          <p:cNvSpPr>
            <a:spLocks noGrp="1"/>
          </p:cNvSpPr>
          <p:nvPr>
            <p:ph type="title"/>
          </p:nvPr>
        </p:nvSpPr>
        <p:spPr/>
        <p:txBody>
          <a:bodyPr/>
          <a:lstStyle/>
          <a:p>
            <a:r>
              <a:rPr lang="vi-VN" dirty="0" smtClean="0"/>
              <a:t>Công nghệ an toàn 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675011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buFont typeface="Wingdings" panose="05000000000000000000" pitchFamily="2" charset="2"/>
              <a:buChar char="q"/>
            </a:pPr>
            <a:r>
              <a:rPr lang="vi-VN" b="1" dirty="0" smtClean="0"/>
              <a:t>Tường lửa</a:t>
            </a:r>
            <a:r>
              <a:rPr lang="vi-VN" dirty="0" smtClean="0"/>
              <a:t> </a:t>
            </a:r>
            <a:r>
              <a:rPr lang="en-US" dirty="0" smtClean="0"/>
              <a:t>(Firewall) </a:t>
            </a:r>
            <a:r>
              <a:rPr lang="vi-VN" dirty="0" smtClean="0"/>
              <a:t>là </a:t>
            </a:r>
            <a:r>
              <a:rPr lang="vi-VN" dirty="0"/>
              <a:t>hệ thống ngăn chặn việc truy nhập trái phép từ bên ngoài vào mạng cũng như những kết nối không hợp lệ từ bên trong ra.</a:t>
            </a:r>
            <a:endParaRPr lang="en-US" dirty="0"/>
          </a:p>
        </p:txBody>
      </p:sp>
      <p:sp>
        <p:nvSpPr>
          <p:cNvPr id="3" name="Title 2"/>
          <p:cNvSpPr>
            <a:spLocks noGrp="1"/>
          </p:cNvSpPr>
          <p:nvPr>
            <p:ph type="title"/>
          </p:nvPr>
        </p:nvSpPr>
        <p:spPr/>
        <p:txBody>
          <a:bodyPr/>
          <a:lstStyle/>
          <a:p>
            <a:r>
              <a:rPr lang="vi-VN" dirty="0" smtClean="0"/>
              <a:t>Tường lửa</a:t>
            </a:r>
            <a:r>
              <a:rPr lang="en-US" dirty="0" smtClean="0"/>
              <a:t> (Firewall)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6" name="Picture 2" descr="http://www.gohacking.com/wp-content/uploads/2010/11/How-Firewalls-Work.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3352800"/>
            <a:ext cx="8148913"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068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Theo vị trí</a:t>
            </a:r>
          </a:p>
          <a:p>
            <a:r>
              <a:rPr lang="vi-VN" dirty="0" smtClean="0"/>
              <a:t>Tường lửa cá nhân</a:t>
            </a:r>
          </a:p>
          <a:p>
            <a:r>
              <a:rPr lang="vi-VN" dirty="0" smtClean="0"/>
              <a:t>Tường lửa mạng</a:t>
            </a:r>
          </a:p>
          <a:p>
            <a:pPr>
              <a:buFont typeface="Wingdings" panose="05000000000000000000" pitchFamily="2" charset="2"/>
              <a:buChar char="q"/>
            </a:pPr>
            <a:r>
              <a:rPr lang="vi-VN" b="1" dirty="0" smtClean="0"/>
              <a:t>Theo </a:t>
            </a:r>
            <a:r>
              <a:rPr lang="en-US" b="1" dirty="0" smtClean="0"/>
              <a:t>khả năng xử lý</a:t>
            </a:r>
            <a:endParaRPr lang="vi-VN" b="1" dirty="0" smtClean="0"/>
          </a:p>
          <a:p>
            <a:r>
              <a:rPr lang="en-US" dirty="0" smtClean="0"/>
              <a:t>Tầng mạng: packet filter</a:t>
            </a:r>
          </a:p>
          <a:p>
            <a:r>
              <a:rPr lang="en-US" dirty="0" smtClean="0"/>
              <a:t>Tầng giao vận: stateful packet inspection</a:t>
            </a:r>
          </a:p>
          <a:p>
            <a:r>
              <a:rPr lang="en-US" dirty="0" smtClean="0"/>
              <a:t>Tầng ứng dụng: application level firewall</a:t>
            </a:r>
            <a:endParaRPr lang="en-US" dirty="0"/>
          </a:p>
        </p:txBody>
      </p:sp>
      <p:sp>
        <p:nvSpPr>
          <p:cNvPr id="3" name="Title 2"/>
          <p:cNvSpPr>
            <a:spLocks noGrp="1"/>
          </p:cNvSpPr>
          <p:nvPr>
            <p:ph type="title"/>
          </p:nvPr>
        </p:nvSpPr>
        <p:spPr/>
        <p:txBody>
          <a:bodyPr/>
          <a:lstStyle/>
          <a:p>
            <a:r>
              <a:rPr lang="en-US" dirty="0" smtClean="0"/>
              <a:t>Phân loại tường lửa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39922529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Tường lửa mạng và Tường lửa cá nhân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4" name="Picture 3"/>
          <p:cNvPicPr>
            <a:picLocks noChangeAspect="1"/>
          </p:cNvPicPr>
          <p:nvPr/>
        </p:nvPicPr>
        <p:blipFill>
          <a:blip r:embed="rId2"/>
          <a:stretch>
            <a:fillRect/>
          </a:stretch>
        </p:blipFill>
        <p:spPr>
          <a:xfrm>
            <a:off x="2856206" y="4068112"/>
            <a:ext cx="5906794" cy="2332688"/>
          </a:xfrm>
          <a:prstGeom prst="rect">
            <a:avLst/>
          </a:prstGeom>
        </p:spPr>
      </p:pic>
      <p:sp>
        <p:nvSpPr>
          <p:cNvPr id="7" name="TextBox 6"/>
          <p:cNvSpPr txBox="1"/>
          <p:nvPr/>
        </p:nvSpPr>
        <p:spPr>
          <a:xfrm>
            <a:off x="228600" y="1143000"/>
            <a:ext cx="3048000" cy="1815882"/>
          </a:xfrm>
          <a:prstGeom prst="rect">
            <a:avLst/>
          </a:prstGeom>
          <a:noFill/>
        </p:spPr>
        <p:txBody>
          <a:bodyPr wrap="square" rtlCol="0">
            <a:spAutoFit/>
          </a:bodyPr>
          <a:lstStyle/>
          <a:p>
            <a:r>
              <a:rPr lang="vi-VN" sz="2800" dirty="0" smtClean="0"/>
              <a:t>Cisco ASA, Checkpoint,</a:t>
            </a:r>
          </a:p>
          <a:p>
            <a:r>
              <a:rPr lang="vi-VN" sz="2800" dirty="0" smtClean="0"/>
              <a:t>Microsoft ISA</a:t>
            </a:r>
          </a:p>
          <a:p>
            <a:r>
              <a:rPr lang="vi-VN" sz="2800" dirty="0" smtClean="0"/>
              <a:t>...</a:t>
            </a:r>
            <a:endParaRPr lang="en-US" sz="2800" dirty="0" smtClean="0"/>
          </a:p>
        </p:txBody>
      </p:sp>
      <p:sp>
        <p:nvSpPr>
          <p:cNvPr id="8" name="TextBox 7"/>
          <p:cNvSpPr txBox="1"/>
          <p:nvPr/>
        </p:nvSpPr>
        <p:spPr>
          <a:xfrm>
            <a:off x="228600" y="3962400"/>
            <a:ext cx="4495800" cy="2677656"/>
          </a:xfrm>
          <a:prstGeom prst="rect">
            <a:avLst/>
          </a:prstGeom>
          <a:noFill/>
        </p:spPr>
        <p:txBody>
          <a:bodyPr wrap="square" rtlCol="0">
            <a:spAutoFit/>
          </a:bodyPr>
          <a:lstStyle/>
          <a:p>
            <a:r>
              <a:rPr lang="vi-VN" sz="2800" dirty="0" smtClean="0"/>
              <a:t>MS Windows Firewall,</a:t>
            </a:r>
          </a:p>
          <a:p>
            <a:r>
              <a:rPr lang="vi-VN" sz="2800" dirty="0" smtClean="0"/>
              <a:t>iptable,</a:t>
            </a:r>
          </a:p>
          <a:p>
            <a:r>
              <a:rPr lang="vi-VN" sz="2800" dirty="0" smtClean="0"/>
              <a:t>Comodo,</a:t>
            </a:r>
          </a:p>
          <a:p>
            <a:r>
              <a:rPr lang="vi-VN" sz="2800" dirty="0" smtClean="0"/>
              <a:t>ZoneAlarm,</a:t>
            </a:r>
          </a:p>
          <a:p>
            <a:r>
              <a:rPr lang="vi-VN" sz="2800" dirty="0" smtClean="0"/>
              <a:t>*** Internet Security,</a:t>
            </a:r>
          </a:p>
          <a:p>
            <a:r>
              <a:rPr lang="vi-VN" sz="2800" dirty="0" smtClean="0"/>
              <a:t>......</a:t>
            </a:r>
            <a:endParaRPr lang="en-US" sz="2800" dirty="0" smtClean="0"/>
          </a:p>
        </p:txBody>
      </p:sp>
      <p:pic>
        <p:nvPicPr>
          <p:cNvPr id="9" name="Picture 2" descr="http://i.stack.imgur.com/aFNL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61" y="775832"/>
            <a:ext cx="4661040" cy="295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5305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Personal Firewall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6" name="Picture 5"/>
          <p:cNvPicPr>
            <a:picLocks noChangeAspect="1"/>
          </p:cNvPicPr>
          <p:nvPr/>
        </p:nvPicPr>
        <p:blipFill>
          <a:blip r:embed="rId2"/>
          <a:stretch>
            <a:fillRect/>
          </a:stretch>
        </p:blipFill>
        <p:spPr>
          <a:xfrm>
            <a:off x="15240" y="990600"/>
            <a:ext cx="9128760" cy="4980488"/>
          </a:xfrm>
          <a:prstGeom prst="rect">
            <a:avLst/>
          </a:prstGeom>
        </p:spPr>
      </p:pic>
    </p:spTree>
    <p:extLst>
      <p:ext uri="{BB962C8B-B14F-4D97-AF65-F5344CB8AC3E}">
        <p14:creationId xmlns:p14="http://schemas.microsoft.com/office/powerpoint/2010/main" val="1247675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a:t>Virtual Private Network (VPN)</a:t>
            </a:r>
          </a:p>
          <a:p>
            <a:pPr>
              <a:buFont typeface="Wingdings" panose="05000000000000000000" pitchFamily="2" charset="2"/>
              <a:buChar char="q"/>
            </a:pPr>
            <a:r>
              <a:rPr lang="vi-VN" b="1" dirty="0"/>
              <a:t>Mạng riêng ảo</a:t>
            </a:r>
            <a:r>
              <a:rPr lang="vi-VN" dirty="0"/>
              <a:t> là một mạng dữ liệu riêng được thiết lập qua một hạ tầng mạng dùng chung, trong đó tính riêng tư của dữ liệu được đảm bảo bằng cách sử dụng một giao thức tạo đường hầm và các cơ chế an toàn khác.</a:t>
            </a:r>
            <a:endParaRPr lang="en-US" dirty="0"/>
          </a:p>
        </p:txBody>
      </p:sp>
      <p:sp>
        <p:nvSpPr>
          <p:cNvPr id="3" name="Title 2"/>
          <p:cNvSpPr>
            <a:spLocks noGrp="1"/>
          </p:cNvSpPr>
          <p:nvPr>
            <p:ph type="title"/>
          </p:nvPr>
        </p:nvSpPr>
        <p:spPr/>
        <p:txBody>
          <a:bodyPr/>
          <a:lstStyle/>
          <a:p>
            <a:r>
              <a:rPr lang="en-US" dirty="0" smtClean="0"/>
              <a:t>Mạng riêng ảo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633358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4280071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09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Site-to-Site (Tunel Mode) VPN</a:t>
            </a:r>
            <a:endParaRPr lang="en-US" b="1" dirty="0"/>
          </a:p>
        </p:txBody>
      </p:sp>
      <p:sp>
        <p:nvSpPr>
          <p:cNvPr id="3" name="Title 2"/>
          <p:cNvSpPr>
            <a:spLocks noGrp="1"/>
          </p:cNvSpPr>
          <p:nvPr>
            <p:ph type="title"/>
          </p:nvPr>
        </p:nvSpPr>
        <p:spPr/>
        <p:txBody>
          <a:bodyPr/>
          <a:lstStyle/>
          <a:p>
            <a:r>
              <a:rPr lang="en-US" dirty="0" smtClean="0"/>
              <a:t>VPN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3074" name="Picture 2" descr="http://www.skullbox.net/vpns/sitetosi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340725" cy="366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20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Point-to-Point (Transport Mode) VPN</a:t>
            </a:r>
            <a:endParaRPr lang="en-US" b="1" dirty="0"/>
          </a:p>
        </p:txBody>
      </p:sp>
      <p:sp>
        <p:nvSpPr>
          <p:cNvPr id="3" name="Title 2"/>
          <p:cNvSpPr>
            <a:spLocks noGrp="1"/>
          </p:cNvSpPr>
          <p:nvPr>
            <p:ph type="title"/>
          </p:nvPr>
        </p:nvSpPr>
        <p:spPr/>
        <p:txBody>
          <a:bodyPr/>
          <a:lstStyle/>
          <a:p>
            <a:r>
              <a:rPr lang="en-US" dirty="0" smtClean="0"/>
              <a:t>VPN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12387"/>
            <a:ext cx="8267700" cy="514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301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Point-to-Site (Remote Access) VPN</a:t>
            </a:r>
            <a:endParaRPr lang="en-US" b="1" dirty="0"/>
          </a:p>
        </p:txBody>
      </p:sp>
      <p:sp>
        <p:nvSpPr>
          <p:cNvPr id="3" name="Title 2"/>
          <p:cNvSpPr>
            <a:spLocks noGrp="1"/>
          </p:cNvSpPr>
          <p:nvPr>
            <p:ph type="title"/>
          </p:nvPr>
        </p:nvSpPr>
        <p:spPr/>
        <p:txBody>
          <a:bodyPr/>
          <a:lstStyle/>
          <a:p>
            <a:r>
              <a:rPr lang="en-US" dirty="0" smtClean="0"/>
              <a:t>VPN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4098" name="Picture 2" descr="http://arameshpoem.com/wp-content/uploads/20150702/ppt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2255"/>
            <a:ext cx="7620000" cy="47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32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Phát hiện và ngăn chặn xâm nhập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4" name="Picture 3"/>
          <p:cNvPicPr>
            <a:picLocks noChangeAspect="1"/>
          </p:cNvPicPr>
          <p:nvPr/>
        </p:nvPicPr>
        <p:blipFill>
          <a:blip r:embed="rId3"/>
          <a:stretch>
            <a:fillRect/>
          </a:stretch>
        </p:blipFill>
        <p:spPr>
          <a:xfrm>
            <a:off x="457200" y="3124200"/>
            <a:ext cx="7993423" cy="3696276"/>
          </a:xfrm>
          <a:prstGeom prst="rect">
            <a:avLst/>
          </a:prstGeom>
        </p:spPr>
      </p:pic>
      <p:sp>
        <p:nvSpPr>
          <p:cNvPr id="5" name="TextBox 4"/>
          <p:cNvSpPr txBox="1"/>
          <p:nvPr/>
        </p:nvSpPr>
        <p:spPr>
          <a:xfrm>
            <a:off x="76200" y="838200"/>
            <a:ext cx="8991600" cy="2062103"/>
          </a:xfrm>
          <a:prstGeom prst="rect">
            <a:avLst/>
          </a:prstGeom>
          <a:noFill/>
        </p:spPr>
        <p:txBody>
          <a:bodyPr wrap="square" rtlCol="0">
            <a:spAutoFit/>
          </a:bodyPr>
          <a:lstStyle/>
          <a:p>
            <a:r>
              <a:rPr lang="en-US" sz="3200" b="1" dirty="0"/>
              <a:t>Hệ thống phát hiện xâm nhập</a:t>
            </a:r>
            <a:r>
              <a:rPr lang="en-US" sz="3200" dirty="0"/>
              <a:t> (Intrusion Detection System – IDS) là hệ thống tự động theo dõi các sự kiện xảy ra trên mạng máy tính, phân tích để phát hiện ra các vấn đề an toàn.</a:t>
            </a:r>
          </a:p>
        </p:txBody>
      </p:sp>
      <p:sp>
        <p:nvSpPr>
          <p:cNvPr id="6" name="TextBox 5"/>
          <p:cNvSpPr txBox="1"/>
          <p:nvPr/>
        </p:nvSpPr>
        <p:spPr>
          <a:xfrm>
            <a:off x="5410200" y="3352800"/>
            <a:ext cx="3657600" cy="523220"/>
          </a:xfrm>
          <a:prstGeom prst="rect">
            <a:avLst/>
          </a:prstGeom>
          <a:noFill/>
        </p:spPr>
        <p:txBody>
          <a:bodyPr wrap="square" rtlCol="0">
            <a:spAutoFit/>
          </a:bodyPr>
          <a:lstStyle/>
          <a:p>
            <a:r>
              <a:rPr lang="vi-VN" sz="2800" dirty="0" smtClean="0">
                <a:solidFill>
                  <a:srgbClr val="92D050"/>
                </a:solidFill>
              </a:rPr>
              <a:t>Intrusion </a:t>
            </a:r>
            <a:r>
              <a:rPr lang="en-US" sz="2800" dirty="0" smtClean="0">
                <a:solidFill>
                  <a:srgbClr val="92D050"/>
                </a:solidFill>
              </a:rPr>
              <a:t>[ɪn'truːʒ(ə)n</a:t>
            </a:r>
            <a:r>
              <a:rPr lang="en-US" sz="2800" dirty="0">
                <a:solidFill>
                  <a:srgbClr val="92D050"/>
                </a:solidFill>
              </a:rPr>
              <a:t>]</a:t>
            </a:r>
          </a:p>
        </p:txBody>
      </p:sp>
    </p:spTree>
    <p:extLst>
      <p:ext uri="{BB962C8B-B14F-4D97-AF65-F5344CB8AC3E}">
        <p14:creationId xmlns:p14="http://schemas.microsoft.com/office/powerpoint/2010/main" val="3707237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dirty="0" smtClean="0"/>
              <a:t>Network-based IDS</a:t>
            </a:r>
          </a:p>
          <a:p>
            <a:r>
              <a:rPr lang="vi-VN" dirty="0" smtClean="0"/>
              <a:t>Host-based IDS</a:t>
            </a:r>
            <a:endParaRPr lang="en-US" dirty="0"/>
          </a:p>
        </p:txBody>
      </p:sp>
      <p:sp>
        <p:nvSpPr>
          <p:cNvPr id="5" name="Title 4"/>
          <p:cNvSpPr>
            <a:spLocks noGrp="1"/>
          </p:cNvSpPr>
          <p:nvPr>
            <p:ph type="title"/>
          </p:nvPr>
        </p:nvSpPr>
        <p:spPr/>
        <p:txBody>
          <a:bodyPr/>
          <a:lstStyle/>
          <a:p>
            <a:r>
              <a:rPr lang="vi-VN" dirty="0"/>
              <a:t>Phát hiện và ngăn chặn xâm nhập</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4" name="Picture 3"/>
          <p:cNvPicPr>
            <a:picLocks noChangeAspect="1"/>
          </p:cNvPicPr>
          <p:nvPr/>
        </p:nvPicPr>
        <p:blipFill>
          <a:blip r:embed="rId3"/>
          <a:stretch>
            <a:fillRect/>
          </a:stretch>
        </p:blipFill>
        <p:spPr>
          <a:xfrm>
            <a:off x="457200" y="2743200"/>
            <a:ext cx="7807569" cy="3657600"/>
          </a:xfrm>
          <a:prstGeom prst="rect">
            <a:avLst/>
          </a:prstGeom>
        </p:spPr>
      </p:pic>
    </p:spTree>
    <p:extLst>
      <p:ext uri="{BB962C8B-B14F-4D97-AF65-F5344CB8AC3E}">
        <p14:creationId xmlns:p14="http://schemas.microsoft.com/office/powerpoint/2010/main" val="419313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dirty="0" smtClean="0"/>
              <a:t>IDS: Phát hiện xâm nhập</a:t>
            </a:r>
          </a:p>
          <a:p>
            <a:r>
              <a:rPr lang="vi-VN" dirty="0" smtClean="0"/>
              <a:t>IPS (Intrusion Protection System): Phát hiện và ngăn chặn xâm nhập</a:t>
            </a:r>
            <a:endParaRPr lang="en-US" dirty="0"/>
          </a:p>
        </p:txBody>
      </p:sp>
      <p:sp>
        <p:nvSpPr>
          <p:cNvPr id="3" name="Title 2"/>
          <p:cNvSpPr>
            <a:spLocks noGrp="1"/>
          </p:cNvSpPr>
          <p:nvPr>
            <p:ph type="title"/>
          </p:nvPr>
        </p:nvSpPr>
        <p:spPr/>
        <p:txBody>
          <a:bodyPr/>
          <a:lstStyle/>
          <a:p>
            <a:r>
              <a:rPr lang="vi-VN" dirty="0"/>
              <a:t>Phát hiện và ngăn chặn xâm nhập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5" name="Picture 4"/>
          <p:cNvPicPr>
            <a:picLocks noChangeAspect="1"/>
          </p:cNvPicPr>
          <p:nvPr/>
        </p:nvPicPr>
        <p:blipFill>
          <a:blip r:embed="rId3"/>
          <a:stretch>
            <a:fillRect/>
          </a:stretch>
        </p:blipFill>
        <p:spPr>
          <a:xfrm>
            <a:off x="304800" y="3279023"/>
            <a:ext cx="3505200" cy="2958289"/>
          </a:xfrm>
          <a:prstGeom prst="rect">
            <a:avLst/>
          </a:prstGeom>
        </p:spPr>
      </p:pic>
      <p:pic>
        <p:nvPicPr>
          <p:cNvPr id="6" name="Picture 5"/>
          <p:cNvPicPr>
            <a:picLocks noChangeAspect="1"/>
          </p:cNvPicPr>
          <p:nvPr/>
        </p:nvPicPr>
        <p:blipFill>
          <a:blip r:embed="rId4"/>
          <a:stretch>
            <a:fillRect/>
          </a:stretch>
        </p:blipFill>
        <p:spPr>
          <a:xfrm>
            <a:off x="5017715" y="3255987"/>
            <a:ext cx="3514725" cy="2981325"/>
          </a:xfrm>
          <a:prstGeom prst="rect">
            <a:avLst/>
          </a:prstGeom>
        </p:spPr>
      </p:pic>
    </p:spTree>
    <p:extLst>
      <p:ext uri="{BB962C8B-B14F-4D97-AF65-F5344CB8AC3E}">
        <p14:creationId xmlns:p14="http://schemas.microsoft.com/office/powerpoint/2010/main" val="15614791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b="1" dirty="0" smtClean="0"/>
              <a:t> </a:t>
            </a:r>
            <a:r>
              <a:rPr lang="en-US" b="1" dirty="0" err="1" smtClean="0"/>
              <a:t>Đã</a:t>
            </a:r>
            <a:r>
              <a:rPr lang="en-US" b="1" dirty="0" smtClean="0"/>
              <a:t> </a:t>
            </a:r>
            <a:r>
              <a:rPr lang="en-US" b="1" dirty="0" err="1" smtClean="0"/>
              <a:t>trình</a:t>
            </a:r>
            <a:r>
              <a:rPr lang="en-US" b="1" dirty="0" smtClean="0"/>
              <a:t> </a:t>
            </a:r>
            <a:r>
              <a:rPr lang="en-US" b="1" dirty="0" err="1" smtClean="0"/>
              <a:t>bày</a:t>
            </a:r>
            <a:r>
              <a:rPr lang="en-US" b="1" dirty="0" smtClean="0"/>
              <a:t> </a:t>
            </a:r>
            <a:r>
              <a:rPr lang="en-US" b="1" dirty="0" err="1" smtClean="0"/>
              <a:t>trong</a:t>
            </a:r>
            <a:r>
              <a:rPr lang="en-US" b="1" dirty="0" smtClean="0"/>
              <a:t> </a:t>
            </a:r>
            <a:r>
              <a:rPr lang="en-US" b="1" dirty="0" err="1" smtClean="0"/>
              <a:t>bài</a:t>
            </a:r>
            <a:r>
              <a:rPr lang="en-US" b="1" dirty="0" smtClean="0"/>
              <a:t> 6</a:t>
            </a:r>
            <a:endParaRPr lang="vi-VN" dirty="0" smtClean="0"/>
          </a:p>
        </p:txBody>
      </p:sp>
      <p:sp>
        <p:nvSpPr>
          <p:cNvPr id="3" name="Title 2"/>
          <p:cNvSpPr>
            <a:spLocks noGrp="1"/>
          </p:cNvSpPr>
          <p:nvPr>
            <p:ph type="title"/>
          </p:nvPr>
        </p:nvSpPr>
        <p:spPr/>
        <p:txBody>
          <a:bodyPr/>
          <a:lstStyle/>
          <a:p>
            <a:r>
              <a:rPr lang="vi-VN" dirty="0" smtClean="0"/>
              <a:t>Phòng chống rò rỉ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40837140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dirty="0" smtClean="0"/>
              <a:t>Security Information </a:t>
            </a:r>
            <a:r>
              <a:rPr lang="vi-VN" b="1" dirty="0"/>
              <a:t>and </a:t>
            </a:r>
            <a:r>
              <a:rPr lang="vi-VN" b="1" dirty="0" smtClean="0"/>
              <a:t>Event </a:t>
            </a:r>
            <a:r>
              <a:rPr lang="vi-VN" b="1" dirty="0"/>
              <a:t>management </a:t>
            </a:r>
            <a:r>
              <a:rPr lang="en-US" b="1" dirty="0"/>
              <a:t>(</a:t>
            </a:r>
            <a:r>
              <a:rPr lang="vi-VN" b="1" dirty="0" smtClean="0"/>
              <a:t>SIEM</a:t>
            </a:r>
            <a:r>
              <a:rPr lang="vi-VN" b="1" dirty="0"/>
              <a:t>)</a:t>
            </a:r>
            <a:r>
              <a:rPr lang="vi-VN" dirty="0"/>
              <a:t> là hệ thống </a:t>
            </a:r>
            <a:r>
              <a:rPr lang="vi-VN" dirty="0" smtClean="0"/>
              <a:t>thu </a:t>
            </a:r>
            <a:r>
              <a:rPr lang="vi-VN" dirty="0"/>
              <a:t>thập </a:t>
            </a:r>
            <a:r>
              <a:rPr lang="vi-VN" dirty="0" smtClean="0"/>
              <a:t>log </a:t>
            </a:r>
            <a:r>
              <a:rPr lang="vi-VN" dirty="0"/>
              <a:t>từ các thiết bị đầu </a:t>
            </a:r>
            <a:r>
              <a:rPr lang="vi-VN" dirty="0" smtClean="0"/>
              <a:t>cuối, cho phép lưu trữ, </a:t>
            </a:r>
            <a:r>
              <a:rPr lang="vi-VN" dirty="0"/>
              <a:t>phân tích tập trung và báo cáo về các sự kiện an toàn mạng của tổ chức</a:t>
            </a:r>
            <a:r>
              <a:rPr lang="vi-VN" dirty="0" smtClean="0"/>
              <a:t>.</a:t>
            </a:r>
          </a:p>
          <a:p>
            <a:pPr>
              <a:spcBef>
                <a:spcPts val="2400"/>
              </a:spcBef>
              <a:buFont typeface="Wingdings" panose="05000000000000000000" pitchFamily="2" charset="2"/>
              <a:buChar char="q"/>
            </a:pPr>
            <a:r>
              <a:rPr lang="vi-VN" dirty="0" smtClean="0"/>
              <a:t>Kết </a:t>
            </a:r>
            <a:r>
              <a:rPr lang="vi-VN" dirty="0"/>
              <a:t>quả phân tích </a:t>
            </a:r>
            <a:r>
              <a:rPr lang="vi-VN" dirty="0" smtClean="0"/>
              <a:t>có </a:t>
            </a:r>
            <a:r>
              <a:rPr lang="vi-VN" dirty="0"/>
              <a:t>thể </a:t>
            </a:r>
            <a:r>
              <a:rPr lang="vi-VN" dirty="0" smtClean="0"/>
              <a:t>giúp phát </a:t>
            </a:r>
            <a:r>
              <a:rPr lang="vi-VN" dirty="0"/>
              <a:t>hiện </a:t>
            </a:r>
            <a:r>
              <a:rPr lang="vi-VN" dirty="0" smtClean="0"/>
              <a:t>các </a:t>
            </a:r>
            <a:r>
              <a:rPr lang="vi-VN" dirty="0"/>
              <a:t>cuộc tấn công mà không thể phát hiện được theo phương pháp thông thường.</a:t>
            </a:r>
            <a:endParaRPr lang="en-US" dirty="0"/>
          </a:p>
        </p:txBody>
      </p:sp>
      <p:sp>
        <p:nvSpPr>
          <p:cNvPr id="3" name="Title 2"/>
          <p:cNvSpPr>
            <a:spLocks noGrp="1"/>
          </p:cNvSpPr>
          <p:nvPr>
            <p:ph type="title"/>
          </p:nvPr>
        </p:nvSpPr>
        <p:spPr/>
        <p:txBody>
          <a:bodyPr/>
          <a:lstStyle/>
          <a:p>
            <a:r>
              <a:rPr lang="vi-VN" dirty="0" smtClean="0"/>
              <a:t>Giám sát an toàn 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1704202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423601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
            </a:pPr>
            <a:r>
              <a:rPr lang="vi-VN" b="1" dirty="0" smtClean="0"/>
              <a:t>Hiểm họa ATTT</a:t>
            </a:r>
            <a:r>
              <a:rPr lang="vi-VN" dirty="0" smtClean="0"/>
              <a:t> là những </a:t>
            </a:r>
            <a:r>
              <a:rPr lang="vi-VN" b="1" dirty="0" smtClean="0">
                <a:solidFill>
                  <a:srgbClr val="FF0000"/>
                </a:solidFill>
              </a:rPr>
              <a:t>khả năng tác động</a:t>
            </a:r>
            <a:r>
              <a:rPr lang="vi-VN" dirty="0" smtClean="0"/>
              <a:t> lên TT, HTTT dẫn tới sự thay đổi, hư hại, sao chép, sự ngăn chặn tiếp cận tới TT; tới sự phá huỷ hoặc sự ngừng trệ hoạt động của vật mang TT.</a:t>
            </a:r>
          </a:p>
          <a:p>
            <a:pPr>
              <a:spcBef>
                <a:spcPts val="1200"/>
              </a:spcBef>
              <a:spcAft>
                <a:spcPts val="1200"/>
              </a:spcAft>
              <a:buFont typeface="Wingdings" pitchFamily="2" charset="2"/>
              <a:buChar char="§"/>
            </a:pPr>
            <a:r>
              <a:rPr lang="vi-VN" b="1" dirty="0" smtClean="0"/>
              <a:t>Ví dụ</a:t>
            </a:r>
            <a:r>
              <a:rPr lang="vi-VN" dirty="0" smtClean="0"/>
              <a:t>: virus, động đất, tấn công mạng</a:t>
            </a:r>
            <a:endParaRPr lang="vi-VN" dirty="0"/>
          </a:p>
        </p:txBody>
      </p:sp>
      <p:sp>
        <p:nvSpPr>
          <p:cNvPr id="3" name="Title 2"/>
          <p:cNvSpPr>
            <a:spLocks noGrp="1"/>
          </p:cNvSpPr>
          <p:nvPr>
            <p:ph type="title"/>
          </p:nvPr>
        </p:nvSpPr>
        <p:spPr/>
        <p:txBody>
          <a:bodyPr/>
          <a:lstStyle/>
          <a:p>
            <a:r>
              <a:rPr lang="vi-VN" dirty="0" smtClean="0"/>
              <a:t>Khái niệm hiểm họa</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1169422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800"/>
              </a:spcBef>
              <a:spcAft>
                <a:spcPts val="1800"/>
              </a:spcAft>
              <a:buFont typeface="Wingdings" panose="05000000000000000000" pitchFamily="2" charset="2"/>
              <a:buChar char="q"/>
            </a:pPr>
            <a:r>
              <a:rPr lang="vi-VN" dirty="0">
                <a:sym typeface="Symbol" panose="05050102010706020507" pitchFamily="18" charset="2"/>
              </a:rPr>
              <a:t>Hiểm họa = Sự vật, hiện tượng tự nhiên + Hành vi vô ý + Hành vi cố ý</a:t>
            </a:r>
            <a:endParaRPr lang="en-US" dirty="0"/>
          </a:p>
          <a:p>
            <a:pPr>
              <a:spcBef>
                <a:spcPts val="1800"/>
              </a:spcBef>
              <a:spcAft>
                <a:spcPts val="1800"/>
              </a:spcAft>
              <a:buFont typeface="Wingdings" panose="05000000000000000000" pitchFamily="2" charset="2"/>
              <a:buChar char="q"/>
            </a:pPr>
            <a:r>
              <a:rPr lang="vi-VN" b="1" dirty="0" smtClean="0">
                <a:sym typeface="Symbol" panose="05050102010706020507" pitchFamily="18" charset="2"/>
              </a:rPr>
              <a:t>Tấn công HTTT</a:t>
            </a:r>
            <a:r>
              <a:rPr lang="vi-VN" dirty="0" smtClean="0">
                <a:sym typeface="Symbol" panose="05050102010706020507" pitchFamily="18" charset="2"/>
              </a:rPr>
              <a:t> là hành vi có chủ ý của con người nhằm phá vỡ tính an toàn của thông tin và HTTT</a:t>
            </a:r>
          </a:p>
          <a:p>
            <a:pPr>
              <a:spcBef>
                <a:spcPts val="1800"/>
              </a:spcBef>
              <a:spcAft>
                <a:spcPts val="1800"/>
              </a:spcAft>
              <a:buFont typeface="Wingdings" panose="05000000000000000000" pitchFamily="2" charset="2"/>
              <a:buChar char="q"/>
            </a:pPr>
            <a:r>
              <a:rPr lang="vi-VN" dirty="0">
                <a:sym typeface="Symbol" panose="05050102010706020507" pitchFamily="18" charset="2"/>
              </a:rPr>
              <a:t>Tấn công  </a:t>
            </a:r>
            <a:r>
              <a:rPr lang="vi-VN" dirty="0"/>
              <a:t>Hiểm </a:t>
            </a:r>
            <a:r>
              <a:rPr lang="vi-VN" dirty="0" smtClean="0"/>
              <a:t>họa</a:t>
            </a:r>
          </a:p>
          <a:p>
            <a:pPr>
              <a:spcBef>
                <a:spcPts val="1800"/>
              </a:spcBef>
              <a:spcAft>
                <a:spcPts val="1800"/>
              </a:spcAft>
              <a:buFont typeface="Wingdings" panose="05000000000000000000" pitchFamily="2" charset="2"/>
              <a:buChar char="q"/>
            </a:pPr>
            <a:r>
              <a:rPr lang="vi-VN" dirty="0" smtClean="0">
                <a:sym typeface="Symbol" panose="05050102010706020507" pitchFamily="18" charset="2"/>
              </a:rPr>
              <a:t>Phân loại: rất không thống nhất</a:t>
            </a:r>
          </a:p>
        </p:txBody>
      </p:sp>
      <p:sp>
        <p:nvSpPr>
          <p:cNvPr id="3" name="Title 2"/>
          <p:cNvSpPr>
            <a:spLocks noGrp="1"/>
          </p:cNvSpPr>
          <p:nvPr>
            <p:ph type="title"/>
          </p:nvPr>
        </p:nvSpPr>
        <p:spPr/>
        <p:txBody>
          <a:bodyPr/>
          <a:lstStyle/>
          <a:p>
            <a:r>
              <a:rPr lang="vi-VN" dirty="0" smtClean="0"/>
              <a:t>Khái niệm tấn công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387361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466725" indent="-466725">
              <a:buFont typeface="+mj-lt"/>
              <a:buAutoNum type="arabicPeriod"/>
            </a:pPr>
            <a:r>
              <a:rPr lang="en-US" dirty="0" smtClean="0"/>
              <a:t>Eavesdropping</a:t>
            </a:r>
            <a:endParaRPr lang="vi-VN" dirty="0" smtClean="0"/>
          </a:p>
          <a:p>
            <a:pPr marL="466725" indent="-466725">
              <a:buFont typeface="+mj-lt"/>
              <a:buAutoNum type="arabicPeriod"/>
            </a:pPr>
            <a:r>
              <a:rPr lang="en-US" dirty="0"/>
              <a:t>Data Modification</a:t>
            </a:r>
          </a:p>
          <a:p>
            <a:pPr marL="466725" indent="-466725">
              <a:buFont typeface="+mj-lt"/>
              <a:buAutoNum type="arabicPeriod"/>
            </a:pPr>
            <a:r>
              <a:rPr lang="en-US" dirty="0"/>
              <a:t>Identity Spoofing (IP Address Spoofing)</a:t>
            </a:r>
          </a:p>
          <a:p>
            <a:pPr marL="466725" indent="-466725">
              <a:buFont typeface="+mj-lt"/>
              <a:buAutoNum type="arabicPeriod"/>
            </a:pPr>
            <a:r>
              <a:rPr lang="en-US" dirty="0"/>
              <a:t>Password-Based Attacks</a:t>
            </a:r>
          </a:p>
          <a:p>
            <a:pPr marL="466725" indent="-466725">
              <a:buFont typeface="+mj-lt"/>
              <a:buAutoNum type="arabicPeriod"/>
            </a:pPr>
            <a:r>
              <a:rPr lang="en-US" dirty="0"/>
              <a:t>Denial-of-Service Attack</a:t>
            </a:r>
          </a:p>
          <a:p>
            <a:pPr marL="466725" indent="-466725">
              <a:buFont typeface="+mj-lt"/>
              <a:buAutoNum type="arabicPeriod"/>
            </a:pPr>
            <a:r>
              <a:rPr lang="en-US" dirty="0"/>
              <a:t>Man-in-the-Middle Attack</a:t>
            </a:r>
          </a:p>
          <a:p>
            <a:pPr marL="466725" indent="-466725">
              <a:buFont typeface="+mj-lt"/>
              <a:buAutoNum type="arabicPeriod"/>
            </a:pPr>
            <a:r>
              <a:rPr lang="en-US" dirty="0"/>
              <a:t>Compromised-Key Attack</a:t>
            </a:r>
          </a:p>
          <a:p>
            <a:pPr marL="466725" indent="-466725">
              <a:buFont typeface="+mj-lt"/>
              <a:buAutoNum type="arabicPeriod"/>
            </a:pPr>
            <a:r>
              <a:rPr lang="en-US" dirty="0"/>
              <a:t>Sniffer Attack</a:t>
            </a:r>
          </a:p>
          <a:p>
            <a:pPr marL="466725" indent="-466725">
              <a:buFont typeface="+mj-lt"/>
              <a:buAutoNum type="arabicPeriod"/>
            </a:pPr>
            <a:r>
              <a:rPr lang="en-US" dirty="0"/>
              <a:t>Application-Layer </a:t>
            </a:r>
            <a:r>
              <a:rPr lang="en-US" dirty="0" smtClean="0"/>
              <a:t>Attack</a:t>
            </a:r>
            <a:endParaRPr lang="en-US" dirty="0"/>
          </a:p>
        </p:txBody>
      </p:sp>
      <p:sp>
        <p:nvSpPr>
          <p:cNvPr id="3" name="Title 2"/>
          <p:cNvSpPr>
            <a:spLocks noGrp="1"/>
          </p:cNvSpPr>
          <p:nvPr>
            <p:ph type="title"/>
          </p:nvPr>
        </p:nvSpPr>
        <p:spPr/>
        <p:txBody>
          <a:bodyPr/>
          <a:lstStyle/>
          <a:p>
            <a:r>
              <a:rPr lang="vi-VN" dirty="0" smtClean="0"/>
              <a:t>Phân loại tấn công theo Microsoft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914007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466725" indent="-466725">
              <a:buFont typeface="+mj-lt"/>
              <a:buAutoNum type="arabicPeriod"/>
            </a:pPr>
            <a:r>
              <a:rPr lang="en-US" dirty="0"/>
              <a:t>Denial of Service (DoS</a:t>
            </a:r>
            <a:r>
              <a:rPr lang="en-US" dirty="0" smtClean="0"/>
              <a:t>)</a:t>
            </a:r>
            <a:endParaRPr lang="vi-VN" dirty="0" smtClean="0"/>
          </a:p>
          <a:p>
            <a:pPr marL="466725" indent="-466725">
              <a:buFont typeface="+mj-lt"/>
              <a:buAutoNum type="arabicPeriod"/>
            </a:pPr>
            <a:r>
              <a:rPr lang="en-US" dirty="0" smtClean="0"/>
              <a:t>Spoofing</a:t>
            </a:r>
            <a:endParaRPr lang="vi-VN" dirty="0" smtClean="0"/>
          </a:p>
          <a:p>
            <a:pPr marL="466725" indent="-466725">
              <a:buFont typeface="+mj-lt"/>
              <a:buAutoNum type="arabicPeriod"/>
            </a:pPr>
            <a:r>
              <a:rPr lang="en-US" dirty="0" smtClean="0"/>
              <a:t>Man-in-the-Middle</a:t>
            </a:r>
            <a:endParaRPr lang="vi-VN" dirty="0" smtClean="0"/>
          </a:p>
          <a:p>
            <a:pPr marL="466725" indent="-466725">
              <a:buFont typeface="+mj-lt"/>
              <a:buAutoNum type="arabicPeriod"/>
            </a:pPr>
            <a:r>
              <a:rPr lang="en-US" dirty="0"/>
              <a:t>Replay</a:t>
            </a:r>
          </a:p>
        </p:txBody>
      </p:sp>
      <p:sp>
        <p:nvSpPr>
          <p:cNvPr id="3" name="Title 2"/>
          <p:cNvSpPr>
            <a:spLocks noGrp="1"/>
          </p:cNvSpPr>
          <p:nvPr>
            <p:ph type="title"/>
          </p:nvPr>
        </p:nvSpPr>
        <p:spPr/>
        <p:txBody>
          <a:bodyPr/>
          <a:lstStyle/>
          <a:p>
            <a:r>
              <a:rPr lang="vi-VN" dirty="0" smtClean="0"/>
              <a:t>Phân loại theo CompTIA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1298313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Tấn </a:t>
            </a:r>
            <a:r>
              <a:rPr lang="vi-VN" b="1" dirty="0"/>
              <a:t>công từ trong hệ thống</a:t>
            </a:r>
          </a:p>
          <a:p>
            <a:r>
              <a:rPr lang="vi-VN" dirty="0"/>
              <a:t>Leo thang đặc quyền</a:t>
            </a:r>
          </a:p>
          <a:p>
            <a:r>
              <a:rPr lang="vi-VN" dirty="0"/>
              <a:t>Chiếm quyền điều khiển</a:t>
            </a:r>
          </a:p>
          <a:p>
            <a:r>
              <a:rPr lang="vi-VN" dirty="0"/>
              <a:t>Truy cập trái phép thông tin</a:t>
            </a:r>
          </a:p>
          <a:p>
            <a:r>
              <a:rPr lang="vi-VN" dirty="0"/>
              <a:t>Sao chép, phát tán trái phép thông tin được tiếp </a:t>
            </a:r>
            <a:r>
              <a:rPr lang="vi-VN" dirty="0" smtClean="0"/>
              <a:t>cận</a:t>
            </a:r>
            <a:endParaRPr lang="en-US" dirty="0"/>
          </a:p>
        </p:txBody>
      </p:sp>
      <p:sp>
        <p:nvSpPr>
          <p:cNvPr id="3" name="Title 2"/>
          <p:cNvSpPr>
            <a:spLocks noGrp="1"/>
          </p:cNvSpPr>
          <p:nvPr>
            <p:ph type="title"/>
          </p:nvPr>
        </p:nvSpPr>
        <p:spPr/>
        <p:txBody>
          <a:bodyPr/>
          <a:lstStyle/>
          <a:p>
            <a:r>
              <a:rPr lang="vi-VN" dirty="0" smtClean="0"/>
              <a:t>Phân loại đề xuất (1/2)</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1574820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3347</TotalTime>
  <Words>1826</Words>
  <Application>Microsoft Office PowerPoint</Application>
  <PresentationFormat>On-screen Show (4:3)</PresentationFormat>
  <Paragraphs>349</Paragraphs>
  <Slides>48</Slides>
  <Notes>27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Slide bài giảng</vt:lpstr>
      <vt:lpstr>CƠ SỞ AN TOÀN THÔNG TIN</vt:lpstr>
      <vt:lpstr>Tài liệu tham khảo</vt:lpstr>
      <vt:lpstr>PowerPoint Presentation</vt:lpstr>
      <vt:lpstr>PowerPoint Presentation</vt:lpstr>
      <vt:lpstr>Khái niệm hiểm họa</vt:lpstr>
      <vt:lpstr>Khái niệm tấn công</vt:lpstr>
      <vt:lpstr>Phân loại tấn công theo Microsoft</vt:lpstr>
      <vt:lpstr>Phân loại theo CompTIA</vt:lpstr>
      <vt:lpstr>Phân loại đề xuất (1/2)</vt:lpstr>
      <vt:lpstr>Phân loại đề xuất (2/2)</vt:lpstr>
      <vt:lpstr>PowerPoint Presentation</vt:lpstr>
      <vt:lpstr>Tấn công mạng</vt:lpstr>
      <vt:lpstr>Tấn công chặn bắt thông tin</vt:lpstr>
      <vt:lpstr>Tấn công chặn bắt thông tin</vt:lpstr>
      <vt:lpstr>Tấn công chặn bắt thông tin</vt:lpstr>
      <vt:lpstr>Tấn công chặn bắt thông tin</vt:lpstr>
      <vt:lpstr>Tấn công chặn bắt thông tin</vt:lpstr>
      <vt:lpstr>Tấn công chặn bắt thông tin</vt:lpstr>
      <vt:lpstr>Tấn công chặn bắt thông tin</vt:lpstr>
      <vt:lpstr>Tấn công chặn bắt thông tin</vt:lpstr>
      <vt:lpstr>Tấn công mạng</vt:lpstr>
      <vt:lpstr>Tấn công từ chối dịch vụ</vt:lpstr>
      <vt:lpstr>Tấn công DoS</vt:lpstr>
      <vt:lpstr>Local DoS attacks</vt:lpstr>
      <vt:lpstr>Tấn công mạng</vt:lpstr>
      <vt:lpstr>Tấn công DDoS</vt:lpstr>
      <vt:lpstr>Tấn công DDoS</vt:lpstr>
      <vt:lpstr>Tấn công DDoS</vt:lpstr>
      <vt:lpstr>Tấn công mạng</vt:lpstr>
      <vt:lpstr>Tấn công giao thức mạng</vt:lpstr>
      <vt:lpstr>Tấn công mạng</vt:lpstr>
      <vt:lpstr>Tấn công mạng khác</vt:lpstr>
      <vt:lpstr>PowerPoint Presentation</vt:lpstr>
      <vt:lpstr>Công nghệ an toàn mạng</vt:lpstr>
      <vt:lpstr>Tường lửa (Firewall)</vt:lpstr>
      <vt:lpstr>Phân loại tường lửa</vt:lpstr>
      <vt:lpstr>Tường lửa mạng và Tường lửa cá nhân</vt:lpstr>
      <vt:lpstr>Windows Personal Firewall</vt:lpstr>
      <vt:lpstr>Mạng riêng ảo</vt:lpstr>
      <vt:lpstr>VPN</vt:lpstr>
      <vt:lpstr>VPN</vt:lpstr>
      <vt:lpstr>VPN</vt:lpstr>
      <vt:lpstr>Phát hiện và ngăn chặn xâm nhập</vt:lpstr>
      <vt:lpstr>Phát hiện và ngăn chặn xâm nhập</vt:lpstr>
      <vt:lpstr>Phát hiện và ngăn chặn xâm nhập</vt:lpstr>
      <vt:lpstr>Phòng chống rò rỉ dữ liệu</vt:lpstr>
      <vt:lpstr>Giám sát an toàn mạng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DCipher</cp:lastModifiedBy>
  <cp:revision>170</cp:revision>
  <dcterms:created xsi:type="dcterms:W3CDTF">2016-09-14T12:08:34Z</dcterms:created>
  <dcterms:modified xsi:type="dcterms:W3CDTF">2021-09-27T01:24:04Z</dcterms:modified>
</cp:coreProperties>
</file>