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40" r:id="rId3"/>
    <p:sldId id="341" r:id="rId4"/>
    <p:sldId id="411" r:id="rId5"/>
    <p:sldId id="398" r:id="rId6"/>
    <p:sldId id="382" r:id="rId7"/>
    <p:sldId id="383" r:id="rId8"/>
    <p:sldId id="385" r:id="rId9"/>
    <p:sldId id="384" r:id="rId10"/>
    <p:sldId id="386" r:id="rId11"/>
    <p:sldId id="388" r:id="rId12"/>
    <p:sldId id="412" r:id="rId13"/>
    <p:sldId id="397" r:id="rId14"/>
    <p:sldId id="394" r:id="rId15"/>
    <p:sldId id="389" r:id="rId16"/>
    <p:sldId id="390" r:id="rId17"/>
    <p:sldId id="391" r:id="rId18"/>
    <p:sldId id="396" r:id="rId19"/>
    <p:sldId id="413" r:id="rId20"/>
    <p:sldId id="400" r:id="rId21"/>
    <p:sldId id="410" r:id="rId22"/>
    <p:sldId id="399" r:id="rId23"/>
    <p:sldId id="404" r:id="rId24"/>
    <p:sldId id="407" r:id="rId25"/>
    <p:sldId id="405" r:id="rId26"/>
    <p:sldId id="406" r:id="rId27"/>
    <p:sldId id="408" r:id="rId28"/>
    <p:sldId id="409" r:id="rId29"/>
    <p:sldId id="381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AE43C8-39AC-478F-B5A0-7501E605B677}">
          <p14:sldIdLst>
            <p14:sldId id="256"/>
            <p14:sldId id="340"/>
            <p14:sldId id="341"/>
          </p14:sldIdLst>
        </p14:section>
        <p14:section name="Quản lý ATTT" id="{7ECD22BB-A909-4A94-86EB-C84EA9A73197}">
          <p14:sldIdLst>
            <p14:sldId id="411"/>
            <p14:sldId id="398"/>
            <p14:sldId id="382"/>
            <p14:sldId id="383"/>
            <p14:sldId id="385"/>
            <p14:sldId id="384"/>
            <p14:sldId id="386"/>
            <p14:sldId id="388"/>
          </p14:sldIdLst>
        </p14:section>
        <p14:section name="Bộ tiêu chuẩn 27000" id="{332C055B-6925-4A48-98DD-73767C818B4E}">
          <p14:sldIdLst>
            <p14:sldId id="412"/>
            <p14:sldId id="397"/>
            <p14:sldId id="394"/>
            <p14:sldId id="389"/>
            <p14:sldId id="390"/>
            <p14:sldId id="391"/>
            <p14:sldId id="396"/>
          </p14:sldIdLst>
        </p14:section>
        <p14:section name="Quản lý theo 27001" id="{36DC1F98-2F88-4ED5-B0A8-D3AB9AF6A0E6}">
          <p14:sldIdLst>
            <p14:sldId id="413"/>
            <p14:sldId id="400"/>
            <p14:sldId id="410"/>
            <p14:sldId id="399"/>
            <p14:sldId id="404"/>
            <p14:sldId id="407"/>
            <p14:sldId id="405"/>
            <p14:sldId id="406"/>
            <p14:sldId id="408"/>
            <p14:sldId id="409"/>
          </p14:sldIdLst>
        </p14:section>
        <p14:section name="Kết thúc" id="{31482B67-B563-40AD-BD7B-9A37BF824E4F}">
          <p14:sldIdLst>
            <p14:sldId id="38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guyen Tuan Anh" initials="NT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00FF"/>
    <a:srgbClr val="0A01C3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9244" autoAdjust="0"/>
  </p:normalViewPr>
  <p:slideViewPr>
    <p:cSldViewPr>
      <p:cViewPr varScale="1">
        <p:scale>
          <a:sx n="77" d="100"/>
          <a:sy n="77" d="100"/>
        </p:scale>
        <p:origin x="-1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9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Quản lý an toàn thông tin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Giới thiệu ISO 27001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379338AE-DC9F-4A52-B28E-1291486E4517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0C779D05-F57F-49F4-AB58-6E152072210E}" type="parTrans" cxnId="{6E39188D-614A-4B96-B935-DE4D7F7BBFDE}">
      <dgm:prSet/>
      <dgm:spPr/>
      <dgm:t>
        <a:bodyPr/>
        <a:lstStyle/>
        <a:p>
          <a:endParaRPr lang="en-US"/>
        </a:p>
      </dgm:t>
    </dgm:pt>
    <dgm:pt modelId="{032C08A4-BE1B-4162-BA48-5B1D5D8815BF}" type="sibTrans" cxnId="{6E39188D-614A-4B96-B935-DE4D7F7BBFDE}">
      <dgm:prSet/>
      <dgm:spPr/>
      <dgm:t>
        <a:bodyPr/>
        <a:lstStyle/>
        <a:p>
          <a:endParaRPr lang="en-US"/>
        </a:p>
      </dgm:t>
    </dgm:pt>
    <dgm:pt modelId="{1E073F9E-A952-410B-B079-D921482E3FA4}">
      <dgm:prSet/>
      <dgm:spPr/>
      <dgm:t>
        <a:bodyPr/>
        <a:lstStyle/>
        <a:p>
          <a:r>
            <a:rPr lang="vi-VN" noProof="0" dirty="0" smtClean="0"/>
            <a:t>Quản lý an toàn thông tin theo ISO 27001</a:t>
          </a:r>
          <a:endParaRPr lang="vi-VN" noProof="0" dirty="0"/>
        </a:p>
      </dgm:t>
    </dgm:pt>
    <dgm:pt modelId="{D650692B-9DFA-4C62-905B-EED2C95C7358}" type="parTrans" cxnId="{7DE84081-C82B-4DBF-BD2A-34FB9CB31DB4}">
      <dgm:prSet/>
      <dgm:spPr/>
      <dgm:t>
        <a:bodyPr/>
        <a:lstStyle/>
        <a:p>
          <a:endParaRPr lang="en-US"/>
        </a:p>
      </dgm:t>
    </dgm:pt>
    <dgm:pt modelId="{05857875-BC1E-454A-B60B-68199207A48E}" type="sibTrans" cxnId="{7DE84081-C82B-4DBF-BD2A-34FB9CB31DB4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41BCF2B2-01A0-484D-A227-D07C0152D452}" type="pres">
      <dgm:prSet presAssocID="{379338AE-DC9F-4A52-B28E-1291486E4517}" presName="composite" presStyleCnt="0"/>
      <dgm:spPr/>
    </dgm:pt>
    <dgm:pt modelId="{0C8BDA2F-5127-4262-8E68-2BE45D20E5D3}" type="pres">
      <dgm:prSet presAssocID="{379338AE-DC9F-4A52-B28E-1291486E4517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D653B-49D3-4408-92E5-E8EA23C919E8}" type="pres">
      <dgm:prSet presAssocID="{379338AE-DC9F-4A52-B28E-1291486E4517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B97F3FAE-3AF0-4808-8C8A-4E9A2B41D65D}" type="presOf" srcId="{379338AE-DC9F-4A52-B28E-1291486E4517}" destId="{D70D653B-49D3-4408-92E5-E8EA23C919E8}" srcOrd="0" destOrd="0" presId="urn:diagrams.loki3.com/NumberedList"/>
    <dgm:cxn modelId="{1E4F1B7C-FB3D-48C4-96E1-55469EE72B83}" type="presOf" srcId="{1E073F9E-A952-410B-B079-D921482E3FA4}" destId="{0C8BDA2F-5127-4262-8E68-2BE45D20E5D3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7DE84081-C82B-4DBF-BD2A-34FB9CB31DB4}" srcId="{379338AE-DC9F-4A52-B28E-1291486E4517}" destId="{1E073F9E-A952-410B-B079-D921482E3FA4}" srcOrd="0" destOrd="0" parTransId="{D650692B-9DFA-4C62-905B-EED2C95C7358}" sibTransId="{05857875-BC1E-454A-B60B-68199207A48E}"/>
    <dgm:cxn modelId="{EE26D499-E3C7-4874-A873-C7C102CF342B}" type="presOf" srcId="{374B3CF0-3CBE-41CF-A774-9FD3C3CD3C85}" destId="{5012D0F9-E426-4C44-85B1-B5D15A7B4879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CED0B9D0-E2DC-4CB1-A2C1-36298657AC7B}" type="presOf" srcId="{6C03E07F-ECFB-4D2F-BA96-D23DA7C5AC73}" destId="{7D701CF5-2CC3-48B9-A656-E2968A10AA3B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6E39188D-614A-4B96-B935-DE4D7F7BBFDE}" srcId="{8C66E9B3-B12D-4C23-A273-982D7F969BBC}" destId="{379338AE-DC9F-4A52-B28E-1291486E4517}" srcOrd="2" destOrd="0" parTransId="{0C779D05-F57F-49F4-AB58-6E152072210E}" sibTransId="{032C08A4-BE1B-4162-BA48-5B1D5D8815BF}"/>
    <dgm:cxn modelId="{314C4E73-477B-4DFC-A12A-BEB22C372D5A}" type="presOf" srcId="{8C66E9B3-B12D-4C23-A273-982D7F969BBC}" destId="{BDFB8683-95A4-4BBF-9344-3A0D69314DBB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8EE88AF8-8F49-465A-8FAE-E546D8B59BB8}" type="presParOf" srcId="{BDFB8683-95A4-4BBF-9344-3A0D69314DBB}" destId="{340D62E9-71F0-4345-AA2C-58FA15EFF2EE}" srcOrd="3" destOrd="0" presId="urn:diagrams.loki3.com/NumberedList"/>
    <dgm:cxn modelId="{41E6AD03-1749-48C1-BC02-36928CABE1F9}" type="presParOf" srcId="{BDFB8683-95A4-4BBF-9344-3A0D69314DBB}" destId="{41BCF2B2-01A0-484D-A227-D07C0152D452}" srcOrd="4" destOrd="0" presId="urn:diagrams.loki3.com/NumberedList"/>
    <dgm:cxn modelId="{759F8297-5756-47A3-89A7-AC9CA0734200}" type="presParOf" srcId="{41BCF2B2-01A0-484D-A227-D07C0152D452}" destId="{0C8BDA2F-5127-4262-8E68-2BE45D20E5D3}" srcOrd="0" destOrd="0" presId="urn:diagrams.loki3.com/NumberedList"/>
    <dgm:cxn modelId="{603F48AB-312C-4DC5-A933-B8160868015E}" type="presParOf" srcId="{41BCF2B2-01A0-484D-A227-D07C0152D452}" destId="{D70D653B-49D3-4408-92E5-E8EA23C919E8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>
        <a:solidFill>
          <a:srgbClr val="00FF00"/>
        </a:solidFill>
      </dgm:spPr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>
        <a:solidFill>
          <a:srgbClr val="00FF00"/>
        </a:solidFill>
      </dgm:spPr>
      <dgm:t>
        <a:bodyPr/>
        <a:lstStyle/>
        <a:p>
          <a:r>
            <a:rPr lang="vi-VN" b="0" noProof="0" dirty="0" smtClean="0"/>
            <a:t>Quản lý an toàn thông tin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Giới thiệu ISO 27001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379338AE-DC9F-4A52-B28E-1291486E4517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0C779D05-F57F-49F4-AB58-6E152072210E}" type="parTrans" cxnId="{6E39188D-614A-4B96-B935-DE4D7F7BBFDE}">
      <dgm:prSet/>
      <dgm:spPr/>
      <dgm:t>
        <a:bodyPr/>
        <a:lstStyle/>
        <a:p>
          <a:endParaRPr lang="en-US"/>
        </a:p>
      </dgm:t>
    </dgm:pt>
    <dgm:pt modelId="{032C08A4-BE1B-4162-BA48-5B1D5D8815BF}" type="sibTrans" cxnId="{6E39188D-614A-4B96-B935-DE4D7F7BBFDE}">
      <dgm:prSet/>
      <dgm:spPr/>
      <dgm:t>
        <a:bodyPr/>
        <a:lstStyle/>
        <a:p>
          <a:endParaRPr lang="en-US"/>
        </a:p>
      </dgm:t>
    </dgm:pt>
    <dgm:pt modelId="{1E073F9E-A952-410B-B079-D921482E3FA4}">
      <dgm:prSet/>
      <dgm:spPr/>
      <dgm:t>
        <a:bodyPr/>
        <a:lstStyle/>
        <a:p>
          <a:r>
            <a:rPr lang="vi-VN" noProof="0" dirty="0" smtClean="0"/>
            <a:t>Quản lý an toàn thông tin theo ISO 27001</a:t>
          </a:r>
          <a:endParaRPr lang="vi-VN" noProof="0" dirty="0"/>
        </a:p>
      </dgm:t>
    </dgm:pt>
    <dgm:pt modelId="{D650692B-9DFA-4C62-905B-EED2C95C7358}" type="parTrans" cxnId="{7DE84081-C82B-4DBF-BD2A-34FB9CB31DB4}">
      <dgm:prSet/>
      <dgm:spPr/>
      <dgm:t>
        <a:bodyPr/>
        <a:lstStyle/>
        <a:p>
          <a:endParaRPr lang="en-US"/>
        </a:p>
      </dgm:t>
    </dgm:pt>
    <dgm:pt modelId="{05857875-BC1E-454A-B60B-68199207A48E}" type="sibTrans" cxnId="{7DE84081-C82B-4DBF-BD2A-34FB9CB31DB4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41BCF2B2-01A0-484D-A227-D07C0152D452}" type="pres">
      <dgm:prSet presAssocID="{379338AE-DC9F-4A52-B28E-1291486E4517}" presName="composite" presStyleCnt="0"/>
      <dgm:spPr/>
    </dgm:pt>
    <dgm:pt modelId="{0C8BDA2F-5127-4262-8E68-2BE45D20E5D3}" type="pres">
      <dgm:prSet presAssocID="{379338AE-DC9F-4A52-B28E-1291486E4517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D653B-49D3-4408-92E5-E8EA23C919E8}" type="pres">
      <dgm:prSet presAssocID="{379338AE-DC9F-4A52-B28E-1291486E4517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B97F3FAE-3AF0-4808-8C8A-4E9A2B41D65D}" type="presOf" srcId="{379338AE-DC9F-4A52-B28E-1291486E4517}" destId="{D70D653B-49D3-4408-92E5-E8EA23C919E8}" srcOrd="0" destOrd="0" presId="urn:diagrams.loki3.com/NumberedList"/>
    <dgm:cxn modelId="{1E4F1B7C-FB3D-48C4-96E1-55469EE72B83}" type="presOf" srcId="{1E073F9E-A952-410B-B079-D921482E3FA4}" destId="{0C8BDA2F-5127-4262-8E68-2BE45D20E5D3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7DE84081-C82B-4DBF-BD2A-34FB9CB31DB4}" srcId="{379338AE-DC9F-4A52-B28E-1291486E4517}" destId="{1E073F9E-A952-410B-B079-D921482E3FA4}" srcOrd="0" destOrd="0" parTransId="{D650692B-9DFA-4C62-905B-EED2C95C7358}" sibTransId="{05857875-BC1E-454A-B60B-68199207A48E}"/>
    <dgm:cxn modelId="{EE26D499-E3C7-4874-A873-C7C102CF342B}" type="presOf" srcId="{374B3CF0-3CBE-41CF-A774-9FD3C3CD3C85}" destId="{5012D0F9-E426-4C44-85B1-B5D15A7B4879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CED0B9D0-E2DC-4CB1-A2C1-36298657AC7B}" type="presOf" srcId="{6C03E07F-ECFB-4D2F-BA96-D23DA7C5AC73}" destId="{7D701CF5-2CC3-48B9-A656-E2968A10AA3B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6E39188D-614A-4B96-B935-DE4D7F7BBFDE}" srcId="{8C66E9B3-B12D-4C23-A273-982D7F969BBC}" destId="{379338AE-DC9F-4A52-B28E-1291486E4517}" srcOrd="2" destOrd="0" parTransId="{0C779D05-F57F-49F4-AB58-6E152072210E}" sibTransId="{032C08A4-BE1B-4162-BA48-5B1D5D8815BF}"/>
    <dgm:cxn modelId="{314C4E73-477B-4DFC-A12A-BEB22C372D5A}" type="presOf" srcId="{8C66E9B3-B12D-4C23-A273-982D7F969BBC}" destId="{BDFB8683-95A4-4BBF-9344-3A0D69314DBB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8EE88AF8-8F49-465A-8FAE-E546D8B59BB8}" type="presParOf" srcId="{BDFB8683-95A4-4BBF-9344-3A0D69314DBB}" destId="{340D62E9-71F0-4345-AA2C-58FA15EFF2EE}" srcOrd="3" destOrd="0" presId="urn:diagrams.loki3.com/NumberedList"/>
    <dgm:cxn modelId="{41E6AD03-1749-48C1-BC02-36928CABE1F9}" type="presParOf" srcId="{BDFB8683-95A4-4BBF-9344-3A0D69314DBB}" destId="{41BCF2B2-01A0-484D-A227-D07C0152D452}" srcOrd="4" destOrd="0" presId="urn:diagrams.loki3.com/NumberedList"/>
    <dgm:cxn modelId="{759F8297-5756-47A3-89A7-AC9CA0734200}" type="presParOf" srcId="{41BCF2B2-01A0-484D-A227-D07C0152D452}" destId="{0C8BDA2F-5127-4262-8E68-2BE45D20E5D3}" srcOrd="0" destOrd="0" presId="urn:diagrams.loki3.com/NumberedList"/>
    <dgm:cxn modelId="{603F48AB-312C-4DC5-A933-B8160868015E}" type="presParOf" srcId="{41BCF2B2-01A0-484D-A227-D07C0152D452}" destId="{D70D653B-49D3-4408-92E5-E8EA23C919E8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B7412A-7560-443A-8C5E-14124192FAAD}" type="doc">
      <dgm:prSet loTypeId="urn:microsoft.com/office/officeart/2005/8/layout/process4" loCatId="process" qsTypeId="urn:microsoft.com/office/officeart/2005/8/quickstyle/3d3" qsCatId="3D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4FB8857-D929-4C59-ACF6-0992519F492A}">
      <dgm:prSet/>
      <dgm:spPr/>
      <dgm:t>
        <a:bodyPr/>
        <a:lstStyle/>
        <a:p>
          <a:pPr rtl="0"/>
          <a:r>
            <a:rPr lang="en-US" dirty="0" smtClean="0"/>
            <a:t>Tìm hiểu các tiêu chí (các yêu cầu) của tiêu chuẩn</a:t>
          </a:r>
          <a:endParaRPr lang="en-US" dirty="0"/>
        </a:p>
      </dgm:t>
    </dgm:pt>
    <dgm:pt modelId="{9E98D788-CCEA-4443-8EBD-D2EC399D9DE4}" type="parTrans" cxnId="{5E187247-1031-4086-B853-B40589706B8A}">
      <dgm:prSet/>
      <dgm:spPr/>
      <dgm:t>
        <a:bodyPr/>
        <a:lstStyle/>
        <a:p>
          <a:endParaRPr lang="en-US"/>
        </a:p>
      </dgm:t>
    </dgm:pt>
    <dgm:pt modelId="{4FCA1159-4E04-446B-8167-C17E979F3155}" type="sibTrans" cxnId="{5E187247-1031-4086-B853-B40589706B8A}">
      <dgm:prSet/>
      <dgm:spPr/>
      <dgm:t>
        <a:bodyPr/>
        <a:lstStyle/>
        <a:p>
          <a:endParaRPr lang="en-US"/>
        </a:p>
      </dgm:t>
    </dgm:pt>
    <dgm:pt modelId="{2B3995BC-9C3B-4AB8-A7FB-937AA8AF8EF3}">
      <dgm:prSet/>
      <dgm:spPr/>
      <dgm:t>
        <a:bodyPr/>
        <a:lstStyle/>
        <a:p>
          <a:pPr rtl="0"/>
          <a:r>
            <a:rPr lang="en-US" dirty="0" smtClean="0"/>
            <a:t>Áp dụng các biện pháp tác động chuẩn để đạt các tiêu chí</a:t>
          </a:r>
          <a:endParaRPr lang="en-US" dirty="0"/>
        </a:p>
      </dgm:t>
    </dgm:pt>
    <dgm:pt modelId="{C24231D2-9137-4315-981D-1416617DC4F1}" type="parTrans" cxnId="{416A98B4-197F-4201-A0D3-777C36238EDD}">
      <dgm:prSet/>
      <dgm:spPr/>
      <dgm:t>
        <a:bodyPr/>
        <a:lstStyle/>
        <a:p>
          <a:endParaRPr lang="en-US"/>
        </a:p>
      </dgm:t>
    </dgm:pt>
    <dgm:pt modelId="{08B9EF45-A62A-4D4B-B547-A3117F6CBF7D}" type="sibTrans" cxnId="{416A98B4-197F-4201-A0D3-777C36238EDD}">
      <dgm:prSet/>
      <dgm:spPr/>
      <dgm:t>
        <a:bodyPr/>
        <a:lstStyle/>
        <a:p>
          <a:endParaRPr lang="en-US"/>
        </a:p>
      </dgm:t>
    </dgm:pt>
    <dgm:pt modelId="{88E1353C-28B8-4280-8A1C-2A7BBF0603FC}">
      <dgm:prSet/>
      <dgm:spPr/>
      <dgm:t>
        <a:bodyPr/>
        <a:lstStyle/>
        <a:p>
          <a:pPr rtl="0"/>
          <a:r>
            <a:rPr lang="en-US" dirty="0" smtClean="0"/>
            <a:t>Thực hiện kiểm định hợp chuẩn bởi tổ chức có thẩm quyền</a:t>
          </a:r>
          <a:endParaRPr lang="en-US" dirty="0"/>
        </a:p>
      </dgm:t>
    </dgm:pt>
    <dgm:pt modelId="{5A3064DE-5908-43B7-B2E6-CC2902A1873F}" type="parTrans" cxnId="{6E2AE49C-58CE-41A9-ACC7-1F75B9C47D2D}">
      <dgm:prSet/>
      <dgm:spPr/>
      <dgm:t>
        <a:bodyPr/>
        <a:lstStyle/>
        <a:p>
          <a:endParaRPr lang="en-US"/>
        </a:p>
      </dgm:t>
    </dgm:pt>
    <dgm:pt modelId="{1AC97A1E-356E-4A3C-B7CF-56C7E47FEB25}" type="sibTrans" cxnId="{6E2AE49C-58CE-41A9-ACC7-1F75B9C47D2D}">
      <dgm:prSet/>
      <dgm:spPr/>
      <dgm:t>
        <a:bodyPr/>
        <a:lstStyle/>
        <a:p>
          <a:endParaRPr lang="en-US"/>
        </a:p>
      </dgm:t>
    </dgm:pt>
    <dgm:pt modelId="{B10745F2-0908-40B9-8761-4CB46726B927}">
      <dgm:prSet/>
      <dgm:spPr/>
      <dgm:t>
        <a:bodyPr/>
        <a:lstStyle/>
        <a:p>
          <a:pPr rtl="0"/>
          <a:r>
            <a:rPr lang="en-US" smtClean="0"/>
            <a:t>Công bố hợp chuẩn</a:t>
          </a:r>
          <a:endParaRPr lang="en-US"/>
        </a:p>
      </dgm:t>
    </dgm:pt>
    <dgm:pt modelId="{D30785EA-6183-4360-89DE-07B7A1C73C27}" type="parTrans" cxnId="{8868AB7E-A3E3-49B6-9F91-BF517B6539A7}">
      <dgm:prSet/>
      <dgm:spPr/>
      <dgm:t>
        <a:bodyPr/>
        <a:lstStyle/>
        <a:p>
          <a:endParaRPr lang="en-US"/>
        </a:p>
      </dgm:t>
    </dgm:pt>
    <dgm:pt modelId="{6B60A943-02B0-46C5-B17B-F71E81379BBF}" type="sibTrans" cxnId="{8868AB7E-A3E3-49B6-9F91-BF517B6539A7}">
      <dgm:prSet/>
      <dgm:spPr/>
      <dgm:t>
        <a:bodyPr/>
        <a:lstStyle/>
        <a:p>
          <a:endParaRPr lang="en-US"/>
        </a:p>
      </dgm:t>
    </dgm:pt>
    <dgm:pt modelId="{4F867B9F-13D1-4259-9D03-AD042D81F6E3}" type="pres">
      <dgm:prSet presAssocID="{37B7412A-7560-443A-8C5E-14124192FAA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3492D8-F8CA-41AC-AA6E-F8C5B0E3EB24}" type="pres">
      <dgm:prSet presAssocID="{B10745F2-0908-40B9-8761-4CB46726B927}" presName="boxAndChildren" presStyleCnt="0"/>
      <dgm:spPr/>
    </dgm:pt>
    <dgm:pt modelId="{11D7625F-7E07-4A4A-81E4-522224DDCC8B}" type="pres">
      <dgm:prSet presAssocID="{B10745F2-0908-40B9-8761-4CB46726B927}" presName="parentTextBox" presStyleLbl="node1" presStyleIdx="0" presStyleCnt="4"/>
      <dgm:spPr/>
      <dgm:t>
        <a:bodyPr/>
        <a:lstStyle/>
        <a:p>
          <a:endParaRPr lang="en-US"/>
        </a:p>
      </dgm:t>
    </dgm:pt>
    <dgm:pt modelId="{A55A580F-A9AD-4183-981E-612500FFF8FD}" type="pres">
      <dgm:prSet presAssocID="{1AC97A1E-356E-4A3C-B7CF-56C7E47FEB25}" presName="sp" presStyleCnt="0"/>
      <dgm:spPr/>
    </dgm:pt>
    <dgm:pt modelId="{FE6D4096-A9F2-4AF9-845B-A4CD518778EC}" type="pres">
      <dgm:prSet presAssocID="{88E1353C-28B8-4280-8A1C-2A7BBF0603FC}" presName="arrowAndChildren" presStyleCnt="0"/>
      <dgm:spPr/>
    </dgm:pt>
    <dgm:pt modelId="{E5745446-34C6-4184-8C24-15CC221EF58B}" type="pres">
      <dgm:prSet presAssocID="{88E1353C-28B8-4280-8A1C-2A7BBF0603FC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8C19692A-8ECC-4697-B77A-C8FD120D466E}" type="pres">
      <dgm:prSet presAssocID="{08B9EF45-A62A-4D4B-B547-A3117F6CBF7D}" presName="sp" presStyleCnt="0"/>
      <dgm:spPr/>
    </dgm:pt>
    <dgm:pt modelId="{ED3EB5E7-7218-4FDC-B8C7-1A44306F1A8E}" type="pres">
      <dgm:prSet presAssocID="{2B3995BC-9C3B-4AB8-A7FB-937AA8AF8EF3}" presName="arrowAndChildren" presStyleCnt="0"/>
      <dgm:spPr/>
    </dgm:pt>
    <dgm:pt modelId="{09D9D05C-9AA9-4D92-A66A-8E23C86CA2A6}" type="pres">
      <dgm:prSet presAssocID="{2B3995BC-9C3B-4AB8-A7FB-937AA8AF8EF3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196B85AA-EA8E-429E-952D-86C2A1300C2D}" type="pres">
      <dgm:prSet presAssocID="{4FCA1159-4E04-446B-8167-C17E979F3155}" presName="sp" presStyleCnt="0"/>
      <dgm:spPr/>
    </dgm:pt>
    <dgm:pt modelId="{D9B8CE53-D34A-403B-BB87-B748B81F7D3D}" type="pres">
      <dgm:prSet presAssocID="{14FB8857-D929-4C59-ACF6-0992519F492A}" presName="arrowAndChildren" presStyleCnt="0"/>
      <dgm:spPr/>
    </dgm:pt>
    <dgm:pt modelId="{CB87B1B5-B3EA-426B-9270-A907D4062FED}" type="pres">
      <dgm:prSet presAssocID="{14FB8857-D929-4C59-ACF6-0992519F492A}" presName="parentTextArrow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573AD6F7-144E-4D30-B3A4-7330665D9BDC}" type="presOf" srcId="{37B7412A-7560-443A-8C5E-14124192FAAD}" destId="{4F867B9F-13D1-4259-9D03-AD042D81F6E3}" srcOrd="0" destOrd="0" presId="urn:microsoft.com/office/officeart/2005/8/layout/process4"/>
    <dgm:cxn modelId="{745EDBD9-0B45-4A52-AD37-3370C52420F0}" type="presOf" srcId="{B10745F2-0908-40B9-8761-4CB46726B927}" destId="{11D7625F-7E07-4A4A-81E4-522224DDCC8B}" srcOrd="0" destOrd="0" presId="urn:microsoft.com/office/officeart/2005/8/layout/process4"/>
    <dgm:cxn modelId="{5E187247-1031-4086-B853-B40589706B8A}" srcId="{37B7412A-7560-443A-8C5E-14124192FAAD}" destId="{14FB8857-D929-4C59-ACF6-0992519F492A}" srcOrd="0" destOrd="0" parTransId="{9E98D788-CCEA-4443-8EBD-D2EC399D9DE4}" sibTransId="{4FCA1159-4E04-446B-8167-C17E979F3155}"/>
    <dgm:cxn modelId="{3FF1439B-1C0C-4A0C-A5F7-6EE204A5AB1D}" type="presOf" srcId="{88E1353C-28B8-4280-8A1C-2A7BBF0603FC}" destId="{E5745446-34C6-4184-8C24-15CC221EF58B}" srcOrd="0" destOrd="0" presId="urn:microsoft.com/office/officeart/2005/8/layout/process4"/>
    <dgm:cxn modelId="{8868AB7E-A3E3-49B6-9F91-BF517B6539A7}" srcId="{37B7412A-7560-443A-8C5E-14124192FAAD}" destId="{B10745F2-0908-40B9-8761-4CB46726B927}" srcOrd="3" destOrd="0" parTransId="{D30785EA-6183-4360-89DE-07B7A1C73C27}" sibTransId="{6B60A943-02B0-46C5-B17B-F71E81379BBF}"/>
    <dgm:cxn modelId="{30DECFBA-0B5A-4F4B-A147-5F932308E2B6}" type="presOf" srcId="{2B3995BC-9C3B-4AB8-A7FB-937AA8AF8EF3}" destId="{09D9D05C-9AA9-4D92-A66A-8E23C86CA2A6}" srcOrd="0" destOrd="0" presId="urn:microsoft.com/office/officeart/2005/8/layout/process4"/>
    <dgm:cxn modelId="{D2F04999-D9D4-481B-9749-919554F835D5}" type="presOf" srcId="{14FB8857-D929-4C59-ACF6-0992519F492A}" destId="{CB87B1B5-B3EA-426B-9270-A907D4062FED}" srcOrd="0" destOrd="0" presId="urn:microsoft.com/office/officeart/2005/8/layout/process4"/>
    <dgm:cxn modelId="{6E2AE49C-58CE-41A9-ACC7-1F75B9C47D2D}" srcId="{37B7412A-7560-443A-8C5E-14124192FAAD}" destId="{88E1353C-28B8-4280-8A1C-2A7BBF0603FC}" srcOrd="2" destOrd="0" parTransId="{5A3064DE-5908-43B7-B2E6-CC2902A1873F}" sibTransId="{1AC97A1E-356E-4A3C-B7CF-56C7E47FEB25}"/>
    <dgm:cxn modelId="{416A98B4-197F-4201-A0D3-777C36238EDD}" srcId="{37B7412A-7560-443A-8C5E-14124192FAAD}" destId="{2B3995BC-9C3B-4AB8-A7FB-937AA8AF8EF3}" srcOrd="1" destOrd="0" parTransId="{C24231D2-9137-4315-981D-1416617DC4F1}" sibTransId="{08B9EF45-A62A-4D4B-B547-A3117F6CBF7D}"/>
    <dgm:cxn modelId="{6173B869-03FD-496B-9B9C-FC279AD7DC68}" type="presParOf" srcId="{4F867B9F-13D1-4259-9D03-AD042D81F6E3}" destId="{8B3492D8-F8CA-41AC-AA6E-F8C5B0E3EB24}" srcOrd="0" destOrd="0" presId="urn:microsoft.com/office/officeart/2005/8/layout/process4"/>
    <dgm:cxn modelId="{574E9FFF-4723-476E-8F70-A316383B7BFC}" type="presParOf" srcId="{8B3492D8-F8CA-41AC-AA6E-F8C5B0E3EB24}" destId="{11D7625F-7E07-4A4A-81E4-522224DDCC8B}" srcOrd="0" destOrd="0" presId="urn:microsoft.com/office/officeart/2005/8/layout/process4"/>
    <dgm:cxn modelId="{8B6B5818-E7F4-4C58-AE9A-CA84B9ACE00A}" type="presParOf" srcId="{4F867B9F-13D1-4259-9D03-AD042D81F6E3}" destId="{A55A580F-A9AD-4183-981E-612500FFF8FD}" srcOrd="1" destOrd="0" presId="urn:microsoft.com/office/officeart/2005/8/layout/process4"/>
    <dgm:cxn modelId="{E3C488EB-1F8A-446D-AD19-656E3792BFF4}" type="presParOf" srcId="{4F867B9F-13D1-4259-9D03-AD042D81F6E3}" destId="{FE6D4096-A9F2-4AF9-845B-A4CD518778EC}" srcOrd="2" destOrd="0" presId="urn:microsoft.com/office/officeart/2005/8/layout/process4"/>
    <dgm:cxn modelId="{716FE339-7172-4B5D-9967-42E482089806}" type="presParOf" srcId="{FE6D4096-A9F2-4AF9-845B-A4CD518778EC}" destId="{E5745446-34C6-4184-8C24-15CC221EF58B}" srcOrd="0" destOrd="0" presId="urn:microsoft.com/office/officeart/2005/8/layout/process4"/>
    <dgm:cxn modelId="{91EFCC95-1496-4068-AEAD-032D35135EC0}" type="presParOf" srcId="{4F867B9F-13D1-4259-9D03-AD042D81F6E3}" destId="{8C19692A-8ECC-4697-B77A-C8FD120D466E}" srcOrd="3" destOrd="0" presId="urn:microsoft.com/office/officeart/2005/8/layout/process4"/>
    <dgm:cxn modelId="{3FFC68A9-16C1-4303-8728-2DE71CECC315}" type="presParOf" srcId="{4F867B9F-13D1-4259-9D03-AD042D81F6E3}" destId="{ED3EB5E7-7218-4FDC-B8C7-1A44306F1A8E}" srcOrd="4" destOrd="0" presId="urn:microsoft.com/office/officeart/2005/8/layout/process4"/>
    <dgm:cxn modelId="{321385E2-B203-4E11-B495-FE8A53EE6452}" type="presParOf" srcId="{ED3EB5E7-7218-4FDC-B8C7-1A44306F1A8E}" destId="{09D9D05C-9AA9-4D92-A66A-8E23C86CA2A6}" srcOrd="0" destOrd="0" presId="urn:microsoft.com/office/officeart/2005/8/layout/process4"/>
    <dgm:cxn modelId="{678BD1AA-3ABC-4B13-99D1-CCADA68A156E}" type="presParOf" srcId="{4F867B9F-13D1-4259-9D03-AD042D81F6E3}" destId="{196B85AA-EA8E-429E-952D-86C2A1300C2D}" srcOrd="5" destOrd="0" presId="urn:microsoft.com/office/officeart/2005/8/layout/process4"/>
    <dgm:cxn modelId="{9A067153-27C8-4A84-90F4-65A5DE17AC48}" type="presParOf" srcId="{4F867B9F-13D1-4259-9D03-AD042D81F6E3}" destId="{D9B8CE53-D34A-403B-BB87-B748B81F7D3D}" srcOrd="6" destOrd="0" presId="urn:microsoft.com/office/officeart/2005/8/layout/process4"/>
    <dgm:cxn modelId="{CE4DD17C-C247-4455-943E-6CC92D458D27}" type="presParOf" srcId="{D9B8CE53-D34A-403B-BB87-B748B81F7D3D}" destId="{CB87B1B5-B3EA-426B-9270-A907D4062FE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B1A5AA-186C-443D-90FB-9F40F47202EB}" type="doc">
      <dgm:prSet loTypeId="urn:diagrams.loki3.com/VaryingWidthList" loCatId="list" qsTypeId="urn:microsoft.com/office/officeart/2005/8/quickstyle/3d2" qsCatId="3D" csTypeId="urn:microsoft.com/office/officeart/2005/8/colors/colorful1" csCatId="colorful" phldr="1"/>
      <dgm:spPr/>
    </dgm:pt>
    <dgm:pt modelId="{E185C38A-D2DB-4FBB-AA9B-36F5F061581C}">
      <dgm:prSet phldrT="[Text]"/>
      <dgm:spPr/>
      <dgm:t>
        <a:bodyPr/>
        <a:lstStyle/>
        <a:p>
          <a:r>
            <a:rPr lang="vi-VN" dirty="0" smtClean="0"/>
            <a:t>1</a:t>
          </a:r>
          <a:endParaRPr lang="en-US" dirty="0"/>
        </a:p>
      </dgm:t>
    </dgm:pt>
    <dgm:pt modelId="{54CA102D-F394-4BCF-82FA-AB30BFBCD1F3}" type="parTrans" cxnId="{3198D87D-F954-42DD-A327-22753C19D00C}">
      <dgm:prSet/>
      <dgm:spPr/>
      <dgm:t>
        <a:bodyPr/>
        <a:lstStyle/>
        <a:p>
          <a:endParaRPr lang="en-US"/>
        </a:p>
      </dgm:t>
    </dgm:pt>
    <dgm:pt modelId="{885DF2B6-2B63-46F8-8E22-CEA1A44BCD47}" type="sibTrans" cxnId="{3198D87D-F954-42DD-A327-22753C19D00C}">
      <dgm:prSet/>
      <dgm:spPr/>
      <dgm:t>
        <a:bodyPr/>
        <a:lstStyle/>
        <a:p>
          <a:endParaRPr lang="en-US"/>
        </a:p>
      </dgm:t>
    </dgm:pt>
    <dgm:pt modelId="{FCC59707-A154-49AD-BF3F-608453B4D0E1}">
      <dgm:prSet phldrT="[Text]"/>
      <dgm:spPr/>
      <dgm:t>
        <a:bodyPr/>
        <a:lstStyle/>
        <a:p>
          <a:r>
            <a:rPr lang="vi-VN" dirty="0" smtClean="0"/>
            <a:t>2</a:t>
          </a:r>
          <a:endParaRPr lang="en-US" dirty="0"/>
        </a:p>
      </dgm:t>
    </dgm:pt>
    <dgm:pt modelId="{70923AC7-0B5B-4149-8E0F-5AEACB5E1409}" type="parTrans" cxnId="{222AFE13-66E0-495F-B9D6-CB255E8C4F6E}">
      <dgm:prSet/>
      <dgm:spPr/>
      <dgm:t>
        <a:bodyPr/>
        <a:lstStyle/>
        <a:p>
          <a:endParaRPr lang="en-US"/>
        </a:p>
      </dgm:t>
    </dgm:pt>
    <dgm:pt modelId="{4E70F4B2-A825-48C7-8FE8-B1A3EFADE6C0}" type="sibTrans" cxnId="{222AFE13-66E0-495F-B9D6-CB255E8C4F6E}">
      <dgm:prSet/>
      <dgm:spPr/>
      <dgm:t>
        <a:bodyPr/>
        <a:lstStyle/>
        <a:p>
          <a:endParaRPr lang="en-US"/>
        </a:p>
      </dgm:t>
    </dgm:pt>
    <dgm:pt modelId="{A7C3AD5D-8806-4BA5-8CAC-70DB3C036F96}">
      <dgm:prSet phldrT="[Text]"/>
      <dgm:spPr/>
      <dgm:t>
        <a:bodyPr/>
        <a:lstStyle/>
        <a:p>
          <a:r>
            <a:rPr lang="vi-VN" dirty="0" smtClean="0"/>
            <a:t>3</a:t>
          </a:r>
          <a:endParaRPr lang="en-US" dirty="0"/>
        </a:p>
      </dgm:t>
    </dgm:pt>
    <dgm:pt modelId="{82D07035-846B-41DB-8D33-23E07E5721A7}" type="parTrans" cxnId="{CAB9E18B-071B-438C-BE4F-9C597632705E}">
      <dgm:prSet/>
      <dgm:spPr/>
      <dgm:t>
        <a:bodyPr/>
        <a:lstStyle/>
        <a:p>
          <a:endParaRPr lang="en-US"/>
        </a:p>
      </dgm:t>
    </dgm:pt>
    <dgm:pt modelId="{D5DA9F2C-62F6-4EFC-8292-630CD16B6D5D}" type="sibTrans" cxnId="{CAB9E18B-071B-438C-BE4F-9C597632705E}">
      <dgm:prSet/>
      <dgm:spPr/>
      <dgm:t>
        <a:bodyPr/>
        <a:lstStyle/>
        <a:p>
          <a:endParaRPr lang="en-US"/>
        </a:p>
      </dgm:t>
    </dgm:pt>
    <dgm:pt modelId="{247C9047-02B0-409D-BBDA-25AB70388C5C}">
      <dgm:prSet phldrT="[Text]"/>
      <dgm:spPr/>
      <dgm:t>
        <a:bodyPr/>
        <a:lstStyle/>
        <a:p>
          <a:r>
            <a:rPr lang="vi-VN" dirty="0" smtClean="0"/>
            <a:t>4</a:t>
          </a:r>
          <a:endParaRPr lang="en-US" dirty="0"/>
        </a:p>
      </dgm:t>
    </dgm:pt>
    <dgm:pt modelId="{44F13009-5D10-4D0D-A95C-269A3B7BEF22}" type="parTrans" cxnId="{70912027-90DB-44D0-AE16-64B1F095CBA2}">
      <dgm:prSet/>
      <dgm:spPr/>
      <dgm:t>
        <a:bodyPr/>
        <a:lstStyle/>
        <a:p>
          <a:endParaRPr lang="en-US"/>
        </a:p>
      </dgm:t>
    </dgm:pt>
    <dgm:pt modelId="{EAB733A0-D2A2-48C8-A008-6176E3790BDD}" type="sibTrans" cxnId="{70912027-90DB-44D0-AE16-64B1F095CBA2}">
      <dgm:prSet/>
      <dgm:spPr/>
      <dgm:t>
        <a:bodyPr/>
        <a:lstStyle/>
        <a:p>
          <a:endParaRPr lang="en-US"/>
        </a:p>
      </dgm:t>
    </dgm:pt>
    <dgm:pt modelId="{A7363F0C-8C90-468B-AFB9-C42114DF8301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9478E5C2-C00C-43F5-933F-F8C23B3591BD}" type="parTrans" cxnId="{ADA85876-6B48-4522-9A04-DC7381DEADB3}">
      <dgm:prSet/>
      <dgm:spPr/>
      <dgm:t>
        <a:bodyPr/>
        <a:lstStyle/>
        <a:p>
          <a:endParaRPr lang="en-US"/>
        </a:p>
      </dgm:t>
    </dgm:pt>
    <dgm:pt modelId="{0A1B597C-68A7-4448-877B-7023C49BBE4A}" type="sibTrans" cxnId="{ADA85876-6B48-4522-9A04-DC7381DEADB3}">
      <dgm:prSet/>
      <dgm:spPr/>
      <dgm:t>
        <a:bodyPr/>
        <a:lstStyle/>
        <a:p>
          <a:endParaRPr lang="en-US"/>
        </a:p>
      </dgm:t>
    </dgm:pt>
    <dgm:pt modelId="{108DBA90-16F3-4F5E-9D21-15DE9E704C35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274C82F0-4D54-4D1E-BA0D-C600DD45E587}" type="parTrans" cxnId="{F22F3AC9-7C33-4D1A-A50A-122CBDFD3CD9}">
      <dgm:prSet/>
      <dgm:spPr/>
      <dgm:t>
        <a:bodyPr/>
        <a:lstStyle/>
        <a:p>
          <a:endParaRPr lang="en-US"/>
        </a:p>
      </dgm:t>
    </dgm:pt>
    <dgm:pt modelId="{BF97F95B-F9C2-4A99-BDCF-847F51C28700}" type="sibTrans" cxnId="{F22F3AC9-7C33-4D1A-A50A-122CBDFD3CD9}">
      <dgm:prSet/>
      <dgm:spPr/>
      <dgm:t>
        <a:bodyPr/>
        <a:lstStyle/>
        <a:p>
          <a:endParaRPr lang="en-US"/>
        </a:p>
      </dgm:t>
    </dgm:pt>
    <dgm:pt modelId="{6FF7AEB8-7285-42E4-8C10-6E6C3252BA0A}" type="pres">
      <dgm:prSet presAssocID="{34B1A5AA-186C-443D-90FB-9F40F47202EB}" presName="Name0" presStyleCnt="0">
        <dgm:presLayoutVars>
          <dgm:resizeHandles/>
        </dgm:presLayoutVars>
      </dgm:prSet>
      <dgm:spPr/>
    </dgm:pt>
    <dgm:pt modelId="{589DE12C-8809-467A-A328-28671B942E0F}" type="pres">
      <dgm:prSet presAssocID="{E185C38A-D2DB-4FBB-AA9B-36F5F061581C}" presName="text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02751-EEEA-41E1-A026-07B10650C208}" type="pres">
      <dgm:prSet presAssocID="{885DF2B6-2B63-46F8-8E22-CEA1A44BCD47}" presName="space" presStyleCnt="0"/>
      <dgm:spPr/>
    </dgm:pt>
    <dgm:pt modelId="{BD484E9C-1DC3-4FE8-8D54-259FF9C63C11}" type="pres">
      <dgm:prSet presAssocID="{FCC59707-A154-49AD-BF3F-608453B4D0E1}" presName="text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DAEBF7-A8E2-4F0A-9263-26A45D620328}" type="pres">
      <dgm:prSet presAssocID="{4E70F4B2-A825-48C7-8FE8-B1A3EFADE6C0}" presName="space" presStyleCnt="0"/>
      <dgm:spPr/>
    </dgm:pt>
    <dgm:pt modelId="{5A1F9E64-1639-4027-9B6D-73F19F5ED411}" type="pres">
      <dgm:prSet presAssocID="{A7C3AD5D-8806-4BA5-8CAC-70DB3C036F96}" presName="text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9F6A24-8200-4FCB-AA2A-1D24C6FDC5C9}" type="pres">
      <dgm:prSet presAssocID="{D5DA9F2C-62F6-4EFC-8292-630CD16B6D5D}" presName="space" presStyleCnt="0"/>
      <dgm:spPr/>
    </dgm:pt>
    <dgm:pt modelId="{9FD0E3AE-2618-45CA-BD74-B52A469A4452}" type="pres">
      <dgm:prSet presAssocID="{247C9047-02B0-409D-BBDA-25AB70388C5C}" presName="text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AEAEB9-6E16-4BE4-8027-A6B82AE62ADB}" type="pres">
      <dgm:prSet presAssocID="{EAB733A0-D2A2-48C8-A008-6176E3790BDD}" presName="space" presStyleCnt="0"/>
      <dgm:spPr/>
    </dgm:pt>
    <dgm:pt modelId="{D10AD28E-A351-43B0-AD2A-87D5CA64C9AA}" type="pres">
      <dgm:prSet presAssocID="{A7363F0C-8C90-468B-AFB9-C42114DF8301}" presName="text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E097C9-6F7B-4740-8BDB-068866EB8AF3}" type="pres">
      <dgm:prSet presAssocID="{0A1B597C-68A7-4448-877B-7023C49BBE4A}" presName="space" presStyleCnt="0"/>
      <dgm:spPr/>
    </dgm:pt>
    <dgm:pt modelId="{440DCF15-D00C-49F7-BB8E-A9AD1BF6F2FD}" type="pres">
      <dgm:prSet presAssocID="{108DBA90-16F3-4F5E-9D21-15DE9E704C35}" presName="text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671061-10B1-4513-B798-DA2C0F8596E6}" type="presOf" srcId="{E185C38A-D2DB-4FBB-AA9B-36F5F061581C}" destId="{589DE12C-8809-467A-A328-28671B942E0F}" srcOrd="0" destOrd="0" presId="urn:diagrams.loki3.com/VaryingWidthList"/>
    <dgm:cxn modelId="{70912027-90DB-44D0-AE16-64B1F095CBA2}" srcId="{34B1A5AA-186C-443D-90FB-9F40F47202EB}" destId="{247C9047-02B0-409D-BBDA-25AB70388C5C}" srcOrd="3" destOrd="0" parTransId="{44F13009-5D10-4D0D-A95C-269A3B7BEF22}" sibTransId="{EAB733A0-D2A2-48C8-A008-6176E3790BDD}"/>
    <dgm:cxn modelId="{ADA85876-6B48-4522-9A04-DC7381DEADB3}" srcId="{34B1A5AA-186C-443D-90FB-9F40F47202EB}" destId="{A7363F0C-8C90-468B-AFB9-C42114DF8301}" srcOrd="4" destOrd="0" parTransId="{9478E5C2-C00C-43F5-933F-F8C23B3591BD}" sibTransId="{0A1B597C-68A7-4448-877B-7023C49BBE4A}"/>
    <dgm:cxn modelId="{222AFE13-66E0-495F-B9D6-CB255E8C4F6E}" srcId="{34B1A5AA-186C-443D-90FB-9F40F47202EB}" destId="{FCC59707-A154-49AD-BF3F-608453B4D0E1}" srcOrd="1" destOrd="0" parTransId="{70923AC7-0B5B-4149-8E0F-5AEACB5E1409}" sibTransId="{4E70F4B2-A825-48C7-8FE8-B1A3EFADE6C0}"/>
    <dgm:cxn modelId="{E1A81B78-435F-420E-8C74-14B1940A6443}" type="presOf" srcId="{34B1A5AA-186C-443D-90FB-9F40F47202EB}" destId="{6FF7AEB8-7285-42E4-8C10-6E6C3252BA0A}" srcOrd="0" destOrd="0" presId="urn:diagrams.loki3.com/VaryingWidthList"/>
    <dgm:cxn modelId="{F22F3AC9-7C33-4D1A-A50A-122CBDFD3CD9}" srcId="{34B1A5AA-186C-443D-90FB-9F40F47202EB}" destId="{108DBA90-16F3-4F5E-9D21-15DE9E704C35}" srcOrd="5" destOrd="0" parTransId="{274C82F0-4D54-4D1E-BA0D-C600DD45E587}" sibTransId="{BF97F95B-F9C2-4A99-BDCF-847F51C28700}"/>
    <dgm:cxn modelId="{024FB64F-F11F-4AB5-9D04-092B930C3BD1}" type="presOf" srcId="{247C9047-02B0-409D-BBDA-25AB70388C5C}" destId="{9FD0E3AE-2618-45CA-BD74-B52A469A4452}" srcOrd="0" destOrd="0" presId="urn:diagrams.loki3.com/VaryingWidthList"/>
    <dgm:cxn modelId="{CAB9E18B-071B-438C-BE4F-9C597632705E}" srcId="{34B1A5AA-186C-443D-90FB-9F40F47202EB}" destId="{A7C3AD5D-8806-4BA5-8CAC-70DB3C036F96}" srcOrd="2" destOrd="0" parTransId="{82D07035-846B-41DB-8D33-23E07E5721A7}" sibTransId="{D5DA9F2C-62F6-4EFC-8292-630CD16B6D5D}"/>
    <dgm:cxn modelId="{5188BAF1-98AD-4594-A50C-12A1BB23588A}" type="presOf" srcId="{A7C3AD5D-8806-4BA5-8CAC-70DB3C036F96}" destId="{5A1F9E64-1639-4027-9B6D-73F19F5ED411}" srcOrd="0" destOrd="0" presId="urn:diagrams.loki3.com/VaryingWidthList"/>
    <dgm:cxn modelId="{2377333A-32B9-4DFA-9723-127CF7359F99}" type="presOf" srcId="{108DBA90-16F3-4F5E-9D21-15DE9E704C35}" destId="{440DCF15-D00C-49F7-BB8E-A9AD1BF6F2FD}" srcOrd="0" destOrd="0" presId="urn:diagrams.loki3.com/VaryingWidthList"/>
    <dgm:cxn modelId="{794653C6-5C1D-4047-8D80-5F838E76B489}" type="presOf" srcId="{A7363F0C-8C90-468B-AFB9-C42114DF8301}" destId="{D10AD28E-A351-43B0-AD2A-87D5CA64C9AA}" srcOrd="0" destOrd="0" presId="urn:diagrams.loki3.com/VaryingWidthList"/>
    <dgm:cxn modelId="{CCEA8AE7-59B2-40AA-8606-8F8C311DAED0}" type="presOf" srcId="{FCC59707-A154-49AD-BF3F-608453B4D0E1}" destId="{BD484E9C-1DC3-4FE8-8D54-259FF9C63C11}" srcOrd="0" destOrd="0" presId="urn:diagrams.loki3.com/VaryingWidthList"/>
    <dgm:cxn modelId="{3198D87D-F954-42DD-A327-22753C19D00C}" srcId="{34B1A5AA-186C-443D-90FB-9F40F47202EB}" destId="{E185C38A-D2DB-4FBB-AA9B-36F5F061581C}" srcOrd="0" destOrd="0" parTransId="{54CA102D-F394-4BCF-82FA-AB30BFBCD1F3}" sibTransId="{885DF2B6-2B63-46F8-8E22-CEA1A44BCD47}"/>
    <dgm:cxn modelId="{6840EA7F-3F4C-4E62-80EB-8E4241AE627F}" type="presParOf" srcId="{6FF7AEB8-7285-42E4-8C10-6E6C3252BA0A}" destId="{589DE12C-8809-467A-A328-28671B942E0F}" srcOrd="0" destOrd="0" presId="urn:diagrams.loki3.com/VaryingWidthList"/>
    <dgm:cxn modelId="{3B571E37-58BA-4B6A-BB51-430BE905D6D5}" type="presParOf" srcId="{6FF7AEB8-7285-42E4-8C10-6E6C3252BA0A}" destId="{08402751-EEEA-41E1-A026-07B10650C208}" srcOrd="1" destOrd="0" presId="urn:diagrams.loki3.com/VaryingWidthList"/>
    <dgm:cxn modelId="{8C1F6FD8-F4C9-4E63-B7F2-28FC1FF847CE}" type="presParOf" srcId="{6FF7AEB8-7285-42E4-8C10-6E6C3252BA0A}" destId="{BD484E9C-1DC3-4FE8-8D54-259FF9C63C11}" srcOrd="2" destOrd="0" presId="urn:diagrams.loki3.com/VaryingWidthList"/>
    <dgm:cxn modelId="{C65AC830-B4D5-4795-AE49-E2111DC98AD0}" type="presParOf" srcId="{6FF7AEB8-7285-42E4-8C10-6E6C3252BA0A}" destId="{F1DAEBF7-A8E2-4F0A-9263-26A45D620328}" srcOrd="3" destOrd="0" presId="urn:diagrams.loki3.com/VaryingWidthList"/>
    <dgm:cxn modelId="{C0260221-3A82-4CDC-A9DF-1E55DAB9189A}" type="presParOf" srcId="{6FF7AEB8-7285-42E4-8C10-6E6C3252BA0A}" destId="{5A1F9E64-1639-4027-9B6D-73F19F5ED411}" srcOrd="4" destOrd="0" presId="urn:diagrams.loki3.com/VaryingWidthList"/>
    <dgm:cxn modelId="{3DABD788-0C5D-47C7-8ECA-953B550C438E}" type="presParOf" srcId="{6FF7AEB8-7285-42E4-8C10-6E6C3252BA0A}" destId="{C39F6A24-8200-4FCB-AA2A-1D24C6FDC5C9}" srcOrd="5" destOrd="0" presId="urn:diagrams.loki3.com/VaryingWidthList"/>
    <dgm:cxn modelId="{1E6069CC-7BE3-488B-8F03-C245B0E98A42}" type="presParOf" srcId="{6FF7AEB8-7285-42E4-8C10-6E6C3252BA0A}" destId="{9FD0E3AE-2618-45CA-BD74-B52A469A4452}" srcOrd="6" destOrd="0" presId="urn:diagrams.loki3.com/VaryingWidthList"/>
    <dgm:cxn modelId="{D43EA8DD-0A2C-4132-AB2B-DC33C5821244}" type="presParOf" srcId="{6FF7AEB8-7285-42E4-8C10-6E6C3252BA0A}" destId="{D0AEAEB9-6E16-4BE4-8027-A6B82AE62ADB}" srcOrd="7" destOrd="0" presId="urn:diagrams.loki3.com/VaryingWidthList"/>
    <dgm:cxn modelId="{CDAE0B44-C845-4525-BA9F-21770D58547F}" type="presParOf" srcId="{6FF7AEB8-7285-42E4-8C10-6E6C3252BA0A}" destId="{D10AD28E-A351-43B0-AD2A-87D5CA64C9AA}" srcOrd="8" destOrd="0" presId="urn:diagrams.loki3.com/VaryingWidthList"/>
    <dgm:cxn modelId="{4B77B23A-3C77-47F8-9797-9C8E88A1C1F3}" type="presParOf" srcId="{6FF7AEB8-7285-42E4-8C10-6E6C3252BA0A}" destId="{E4E097C9-6F7B-4740-8BDB-068866EB8AF3}" srcOrd="9" destOrd="0" presId="urn:diagrams.loki3.com/VaryingWidthList"/>
    <dgm:cxn modelId="{EAA8F214-7A50-4E2F-99FB-BE0A0D06ACE4}" type="presParOf" srcId="{6FF7AEB8-7285-42E4-8C10-6E6C3252BA0A}" destId="{440DCF15-D00C-49F7-BB8E-A9AD1BF6F2FD}" srcOrd="1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Quản lý an toàn thông tin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Giới thiệu ISO 27001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379338AE-DC9F-4A52-B28E-1291486E4517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0C779D05-F57F-49F4-AB58-6E152072210E}" type="parTrans" cxnId="{6E39188D-614A-4B96-B935-DE4D7F7BBFDE}">
      <dgm:prSet/>
      <dgm:spPr/>
      <dgm:t>
        <a:bodyPr/>
        <a:lstStyle/>
        <a:p>
          <a:endParaRPr lang="en-US"/>
        </a:p>
      </dgm:t>
    </dgm:pt>
    <dgm:pt modelId="{032C08A4-BE1B-4162-BA48-5B1D5D8815BF}" type="sibTrans" cxnId="{6E39188D-614A-4B96-B935-DE4D7F7BBFDE}">
      <dgm:prSet/>
      <dgm:spPr/>
      <dgm:t>
        <a:bodyPr/>
        <a:lstStyle/>
        <a:p>
          <a:endParaRPr lang="en-US"/>
        </a:p>
      </dgm:t>
    </dgm:pt>
    <dgm:pt modelId="{1E073F9E-A952-410B-B079-D921482E3FA4}">
      <dgm:prSet/>
      <dgm:spPr/>
      <dgm:t>
        <a:bodyPr/>
        <a:lstStyle/>
        <a:p>
          <a:r>
            <a:rPr lang="vi-VN" noProof="0" dirty="0" smtClean="0"/>
            <a:t>Quản lý an toàn thông tin theo ISO 27001</a:t>
          </a:r>
          <a:endParaRPr lang="vi-VN" noProof="0" dirty="0"/>
        </a:p>
      </dgm:t>
    </dgm:pt>
    <dgm:pt modelId="{D650692B-9DFA-4C62-905B-EED2C95C7358}" type="parTrans" cxnId="{7DE84081-C82B-4DBF-BD2A-34FB9CB31DB4}">
      <dgm:prSet/>
      <dgm:spPr/>
      <dgm:t>
        <a:bodyPr/>
        <a:lstStyle/>
        <a:p>
          <a:endParaRPr lang="en-US"/>
        </a:p>
      </dgm:t>
    </dgm:pt>
    <dgm:pt modelId="{05857875-BC1E-454A-B60B-68199207A48E}" type="sibTrans" cxnId="{7DE84081-C82B-4DBF-BD2A-34FB9CB31DB4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41BCF2B2-01A0-484D-A227-D07C0152D452}" type="pres">
      <dgm:prSet presAssocID="{379338AE-DC9F-4A52-B28E-1291486E4517}" presName="composite" presStyleCnt="0"/>
      <dgm:spPr/>
    </dgm:pt>
    <dgm:pt modelId="{0C8BDA2F-5127-4262-8E68-2BE45D20E5D3}" type="pres">
      <dgm:prSet presAssocID="{379338AE-DC9F-4A52-B28E-1291486E4517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D653B-49D3-4408-92E5-E8EA23C919E8}" type="pres">
      <dgm:prSet presAssocID="{379338AE-DC9F-4A52-B28E-1291486E4517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B97F3FAE-3AF0-4808-8C8A-4E9A2B41D65D}" type="presOf" srcId="{379338AE-DC9F-4A52-B28E-1291486E4517}" destId="{D70D653B-49D3-4408-92E5-E8EA23C919E8}" srcOrd="0" destOrd="0" presId="urn:diagrams.loki3.com/NumberedList"/>
    <dgm:cxn modelId="{1E4F1B7C-FB3D-48C4-96E1-55469EE72B83}" type="presOf" srcId="{1E073F9E-A952-410B-B079-D921482E3FA4}" destId="{0C8BDA2F-5127-4262-8E68-2BE45D20E5D3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7DE84081-C82B-4DBF-BD2A-34FB9CB31DB4}" srcId="{379338AE-DC9F-4A52-B28E-1291486E4517}" destId="{1E073F9E-A952-410B-B079-D921482E3FA4}" srcOrd="0" destOrd="0" parTransId="{D650692B-9DFA-4C62-905B-EED2C95C7358}" sibTransId="{05857875-BC1E-454A-B60B-68199207A48E}"/>
    <dgm:cxn modelId="{EE26D499-E3C7-4874-A873-C7C102CF342B}" type="presOf" srcId="{374B3CF0-3CBE-41CF-A774-9FD3C3CD3C85}" destId="{5012D0F9-E426-4C44-85B1-B5D15A7B4879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CED0B9D0-E2DC-4CB1-A2C1-36298657AC7B}" type="presOf" srcId="{6C03E07F-ECFB-4D2F-BA96-D23DA7C5AC73}" destId="{7D701CF5-2CC3-48B9-A656-E2968A10AA3B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6E39188D-614A-4B96-B935-DE4D7F7BBFDE}" srcId="{8C66E9B3-B12D-4C23-A273-982D7F969BBC}" destId="{379338AE-DC9F-4A52-B28E-1291486E4517}" srcOrd="2" destOrd="0" parTransId="{0C779D05-F57F-49F4-AB58-6E152072210E}" sibTransId="{032C08A4-BE1B-4162-BA48-5B1D5D8815BF}"/>
    <dgm:cxn modelId="{314C4E73-477B-4DFC-A12A-BEB22C372D5A}" type="presOf" srcId="{8C66E9B3-B12D-4C23-A273-982D7F969BBC}" destId="{BDFB8683-95A4-4BBF-9344-3A0D69314DBB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8EE88AF8-8F49-465A-8FAE-E546D8B59BB8}" type="presParOf" srcId="{BDFB8683-95A4-4BBF-9344-3A0D69314DBB}" destId="{340D62E9-71F0-4345-AA2C-58FA15EFF2EE}" srcOrd="3" destOrd="0" presId="urn:diagrams.loki3.com/NumberedList"/>
    <dgm:cxn modelId="{41E6AD03-1749-48C1-BC02-36928CABE1F9}" type="presParOf" srcId="{BDFB8683-95A4-4BBF-9344-3A0D69314DBB}" destId="{41BCF2B2-01A0-484D-A227-D07C0152D452}" srcOrd="4" destOrd="0" presId="urn:diagrams.loki3.com/NumberedList"/>
    <dgm:cxn modelId="{759F8297-5756-47A3-89A7-AC9CA0734200}" type="presParOf" srcId="{41BCF2B2-01A0-484D-A227-D07C0152D452}" destId="{0C8BDA2F-5127-4262-8E68-2BE45D20E5D3}" srcOrd="0" destOrd="0" presId="urn:diagrams.loki3.com/NumberedList"/>
    <dgm:cxn modelId="{603F48AB-312C-4DC5-A933-B8160868015E}" type="presParOf" srcId="{41BCF2B2-01A0-484D-A227-D07C0152D452}" destId="{D70D653B-49D3-4408-92E5-E8EA23C919E8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1A4A83-0267-4860-AABD-20294385C77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680188-89B8-4D19-A9D6-B88EF5820D97}">
      <dgm:prSet/>
      <dgm:spPr/>
      <dgm:t>
        <a:bodyPr/>
        <a:lstStyle/>
        <a:p>
          <a:pPr rtl="0"/>
          <a:r>
            <a:rPr lang="vi-VN" smtClean="0"/>
            <a:t>BS7799</a:t>
          </a:r>
          <a:endParaRPr lang="en-US"/>
        </a:p>
      </dgm:t>
    </dgm:pt>
    <dgm:pt modelId="{019E2E01-E815-4049-A8B7-695788559143}" type="parTrans" cxnId="{48471BBE-2824-437F-9CC0-1EB95C56FD97}">
      <dgm:prSet/>
      <dgm:spPr/>
      <dgm:t>
        <a:bodyPr/>
        <a:lstStyle/>
        <a:p>
          <a:endParaRPr lang="en-US"/>
        </a:p>
      </dgm:t>
    </dgm:pt>
    <dgm:pt modelId="{CCB2A25D-A2B1-4908-B3D3-633B398204E9}" type="sibTrans" cxnId="{48471BBE-2824-437F-9CC0-1EB95C56FD97}">
      <dgm:prSet/>
      <dgm:spPr/>
      <dgm:t>
        <a:bodyPr/>
        <a:lstStyle/>
        <a:p>
          <a:endParaRPr lang="en-US"/>
        </a:p>
      </dgm:t>
    </dgm:pt>
    <dgm:pt modelId="{039995F1-28A3-43BE-AC07-EFC57E211988}">
      <dgm:prSet/>
      <dgm:spPr/>
      <dgm:t>
        <a:bodyPr/>
        <a:lstStyle/>
        <a:p>
          <a:pPr rtl="0"/>
          <a:r>
            <a:rPr lang="vi-VN" dirty="0" smtClean="0"/>
            <a:t>BS7799</a:t>
          </a:r>
          <a:endParaRPr lang="en-US" dirty="0"/>
        </a:p>
      </dgm:t>
    </dgm:pt>
    <dgm:pt modelId="{9A4D2098-A1A2-4521-81B3-D643D9B8179A}" type="parTrans" cxnId="{592DA836-B943-4AB3-8847-6C922E261F9B}">
      <dgm:prSet/>
      <dgm:spPr/>
      <dgm:t>
        <a:bodyPr/>
        <a:lstStyle/>
        <a:p>
          <a:endParaRPr lang="en-US"/>
        </a:p>
      </dgm:t>
    </dgm:pt>
    <dgm:pt modelId="{A2FE801A-244F-4C98-AA77-DDD73EFEDC75}" type="sibTrans" cxnId="{592DA836-B943-4AB3-8847-6C922E261F9B}">
      <dgm:prSet/>
      <dgm:spPr/>
      <dgm:t>
        <a:bodyPr/>
        <a:lstStyle/>
        <a:p>
          <a:endParaRPr lang="en-US"/>
        </a:p>
      </dgm:t>
    </dgm:pt>
    <dgm:pt modelId="{EFC85C24-25B3-4A0B-9246-C43485703A4D}">
      <dgm:prSet/>
      <dgm:spPr/>
      <dgm:t>
        <a:bodyPr/>
        <a:lstStyle/>
        <a:p>
          <a:pPr rtl="0"/>
          <a:r>
            <a:rPr lang="vi-VN" dirty="0" smtClean="0"/>
            <a:t>ISO 27002</a:t>
          </a:r>
          <a:endParaRPr lang="en-US" dirty="0"/>
        </a:p>
      </dgm:t>
    </dgm:pt>
    <dgm:pt modelId="{DFEDFDFD-91BA-4AC1-9A5F-A99891EEB440}" type="parTrans" cxnId="{AA5BC42F-58DE-4AF6-BDF3-48B2DC633181}">
      <dgm:prSet/>
      <dgm:spPr/>
      <dgm:t>
        <a:bodyPr/>
        <a:lstStyle/>
        <a:p>
          <a:endParaRPr lang="en-US"/>
        </a:p>
      </dgm:t>
    </dgm:pt>
    <dgm:pt modelId="{1B3F4ECD-EBA4-4C50-A510-3A33800BAA0A}" type="sibTrans" cxnId="{AA5BC42F-58DE-4AF6-BDF3-48B2DC633181}">
      <dgm:prSet/>
      <dgm:spPr/>
      <dgm:t>
        <a:bodyPr/>
        <a:lstStyle/>
        <a:p>
          <a:endParaRPr lang="en-US"/>
        </a:p>
      </dgm:t>
    </dgm:pt>
    <dgm:pt modelId="{B5ACEE2F-9D15-433E-9ACF-5F39D86F1739}">
      <dgm:prSet/>
      <dgm:spPr/>
      <dgm:t>
        <a:bodyPr/>
        <a:lstStyle/>
        <a:p>
          <a:pPr rtl="0"/>
          <a:r>
            <a:rPr lang="vi-VN" smtClean="0"/>
            <a:t>BS7799-2</a:t>
          </a:r>
          <a:endParaRPr lang="en-US"/>
        </a:p>
      </dgm:t>
    </dgm:pt>
    <dgm:pt modelId="{887913D2-BDB4-491D-B746-A056D9C498D7}" type="parTrans" cxnId="{364A6451-9B91-44F4-9A49-52446191ADB4}">
      <dgm:prSet/>
      <dgm:spPr/>
      <dgm:t>
        <a:bodyPr/>
        <a:lstStyle/>
        <a:p>
          <a:endParaRPr lang="en-US"/>
        </a:p>
      </dgm:t>
    </dgm:pt>
    <dgm:pt modelId="{3AA735EB-0BB6-41E3-BED2-ACA32BFA10A3}" type="sibTrans" cxnId="{364A6451-9B91-44F4-9A49-52446191ADB4}">
      <dgm:prSet/>
      <dgm:spPr/>
      <dgm:t>
        <a:bodyPr/>
        <a:lstStyle/>
        <a:p>
          <a:endParaRPr lang="en-US"/>
        </a:p>
      </dgm:t>
    </dgm:pt>
    <dgm:pt modelId="{8DCC3398-C31A-4F1A-9DAA-1A59483211B3}">
      <dgm:prSet/>
      <dgm:spPr/>
      <dgm:t>
        <a:bodyPr/>
        <a:lstStyle/>
        <a:p>
          <a:pPr rtl="0"/>
          <a:r>
            <a:rPr lang="vi-VN" smtClean="0"/>
            <a:t>ISO 27001</a:t>
          </a:r>
          <a:endParaRPr lang="en-US"/>
        </a:p>
      </dgm:t>
    </dgm:pt>
    <dgm:pt modelId="{D67610DA-06F5-4C4E-99AB-D588B2E30C5C}" type="parTrans" cxnId="{B3FF8EB1-DE79-4D10-9953-30A8028AC68F}">
      <dgm:prSet/>
      <dgm:spPr/>
      <dgm:t>
        <a:bodyPr/>
        <a:lstStyle/>
        <a:p>
          <a:endParaRPr lang="en-US"/>
        </a:p>
      </dgm:t>
    </dgm:pt>
    <dgm:pt modelId="{F765BF77-D2F7-4FAC-944F-4DEB1092753A}" type="sibTrans" cxnId="{B3FF8EB1-DE79-4D10-9953-30A8028AC68F}">
      <dgm:prSet/>
      <dgm:spPr/>
      <dgm:t>
        <a:bodyPr/>
        <a:lstStyle/>
        <a:p>
          <a:endParaRPr lang="en-US"/>
        </a:p>
      </dgm:t>
    </dgm:pt>
    <dgm:pt modelId="{C2C730BD-B4E2-43D2-B1BD-166081C1B19E}">
      <dgm:prSet/>
      <dgm:spPr/>
      <dgm:t>
        <a:bodyPr/>
        <a:lstStyle/>
        <a:p>
          <a:pPr rtl="0"/>
          <a:r>
            <a:rPr lang="en-US" dirty="0" smtClean="0"/>
            <a:t>ISO 17799</a:t>
          </a:r>
          <a:endParaRPr lang="en-US" dirty="0"/>
        </a:p>
      </dgm:t>
    </dgm:pt>
    <dgm:pt modelId="{823902D4-E81F-4622-A9A6-9FD2DF6CFD28}" type="parTrans" cxnId="{7D4DB680-AF68-492D-AF5D-216CDB9DC58F}">
      <dgm:prSet/>
      <dgm:spPr/>
      <dgm:t>
        <a:bodyPr/>
        <a:lstStyle/>
        <a:p>
          <a:endParaRPr lang="en-US"/>
        </a:p>
      </dgm:t>
    </dgm:pt>
    <dgm:pt modelId="{21BDFCA8-6AE6-48BA-8BEC-024DF17954B5}" type="sibTrans" cxnId="{7D4DB680-AF68-492D-AF5D-216CDB9DC58F}">
      <dgm:prSet/>
      <dgm:spPr/>
      <dgm:t>
        <a:bodyPr/>
        <a:lstStyle/>
        <a:p>
          <a:endParaRPr lang="en-US"/>
        </a:p>
      </dgm:t>
    </dgm:pt>
    <dgm:pt modelId="{8C962CA5-2D61-42AC-866F-4EC2DB97A094}" type="pres">
      <dgm:prSet presAssocID="{FA1A4A83-0267-4860-AABD-20294385C7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81379AA-A285-4B43-8786-F688F3000C49}" type="pres">
      <dgm:prSet presAssocID="{DA680188-89B8-4D19-A9D6-B88EF5820D97}" presName="hierRoot1" presStyleCnt="0"/>
      <dgm:spPr/>
    </dgm:pt>
    <dgm:pt modelId="{0D824E6A-2DDB-4A9B-ADA1-0DCBD7483BFD}" type="pres">
      <dgm:prSet presAssocID="{DA680188-89B8-4D19-A9D6-B88EF5820D97}" presName="composite" presStyleCnt="0"/>
      <dgm:spPr/>
    </dgm:pt>
    <dgm:pt modelId="{1DE2A563-A6CA-481F-A8DC-7C63534F44A6}" type="pres">
      <dgm:prSet presAssocID="{DA680188-89B8-4D19-A9D6-B88EF5820D97}" presName="background" presStyleLbl="node0" presStyleIdx="0" presStyleCnt="1"/>
      <dgm:spPr/>
    </dgm:pt>
    <dgm:pt modelId="{62F58899-129B-48BE-B7B9-A23F779B7A58}" type="pres">
      <dgm:prSet presAssocID="{DA680188-89B8-4D19-A9D6-B88EF5820D9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79A5F6-BFA7-4677-9C2C-888C2C305234}" type="pres">
      <dgm:prSet presAssocID="{DA680188-89B8-4D19-A9D6-B88EF5820D97}" presName="hierChild2" presStyleCnt="0"/>
      <dgm:spPr/>
    </dgm:pt>
    <dgm:pt modelId="{5A8710AB-2671-40C5-B471-29ABF374C4CF}" type="pres">
      <dgm:prSet presAssocID="{9A4D2098-A1A2-4521-81B3-D643D9B8179A}" presName="Name10" presStyleLbl="parChTrans1D2" presStyleIdx="0" presStyleCnt="2"/>
      <dgm:spPr/>
      <dgm:t>
        <a:bodyPr/>
        <a:lstStyle/>
        <a:p>
          <a:endParaRPr lang="en-US"/>
        </a:p>
      </dgm:t>
    </dgm:pt>
    <dgm:pt modelId="{A49B8E14-0214-40CD-9457-565A056A884B}" type="pres">
      <dgm:prSet presAssocID="{039995F1-28A3-43BE-AC07-EFC57E211988}" presName="hierRoot2" presStyleCnt="0"/>
      <dgm:spPr/>
    </dgm:pt>
    <dgm:pt modelId="{8DFFFE8E-F2E0-4FFE-87AD-04C8548C567C}" type="pres">
      <dgm:prSet presAssocID="{039995F1-28A3-43BE-AC07-EFC57E211988}" presName="composite2" presStyleCnt="0"/>
      <dgm:spPr/>
    </dgm:pt>
    <dgm:pt modelId="{F005C344-90DD-42AE-A315-25BC32591D47}" type="pres">
      <dgm:prSet presAssocID="{039995F1-28A3-43BE-AC07-EFC57E211988}" presName="background2" presStyleLbl="node2" presStyleIdx="0" presStyleCnt="2"/>
      <dgm:spPr/>
    </dgm:pt>
    <dgm:pt modelId="{9CABA642-7115-4CB4-8DB9-3C4956AE615B}" type="pres">
      <dgm:prSet presAssocID="{039995F1-28A3-43BE-AC07-EFC57E21198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30865E-DB13-486B-9D55-43EAE3F7AD86}" type="pres">
      <dgm:prSet presAssocID="{039995F1-28A3-43BE-AC07-EFC57E211988}" presName="hierChild3" presStyleCnt="0"/>
      <dgm:spPr/>
    </dgm:pt>
    <dgm:pt modelId="{460637C4-BFD7-412D-9E9F-E58B027D886E}" type="pres">
      <dgm:prSet presAssocID="{823902D4-E81F-4622-A9A6-9FD2DF6CFD28}" presName="Name17" presStyleLbl="parChTrans1D3" presStyleIdx="0" presStyleCnt="2"/>
      <dgm:spPr/>
      <dgm:t>
        <a:bodyPr/>
        <a:lstStyle/>
        <a:p>
          <a:endParaRPr lang="en-US"/>
        </a:p>
      </dgm:t>
    </dgm:pt>
    <dgm:pt modelId="{E6AA565E-F0E5-4927-882E-1D5F40E7C15F}" type="pres">
      <dgm:prSet presAssocID="{C2C730BD-B4E2-43D2-B1BD-166081C1B19E}" presName="hierRoot3" presStyleCnt="0"/>
      <dgm:spPr/>
    </dgm:pt>
    <dgm:pt modelId="{7B34080D-ACC5-4F30-89BE-D27DCBB809FB}" type="pres">
      <dgm:prSet presAssocID="{C2C730BD-B4E2-43D2-B1BD-166081C1B19E}" presName="composite3" presStyleCnt="0"/>
      <dgm:spPr/>
    </dgm:pt>
    <dgm:pt modelId="{67CD3608-404E-4F68-86BB-CF40ADC2D572}" type="pres">
      <dgm:prSet presAssocID="{C2C730BD-B4E2-43D2-B1BD-166081C1B19E}" presName="background3" presStyleLbl="node3" presStyleIdx="0" presStyleCnt="2"/>
      <dgm:spPr/>
    </dgm:pt>
    <dgm:pt modelId="{EC9B9C94-3290-4882-A289-CEBC828497FD}" type="pres">
      <dgm:prSet presAssocID="{C2C730BD-B4E2-43D2-B1BD-166081C1B19E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678BB8-3402-48AC-BE26-0F622A06E7D1}" type="pres">
      <dgm:prSet presAssocID="{C2C730BD-B4E2-43D2-B1BD-166081C1B19E}" presName="hierChild4" presStyleCnt="0"/>
      <dgm:spPr/>
    </dgm:pt>
    <dgm:pt modelId="{2B67C4E5-C172-4BEE-AC13-E83408F41804}" type="pres">
      <dgm:prSet presAssocID="{DFEDFDFD-91BA-4AC1-9A5F-A99891EEB440}" presName="Name23" presStyleLbl="parChTrans1D4" presStyleIdx="0" presStyleCnt="1"/>
      <dgm:spPr/>
      <dgm:t>
        <a:bodyPr/>
        <a:lstStyle/>
        <a:p>
          <a:endParaRPr lang="en-US"/>
        </a:p>
      </dgm:t>
    </dgm:pt>
    <dgm:pt modelId="{7306E6DF-7306-46ED-BCDF-536B61820B44}" type="pres">
      <dgm:prSet presAssocID="{EFC85C24-25B3-4A0B-9246-C43485703A4D}" presName="hierRoot4" presStyleCnt="0"/>
      <dgm:spPr/>
    </dgm:pt>
    <dgm:pt modelId="{D24342D2-E290-4963-8120-62C339F1647E}" type="pres">
      <dgm:prSet presAssocID="{EFC85C24-25B3-4A0B-9246-C43485703A4D}" presName="composite4" presStyleCnt="0"/>
      <dgm:spPr/>
    </dgm:pt>
    <dgm:pt modelId="{38E6E763-1FFC-4C07-A702-B770CF8665AF}" type="pres">
      <dgm:prSet presAssocID="{EFC85C24-25B3-4A0B-9246-C43485703A4D}" presName="background4" presStyleLbl="node4" presStyleIdx="0" presStyleCnt="1"/>
      <dgm:spPr/>
    </dgm:pt>
    <dgm:pt modelId="{EA3A4D3D-39A7-4D28-A841-3F04EAF65700}" type="pres">
      <dgm:prSet presAssocID="{EFC85C24-25B3-4A0B-9246-C43485703A4D}" presName="text4" presStyleLbl="fgAcc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D3C021-8FCC-4B45-8813-FBF4F5BAC85B}" type="pres">
      <dgm:prSet presAssocID="{EFC85C24-25B3-4A0B-9246-C43485703A4D}" presName="hierChild5" presStyleCnt="0"/>
      <dgm:spPr/>
    </dgm:pt>
    <dgm:pt modelId="{8F13EAE7-49DA-42F7-A757-7FEE85EDD6AE}" type="pres">
      <dgm:prSet presAssocID="{887913D2-BDB4-491D-B746-A056D9C498D7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846E0B0-8DC5-4A90-82DC-466049F878C4}" type="pres">
      <dgm:prSet presAssocID="{B5ACEE2F-9D15-433E-9ACF-5F39D86F1739}" presName="hierRoot2" presStyleCnt="0"/>
      <dgm:spPr/>
    </dgm:pt>
    <dgm:pt modelId="{034FE18C-1CA6-4762-A8FA-4F8C49C714A0}" type="pres">
      <dgm:prSet presAssocID="{B5ACEE2F-9D15-433E-9ACF-5F39D86F1739}" presName="composite2" presStyleCnt="0"/>
      <dgm:spPr/>
    </dgm:pt>
    <dgm:pt modelId="{C9E9BF8F-7753-4159-B439-67A3763191F4}" type="pres">
      <dgm:prSet presAssocID="{B5ACEE2F-9D15-433E-9ACF-5F39D86F1739}" presName="background2" presStyleLbl="node2" presStyleIdx="1" presStyleCnt="2"/>
      <dgm:spPr/>
    </dgm:pt>
    <dgm:pt modelId="{122824C9-4EB0-4660-83D5-68CC4E8A5ED7}" type="pres">
      <dgm:prSet presAssocID="{B5ACEE2F-9D15-433E-9ACF-5F39D86F1739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172AD0-C212-4F57-9CE4-FB47E71DEAD6}" type="pres">
      <dgm:prSet presAssocID="{B5ACEE2F-9D15-433E-9ACF-5F39D86F1739}" presName="hierChild3" presStyleCnt="0"/>
      <dgm:spPr/>
    </dgm:pt>
    <dgm:pt modelId="{F3D955DB-A70E-4851-A28C-A511DBAE8437}" type="pres">
      <dgm:prSet presAssocID="{D67610DA-06F5-4C4E-99AB-D588B2E30C5C}" presName="Name17" presStyleLbl="parChTrans1D3" presStyleIdx="1" presStyleCnt="2"/>
      <dgm:spPr/>
      <dgm:t>
        <a:bodyPr/>
        <a:lstStyle/>
        <a:p>
          <a:endParaRPr lang="en-US"/>
        </a:p>
      </dgm:t>
    </dgm:pt>
    <dgm:pt modelId="{D9FB1239-98B0-41B3-AC10-B100D5ADCC90}" type="pres">
      <dgm:prSet presAssocID="{8DCC3398-C31A-4F1A-9DAA-1A59483211B3}" presName="hierRoot3" presStyleCnt="0"/>
      <dgm:spPr/>
    </dgm:pt>
    <dgm:pt modelId="{119B57EE-879D-47E2-87BE-6C8F62D2012D}" type="pres">
      <dgm:prSet presAssocID="{8DCC3398-C31A-4F1A-9DAA-1A59483211B3}" presName="composite3" presStyleCnt="0"/>
      <dgm:spPr/>
    </dgm:pt>
    <dgm:pt modelId="{4A45A5E8-5206-4E35-9F0A-CA35C1AC8F7F}" type="pres">
      <dgm:prSet presAssocID="{8DCC3398-C31A-4F1A-9DAA-1A59483211B3}" presName="background3" presStyleLbl="node3" presStyleIdx="1" presStyleCnt="2"/>
      <dgm:spPr/>
    </dgm:pt>
    <dgm:pt modelId="{EA4E20DA-6AFF-4B7D-9F76-FC4BE772E3E5}" type="pres">
      <dgm:prSet presAssocID="{8DCC3398-C31A-4F1A-9DAA-1A59483211B3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91E9AF-DC54-4DF9-8C57-57A6CB9F4A46}" type="pres">
      <dgm:prSet presAssocID="{8DCC3398-C31A-4F1A-9DAA-1A59483211B3}" presName="hierChild4" presStyleCnt="0"/>
      <dgm:spPr/>
    </dgm:pt>
  </dgm:ptLst>
  <dgm:cxnLst>
    <dgm:cxn modelId="{DF0572BC-48DE-4276-94B3-464F75424B80}" type="presOf" srcId="{887913D2-BDB4-491D-B746-A056D9C498D7}" destId="{8F13EAE7-49DA-42F7-A757-7FEE85EDD6AE}" srcOrd="0" destOrd="0" presId="urn:microsoft.com/office/officeart/2005/8/layout/hierarchy1"/>
    <dgm:cxn modelId="{AA5BC42F-58DE-4AF6-BDF3-48B2DC633181}" srcId="{C2C730BD-B4E2-43D2-B1BD-166081C1B19E}" destId="{EFC85C24-25B3-4A0B-9246-C43485703A4D}" srcOrd="0" destOrd="0" parTransId="{DFEDFDFD-91BA-4AC1-9A5F-A99891EEB440}" sibTransId="{1B3F4ECD-EBA4-4C50-A510-3A33800BAA0A}"/>
    <dgm:cxn modelId="{592DA836-B943-4AB3-8847-6C922E261F9B}" srcId="{DA680188-89B8-4D19-A9D6-B88EF5820D97}" destId="{039995F1-28A3-43BE-AC07-EFC57E211988}" srcOrd="0" destOrd="0" parTransId="{9A4D2098-A1A2-4521-81B3-D643D9B8179A}" sibTransId="{A2FE801A-244F-4C98-AA77-DDD73EFEDC75}"/>
    <dgm:cxn modelId="{8B779D2E-E5EA-4CC9-B162-7242685A3598}" type="presOf" srcId="{B5ACEE2F-9D15-433E-9ACF-5F39D86F1739}" destId="{122824C9-4EB0-4660-83D5-68CC4E8A5ED7}" srcOrd="0" destOrd="0" presId="urn:microsoft.com/office/officeart/2005/8/layout/hierarchy1"/>
    <dgm:cxn modelId="{7D4DB680-AF68-492D-AF5D-216CDB9DC58F}" srcId="{039995F1-28A3-43BE-AC07-EFC57E211988}" destId="{C2C730BD-B4E2-43D2-B1BD-166081C1B19E}" srcOrd="0" destOrd="0" parTransId="{823902D4-E81F-4622-A9A6-9FD2DF6CFD28}" sibTransId="{21BDFCA8-6AE6-48BA-8BEC-024DF17954B5}"/>
    <dgm:cxn modelId="{C7D6BBB7-11AB-4BB0-B1D9-4FA971314103}" type="presOf" srcId="{D67610DA-06F5-4C4E-99AB-D588B2E30C5C}" destId="{F3D955DB-A70E-4851-A28C-A511DBAE8437}" srcOrd="0" destOrd="0" presId="urn:microsoft.com/office/officeart/2005/8/layout/hierarchy1"/>
    <dgm:cxn modelId="{51264776-71DF-471C-8F15-88A4EBF35DF1}" type="presOf" srcId="{C2C730BD-B4E2-43D2-B1BD-166081C1B19E}" destId="{EC9B9C94-3290-4882-A289-CEBC828497FD}" srcOrd="0" destOrd="0" presId="urn:microsoft.com/office/officeart/2005/8/layout/hierarchy1"/>
    <dgm:cxn modelId="{8F0D9FC5-639D-4A3A-A3F6-50443E738ED1}" type="presOf" srcId="{FA1A4A83-0267-4860-AABD-20294385C773}" destId="{8C962CA5-2D61-42AC-866F-4EC2DB97A094}" srcOrd="0" destOrd="0" presId="urn:microsoft.com/office/officeart/2005/8/layout/hierarchy1"/>
    <dgm:cxn modelId="{B3FF8EB1-DE79-4D10-9953-30A8028AC68F}" srcId="{B5ACEE2F-9D15-433E-9ACF-5F39D86F1739}" destId="{8DCC3398-C31A-4F1A-9DAA-1A59483211B3}" srcOrd="0" destOrd="0" parTransId="{D67610DA-06F5-4C4E-99AB-D588B2E30C5C}" sibTransId="{F765BF77-D2F7-4FAC-944F-4DEB1092753A}"/>
    <dgm:cxn modelId="{D47A3434-4B05-4E9C-8EA5-0E3AF14AFFEA}" type="presOf" srcId="{823902D4-E81F-4622-A9A6-9FD2DF6CFD28}" destId="{460637C4-BFD7-412D-9E9F-E58B027D886E}" srcOrd="0" destOrd="0" presId="urn:microsoft.com/office/officeart/2005/8/layout/hierarchy1"/>
    <dgm:cxn modelId="{4B51C915-4D16-49D8-9526-35EA290A1D29}" type="presOf" srcId="{EFC85C24-25B3-4A0B-9246-C43485703A4D}" destId="{EA3A4D3D-39A7-4D28-A841-3F04EAF65700}" srcOrd="0" destOrd="0" presId="urn:microsoft.com/office/officeart/2005/8/layout/hierarchy1"/>
    <dgm:cxn modelId="{0E86D607-ED14-4DE3-9796-03A4BCDD5098}" type="presOf" srcId="{DFEDFDFD-91BA-4AC1-9A5F-A99891EEB440}" destId="{2B67C4E5-C172-4BEE-AC13-E83408F41804}" srcOrd="0" destOrd="0" presId="urn:microsoft.com/office/officeart/2005/8/layout/hierarchy1"/>
    <dgm:cxn modelId="{88E60FCE-6A22-45D9-9E40-8C07989A1F64}" type="presOf" srcId="{DA680188-89B8-4D19-A9D6-B88EF5820D97}" destId="{62F58899-129B-48BE-B7B9-A23F779B7A58}" srcOrd="0" destOrd="0" presId="urn:microsoft.com/office/officeart/2005/8/layout/hierarchy1"/>
    <dgm:cxn modelId="{48471BBE-2824-437F-9CC0-1EB95C56FD97}" srcId="{FA1A4A83-0267-4860-AABD-20294385C773}" destId="{DA680188-89B8-4D19-A9D6-B88EF5820D97}" srcOrd="0" destOrd="0" parTransId="{019E2E01-E815-4049-A8B7-695788559143}" sibTransId="{CCB2A25D-A2B1-4908-B3D3-633B398204E9}"/>
    <dgm:cxn modelId="{364A6451-9B91-44F4-9A49-52446191ADB4}" srcId="{DA680188-89B8-4D19-A9D6-B88EF5820D97}" destId="{B5ACEE2F-9D15-433E-9ACF-5F39D86F1739}" srcOrd="1" destOrd="0" parTransId="{887913D2-BDB4-491D-B746-A056D9C498D7}" sibTransId="{3AA735EB-0BB6-41E3-BED2-ACA32BFA10A3}"/>
    <dgm:cxn modelId="{2B81D180-B4CE-48BE-82FF-0E247107018E}" type="presOf" srcId="{9A4D2098-A1A2-4521-81B3-D643D9B8179A}" destId="{5A8710AB-2671-40C5-B471-29ABF374C4CF}" srcOrd="0" destOrd="0" presId="urn:microsoft.com/office/officeart/2005/8/layout/hierarchy1"/>
    <dgm:cxn modelId="{2212F591-53E2-4D41-9F98-FCDE56828D87}" type="presOf" srcId="{8DCC3398-C31A-4F1A-9DAA-1A59483211B3}" destId="{EA4E20DA-6AFF-4B7D-9F76-FC4BE772E3E5}" srcOrd="0" destOrd="0" presId="urn:microsoft.com/office/officeart/2005/8/layout/hierarchy1"/>
    <dgm:cxn modelId="{66AECBA8-1A94-4492-9D27-6CA46C5CF821}" type="presOf" srcId="{039995F1-28A3-43BE-AC07-EFC57E211988}" destId="{9CABA642-7115-4CB4-8DB9-3C4956AE615B}" srcOrd="0" destOrd="0" presId="urn:microsoft.com/office/officeart/2005/8/layout/hierarchy1"/>
    <dgm:cxn modelId="{17D27989-6229-477F-8311-E4F705B05E5F}" type="presParOf" srcId="{8C962CA5-2D61-42AC-866F-4EC2DB97A094}" destId="{F81379AA-A285-4B43-8786-F688F3000C49}" srcOrd="0" destOrd="0" presId="urn:microsoft.com/office/officeart/2005/8/layout/hierarchy1"/>
    <dgm:cxn modelId="{9042DF20-C758-4C65-83D8-F6E181EE5149}" type="presParOf" srcId="{F81379AA-A285-4B43-8786-F688F3000C49}" destId="{0D824E6A-2DDB-4A9B-ADA1-0DCBD7483BFD}" srcOrd="0" destOrd="0" presId="urn:microsoft.com/office/officeart/2005/8/layout/hierarchy1"/>
    <dgm:cxn modelId="{4885519C-1908-4CAD-A61F-24407216EF12}" type="presParOf" srcId="{0D824E6A-2DDB-4A9B-ADA1-0DCBD7483BFD}" destId="{1DE2A563-A6CA-481F-A8DC-7C63534F44A6}" srcOrd="0" destOrd="0" presId="urn:microsoft.com/office/officeart/2005/8/layout/hierarchy1"/>
    <dgm:cxn modelId="{DE26BA76-400A-4440-BBB2-614FA00DD13E}" type="presParOf" srcId="{0D824E6A-2DDB-4A9B-ADA1-0DCBD7483BFD}" destId="{62F58899-129B-48BE-B7B9-A23F779B7A58}" srcOrd="1" destOrd="0" presId="urn:microsoft.com/office/officeart/2005/8/layout/hierarchy1"/>
    <dgm:cxn modelId="{AE9109F9-8761-4A98-8CB7-4847E06CF507}" type="presParOf" srcId="{F81379AA-A285-4B43-8786-F688F3000C49}" destId="{6379A5F6-BFA7-4677-9C2C-888C2C305234}" srcOrd="1" destOrd="0" presId="urn:microsoft.com/office/officeart/2005/8/layout/hierarchy1"/>
    <dgm:cxn modelId="{0424B69D-8502-4A27-920F-84EE42DF46DA}" type="presParOf" srcId="{6379A5F6-BFA7-4677-9C2C-888C2C305234}" destId="{5A8710AB-2671-40C5-B471-29ABF374C4CF}" srcOrd="0" destOrd="0" presId="urn:microsoft.com/office/officeart/2005/8/layout/hierarchy1"/>
    <dgm:cxn modelId="{87C82E89-2F32-4E86-BDD2-782227626CAB}" type="presParOf" srcId="{6379A5F6-BFA7-4677-9C2C-888C2C305234}" destId="{A49B8E14-0214-40CD-9457-565A056A884B}" srcOrd="1" destOrd="0" presId="urn:microsoft.com/office/officeart/2005/8/layout/hierarchy1"/>
    <dgm:cxn modelId="{23065BD6-719F-4CD5-9DE7-B0AAAEB26FF0}" type="presParOf" srcId="{A49B8E14-0214-40CD-9457-565A056A884B}" destId="{8DFFFE8E-F2E0-4FFE-87AD-04C8548C567C}" srcOrd="0" destOrd="0" presId="urn:microsoft.com/office/officeart/2005/8/layout/hierarchy1"/>
    <dgm:cxn modelId="{32663251-083D-4A76-942D-4F326D9581C6}" type="presParOf" srcId="{8DFFFE8E-F2E0-4FFE-87AD-04C8548C567C}" destId="{F005C344-90DD-42AE-A315-25BC32591D47}" srcOrd="0" destOrd="0" presId="urn:microsoft.com/office/officeart/2005/8/layout/hierarchy1"/>
    <dgm:cxn modelId="{FF8AC677-71B0-4525-B6A7-421803390307}" type="presParOf" srcId="{8DFFFE8E-F2E0-4FFE-87AD-04C8548C567C}" destId="{9CABA642-7115-4CB4-8DB9-3C4956AE615B}" srcOrd="1" destOrd="0" presId="urn:microsoft.com/office/officeart/2005/8/layout/hierarchy1"/>
    <dgm:cxn modelId="{B4F0A945-AC29-4816-B15C-FD68AC27DBAC}" type="presParOf" srcId="{A49B8E14-0214-40CD-9457-565A056A884B}" destId="{8230865E-DB13-486B-9D55-43EAE3F7AD86}" srcOrd="1" destOrd="0" presId="urn:microsoft.com/office/officeart/2005/8/layout/hierarchy1"/>
    <dgm:cxn modelId="{87F44D64-2987-4B66-8AA6-DA4AD918C6DC}" type="presParOf" srcId="{8230865E-DB13-486B-9D55-43EAE3F7AD86}" destId="{460637C4-BFD7-412D-9E9F-E58B027D886E}" srcOrd="0" destOrd="0" presId="urn:microsoft.com/office/officeart/2005/8/layout/hierarchy1"/>
    <dgm:cxn modelId="{C10DD7EE-AC2F-40BF-AA4A-E682C0AD1DDF}" type="presParOf" srcId="{8230865E-DB13-486B-9D55-43EAE3F7AD86}" destId="{E6AA565E-F0E5-4927-882E-1D5F40E7C15F}" srcOrd="1" destOrd="0" presId="urn:microsoft.com/office/officeart/2005/8/layout/hierarchy1"/>
    <dgm:cxn modelId="{5A788001-2553-48D4-AFC0-94C10AF94BAF}" type="presParOf" srcId="{E6AA565E-F0E5-4927-882E-1D5F40E7C15F}" destId="{7B34080D-ACC5-4F30-89BE-D27DCBB809FB}" srcOrd="0" destOrd="0" presId="urn:microsoft.com/office/officeart/2005/8/layout/hierarchy1"/>
    <dgm:cxn modelId="{8F9E7EBD-2807-481C-BAF7-BAA393FCAE62}" type="presParOf" srcId="{7B34080D-ACC5-4F30-89BE-D27DCBB809FB}" destId="{67CD3608-404E-4F68-86BB-CF40ADC2D572}" srcOrd="0" destOrd="0" presId="urn:microsoft.com/office/officeart/2005/8/layout/hierarchy1"/>
    <dgm:cxn modelId="{96C8A1DA-D29F-4453-8B14-89963B06CD8B}" type="presParOf" srcId="{7B34080D-ACC5-4F30-89BE-D27DCBB809FB}" destId="{EC9B9C94-3290-4882-A289-CEBC828497FD}" srcOrd="1" destOrd="0" presId="urn:microsoft.com/office/officeart/2005/8/layout/hierarchy1"/>
    <dgm:cxn modelId="{F7E6ECB1-4CBB-47AE-80C2-56251E76A7EB}" type="presParOf" srcId="{E6AA565E-F0E5-4927-882E-1D5F40E7C15F}" destId="{0D678BB8-3402-48AC-BE26-0F622A06E7D1}" srcOrd="1" destOrd="0" presId="urn:microsoft.com/office/officeart/2005/8/layout/hierarchy1"/>
    <dgm:cxn modelId="{701C5C4F-542B-4898-B94B-3854616DEEE4}" type="presParOf" srcId="{0D678BB8-3402-48AC-BE26-0F622A06E7D1}" destId="{2B67C4E5-C172-4BEE-AC13-E83408F41804}" srcOrd="0" destOrd="0" presId="urn:microsoft.com/office/officeart/2005/8/layout/hierarchy1"/>
    <dgm:cxn modelId="{3ED15498-49F8-4C2F-88F6-6D34E9262ACD}" type="presParOf" srcId="{0D678BB8-3402-48AC-BE26-0F622A06E7D1}" destId="{7306E6DF-7306-46ED-BCDF-536B61820B44}" srcOrd="1" destOrd="0" presId="urn:microsoft.com/office/officeart/2005/8/layout/hierarchy1"/>
    <dgm:cxn modelId="{D9D63387-5A21-4A0F-830C-953777A62E65}" type="presParOf" srcId="{7306E6DF-7306-46ED-BCDF-536B61820B44}" destId="{D24342D2-E290-4963-8120-62C339F1647E}" srcOrd="0" destOrd="0" presId="urn:microsoft.com/office/officeart/2005/8/layout/hierarchy1"/>
    <dgm:cxn modelId="{4EEC8464-D26C-4C93-874C-733AE41CBD31}" type="presParOf" srcId="{D24342D2-E290-4963-8120-62C339F1647E}" destId="{38E6E763-1FFC-4C07-A702-B770CF8665AF}" srcOrd="0" destOrd="0" presId="urn:microsoft.com/office/officeart/2005/8/layout/hierarchy1"/>
    <dgm:cxn modelId="{01A9FB97-144D-4E29-B71D-6B3C9DFAC23F}" type="presParOf" srcId="{D24342D2-E290-4963-8120-62C339F1647E}" destId="{EA3A4D3D-39A7-4D28-A841-3F04EAF65700}" srcOrd="1" destOrd="0" presId="urn:microsoft.com/office/officeart/2005/8/layout/hierarchy1"/>
    <dgm:cxn modelId="{6A5BE7BF-D12B-46E6-AF7F-02E327F8D391}" type="presParOf" srcId="{7306E6DF-7306-46ED-BCDF-536B61820B44}" destId="{FDD3C021-8FCC-4B45-8813-FBF4F5BAC85B}" srcOrd="1" destOrd="0" presId="urn:microsoft.com/office/officeart/2005/8/layout/hierarchy1"/>
    <dgm:cxn modelId="{5980F53C-6E52-48F7-AB79-C2A6E7C37613}" type="presParOf" srcId="{6379A5F6-BFA7-4677-9C2C-888C2C305234}" destId="{8F13EAE7-49DA-42F7-A757-7FEE85EDD6AE}" srcOrd="2" destOrd="0" presId="urn:microsoft.com/office/officeart/2005/8/layout/hierarchy1"/>
    <dgm:cxn modelId="{EBD2DF46-D76A-42B2-B4C4-527F90B41C55}" type="presParOf" srcId="{6379A5F6-BFA7-4677-9C2C-888C2C305234}" destId="{F846E0B0-8DC5-4A90-82DC-466049F878C4}" srcOrd="3" destOrd="0" presId="urn:microsoft.com/office/officeart/2005/8/layout/hierarchy1"/>
    <dgm:cxn modelId="{6F1F9AA4-CF61-4A99-8B59-04A8476ECE0B}" type="presParOf" srcId="{F846E0B0-8DC5-4A90-82DC-466049F878C4}" destId="{034FE18C-1CA6-4762-A8FA-4F8C49C714A0}" srcOrd="0" destOrd="0" presId="urn:microsoft.com/office/officeart/2005/8/layout/hierarchy1"/>
    <dgm:cxn modelId="{A8995348-7B1D-4A67-A8C8-0045D2309AB7}" type="presParOf" srcId="{034FE18C-1CA6-4762-A8FA-4F8C49C714A0}" destId="{C9E9BF8F-7753-4159-B439-67A3763191F4}" srcOrd="0" destOrd="0" presId="urn:microsoft.com/office/officeart/2005/8/layout/hierarchy1"/>
    <dgm:cxn modelId="{C309648C-C524-4CA3-832C-BAC46284D55E}" type="presParOf" srcId="{034FE18C-1CA6-4762-A8FA-4F8C49C714A0}" destId="{122824C9-4EB0-4660-83D5-68CC4E8A5ED7}" srcOrd="1" destOrd="0" presId="urn:microsoft.com/office/officeart/2005/8/layout/hierarchy1"/>
    <dgm:cxn modelId="{16014754-57D6-4454-92FC-558161EEC3F9}" type="presParOf" srcId="{F846E0B0-8DC5-4A90-82DC-466049F878C4}" destId="{69172AD0-C212-4F57-9CE4-FB47E71DEAD6}" srcOrd="1" destOrd="0" presId="urn:microsoft.com/office/officeart/2005/8/layout/hierarchy1"/>
    <dgm:cxn modelId="{91581056-D92C-42C2-854F-68120CA80092}" type="presParOf" srcId="{69172AD0-C212-4F57-9CE4-FB47E71DEAD6}" destId="{F3D955DB-A70E-4851-A28C-A511DBAE8437}" srcOrd="0" destOrd="0" presId="urn:microsoft.com/office/officeart/2005/8/layout/hierarchy1"/>
    <dgm:cxn modelId="{DDC77EE8-6745-410C-BF9D-D7BEBF78E419}" type="presParOf" srcId="{69172AD0-C212-4F57-9CE4-FB47E71DEAD6}" destId="{D9FB1239-98B0-41B3-AC10-B100D5ADCC90}" srcOrd="1" destOrd="0" presId="urn:microsoft.com/office/officeart/2005/8/layout/hierarchy1"/>
    <dgm:cxn modelId="{3188526E-0496-4912-93A6-69C0CA1ABEF8}" type="presParOf" srcId="{D9FB1239-98B0-41B3-AC10-B100D5ADCC90}" destId="{119B57EE-879D-47E2-87BE-6C8F62D2012D}" srcOrd="0" destOrd="0" presId="urn:microsoft.com/office/officeart/2005/8/layout/hierarchy1"/>
    <dgm:cxn modelId="{DCA39752-5FDC-4A50-842A-9F7A5E21783F}" type="presParOf" srcId="{119B57EE-879D-47E2-87BE-6C8F62D2012D}" destId="{4A45A5E8-5206-4E35-9F0A-CA35C1AC8F7F}" srcOrd="0" destOrd="0" presId="urn:microsoft.com/office/officeart/2005/8/layout/hierarchy1"/>
    <dgm:cxn modelId="{00546700-7A8E-4B5E-92B5-D7E18D0EA1D2}" type="presParOf" srcId="{119B57EE-879D-47E2-87BE-6C8F62D2012D}" destId="{EA4E20DA-6AFF-4B7D-9F76-FC4BE772E3E5}" srcOrd="1" destOrd="0" presId="urn:microsoft.com/office/officeart/2005/8/layout/hierarchy1"/>
    <dgm:cxn modelId="{8FA76F52-7FD5-44EE-A31F-62FC74A445B9}" type="presParOf" srcId="{D9FB1239-98B0-41B3-AC10-B100D5ADCC90}" destId="{2191E9AF-DC54-4DF9-8C57-57A6CB9F4A4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Quản lý an toàn thông tin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Giới thiệu ISO 27001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379338AE-DC9F-4A52-B28E-1291486E4517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0C779D05-F57F-49F4-AB58-6E152072210E}" type="parTrans" cxnId="{6E39188D-614A-4B96-B935-DE4D7F7BBFDE}">
      <dgm:prSet/>
      <dgm:spPr/>
      <dgm:t>
        <a:bodyPr/>
        <a:lstStyle/>
        <a:p>
          <a:endParaRPr lang="en-US"/>
        </a:p>
      </dgm:t>
    </dgm:pt>
    <dgm:pt modelId="{032C08A4-BE1B-4162-BA48-5B1D5D8815BF}" type="sibTrans" cxnId="{6E39188D-614A-4B96-B935-DE4D7F7BBFDE}">
      <dgm:prSet/>
      <dgm:spPr/>
      <dgm:t>
        <a:bodyPr/>
        <a:lstStyle/>
        <a:p>
          <a:endParaRPr lang="en-US"/>
        </a:p>
      </dgm:t>
    </dgm:pt>
    <dgm:pt modelId="{1E073F9E-A952-410B-B079-D921482E3FA4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Quản lý an toàn thông tin theo ISO 27001</a:t>
          </a:r>
          <a:endParaRPr lang="vi-VN" noProof="0" dirty="0"/>
        </a:p>
      </dgm:t>
    </dgm:pt>
    <dgm:pt modelId="{D650692B-9DFA-4C62-905B-EED2C95C7358}" type="parTrans" cxnId="{7DE84081-C82B-4DBF-BD2A-34FB9CB31DB4}">
      <dgm:prSet/>
      <dgm:spPr/>
      <dgm:t>
        <a:bodyPr/>
        <a:lstStyle/>
        <a:p>
          <a:endParaRPr lang="en-US"/>
        </a:p>
      </dgm:t>
    </dgm:pt>
    <dgm:pt modelId="{05857875-BC1E-454A-B60B-68199207A48E}" type="sibTrans" cxnId="{7DE84081-C82B-4DBF-BD2A-34FB9CB31DB4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41BCF2B2-01A0-484D-A227-D07C0152D452}" type="pres">
      <dgm:prSet presAssocID="{379338AE-DC9F-4A52-B28E-1291486E4517}" presName="composite" presStyleCnt="0"/>
      <dgm:spPr/>
    </dgm:pt>
    <dgm:pt modelId="{0C8BDA2F-5127-4262-8E68-2BE45D20E5D3}" type="pres">
      <dgm:prSet presAssocID="{379338AE-DC9F-4A52-B28E-1291486E4517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D653B-49D3-4408-92E5-E8EA23C919E8}" type="pres">
      <dgm:prSet presAssocID="{379338AE-DC9F-4A52-B28E-1291486E4517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B97F3FAE-3AF0-4808-8C8A-4E9A2B41D65D}" type="presOf" srcId="{379338AE-DC9F-4A52-B28E-1291486E4517}" destId="{D70D653B-49D3-4408-92E5-E8EA23C919E8}" srcOrd="0" destOrd="0" presId="urn:diagrams.loki3.com/NumberedList"/>
    <dgm:cxn modelId="{1E4F1B7C-FB3D-48C4-96E1-55469EE72B83}" type="presOf" srcId="{1E073F9E-A952-410B-B079-D921482E3FA4}" destId="{0C8BDA2F-5127-4262-8E68-2BE45D20E5D3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7DE84081-C82B-4DBF-BD2A-34FB9CB31DB4}" srcId="{379338AE-DC9F-4A52-B28E-1291486E4517}" destId="{1E073F9E-A952-410B-B079-D921482E3FA4}" srcOrd="0" destOrd="0" parTransId="{D650692B-9DFA-4C62-905B-EED2C95C7358}" sibTransId="{05857875-BC1E-454A-B60B-68199207A48E}"/>
    <dgm:cxn modelId="{EE26D499-E3C7-4874-A873-C7C102CF342B}" type="presOf" srcId="{374B3CF0-3CBE-41CF-A774-9FD3C3CD3C85}" destId="{5012D0F9-E426-4C44-85B1-B5D15A7B4879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CED0B9D0-E2DC-4CB1-A2C1-36298657AC7B}" type="presOf" srcId="{6C03E07F-ECFB-4D2F-BA96-D23DA7C5AC73}" destId="{7D701CF5-2CC3-48B9-A656-E2968A10AA3B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6E39188D-614A-4B96-B935-DE4D7F7BBFDE}" srcId="{8C66E9B3-B12D-4C23-A273-982D7F969BBC}" destId="{379338AE-DC9F-4A52-B28E-1291486E4517}" srcOrd="2" destOrd="0" parTransId="{0C779D05-F57F-49F4-AB58-6E152072210E}" sibTransId="{032C08A4-BE1B-4162-BA48-5B1D5D8815BF}"/>
    <dgm:cxn modelId="{314C4E73-477B-4DFC-A12A-BEB22C372D5A}" type="presOf" srcId="{8C66E9B3-B12D-4C23-A273-982D7F969BBC}" destId="{BDFB8683-95A4-4BBF-9344-3A0D69314DBB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8EE88AF8-8F49-465A-8FAE-E546D8B59BB8}" type="presParOf" srcId="{BDFB8683-95A4-4BBF-9344-3A0D69314DBB}" destId="{340D62E9-71F0-4345-AA2C-58FA15EFF2EE}" srcOrd="3" destOrd="0" presId="urn:diagrams.loki3.com/NumberedList"/>
    <dgm:cxn modelId="{41E6AD03-1749-48C1-BC02-36928CABE1F9}" type="presParOf" srcId="{BDFB8683-95A4-4BBF-9344-3A0D69314DBB}" destId="{41BCF2B2-01A0-484D-A227-D07C0152D452}" srcOrd="4" destOrd="0" presId="urn:diagrams.loki3.com/NumberedList"/>
    <dgm:cxn modelId="{759F8297-5756-47A3-89A7-AC9CA0734200}" type="presParOf" srcId="{41BCF2B2-01A0-484D-A227-D07C0152D452}" destId="{0C8BDA2F-5127-4262-8E68-2BE45D20E5D3}" srcOrd="0" destOrd="0" presId="urn:diagrams.loki3.com/NumberedList"/>
    <dgm:cxn modelId="{603F48AB-312C-4DC5-A933-B8160868015E}" type="presParOf" srcId="{41BCF2B2-01A0-484D-A227-D07C0152D452}" destId="{D70D653B-49D3-4408-92E5-E8EA23C919E8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3935490" y="-2688405"/>
          <a:ext cx="1949220" cy="7401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42240" rIns="213360" bIns="14224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b="0" kern="1200" noProof="0" dirty="0" smtClean="0"/>
            <a:t>Quản lý an toàn thông tin</a:t>
          </a:r>
          <a:endParaRPr lang="vi-VN" sz="5600" b="0" kern="1200" noProof="0" dirty="0"/>
        </a:p>
      </dsp:txBody>
      <dsp:txXfrm rot="-5400000">
        <a:off x="1209601" y="132637"/>
        <a:ext cx="7305847" cy="1758914"/>
      </dsp:txXfrm>
    </dsp:sp>
    <dsp:sp modelId="{7D701CF5-2CC3-48B9-A656-E2968A10AA3B}">
      <dsp:nvSpPr>
        <dsp:cNvPr id="0" name=""/>
        <dsp:cNvSpPr/>
      </dsp:nvSpPr>
      <dsp:spPr>
        <a:xfrm>
          <a:off x="0" y="508095"/>
          <a:ext cx="1008000" cy="100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400" b="1" kern="1200" noProof="0" smtClean="0"/>
            <a:t>1</a:t>
          </a:r>
          <a:endParaRPr lang="vi-VN" sz="5400" b="1" kern="1200" noProof="0"/>
        </a:p>
      </dsp:txBody>
      <dsp:txXfrm>
        <a:off x="147618" y="655713"/>
        <a:ext cx="712764" cy="712764"/>
      </dsp:txXfrm>
    </dsp:sp>
    <dsp:sp modelId="{5012D0F9-E426-4C44-85B1-B5D15A7B4879}">
      <dsp:nvSpPr>
        <dsp:cNvPr id="0" name=""/>
        <dsp:cNvSpPr/>
      </dsp:nvSpPr>
      <dsp:spPr>
        <a:xfrm rot="5400000">
          <a:off x="4310339" y="-912434"/>
          <a:ext cx="1199520" cy="7401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42240" rIns="213360" bIns="14224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Giới thiệu ISO 27001</a:t>
          </a:r>
          <a:endParaRPr lang="vi-VN" sz="5600" kern="1200" noProof="0" dirty="0"/>
        </a:p>
      </dsp:txBody>
      <dsp:txXfrm rot="-5400000">
        <a:off x="1209599" y="2246862"/>
        <a:ext cx="7342444" cy="1082408"/>
      </dsp:txXfrm>
    </dsp:sp>
    <dsp:sp modelId="{52D715E9-012B-492D-85DB-CC49546E7451}">
      <dsp:nvSpPr>
        <dsp:cNvPr id="0" name=""/>
        <dsp:cNvSpPr/>
      </dsp:nvSpPr>
      <dsp:spPr>
        <a:xfrm>
          <a:off x="0" y="2284065"/>
          <a:ext cx="1008000" cy="100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400" kern="1200" noProof="0" dirty="0" smtClean="0"/>
            <a:t>2</a:t>
          </a:r>
          <a:endParaRPr lang="vi-VN" sz="5400" kern="1200" noProof="0" dirty="0"/>
        </a:p>
      </dsp:txBody>
      <dsp:txXfrm>
        <a:off x="147618" y="2431683"/>
        <a:ext cx="712764" cy="712764"/>
      </dsp:txXfrm>
    </dsp:sp>
    <dsp:sp modelId="{0C8BDA2F-5127-4262-8E68-2BE45D20E5D3}">
      <dsp:nvSpPr>
        <dsp:cNvPr id="0" name=""/>
        <dsp:cNvSpPr/>
      </dsp:nvSpPr>
      <dsp:spPr>
        <a:xfrm rot="5400000">
          <a:off x="3523154" y="1275870"/>
          <a:ext cx="2773890" cy="7401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42240" rIns="213360" bIns="14224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Quản lý an toàn thông tin theo ISO 27001</a:t>
          </a:r>
          <a:endParaRPr lang="vi-VN" sz="5600" kern="1200" noProof="0" dirty="0"/>
        </a:p>
      </dsp:txBody>
      <dsp:txXfrm rot="-5400000">
        <a:off x="1209599" y="3724835"/>
        <a:ext cx="7265590" cy="2503070"/>
      </dsp:txXfrm>
    </dsp:sp>
    <dsp:sp modelId="{D70D653B-49D3-4408-92E5-E8EA23C919E8}">
      <dsp:nvSpPr>
        <dsp:cNvPr id="0" name=""/>
        <dsp:cNvSpPr/>
      </dsp:nvSpPr>
      <dsp:spPr>
        <a:xfrm>
          <a:off x="0" y="4472370"/>
          <a:ext cx="1008000" cy="100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400" kern="1200" noProof="0" dirty="0" smtClean="0"/>
            <a:t>3</a:t>
          </a:r>
          <a:endParaRPr lang="vi-VN" sz="5400" kern="1200" noProof="0" dirty="0"/>
        </a:p>
      </dsp:txBody>
      <dsp:txXfrm>
        <a:off x="147618" y="4619988"/>
        <a:ext cx="712764" cy="7127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3935490" y="-2688405"/>
          <a:ext cx="1949220" cy="74010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42240" rIns="213360" bIns="14224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b="0" kern="1200" noProof="0" dirty="0" smtClean="0"/>
            <a:t>Quản lý an toàn thông tin</a:t>
          </a:r>
          <a:endParaRPr lang="vi-VN" sz="5600" b="0" kern="1200" noProof="0" dirty="0"/>
        </a:p>
      </dsp:txBody>
      <dsp:txXfrm rot="-5400000">
        <a:off x="1209601" y="132637"/>
        <a:ext cx="7305847" cy="1758914"/>
      </dsp:txXfrm>
    </dsp:sp>
    <dsp:sp modelId="{7D701CF5-2CC3-48B9-A656-E2968A10AA3B}">
      <dsp:nvSpPr>
        <dsp:cNvPr id="0" name=""/>
        <dsp:cNvSpPr/>
      </dsp:nvSpPr>
      <dsp:spPr>
        <a:xfrm>
          <a:off x="0" y="508095"/>
          <a:ext cx="1008000" cy="1008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400" b="1" kern="1200" noProof="0" smtClean="0"/>
            <a:t>1</a:t>
          </a:r>
          <a:endParaRPr lang="vi-VN" sz="5400" b="1" kern="1200" noProof="0"/>
        </a:p>
      </dsp:txBody>
      <dsp:txXfrm>
        <a:off x="147618" y="655713"/>
        <a:ext cx="712764" cy="712764"/>
      </dsp:txXfrm>
    </dsp:sp>
    <dsp:sp modelId="{5012D0F9-E426-4C44-85B1-B5D15A7B4879}">
      <dsp:nvSpPr>
        <dsp:cNvPr id="0" name=""/>
        <dsp:cNvSpPr/>
      </dsp:nvSpPr>
      <dsp:spPr>
        <a:xfrm rot="5400000">
          <a:off x="4310339" y="-912434"/>
          <a:ext cx="1199520" cy="7401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42240" rIns="213360" bIns="14224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Giới thiệu ISO 27001</a:t>
          </a:r>
          <a:endParaRPr lang="vi-VN" sz="5600" kern="1200" noProof="0" dirty="0"/>
        </a:p>
      </dsp:txBody>
      <dsp:txXfrm rot="-5400000">
        <a:off x="1209599" y="2246862"/>
        <a:ext cx="7342444" cy="1082408"/>
      </dsp:txXfrm>
    </dsp:sp>
    <dsp:sp modelId="{52D715E9-012B-492D-85DB-CC49546E7451}">
      <dsp:nvSpPr>
        <dsp:cNvPr id="0" name=""/>
        <dsp:cNvSpPr/>
      </dsp:nvSpPr>
      <dsp:spPr>
        <a:xfrm>
          <a:off x="0" y="2284065"/>
          <a:ext cx="1008000" cy="100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400" kern="1200" noProof="0" dirty="0" smtClean="0"/>
            <a:t>2</a:t>
          </a:r>
          <a:endParaRPr lang="vi-VN" sz="5400" kern="1200" noProof="0" dirty="0"/>
        </a:p>
      </dsp:txBody>
      <dsp:txXfrm>
        <a:off x="147618" y="2431683"/>
        <a:ext cx="712764" cy="712764"/>
      </dsp:txXfrm>
    </dsp:sp>
    <dsp:sp modelId="{0C8BDA2F-5127-4262-8E68-2BE45D20E5D3}">
      <dsp:nvSpPr>
        <dsp:cNvPr id="0" name=""/>
        <dsp:cNvSpPr/>
      </dsp:nvSpPr>
      <dsp:spPr>
        <a:xfrm rot="5400000">
          <a:off x="3523154" y="1275870"/>
          <a:ext cx="2773890" cy="7401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42240" rIns="213360" bIns="14224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Quản lý an toàn thông tin theo ISO 27001</a:t>
          </a:r>
          <a:endParaRPr lang="vi-VN" sz="5600" kern="1200" noProof="0" dirty="0"/>
        </a:p>
      </dsp:txBody>
      <dsp:txXfrm rot="-5400000">
        <a:off x="1209599" y="3724835"/>
        <a:ext cx="7265590" cy="2503070"/>
      </dsp:txXfrm>
    </dsp:sp>
    <dsp:sp modelId="{D70D653B-49D3-4408-92E5-E8EA23C919E8}">
      <dsp:nvSpPr>
        <dsp:cNvPr id="0" name=""/>
        <dsp:cNvSpPr/>
      </dsp:nvSpPr>
      <dsp:spPr>
        <a:xfrm>
          <a:off x="0" y="4472370"/>
          <a:ext cx="1008000" cy="100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400" kern="1200" noProof="0" dirty="0" smtClean="0"/>
            <a:t>3</a:t>
          </a:r>
          <a:endParaRPr lang="vi-VN" sz="5400" kern="1200" noProof="0" dirty="0"/>
        </a:p>
      </dsp:txBody>
      <dsp:txXfrm>
        <a:off x="147618" y="4619988"/>
        <a:ext cx="712764" cy="7127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7625F-7E07-4A4A-81E4-522224DDCC8B}">
      <dsp:nvSpPr>
        <dsp:cNvPr id="0" name=""/>
        <dsp:cNvSpPr/>
      </dsp:nvSpPr>
      <dsp:spPr>
        <a:xfrm>
          <a:off x="0" y="5062541"/>
          <a:ext cx="9144000" cy="11075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Công bố hợp chuẩn</a:t>
          </a:r>
          <a:endParaRPr lang="en-US" sz="2800" kern="1200"/>
        </a:p>
      </dsp:txBody>
      <dsp:txXfrm>
        <a:off x="0" y="5062541"/>
        <a:ext cx="9144000" cy="1107560"/>
      </dsp:txXfrm>
    </dsp:sp>
    <dsp:sp modelId="{E5745446-34C6-4184-8C24-15CC221EF58B}">
      <dsp:nvSpPr>
        <dsp:cNvPr id="0" name=""/>
        <dsp:cNvSpPr/>
      </dsp:nvSpPr>
      <dsp:spPr>
        <a:xfrm rot="10800000">
          <a:off x="0" y="3375727"/>
          <a:ext cx="9144000" cy="1703427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Thực hiện kiểm định hợp chuẩn bởi tổ chức có thẩm quyền</a:t>
          </a:r>
          <a:endParaRPr lang="en-US" sz="2800" kern="1200" dirty="0"/>
        </a:p>
      </dsp:txBody>
      <dsp:txXfrm rot="10800000">
        <a:off x="0" y="3375727"/>
        <a:ext cx="9144000" cy="1106836"/>
      </dsp:txXfrm>
    </dsp:sp>
    <dsp:sp modelId="{09D9D05C-9AA9-4D92-A66A-8E23C86CA2A6}">
      <dsp:nvSpPr>
        <dsp:cNvPr id="0" name=""/>
        <dsp:cNvSpPr/>
      </dsp:nvSpPr>
      <dsp:spPr>
        <a:xfrm rot="10800000">
          <a:off x="0" y="1688912"/>
          <a:ext cx="9144000" cy="1703427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Áp dụng các biện pháp tác động chuẩn để đạt các tiêu chí</a:t>
          </a:r>
          <a:endParaRPr lang="en-US" sz="2800" kern="1200" dirty="0"/>
        </a:p>
      </dsp:txBody>
      <dsp:txXfrm rot="10800000">
        <a:off x="0" y="1688912"/>
        <a:ext cx="9144000" cy="1106836"/>
      </dsp:txXfrm>
    </dsp:sp>
    <dsp:sp modelId="{CB87B1B5-B3EA-426B-9270-A907D4062FED}">
      <dsp:nvSpPr>
        <dsp:cNvPr id="0" name=""/>
        <dsp:cNvSpPr/>
      </dsp:nvSpPr>
      <dsp:spPr>
        <a:xfrm rot="10800000">
          <a:off x="0" y="2098"/>
          <a:ext cx="9144000" cy="1703427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Tìm hiểu các tiêu chí (các yêu cầu) của tiêu chuẩn</a:t>
          </a:r>
          <a:endParaRPr lang="en-US" sz="2800" kern="1200" dirty="0"/>
        </a:p>
      </dsp:txBody>
      <dsp:txXfrm rot="10800000">
        <a:off x="0" y="2098"/>
        <a:ext cx="9144000" cy="11068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DE12C-8809-467A-A328-28671B942E0F}">
      <dsp:nvSpPr>
        <dsp:cNvPr id="0" name=""/>
        <dsp:cNvSpPr/>
      </dsp:nvSpPr>
      <dsp:spPr>
        <a:xfrm>
          <a:off x="135299" y="1611"/>
          <a:ext cx="720000" cy="93826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460" tIns="124460" rIns="124460" bIns="12446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900" kern="1200" dirty="0" smtClean="0"/>
            <a:t>1</a:t>
          </a:r>
          <a:endParaRPr lang="en-US" sz="4900" kern="1200" dirty="0"/>
        </a:p>
      </dsp:txBody>
      <dsp:txXfrm>
        <a:off x="135299" y="1611"/>
        <a:ext cx="720000" cy="938268"/>
      </dsp:txXfrm>
    </dsp:sp>
    <dsp:sp modelId="{BD484E9C-1DC3-4FE8-8D54-259FF9C63C11}">
      <dsp:nvSpPr>
        <dsp:cNvPr id="0" name=""/>
        <dsp:cNvSpPr/>
      </dsp:nvSpPr>
      <dsp:spPr>
        <a:xfrm>
          <a:off x="135299" y="986793"/>
          <a:ext cx="720000" cy="9382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460" tIns="124460" rIns="124460" bIns="12446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900" kern="1200" dirty="0" smtClean="0"/>
            <a:t>2</a:t>
          </a:r>
          <a:endParaRPr lang="en-US" sz="4900" kern="1200" dirty="0"/>
        </a:p>
      </dsp:txBody>
      <dsp:txXfrm>
        <a:off x="135299" y="986793"/>
        <a:ext cx="720000" cy="938268"/>
      </dsp:txXfrm>
    </dsp:sp>
    <dsp:sp modelId="{5A1F9E64-1639-4027-9B6D-73F19F5ED411}">
      <dsp:nvSpPr>
        <dsp:cNvPr id="0" name=""/>
        <dsp:cNvSpPr/>
      </dsp:nvSpPr>
      <dsp:spPr>
        <a:xfrm>
          <a:off x="135299" y="1971974"/>
          <a:ext cx="720000" cy="9382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460" tIns="124460" rIns="124460" bIns="12446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900" kern="1200" dirty="0" smtClean="0"/>
            <a:t>3</a:t>
          </a:r>
          <a:endParaRPr lang="en-US" sz="4900" kern="1200" dirty="0"/>
        </a:p>
      </dsp:txBody>
      <dsp:txXfrm>
        <a:off x="135299" y="1971974"/>
        <a:ext cx="720000" cy="938268"/>
      </dsp:txXfrm>
    </dsp:sp>
    <dsp:sp modelId="{9FD0E3AE-2618-45CA-BD74-B52A469A4452}">
      <dsp:nvSpPr>
        <dsp:cNvPr id="0" name=""/>
        <dsp:cNvSpPr/>
      </dsp:nvSpPr>
      <dsp:spPr>
        <a:xfrm>
          <a:off x="135299" y="2957156"/>
          <a:ext cx="720000" cy="9382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460" tIns="124460" rIns="124460" bIns="12446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900" kern="1200" dirty="0" smtClean="0"/>
            <a:t>4</a:t>
          </a:r>
          <a:endParaRPr lang="en-US" sz="4900" kern="1200" dirty="0"/>
        </a:p>
      </dsp:txBody>
      <dsp:txXfrm>
        <a:off x="135299" y="2957156"/>
        <a:ext cx="720000" cy="938268"/>
      </dsp:txXfrm>
    </dsp:sp>
    <dsp:sp modelId="{D10AD28E-A351-43B0-AD2A-87D5CA64C9AA}">
      <dsp:nvSpPr>
        <dsp:cNvPr id="0" name=""/>
        <dsp:cNvSpPr/>
      </dsp:nvSpPr>
      <dsp:spPr>
        <a:xfrm>
          <a:off x="135299" y="3942338"/>
          <a:ext cx="720000" cy="9382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460" tIns="124460" rIns="124460" bIns="12446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5</a:t>
          </a:r>
          <a:endParaRPr lang="en-US" sz="4900" kern="1200" dirty="0"/>
        </a:p>
      </dsp:txBody>
      <dsp:txXfrm>
        <a:off x="135299" y="3942338"/>
        <a:ext cx="720000" cy="938268"/>
      </dsp:txXfrm>
    </dsp:sp>
    <dsp:sp modelId="{440DCF15-D00C-49F7-BB8E-A9AD1BF6F2FD}">
      <dsp:nvSpPr>
        <dsp:cNvPr id="0" name=""/>
        <dsp:cNvSpPr/>
      </dsp:nvSpPr>
      <dsp:spPr>
        <a:xfrm>
          <a:off x="135299" y="4927520"/>
          <a:ext cx="720000" cy="93826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460" tIns="124460" rIns="124460" bIns="12446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6</a:t>
          </a:r>
          <a:endParaRPr lang="en-US" sz="4900" kern="1200" dirty="0"/>
        </a:p>
      </dsp:txBody>
      <dsp:txXfrm>
        <a:off x="135299" y="4927520"/>
        <a:ext cx="720000" cy="9382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3935490" y="-2688405"/>
          <a:ext cx="1949220" cy="7401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42240" rIns="213360" bIns="14224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b="0" kern="1200" noProof="0" dirty="0" smtClean="0"/>
            <a:t>Quản lý an toàn thông tin</a:t>
          </a:r>
          <a:endParaRPr lang="vi-VN" sz="5600" b="0" kern="1200" noProof="0" dirty="0"/>
        </a:p>
      </dsp:txBody>
      <dsp:txXfrm rot="-5400000">
        <a:off x="1209601" y="132637"/>
        <a:ext cx="7305847" cy="1758914"/>
      </dsp:txXfrm>
    </dsp:sp>
    <dsp:sp modelId="{7D701CF5-2CC3-48B9-A656-E2968A10AA3B}">
      <dsp:nvSpPr>
        <dsp:cNvPr id="0" name=""/>
        <dsp:cNvSpPr/>
      </dsp:nvSpPr>
      <dsp:spPr>
        <a:xfrm>
          <a:off x="0" y="508095"/>
          <a:ext cx="1008000" cy="100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400" b="1" kern="1200" noProof="0" smtClean="0"/>
            <a:t>1</a:t>
          </a:r>
          <a:endParaRPr lang="vi-VN" sz="5400" b="1" kern="1200" noProof="0"/>
        </a:p>
      </dsp:txBody>
      <dsp:txXfrm>
        <a:off x="147618" y="655713"/>
        <a:ext cx="712764" cy="712764"/>
      </dsp:txXfrm>
    </dsp:sp>
    <dsp:sp modelId="{5012D0F9-E426-4C44-85B1-B5D15A7B4879}">
      <dsp:nvSpPr>
        <dsp:cNvPr id="0" name=""/>
        <dsp:cNvSpPr/>
      </dsp:nvSpPr>
      <dsp:spPr>
        <a:xfrm rot="5400000">
          <a:off x="4310339" y="-912434"/>
          <a:ext cx="1199520" cy="74010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42240" rIns="213360" bIns="14224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Giới thiệu ISO 27001</a:t>
          </a:r>
          <a:endParaRPr lang="vi-VN" sz="5600" kern="1200" noProof="0" dirty="0"/>
        </a:p>
      </dsp:txBody>
      <dsp:txXfrm rot="-5400000">
        <a:off x="1209599" y="2246862"/>
        <a:ext cx="7342444" cy="1082408"/>
      </dsp:txXfrm>
    </dsp:sp>
    <dsp:sp modelId="{52D715E9-012B-492D-85DB-CC49546E7451}">
      <dsp:nvSpPr>
        <dsp:cNvPr id="0" name=""/>
        <dsp:cNvSpPr/>
      </dsp:nvSpPr>
      <dsp:spPr>
        <a:xfrm>
          <a:off x="0" y="2284065"/>
          <a:ext cx="1008000" cy="1008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400" kern="1200" noProof="0" dirty="0" smtClean="0"/>
            <a:t>2</a:t>
          </a:r>
          <a:endParaRPr lang="vi-VN" sz="5400" kern="1200" noProof="0" dirty="0"/>
        </a:p>
      </dsp:txBody>
      <dsp:txXfrm>
        <a:off x="147618" y="2431683"/>
        <a:ext cx="712764" cy="712764"/>
      </dsp:txXfrm>
    </dsp:sp>
    <dsp:sp modelId="{0C8BDA2F-5127-4262-8E68-2BE45D20E5D3}">
      <dsp:nvSpPr>
        <dsp:cNvPr id="0" name=""/>
        <dsp:cNvSpPr/>
      </dsp:nvSpPr>
      <dsp:spPr>
        <a:xfrm rot="5400000">
          <a:off x="3523154" y="1275870"/>
          <a:ext cx="2773890" cy="7401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42240" rIns="213360" bIns="14224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Quản lý an toàn thông tin theo ISO 27001</a:t>
          </a:r>
          <a:endParaRPr lang="vi-VN" sz="5600" kern="1200" noProof="0" dirty="0"/>
        </a:p>
      </dsp:txBody>
      <dsp:txXfrm rot="-5400000">
        <a:off x="1209599" y="3724835"/>
        <a:ext cx="7265590" cy="2503070"/>
      </dsp:txXfrm>
    </dsp:sp>
    <dsp:sp modelId="{D70D653B-49D3-4408-92E5-E8EA23C919E8}">
      <dsp:nvSpPr>
        <dsp:cNvPr id="0" name=""/>
        <dsp:cNvSpPr/>
      </dsp:nvSpPr>
      <dsp:spPr>
        <a:xfrm>
          <a:off x="0" y="4472370"/>
          <a:ext cx="1008000" cy="100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400" kern="1200" noProof="0" dirty="0" smtClean="0"/>
            <a:t>3</a:t>
          </a:r>
          <a:endParaRPr lang="vi-VN" sz="5400" kern="1200" noProof="0" dirty="0"/>
        </a:p>
      </dsp:txBody>
      <dsp:txXfrm>
        <a:off x="147618" y="4619988"/>
        <a:ext cx="712764" cy="7127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955DB-A70E-4851-A28C-A511DBAE8437}">
      <dsp:nvSpPr>
        <dsp:cNvPr id="0" name=""/>
        <dsp:cNvSpPr/>
      </dsp:nvSpPr>
      <dsp:spPr>
        <a:xfrm>
          <a:off x="5500732" y="2738464"/>
          <a:ext cx="91440" cy="5101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01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13EAE7-49DA-42F7-A757-7FEE85EDD6AE}">
      <dsp:nvSpPr>
        <dsp:cNvPr id="0" name=""/>
        <dsp:cNvSpPr/>
      </dsp:nvSpPr>
      <dsp:spPr>
        <a:xfrm>
          <a:off x="4474554" y="1114539"/>
          <a:ext cx="1071897" cy="5101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635"/>
              </a:lnTo>
              <a:lnTo>
                <a:pt x="1071897" y="347635"/>
              </a:lnTo>
              <a:lnTo>
                <a:pt x="1071897" y="5101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7C4E5-C172-4BEE-AC13-E83408F41804}">
      <dsp:nvSpPr>
        <dsp:cNvPr id="0" name=""/>
        <dsp:cNvSpPr/>
      </dsp:nvSpPr>
      <dsp:spPr>
        <a:xfrm>
          <a:off x="3356937" y="4362388"/>
          <a:ext cx="91440" cy="5101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01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0637C4-BFD7-412D-9E9F-E58B027D886E}">
      <dsp:nvSpPr>
        <dsp:cNvPr id="0" name=""/>
        <dsp:cNvSpPr/>
      </dsp:nvSpPr>
      <dsp:spPr>
        <a:xfrm>
          <a:off x="3356937" y="2738464"/>
          <a:ext cx="91440" cy="5101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01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710AB-2671-40C5-B471-29ABF374C4CF}">
      <dsp:nvSpPr>
        <dsp:cNvPr id="0" name=""/>
        <dsp:cNvSpPr/>
      </dsp:nvSpPr>
      <dsp:spPr>
        <a:xfrm>
          <a:off x="3402657" y="1114539"/>
          <a:ext cx="1071897" cy="510125"/>
        </a:xfrm>
        <a:custGeom>
          <a:avLst/>
          <a:gdLst/>
          <a:ahLst/>
          <a:cxnLst/>
          <a:rect l="0" t="0" r="0" b="0"/>
          <a:pathLst>
            <a:path>
              <a:moveTo>
                <a:pt x="1071897" y="0"/>
              </a:moveTo>
              <a:lnTo>
                <a:pt x="1071897" y="347635"/>
              </a:lnTo>
              <a:lnTo>
                <a:pt x="0" y="347635"/>
              </a:lnTo>
              <a:lnTo>
                <a:pt x="0" y="5101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E2A563-A6CA-481F-A8DC-7C63534F44A6}">
      <dsp:nvSpPr>
        <dsp:cNvPr id="0" name=""/>
        <dsp:cNvSpPr/>
      </dsp:nvSpPr>
      <dsp:spPr>
        <a:xfrm>
          <a:off x="3597547" y="740"/>
          <a:ext cx="1754013" cy="11137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58899-129B-48BE-B7B9-A23F779B7A58}">
      <dsp:nvSpPr>
        <dsp:cNvPr id="0" name=""/>
        <dsp:cNvSpPr/>
      </dsp:nvSpPr>
      <dsp:spPr>
        <a:xfrm>
          <a:off x="3792438" y="185886"/>
          <a:ext cx="1754013" cy="11137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900" kern="1200" smtClean="0"/>
            <a:t>BS7799</a:t>
          </a:r>
          <a:endParaRPr lang="en-US" sz="2900" kern="1200"/>
        </a:p>
      </dsp:txBody>
      <dsp:txXfrm>
        <a:off x="3825060" y="218508"/>
        <a:ext cx="1688769" cy="1048554"/>
      </dsp:txXfrm>
    </dsp:sp>
    <dsp:sp modelId="{F005C344-90DD-42AE-A315-25BC32591D47}">
      <dsp:nvSpPr>
        <dsp:cNvPr id="0" name=""/>
        <dsp:cNvSpPr/>
      </dsp:nvSpPr>
      <dsp:spPr>
        <a:xfrm>
          <a:off x="2525650" y="1624665"/>
          <a:ext cx="1754013" cy="11137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BA642-7115-4CB4-8DB9-3C4956AE615B}">
      <dsp:nvSpPr>
        <dsp:cNvPr id="0" name=""/>
        <dsp:cNvSpPr/>
      </dsp:nvSpPr>
      <dsp:spPr>
        <a:xfrm>
          <a:off x="2720540" y="1809811"/>
          <a:ext cx="1754013" cy="11137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900" kern="1200" dirty="0" smtClean="0"/>
            <a:t>BS7799</a:t>
          </a:r>
          <a:endParaRPr lang="en-US" sz="2900" kern="1200" dirty="0"/>
        </a:p>
      </dsp:txBody>
      <dsp:txXfrm>
        <a:off x="2753162" y="1842433"/>
        <a:ext cx="1688769" cy="1048554"/>
      </dsp:txXfrm>
    </dsp:sp>
    <dsp:sp modelId="{67CD3608-404E-4F68-86BB-CF40ADC2D572}">
      <dsp:nvSpPr>
        <dsp:cNvPr id="0" name=""/>
        <dsp:cNvSpPr/>
      </dsp:nvSpPr>
      <dsp:spPr>
        <a:xfrm>
          <a:off x="2525650" y="3248589"/>
          <a:ext cx="1754013" cy="11137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9B9C94-3290-4882-A289-CEBC828497FD}">
      <dsp:nvSpPr>
        <dsp:cNvPr id="0" name=""/>
        <dsp:cNvSpPr/>
      </dsp:nvSpPr>
      <dsp:spPr>
        <a:xfrm>
          <a:off x="2720540" y="3433735"/>
          <a:ext cx="1754013" cy="11137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ISO 17799</a:t>
          </a:r>
          <a:endParaRPr lang="en-US" sz="2900" kern="1200" dirty="0"/>
        </a:p>
      </dsp:txBody>
      <dsp:txXfrm>
        <a:off x="2753162" y="3466357"/>
        <a:ext cx="1688769" cy="1048554"/>
      </dsp:txXfrm>
    </dsp:sp>
    <dsp:sp modelId="{38E6E763-1FFC-4C07-A702-B770CF8665AF}">
      <dsp:nvSpPr>
        <dsp:cNvPr id="0" name=""/>
        <dsp:cNvSpPr/>
      </dsp:nvSpPr>
      <dsp:spPr>
        <a:xfrm>
          <a:off x="2525650" y="4872514"/>
          <a:ext cx="1754013" cy="11137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A4D3D-39A7-4D28-A841-3F04EAF65700}">
      <dsp:nvSpPr>
        <dsp:cNvPr id="0" name=""/>
        <dsp:cNvSpPr/>
      </dsp:nvSpPr>
      <dsp:spPr>
        <a:xfrm>
          <a:off x="2720540" y="5057660"/>
          <a:ext cx="1754013" cy="11137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900" kern="1200" dirty="0" smtClean="0"/>
            <a:t>ISO 27002</a:t>
          </a:r>
          <a:endParaRPr lang="en-US" sz="2900" kern="1200" dirty="0"/>
        </a:p>
      </dsp:txBody>
      <dsp:txXfrm>
        <a:off x="2753162" y="5090282"/>
        <a:ext cx="1688769" cy="1048554"/>
      </dsp:txXfrm>
    </dsp:sp>
    <dsp:sp modelId="{C9E9BF8F-7753-4159-B439-67A3763191F4}">
      <dsp:nvSpPr>
        <dsp:cNvPr id="0" name=""/>
        <dsp:cNvSpPr/>
      </dsp:nvSpPr>
      <dsp:spPr>
        <a:xfrm>
          <a:off x="4669445" y="1624665"/>
          <a:ext cx="1754013" cy="11137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824C9-4EB0-4660-83D5-68CC4E8A5ED7}">
      <dsp:nvSpPr>
        <dsp:cNvPr id="0" name=""/>
        <dsp:cNvSpPr/>
      </dsp:nvSpPr>
      <dsp:spPr>
        <a:xfrm>
          <a:off x="4864335" y="1809811"/>
          <a:ext cx="1754013" cy="11137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900" kern="1200" smtClean="0"/>
            <a:t>BS7799-2</a:t>
          </a:r>
          <a:endParaRPr lang="en-US" sz="2900" kern="1200"/>
        </a:p>
      </dsp:txBody>
      <dsp:txXfrm>
        <a:off x="4896957" y="1842433"/>
        <a:ext cx="1688769" cy="1048554"/>
      </dsp:txXfrm>
    </dsp:sp>
    <dsp:sp modelId="{4A45A5E8-5206-4E35-9F0A-CA35C1AC8F7F}">
      <dsp:nvSpPr>
        <dsp:cNvPr id="0" name=""/>
        <dsp:cNvSpPr/>
      </dsp:nvSpPr>
      <dsp:spPr>
        <a:xfrm>
          <a:off x="4669445" y="3248589"/>
          <a:ext cx="1754013" cy="11137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E20DA-6AFF-4B7D-9F76-FC4BE772E3E5}">
      <dsp:nvSpPr>
        <dsp:cNvPr id="0" name=""/>
        <dsp:cNvSpPr/>
      </dsp:nvSpPr>
      <dsp:spPr>
        <a:xfrm>
          <a:off x="4864335" y="3433735"/>
          <a:ext cx="1754013" cy="11137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900" kern="1200" smtClean="0"/>
            <a:t>ISO 27001</a:t>
          </a:r>
          <a:endParaRPr lang="en-US" sz="2900" kern="1200"/>
        </a:p>
      </dsp:txBody>
      <dsp:txXfrm>
        <a:off x="4896957" y="3466357"/>
        <a:ext cx="1688769" cy="10485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3935490" y="-2688405"/>
          <a:ext cx="1949220" cy="7401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42240" rIns="213360" bIns="14224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b="0" kern="1200" noProof="0" dirty="0" smtClean="0"/>
            <a:t>Quản lý an toàn thông tin</a:t>
          </a:r>
          <a:endParaRPr lang="vi-VN" sz="5600" b="0" kern="1200" noProof="0" dirty="0"/>
        </a:p>
      </dsp:txBody>
      <dsp:txXfrm rot="-5400000">
        <a:off x="1209601" y="132637"/>
        <a:ext cx="7305847" cy="1758914"/>
      </dsp:txXfrm>
    </dsp:sp>
    <dsp:sp modelId="{7D701CF5-2CC3-48B9-A656-E2968A10AA3B}">
      <dsp:nvSpPr>
        <dsp:cNvPr id="0" name=""/>
        <dsp:cNvSpPr/>
      </dsp:nvSpPr>
      <dsp:spPr>
        <a:xfrm>
          <a:off x="0" y="508095"/>
          <a:ext cx="1008000" cy="100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400" b="1" kern="1200" noProof="0" smtClean="0"/>
            <a:t>1</a:t>
          </a:r>
          <a:endParaRPr lang="vi-VN" sz="5400" b="1" kern="1200" noProof="0"/>
        </a:p>
      </dsp:txBody>
      <dsp:txXfrm>
        <a:off x="147618" y="655713"/>
        <a:ext cx="712764" cy="712764"/>
      </dsp:txXfrm>
    </dsp:sp>
    <dsp:sp modelId="{5012D0F9-E426-4C44-85B1-B5D15A7B4879}">
      <dsp:nvSpPr>
        <dsp:cNvPr id="0" name=""/>
        <dsp:cNvSpPr/>
      </dsp:nvSpPr>
      <dsp:spPr>
        <a:xfrm rot="5400000">
          <a:off x="4310339" y="-912434"/>
          <a:ext cx="1199520" cy="7401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42240" rIns="213360" bIns="14224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Giới thiệu ISO 27001</a:t>
          </a:r>
          <a:endParaRPr lang="vi-VN" sz="5600" kern="1200" noProof="0" dirty="0"/>
        </a:p>
      </dsp:txBody>
      <dsp:txXfrm rot="-5400000">
        <a:off x="1209599" y="2246862"/>
        <a:ext cx="7342444" cy="1082408"/>
      </dsp:txXfrm>
    </dsp:sp>
    <dsp:sp modelId="{52D715E9-012B-492D-85DB-CC49546E7451}">
      <dsp:nvSpPr>
        <dsp:cNvPr id="0" name=""/>
        <dsp:cNvSpPr/>
      </dsp:nvSpPr>
      <dsp:spPr>
        <a:xfrm>
          <a:off x="0" y="2284065"/>
          <a:ext cx="1008000" cy="100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400" kern="1200" noProof="0" dirty="0" smtClean="0"/>
            <a:t>2</a:t>
          </a:r>
          <a:endParaRPr lang="vi-VN" sz="5400" kern="1200" noProof="0" dirty="0"/>
        </a:p>
      </dsp:txBody>
      <dsp:txXfrm>
        <a:off x="147618" y="2431683"/>
        <a:ext cx="712764" cy="712764"/>
      </dsp:txXfrm>
    </dsp:sp>
    <dsp:sp modelId="{0C8BDA2F-5127-4262-8E68-2BE45D20E5D3}">
      <dsp:nvSpPr>
        <dsp:cNvPr id="0" name=""/>
        <dsp:cNvSpPr/>
      </dsp:nvSpPr>
      <dsp:spPr>
        <a:xfrm rot="5400000">
          <a:off x="3523154" y="1275870"/>
          <a:ext cx="2773890" cy="74010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42240" rIns="213360" bIns="14224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Quản lý an toàn thông tin theo ISO 27001</a:t>
          </a:r>
          <a:endParaRPr lang="vi-VN" sz="5600" kern="1200" noProof="0" dirty="0"/>
        </a:p>
      </dsp:txBody>
      <dsp:txXfrm rot="-5400000">
        <a:off x="1209599" y="3724835"/>
        <a:ext cx="7265590" cy="2503070"/>
      </dsp:txXfrm>
    </dsp:sp>
    <dsp:sp modelId="{D70D653B-49D3-4408-92E5-E8EA23C919E8}">
      <dsp:nvSpPr>
        <dsp:cNvPr id="0" name=""/>
        <dsp:cNvSpPr/>
      </dsp:nvSpPr>
      <dsp:spPr>
        <a:xfrm>
          <a:off x="0" y="4472370"/>
          <a:ext cx="1008000" cy="1008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400" kern="1200" noProof="0" dirty="0" smtClean="0"/>
            <a:t>3</a:t>
          </a:r>
          <a:endParaRPr lang="vi-VN" sz="5400" kern="1200" noProof="0" dirty="0"/>
        </a:p>
      </dsp:txBody>
      <dsp:txXfrm>
        <a:off x="147618" y="4619988"/>
        <a:ext cx="712764" cy="712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9EAC2-54E7-48A0-90A2-D840D132A8F4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1A0DB-1EAA-4C53-B789-915FAA4AD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620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1965-FCAA-4097-8FD4-122EC1DCA7FF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F8C0C-5812-497D-B352-B5908CC2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179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721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lục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soát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040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7913" y="1152525"/>
            <a:ext cx="5237162" cy="3927475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1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489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7913" y="1152525"/>
            <a:ext cx="5237162" cy="3927475"/>
          </a:xfrm>
          <a:ln/>
        </p:spPr>
      </p:sp>
    </p:spTree>
    <p:extLst>
      <p:ext uri="{BB962C8B-B14F-4D97-AF65-F5344CB8AC3E}">
        <p14:creationId xmlns:p14="http://schemas.microsoft.com/office/powerpoint/2010/main" val="1724106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039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216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soát</a:t>
            </a:r>
            <a:endParaRPr lang="en-US" baseline="0" dirty="0" smtClean="0"/>
          </a:p>
          <a:p>
            <a:r>
              <a:rPr lang="en-US" baseline="0" dirty="0" smtClean="0"/>
              <a:t>3.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881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Đo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()</a:t>
            </a:r>
          </a:p>
          <a:p>
            <a:r>
              <a:rPr lang="en-US" baseline="0" dirty="0" smtClean="0"/>
              <a:t>5.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rủi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</a:t>
            </a:r>
          </a:p>
          <a:p>
            <a:r>
              <a:rPr lang="en-US" baseline="0" dirty="0" smtClean="0"/>
              <a:t>8.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soát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</a:t>
            </a:r>
          </a:p>
          <a:p>
            <a:r>
              <a:rPr lang="en-US" baseline="0" dirty="0" smtClean="0"/>
              <a:t>31. 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314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thủ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endParaRPr lang="en-US" baseline="0" dirty="0" smtClean="0"/>
          </a:p>
          <a:p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ATTT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928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chính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96753"/>
            <a:ext cx="7772400" cy="2376264"/>
          </a:xfrm>
        </p:spPr>
        <p:txBody>
          <a:bodyPr anchor="b">
            <a:normAutofit/>
          </a:bodyPr>
          <a:lstStyle>
            <a:lvl1pPr>
              <a:defRPr sz="40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r>
              <a:rPr lang="vi-VN" dirty="0" smtClean="0"/>
              <a:t>. What should be If the title is too long?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776864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556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372558" y="6553200"/>
            <a:ext cx="3695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http://www.corydoiron.com/wp-content/uploads/2012/11/Thank-You-Kids-.jpg</a:t>
            </a:r>
            <a:endParaRPr lang="vi-VN" sz="800" dirty="0"/>
          </a:p>
        </p:txBody>
      </p:sp>
      <p:pic>
        <p:nvPicPr>
          <p:cNvPr id="3074" name="Picture 2" descr="http://www.corydoiron.com/wp-content/uploads/2012/11/Thank-You-Kids-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1999"/>
            <a:ext cx="7772400" cy="521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105400" y="6553200"/>
            <a:ext cx="39725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http://www.marketingyourpurpose.com/wp-content/uploads/2014/04/Thank-You.jpg</a:t>
            </a:r>
            <a:endParaRPr lang="vi-VN" sz="800" dirty="0"/>
          </a:p>
        </p:txBody>
      </p:sp>
      <p:pic>
        <p:nvPicPr>
          <p:cNvPr id="1028" name="Picture 4" descr="http://www.marketingyourpurpose.com/wp-content/uploads/2014/04/Thank-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634068" cy="572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462600" y="6553200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http://f.tqn.com/y/jobsearch/1/W/J/7/1/185275200.jpg</a:t>
            </a:r>
            <a:endParaRPr lang="vi-VN" sz="800" dirty="0"/>
          </a:p>
        </p:txBody>
      </p:sp>
      <p:pic>
        <p:nvPicPr>
          <p:cNvPr id="2050" name="Picture 2" descr="http://f.tqn.com/y/jobsearch/1/W/J/7/1/1852752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76468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0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28600"/>
            <a:ext cx="8610600" cy="6400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143000"/>
            <a:ext cx="8610600" cy="5334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28600" y="274638"/>
            <a:ext cx="8610600" cy="792162"/>
          </a:xfrm>
        </p:spPr>
        <p:txBody>
          <a:bodyPr/>
          <a:lstStyle>
            <a:lvl1pPr>
              <a:defRPr b="1" baseline="0">
                <a:solidFill>
                  <a:srgbClr val="FF0000"/>
                </a:solidFill>
                <a:latin typeface="Calibri" pitchFamily="34" charset="0"/>
              </a:defRPr>
            </a:lvl1pPr>
          </a:lstStyle>
          <a:p>
            <a:r>
              <a:rPr lang="vi-VN" dirty="0" smtClean="0"/>
              <a:t>Tiêu đề của mục lục phụ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0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2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676400"/>
            <a:ext cx="8382000" cy="685800"/>
          </a:xfrm>
        </p:spPr>
        <p:txBody>
          <a:bodyPr>
            <a:noAutofit/>
          </a:bodyPr>
          <a:lstStyle>
            <a:lvl1pPr marL="0" indent="0">
              <a:buNone/>
              <a:defRPr sz="4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438400"/>
            <a:ext cx="8382000" cy="31242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0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476672"/>
            <a:ext cx="9144000" cy="6381328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504056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>
              <a:defRPr sz="3200" b="1" baseline="0">
                <a:solidFill>
                  <a:srgbClr val="FFFF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24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PP bg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PH" sz="3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8282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PP bg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lang="en-PH" sz="2800" dirty="0">
                <a:solidFill>
                  <a:schemeClr val="bg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2147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+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3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0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ỉ có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ấn m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6882184"/>
          </a:xfrm>
          <a:noFill/>
        </p:spPr>
        <p:txBody>
          <a:bodyPr>
            <a:noAutofit/>
          </a:bodyPr>
          <a:lstStyle>
            <a:lvl1pPr>
              <a:defRPr sz="6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7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rincetonacademy.in/wp-content/uploads/2012/03/QNA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33400"/>
            <a:ext cx="60579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reviews.123rf.com/images/donskarpo/donskarpo1211/donskarpo121100051/16217385-questions-and-answers-red-white-black-dice-isolated-on-white-background-Stock-Phot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399"/>
            <a:ext cx="69913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6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3.bp.blogspot.com/_vtyKKLw61_o/TTf-XH2pTWI/AAAAAAAAAPE/u54vJMaZa-s/s1600/question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6200"/>
            <a:ext cx="2997200" cy="62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aridad.com/wp-content/uploads/2015/11/thank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1050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5791200" y="6553200"/>
            <a:ext cx="3199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http://www.caridad.com/wp-content/uploads/2015/11/thankyou.jpg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7161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emoticonswallpapers.com/images/thank-you/thank-you-glitter-pictures-0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239000" cy="48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09903" y="6553200"/>
            <a:ext cx="4257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http://www.emoticonswallpapers.com/images/thank-you/thank-you-glitter-pictures-010.jpg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41550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Luật pháp An toàn thông tin - Bài 3: Quyền sở hữu trí tuệ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BD7C-E074-4D4A-84C3-500EE5B9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6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50" r:id="rId13"/>
    <p:sldLayoutId id="2147483659" r:id="rId14"/>
    <p:sldLayoutId id="2147483653" r:id="rId15"/>
    <p:sldLayoutId id="2147483666" r:id="rId16"/>
    <p:sldLayoutId id="2147483667" r:id="rId17"/>
    <p:sldLayoutId id="2147483668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vi-VN" dirty="0" smtClean="0"/>
              <a:t>CƠ SỞ AN TOÀN THÔNG TIN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tabLst>
                <a:tab pos="1881188" algn="l"/>
              </a:tabLst>
            </a:pPr>
            <a:r>
              <a:rPr lang="vi-VN" dirty="0" smtClean="0"/>
              <a:t>Bài 11. </a:t>
            </a:r>
            <a:r>
              <a:rPr lang="vi-VN" smtClean="0"/>
              <a:t>Quản lý an toàn thông tin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37139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32848963"/>
              </p:ext>
            </p:extLst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Áp dụng tiêu chuẩn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47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53578045"/>
              </p:ext>
            </p:extLst>
          </p:nvPr>
        </p:nvGraphicFramePr>
        <p:xfrm>
          <a:off x="0" y="838200"/>
          <a:ext cx="9906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Lợi ích của việc tuân thủ chuẩn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295400" y="856129"/>
            <a:ext cx="7543800" cy="2953871"/>
          </a:xfrm>
          <a:prstGeom prst="wedgeRoundRectCallout">
            <a:avLst>
              <a:gd name="adj1" fmla="val -55101"/>
              <a:gd name="adj2" fmla="val -41559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vi-VN" sz="3600" b="1" u="sng" dirty="0"/>
              <a:t>Cấp độ tổ </a:t>
            </a:r>
            <a:r>
              <a:rPr lang="vi-VN" sz="3600" b="1" u="sng" dirty="0" smtClean="0"/>
              <a:t>chức</a:t>
            </a:r>
            <a:r>
              <a:rPr lang="vi-VN" sz="3600" dirty="0" smtClean="0"/>
              <a:t>: Chứng </a:t>
            </a:r>
            <a:r>
              <a:rPr lang="vi-VN" sz="3600" dirty="0"/>
              <a:t>chỉ như là một cam kết </a:t>
            </a:r>
            <a:r>
              <a:rPr lang="vi-VN" sz="3600" dirty="0" smtClean="0"/>
              <a:t>về</a:t>
            </a:r>
            <a:r>
              <a:rPr lang="en-US" sz="3600" dirty="0" smtClean="0"/>
              <a:t> </a:t>
            </a:r>
            <a:r>
              <a:rPr lang="vi-VN" sz="3600" dirty="0" smtClean="0"/>
              <a:t>nỗ </a:t>
            </a:r>
            <a:r>
              <a:rPr lang="vi-VN" sz="3600" dirty="0"/>
              <a:t>lực đảm bảo an toàn của tổ chức </a:t>
            </a:r>
            <a:r>
              <a:rPr lang="vi-VN" sz="3600" dirty="0" smtClean="0"/>
              <a:t>và </a:t>
            </a:r>
            <a:r>
              <a:rPr lang="vi-VN" sz="3600" dirty="0"/>
              <a:t>chứng minh sự chuẩn hóa của chính những người quản trị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1295400" y="1266722"/>
            <a:ext cx="7543800" cy="2317408"/>
          </a:xfrm>
          <a:prstGeom prst="wedgeRoundRectCallout">
            <a:avLst>
              <a:gd name="adj1" fmla="val -55909"/>
              <a:gd name="adj2" fmla="val -2179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vi-VN" sz="3600" b="1" u="sng" dirty="0"/>
              <a:t>Cấp độ pháp luật</a:t>
            </a:r>
            <a:r>
              <a:rPr lang="vi-VN" sz="3600" dirty="0" smtClean="0"/>
              <a:t>: chứng tỏ tổ </a:t>
            </a:r>
            <a:r>
              <a:rPr lang="vi-VN" sz="3600" dirty="0"/>
              <a:t>chức đã tuân </a:t>
            </a:r>
            <a:r>
              <a:rPr lang="vi-VN" sz="3600" dirty="0" smtClean="0"/>
              <a:t>thủ luật pháp và quy định khác</a:t>
            </a:r>
            <a:endParaRPr lang="vi-VN" sz="36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1274100" y="1823957"/>
            <a:ext cx="7543800" cy="2477530"/>
          </a:xfrm>
          <a:prstGeom prst="wedgeRoundRectCallout">
            <a:avLst>
              <a:gd name="adj1" fmla="val -56147"/>
              <a:gd name="adj2" fmla="val -5939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vi-VN" sz="3600" b="1" u="sng" dirty="0"/>
              <a:t>Cấp độ điều </a:t>
            </a:r>
            <a:r>
              <a:rPr lang="vi-VN" sz="3600" b="1" u="sng" dirty="0" smtClean="0"/>
              <a:t>hành</a:t>
            </a:r>
            <a:r>
              <a:rPr lang="vi-VN" sz="3600" dirty="0" smtClean="0"/>
              <a:t>: Mang </a:t>
            </a:r>
            <a:r>
              <a:rPr lang="vi-VN" sz="3600" dirty="0"/>
              <a:t>lại </a:t>
            </a:r>
            <a:r>
              <a:rPr lang="vi-VN" sz="3600" dirty="0" smtClean="0"/>
              <a:t>hiểu </a:t>
            </a:r>
            <a:r>
              <a:rPr lang="vi-VN" sz="3600" dirty="0"/>
              <a:t>biết tốt hơn về </a:t>
            </a:r>
            <a:r>
              <a:rPr lang="vi-VN" sz="3600" dirty="0" smtClean="0"/>
              <a:t>hệ </a:t>
            </a:r>
            <a:r>
              <a:rPr lang="vi-VN" sz="3600" dirty="0"/>
              <a:t>thống thông tin, điểm yếu của chúng và làm thế nào để bảo vệ </a:t>
            </a:r>
            <a:r>
              <a:rPr lang="vi-VN" sz="3600" dirty="0" smtClean="0"/>
              <a:t>chúng</a:t>
            </a:r>
            <a:endParaRPr lang="vi-VN" sz="36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1274100" y="2541314"/>
            <a:ext cx="7543800" cy="3016741"/>
          </a:xfrm>
          <a:prstGeom prst="wedgeRoundRectCallout">
            <a:avLst>
              <a:gd name="adj1" fmla="val -55878"/>
              <a:gd name="adj2" fmla="val 2531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vi-VN" sz="3600" b="1" u="sng" dirty="0"/>
              <a:t>Cấp độ thương </a:t>
            </a:r>
            <a:r>
              <a:rPr lang="vi-VN" sz="3600" b="1" u="sng" dirty="0" smtClean="0"/>
              <a:t>mại</a:t>
            </a:r>
            <a:r>
              <a:rPr lang="vi-VN" sz="3600" dirty="0" smtClean="0"/>
              <a:t>: Các </a:t>
            </a:r>
            <a:r>
              <a:rPr lang="vi-VN" sz="3600" dirty="0"/>
              <a:t>thành viên, cổ đông và khách hàng tin tưởng khi thấy khả năng và sự chuyên nghiệp của tổ chức trong việc bảo vệ thông </a:t>
            </a:r>
            <a:r>
              <a:rPr lang="vi-VN" sz="3600" dirty="0" smtClean="0"/>
              <a:t>tin</a:t>
            </a:r>
            <a:endParaRPr lang="vi-VN" sz="36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260330" y="3429000"/>
            <a:ext cx="7543800" cy="2316825"/>
          </a:xfrm>
          <a:prstGeom prst="wedgeRoundRectCallout">
            <a:avLst>
              <a:gd name="adj1" fmla="val -54801"/>
              <a:gd name="adj2" fmla="val 23630"/>
              <a:gd name="adj3" fmla="val 166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vi-VN" sz="3600" b="1" u="sng" dirty="0"/>
              <a:t>Cấp độ tài </a:t>
            </a:r>
            <a:r>
              <a:rPr lang="vi-VN" sz="3600" b="1" u="sng" dirty="0" smtClean="0"/>
              <a:t>chính</a:t>
            </a:r>
            <a:r>
              <a:rPr lang="vi-VN" sz="3600" dirty="0" smtClean="0"/>
              <a:t>: Tiết </a:t>
            </a:r>
            <a:r>
              <a:rPr lang="vi-VN" sz="3600" dirty="0"/>
              <a:t>kiệm chi phí khắc phục các </a:t>
            </a:r>
            <a:r>
              <a:rPr lang="vi-VN" sz="3600" dirty="0" smtClean="0"/>
              <a:t>lỗ</a:t>
            </a:r>
            <a:r>
              <a:rPr lang="en-US" sz="3600" dirty="0" smtClean="0"/>
              <a:t> </a:t>
            </a:r>
            <a:r>
              <a:rPr lang="en-US" sz="3600" dirty="0" err="1" smtClean="0"/>
              <a:t>hổng</a:t>
            </a:r>
            <a:r>
              <a:rPr lang="vi-VN" sz="3600" dirty="0" smtClean="0"/>
              <a:t> </a:t>
            </a:r>
            <a:r>
              <a:rPr lang="vi-VN" sz="3600" dirty="0" smtClean="0"/>
              <a:t>và </a:t>
            </a:r>
            <a:r>
              <a:rPr lang="vi-VN" sz="3600" dirty="0"/>
              <a:t>có khả năng giảm chi phí bảo </a:t>
            </a:r>
            <a:r>
              <a:rPr lang="vi-VN" sz="3600" dirty="0" smtClean="0"/>
              <a:t>hiểm</a:t>
            </a:r>
            <a:endParaRPr lang="vi-VN" sz="36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1295400" y="3733800"/>
            <a:ext cx="7543800" cy="3016741"/>
          </a:xfrm>
          <a:prstGeom prst="wedgeRoundRectCallout">
            <a:avLst>
              <a:gd name="adj1" fmla="val -56686"/>
              <a:gd name="adj2" fmla="val 29474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vi-VN" sz="3600" b="1" u="sng" dirty="0"/>
              <a:t>Cấp độ con </a:t>
            </a:r>
            <a:r>
              <a:rPr lang="vi-VN" sz="3600" b="1" u="sng" dirty="0" smtClean="0"/>
              <a:t>người</a:t>
            </a:r>
            <a:r>
              <a:rPr lang="vi-VN" sz="3600" dirty="0" smtClean="0"/>
              <a:t>: Cải </a:t>
            </a:r>
            <a:r>
              <a:rPr lang="vi-VN" sz="3600" dirty="0"/>
              <a:t>thiện nhận thức của nhân viên về các vấn đề an </a:t>
            </a:r>
            <a:r>
              <a:rPr lang="vi-VN" sz="3600" dirty="0" smtClean="0"/>
              <a:t>toàn thông tin </a:t>
            </a:r>
            <a:r>
              <a:rPr lang="vi-VN" sz="3600" dirty="0"/>
              <a:t>và trách nhiệm của họ trong tổ chức</a:t>
            </a:r>
          </a:p>
        </p:txBody>
      </p:sp>
    </p:spTree>
    <p:extLst>
      <p:ext uri="{BB962C8B-B14F-4D97-AF65-F5344CB8AC3E}">
        <p14:creationId xmlns:p14="http://schemas.microsoft.com/office/powerpoint/2010/main" val="399551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691499633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118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Lịch sử ISO 27001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13</a:t>
            </a:fld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27992" y="2697479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dirty="0" smtClean="0"/>
              <a:t>1995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6934200" y="2697479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dirty="0" smtClean="0"/>
              <a:t>1999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6929120" y="4169166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dirty="0" smtClean="0"/>
              <a:t>2005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727992" y="4169166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dirty="0" smtClean="0"/>
              <a:t>2000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838200"/>
            <a:ext cx="2056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dirty="0" smtClean="0"/>
              <a:t>Bristish </a:t>
            </a:r>
            <a:br>
              <a:rPr lang="vi-VN" sz="3600" dirty="0" smtClean="0"/>
            </a:br>
            <a:r>
              <a:rPr lang="vi-VN" sz="3600" dirty="0" smtClean="0"/>
              <a:t>Standard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727992" y="5899725"/>
            <a:ext cx="1188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dirty="0" smtClean="0"/>
              <a:t>200</a:t>
            </a:r>
            <a:r>
              <a:rPr lang="en-US" sz="3600" dirty="0" smtClean="0"/>
              <a:t>7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0275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4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4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4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vi-VN" dirty="0" smtClean="0"/>
              <a:t>Đến nay, “27001” đại diện cho một bộ tiêu chuẩn 2700x</a:t>
            </a:r>
          </a:p>
          <a:p>
            <a:r>
              <a:rPr lang="vi-VN" dirty="0" smtClean="0"/>
              <a:t>ISO 27001 là một trong các tiêu chuẩn</a:t>
            </a:r>
          </a:p>
          <a:p>
            <a:r>
              <a:rPr lang="vi-VN" dirty="0" smtClean="0"/>
              <a:t>ISO 27001 là mục tiêu</a:t>
            </a:r>
          </a:p>
          <a:p>
            <a:r>
              <a:rPr lang="vi-VN" dirty="0" smtClean="0"/>
              <a:t>Các tiêu chuẩn khác giúp đạt được mục tiêu</a:t>
            </a:r>
          </a:p>
          <a:p>
            <a:r>
              <a:rPr lang="vi-VN" dirty="0" smtClean="0"/>
              <a:t>Hai nhóm tiêu chuẩn: tiêu chuẩn áp dụng, tiêu chuẩn kiểm chuẩn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Giới thiệu chung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14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ISO/IEC </a:t>
            </a:r>
            <a:r>
              <a:rPr lang="en-US" dirty="0"/>
              <a:t>27000 – ISMS Overview and Vocabulary;</a:t>
            </a:r>
          </a:p>
          <a:p>
            <a:r>
              <a:rPr lang="en-US" dirty="0" smtClean="0"/>
              <a:t>ISO/IEC </a:t>
            </a:r>
            <a:r>
              <a:rPr lang="en-US" dirty="0"/>
              <a:t>27001 – ISMS Requirements</a:t>
            </a:r>
          </a:p>
          <a:p>
            <a:r>
              <a:rPr lang="en-US" dirty="0" smtClean="0"/>
              <a:t>ISO/IEC </a:t>
            </a:r>
            <a:r>
              <a:rPr lang="en-US" dirty="0"/>
              <a:t>27002 – Code of Practice for Information Security Management</a:t>
            </a:r>
          </a:p>
          <a:p>
            <a:r>
              <a:rPr lang="en-US" dirty="0" smtClean="0"/>
              <a:t>ISO/IEC </a:t>
            </a:r>
            <a:r>
              <a:rPr lang="en-US" dirty="0"/>
              <a:t>27003 – ISMS Implementation Guidance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Tiêu chuẩn áp dụng (1/2)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44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dirty="0"/>
              <a:t>ISO/IEC 27004 – Information Security Management Measurement &amp; Metrics;</a:t>
            </a:r>
          </a:p>
          <a:p>
            <a:r>
              <a:rPr lang="en-US" dirty="0"/>
              <a:t>ISO/IEC 27005 – Information Security Risk Management;</a:t>
            </a:r>
          </a:p>
          <a:p>
            <a:r>
              <a:rPr lang="en-US" dirty="0"/>
              <a:t>ISO/IEC TR 27008 – Guidelines for Auditors on Information Security Controls;</a:t>
            </a:r>
          </a:p>
          <a:p>
            <a:r>
              <a:rPr lang="en-US" dirty="0"/>
              <a:t>ISO/IEC 27031 – </a:t>
            </a:r>
            <a:r>
              <a:rPr lang="vi-VN" dirty="0" smtClean="0"/>
              <a:t>Information and Telecomunication Technology (ICT)</a:t>
            </a:r>
            <a:r>
              <a:rPr lang="en-US" dirty="0" smtClean="0"/>
              <a:t> </a:t>
            </a:r>
            <a:r>
              <a:rPr lang="en-US" dirty="0"/>
              <a:t>Readiness for Business Continuity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Tiêu chuẩn áp dụng (2/2)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021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en-US" dirty="0" smtClean="0"/>
              <a:t>ISO/IEC </a:t>
            </a:r>
            <a:r>
              <a:rPr lang="en-US" dirty="0"/>
              <a:t>17021 – Conformity Assessment: Requirements for bodies providing audit and certification of management systems;</a:t>
            </a:r>
          </a:p>
          <a:p>
            <a:r>
              <a:rPr lang="en-US" dirty="0" smtClean="0"/>
              <a:t>ISO/IEC </a:t>
            </a:r>
            <a:r>
              <a:rPr lang="en-US" dirty="0"/>
              <a:t>27006 – Requirements for bodies providing audit and certification of Information Security Management Systems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Tiêu chuẩn kiểm chuẩn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914400" y="2667000"/>
            <a:ext cx="6781800" cy="1905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4000" b="1" dirty="0" smtClean="0"/>
              <a:t>Phiên bản mới nhất</a:t>
            </a:r>
          </a:p>
          <a:p>
            <a:pPr algn="ctr"/>
            <a:r>
              <a:rPr lang="vi-VN" sz="4000" b="1" dirty="0" smtClean="0"/>
              <a:t>ISO 27001:2013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1948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Bộ tiêu chuẩn ISO 27000</a:t>
            </a:r>
          </a:p>
        </p:txBody>
      </p:sp>
      <p:sp>
        <p:nvSpPr>
          <p:cNvPr id="201731" name="Oval 2"/>
          <p:cNvSpPr>
            <a:spLocks noChangeArrowheads="1"/>
          </p:cNvSpPr>
          <p:nvPr/>
        </p:nvSpPr>
        <p:spPr bwMode="auto">
          <a:xfrm>
            <a:off x="2193925" y="1922463"/>
            <a:ext cx="3505200" cy="3898900"/>
          </a:xfrm>
          <a:prstGeom prst="ellips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3449638" y="1338263"/>
            <a:ext cx="1073150" cy="1216025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</a:t>
            </a:r>
          </a:p>
          <a:p>
            <a:pPr algn="ctr"/>
            <a:r>
              <a:rPr lang="en-GB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27000</a:t>
            </a:r>
            <a:endParaRPr lang="en-GB" altLang="en-US" sz="1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82650" y="1263650"/>
            <a:ext cx="255905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GB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ISMS –</a:t>
            </a:r>
            <a:r>
              <a:rPr lang="en-GB" sz="18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Thuật ngữ &amp; định nghĩa</a:t>
            </a:r>
            <a:endParaRPr lang="en-GB" sz="240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3484563" y="5194300"/>
            <a:ext cx="1073150" cy="1216025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</a:t>
            </a:r>
          </a:p>
          <a:p>
            <a:pPr algn="ctr"/>
            <a:r>
              <a:rPr lang="en-GB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27004</a:t>
            </a:r>
            <a:endParaRPr lang="en-GB" altLang="en-US" sz="1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35" name="Text Box 7"/>
          <p:cNvSpPr txBox="1">
            <a:spLocks noChangeArrowheads="1"/>
          </p:cNvSpPr>
          <p:nvPr/>
        </p:nvSpPr>
        <p:spPr bwMode="auto">
          <a:xfrm>
            <a:off x="1365250" y="5584825"/>
            <a:ext cx="201771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alt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ISMS -</a:t>
            </a:r>
            <a:r>
              <a:rPr lang="en-GB" altLang="en-US" sz="18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r"/>
            <a:r>
              <a:rPr lang="en-GB" altLang="en-US" sz="180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 lường hiệu quả hệ thống</a:t>
            </a:r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36" name="Text Box 8"/>
          <p:cNvSpPr txBox="1">
            <a:spLocks noChangeArrowheads="1"/>
          </p:cNvSpPr>
          <p:nvPr/>
        </p:nvSpPr>
        <p:spPr bwMode="auto">
          <a:xfrm>
            <a:off x="4889500" y="2232025"/>
            <a:ext cx="1073150" cy="1216025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</a:t>
            </a:r>
          </a:p>
          <a:p>
            <a:pPr algn="ctr"/>
            <a:r>
              <a:rPr lang="en-GB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27001</a:t>
            </a:r>
            <a:endParaRPr lang="en-GB" altLang="en-US" sz="1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37" name="Text Box 9"/>
          <p:cNvSpPr txBox="1">
            <a:spLocks noChangeArrowheads="1"/>
          </p:cNvSpPr>
          <p:nvPr/>
        </p:nvSpPr>
        <p:spPr bwMode="auto">
          <a:xfrm>
            <a:off x="5002213" y="1820863"/>
            <a:ext cx="2476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ISMS –</a:t>
            </a:r>
            <a:r>
              <a:rPr lang="en-GB" altLang="en-US" sz="18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yêu cầu</a:t>
            </a:r>
            <a:endParaRPr lang="en-GB" altLang="en-US" sz="240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rot="-1781536">
            <a:off x="2970213" y="3500438"/>
            <a:ext cx="1816100" cy="381000"/>
          </a:xfrm>
          <a:prstGeom prst="leftRightArrow">
            <a:avLst>
              <a:gd name="adj1" fmla="val 50000"/>
              <a:gd name="adj2" fmla="val 95333"/>
            </a:avLst>
          </a:prstGeom>
          <a:gradFill rotWithShape="1">
            <a:gsLst>
              <a:gs pos="0">
                <a:srgbClr val="D60093"/>
              </a:gs>
              <a:gs pos="50000">
                <a:srgbClr val="CCCCFF"/>
              </a:gs>
              <a:gs pos="100000">
                <a:srgbClr val="D60093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39" name="Text Box 11"/>
          <p:cNvSpPr txBox="1">
            <a:spLocks noChangeArrowheads="1"/>
          </p:cNvSpPr>
          <p:nvPr/>
        </p:nvSpPr>
        <p:spPr bwMode="auto">
          <a:xfrm>
            <a:off x="7769225" y="5072063"/>
            <a:ext cx="1073150" cy="1095375"/>
          </a:xfrm>
          <a:prstGeom prst="rect">
            <a:avLst/>
          </a:prstGeom>
          <a:solidFill>
            <a:srgbClr val="CCC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</a:t>
            </a:r>
          </a:p>
          <a:p>
            <a:pPr algn="ctr"/>
            <a:r>
              <a:rPr lang="en-GB" alt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19011</a:t>
            </a:r>
          </a:p>
          <a:p>
            <a:pPr algn="ctr"/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40" name="Text Box 12"/>
          <p:cNvSpPr txBox="1">
            <a:spLocks noChangeArrowheads="1"/>
          </p:cNvSpPr>
          <p:nvPr/>
        </p:nvSpPr>
        <p:spPr bwMode="auto">
          <a:xfrm>
            <a:off x="7450138" y="4632325"/>
            <a:ext cx="1622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altLang="en-US" sz="180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</a:t>
            </a:r>
            <a:endParaRPr lang="en-GB" altLang="en-US" sz="2400">
              <a:solidFill>
                <a:srgbClr val="77777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41" name="Text Box 13"/>
          <p:cNvSpPr txBox="1">
            <a:spLocks noChangeArrowheads="1"/>
          </p:cNvSpPr>
          <p:nvPr/>
        </p:nvSpPr>
        <p:spPr bwMode="auto">
          <a:xfrm>
            <a:off x="7583488" y="6162675"/>
            <a:ext cx="1384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 giá</a:t>
            </a:r>
            <a:endParaRPr lang="en-GB" altLang="en-US" sz="24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42" name="Text Box 14"/>
          <p:cNvSpPr txBox="1">
            <a:spLocks noChangeArrowheads="1"/>
          </p:cNvSpPr>
          <p:nvPr/>
        </p:nvSpPr>
        <p:spPr bwMode="auto">
          <a:xfrm>
            <a:off x="5110163" y="3754438"/>
            <a:ext cx="1073150" cy="1216025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</a:t>
            </a:r>
          </a:p>
          <a:p>
            <a:pPr algn="ctr"/>
            <a:r>
              <a:rPr lang="en-GB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27002</a:t>
            </a:r>
            <a:endParaRPr lang="en-GB" altLang="en-US" sz="1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43" name="Text Box 15"/>
          <p:cNvSpPr txBox="1">
            <a:spLocks noChangeArrowheads="1"/>
          </p:cNvSpPr>
          <p:nvPr/>
        </p:nvSpPr>
        <p:spPr bwMode="auto">
          <a:xfrm>
            <a:off x="1824038" y="4060825"/>
            <a:ext cx="1073150" cy="1216025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</a:t>
            </a:r>
          </a:p>
          <a:p>
            <a:pPr algn="ctr"/>
            <a:r>
              <a:rPr lang="en-GB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27005</a:t>
            </a:r>
            <a:endParaRPr lang="en-GB" altLang="en-US" sz="1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44" name="Text Box 16"/>
          <p:cNvSpPr txBox="1">
            <a:spLocks noChangeArrowheads="1"/>
          </p:cNvSpPr>
          <p:nvPr/>
        </p:nvSpPr>
        <p:spPr bwMode="auto">
          <a:xfrm>
            <a:off x="6764338" y="3133725"/>
            <a:ext cx="1073150" cy="1095375"/>
          </a:xfrm>
          <a:prstGeom prst="rect">
            <a:avLst/>
          </a:prstGeom>
          <a:solidFill>
            <a:srgbClr val="CCC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</a:t>
            </a:r>
          </a:p>
          <a:p>
            <a:pPr algn="ctr"/>
            <a:r>
              <a:rPr lang="en-GB" alt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27003</a:t>
            </a:r>
          </a:p>
          <a:p>
            <a:pPr algn="ctr"/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45" name="Text Box 17"/>
          <p:cNvSpPr txBox="1">
            <a:spLocks noChangeArrowheads="1"/>
          </p:cNvSpPr>
          <p:nvPr/>
        </p:nvSpPr>
        <p:spPr bwMode="auto">
          <a:xfrm>
            <a:off x="6657975" y="2241550"/>
            <a:ext cx="18843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ISMS –</a:t>
            </a:r>
            <a:r>
              <a:rPr lang="en-GB" altLang="en-US" sz="18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 áp dụng</a:t>
            </a:r>
            <a:endParaRPr lang="en-GB" altLang="en-US" sz="240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46" name="Text Box 18"/>
          <p:cNvSpPr txBox="1">
            <a:spLocks noChangeArrowheads="1"/>
          </p:cNvSpPr>
          <p:nvPr/>
        </p:nvSpPr>
        <p:spPr bwMode="auto">
          <a:xfrm>
            <a:off x="5321300" y="5145088"/>
            <a:ext cx="201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ISMS – Các biện pháp kiểm soát</a:t>
            </a:r>
            <a:endParaRPr lang="en-GB" altLang="en-US" sz="240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47" name="Text Box 19"/>
          <p:cNvSpPr txBox="1">
            <a:spLocks noChangeArrowheads="1"/>
          </p:cNvSpPr>
          <p:nvPr/>
        </p:nvSpPr>
        <p:spPr bwMode="auto">
          <a:xfrm>
            <a:off x="193675" y="4759325"/>
            <a:ext cx="1714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ISMS –</a:t>
            </a:r>
            <a:r>
              <a:rPr lang="en-GB" altLang="en-US" sz="18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rủi ro</a:t>
            </a:r>
            <a:endParaRPr lang="en-GB" altLang="en-US" sz="240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48" name="Text Box 20"/>
          <p:cNvSpPr txBox="1">
            <a:spLocks noChangeArrowheads="1"/>
          </p:cNvSpPr>
          <p:nvPr/>
        </p:nvSpPr>
        <p:spPr bwMode="auto">
          <a:xfrm>
            <a:off x="1925638" y="2236788"/>
            <a:ext cx="1073150" cy="1216025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</a:t>
            </a:r>
          </a:p>
          <a:p>
            <a:pPr algn="ctr"/>
            <a:r>
              <a:rPr lang="en-GB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27006</a:t>
            </a:r>
            <a:endParaRPr lang="en-GB" altLang="en-US" sz="1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0" y="2078038"/>
            <a:ext cx="2051050" cy="14779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ISMS –</a:t>
            </a:r>
            <a:r>
              <a:rPr lang="en-GB" sz="18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Đảm bảo tính liên tục của hoạt động kinh doanh &amp; phục hồi sau thảm hoạ</a:t>
            </a:r>
            <a:endParaRPr lang="en-GB" sz="2400" dirty="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 rot="1781536" flipH="1">
            <a:off x="6034088" y="3025775"/>
            <a:ext cx="661987" cy="381000"/>
          </a:xfrm>
          <a:prstGeom prst="leftRightArrow">
            <a:avLst>
              <a:gd name="adj1" fmla="val 50000"/>
              <a:gd name="adj2" fmla="val 34750"/>
            </a:avLst>
          </a:prstGeom>
          <a:gradFill rotWithShape="1">
            <a:gsLst>
              <a:gs pos="0">
                <a:srgbClr val="D60093"/>
              </a:gs>
              <a:gs pos="50000">
                <a:srgbClr val="CCCCFF"/>
              </a:gs>
              <a:gs pos="100000">
                <a:srgbClr val="D60093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51" name="Text Box 23"/>
          <p:cNvSpPr txBox="1">
            <a:spLocks noChangeArrowheads="1"/>
          </p:cNvSpPr>
          <p:nvPr/>
        </p:nvSpPr>
        <p:spPr bwMode="auto">
          <a:xfrm>
            <a:off x="6024563" y="1198563"/>
            <a:ext cx="284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Tương lai ??</a:t>
            </a:r>
          </a:p>
        </p:txBody>
      </p:sp>
    </p:spTree>
    <p:extLst>
      <p:ext uri="{BB962C8B-B14F-4D97-AF65-F5344CB8AC3E}">
        <p14:creationId xmlns:p14="http://schemas.microsoft.com/office/powerpoint/2010/main" val="267896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893962720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954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787520562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13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ISO 27001 cung cấp mô hình để xây dựng, thiết lập, vận hành, rà soát, bảo trì và cải tiến một Hệ thống quản lý an toàn thông tin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ISMS </a:t>
            </a:r>
            <a:r>
              <a:rPr lang="en-US" dirty="0"/>
              <a:t>= Information Security Management </a:t>
            </a:r>
            <a:r>
              <a:rPr lang="en-US" dirty="0" smtClean="0"/>
              <a:t>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Mô hình PDCA (Plan – Do – Check – Act)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27001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890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kiểm soát (Phụ lục A)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21</a:t>
            </a:fld>
            <a:endParaRPr lang="ru-RU" dirty="0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330200" y="1066800"/>
            <a:ext cx="8582025" cy="5062537"/>
            <a:chOff x="214" y="870"/>
            <a:chExt cx="5387" cy="3699"/>
          </a:xfrm>
        </p:grpSpPr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3043" y="3945"/>
              <a:ext cx="1392" cy="62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GB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An ninh vật lý </a:t>
              </a:r>
            </a:p>
            <a:p>
              <a:pPr algn="ctr"/>
              <a:r>
                <a:rPr kumimoji="0" lang="en-GB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và môi trường</a:t>
              </a:r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4107" y="1599"/>
              <a:ext cx="1392" cy="62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dirty="0">
                  <a:latin typeface="Arial" panose="020B0604020202020204" pitchFamily="34" charset="0"/>
                </a:rPr>
                <a:t>An toàn nguồn </a:t>
              </a:r>
            </a:p>
            <a:p>
              <a:pPr algn="ctr"/>
              <a:r>
                <a:rPr lang="en-US" altLang="en-US" sz="1600" dirty="0">
                  <a:latin typeface="Arial" panose="020B0604020202020204" pitchFamily="34" charset="0"/>
                </a:rPr>
                <a:t>nhân lực</a:t>
              </a:r>
              <a:endParaRPr kumimoji="0" lang="en-GB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2688" y="893"/>
              <a:ext cx="1039" cy="57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vi-VN" altLang="en-US" sz="1600" dirty="0">
                  <a:latin typeface="Arial" panose="020B0604020202020204" pitchFamily="34" charset="0"/>
                </a:rPr>
                <a:t>Chính sách </a:t>
              </a:r>
            </a:p>
            <a:p>
              <a:pPr algn="ctr"/>
              <a:r>
                <a:rPr lang="vi-VN" altLang="en-US" sz="1600" dirty="0">
                  <a:latin typeface="Arial" panose="020B0604020202020204" pitchFamily="34" charset="0"/>
                </a:rPr>
                <a:t>An toàn</a:t>
              </a:r>
              <a:endParaRPr kumimoji="0" lang="en-GB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839" y="927"/>
              <a:ext cx="1392" cy="62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vi-VN" altLang="en-US" sz="1600" dirty="0">
                  <a:latin typeface="Arial" panose="020B0604020202020204" pitchFamily="34" charset="0"/>
                </a:rPr>
                <a:t>Tổ chức An toàn </a:t>
              </a:r>
            </a:p>
            <a:p>
              <a:pPr algn="ctr"/>
              <a:r>
                <a:rPr lang="vi-VN" altLang="en-US" sz="1600" dirty="0">
                  <a:latin typeface="Arial" panose="020B0604020202020204" pitchFamily="34" charset="0"/>
                </a:rPr>
                <a:t>Thông tin</a:t>
              </a:r>
              <a:endParaRPr kumimoji="0" lang="en-GB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4209" y="2271"/>
              <a:ext cx="1392" cy="62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latin typeface="Arial" panose="020B0604020202020204" pitchFamily="34" charset="0"/>
                </a:rPr>
                <a:t>Quản lý tài nguyên</a:t>
              </a:r>
              <a:endParaRPr kumimoji="0" lang="en-GB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4048" y="2943"/>
              <a:ext cx="1392" cy="537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latin typeface="Arial" panose="020B0604020202020204" pitchFamily="34" charset="0"/>
                </a:rPr>
                <a:t> Kiểm soát truy cập</a:t>
              </a:r>
              <a:endParaRPr kumimoji="0" lang="en-GB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3768" y="3495"/>
              <a:ext cx="1534" cy="461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dirty="0">
                  <a:latin typeface="Arial" panose="020B0604020202020204" pitchFamily="34" charset="0"/>
                </a:rPr>
                <a:t> Mật mã</a:t>
              </a:r>
              <a:endParaRPr kumimoji="0" lang="en-CA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1491" y="3880"/>
              <a:ext cx="1439" cy="62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dirty="0">
                  <a:latin typeface="Arial" panose="020B0604020202020204" pitchFamily="34" charset="0"/>
                </a:rPr>
                <a:t>Các hoạt động an toàn</a:t>
              </a:r>
              <a:endParaRPr kumimoji="0" lang="en-GB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753" y="3337"/>
              <a:ext cx="1392" cy="62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dirty="0">
                  <a:latin typeface="Arial" panose="020B0604020202020204" pitchFamily="34" charset="0"/>
                </a:rPr>
                <a:t> Các giao tiếp an toàn</a:t>
              </a:r>
              <a:endParaRPr kumimoji="0" lang="en-GB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214" y="2742"/>
              <a:ext cx="1392" cy="62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GB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Duy trì và phát triển </a:t>
              </a:r>
            </a:p>
            <a:p>
              <a:pPr algn="ctr"/>
              <a:r>
                <a:rPr kumimoji="0" lang="en-GB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hệ thống an toàn</a:t>
              </a:r>
            </a:p>
          </p:txBody>
        </p:sp>
        <p:sp>
          <p:nvSpPr>
            <p:cNvPr id="17" name="AutoShape 13"/>
            <p:cNvSpPr>
              <a:spLocks noChangeArrowheads="1"/>
            </p:cNvSpPr>
            <p:nvPr/>
          </p:nvSpPr>
          <p:spPr bwMode="auto">
            <a:xfrm>
              <a:off x="2309" y="1903"/>
              <a:ext cx="1152" cy="1201"/>
            </a:xfrm>
            <a:prstGeom prst="flowChartMagneticDisk">
              <a:avLst/>
            </a:prstGeom>
            <a:gradFill rotWithShape="0">
              <a:gsLst>
                <a:gs pos="0">
                  <a:schemeClr val="tx1">
                    <a:gamma/>
                    <a:shade val="46275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2pPr>
              <a:lvl3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3pPr>
              <a:lvl4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4pPr>
              <a:lvl5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kumimoji="0" lang="en-CA" altLang="en-US" sz="1800" b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1878" y="1804"/>
              <a:ext cx="985" cy="734"/>
            </a:xfrm>
            <a:prstGeom prst="ellipse">
              <a:avLst/>
            </a:prstGeom>
            <a:gradFill rotWithShape="0">
              <a:gsLst>
                <a:gs pos="0">
                  <a:srgbClr val="CCCCFF">
                    <a:alpha val="0"/>
                  </a:srgbClr>
                </a:gs>
                <a:gs pos="100000">
                  <a:srgbClr val="CCCCFF">
                    <a:gamma/>
                    <a:shade val="66667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2pPr>
              <a:lvl3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3pPr>
              <a:lvl4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4pPr>
              <a:lvl5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kumimoji="0" lang="vi-VN" altLang="en-US" sz="16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Tính toàn vẹn</a:t>
              </a:r>
              <a:endParaRPr kumimoji="0" lang="en-GB" altLang="en-US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2977" y="1814"/>
              <a:ext cx="985" cy="735"/>
            </a:xfrm>
            <a:prstGeom prst="ellipse">
              <a:avLst/>
            </a:prstGeom>
            <a:gradFill rotWithShape="0">
              <a:gsLst>
                <a:gs pos="0">
                  <a:srgbClr val="CCCCFF">
                    <a:alpha val="0"/>
                  </a:srgbClr>
                </a:gs>
                <a:gs pos="100000">
                  <a:srgbClr val="8888AA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2pPr>
              <a:lvl3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3pPr>
              <a:lvl4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4pPr>
              <a:lvl5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kumimoji="0" lang="vi-VN" altLang="en-US" sz="16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Tính bảo mật</a:t>
              </a:r>
              <a:endParaRPr kumimoji="0" lang="en-GB" altLang="en-US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2437" y="2656"/>
              <a:ext cx="985" cy="740"/>
            </a:xfrm>
            <a:prstGeom prst="ellipse">
              <a:avLst/>
            </a:prstGeom>
            <a:gradFill rotWithShape="0">
              <a:gsLst>
                <a:gs pos="0">
                  <a:srgbClr val="CCCCFF">
                    <a:alpha val="0"/>
                  </a:srgbClr>
                </a:gs>
                <a:gs pos="100000">
                  <a:srgbClr val="CCCCFF">
                    <a:gamma/>
                    <a:shade val="66667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2pPr>
              <a:lvl3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3pPr>
              <a:lvl4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4pPr>
              <a:lvl5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kumimoji="0" lang="vi-VN" altLang="en-US" sz="16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Tính sẵn sàng</a:t>
              </a:r>
              <a:endParaRPr kumimoji="0" lang="en-GB" altLang="en-US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17"/>
            <p:cNvSpPr>
              <a:spLocks noChangeArrowheads="1"/>
            </p:cNvSpPr>
            <p:nvPr/>
          </p:nvSpPr>
          <p:spPr bwMode="auto">
            <a:xfrm>
              <a:off x="1572" y="870"/>
              <a:ext cx="1004" cy="537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vi-VN" altLang="en-US" sz="2000" b="0" dirty="0">
                  <a:latin typeface="Arial" panose="020B0604020202020204" pitchFamily="34" charset="0"/>
                </a:rPr>
                <a:t>Tuân thủ</a:t>
              </a:r>
              <a:endParaRPr kumimoji="0" lang="en-GB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2445" y="2442"/>
              <a:ext cx="1021" cy="29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2pPr>
              <a:lvl3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3pPr>
              <a:lvl4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4pPr>
              <a:lvl5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kumimoji="0" lang="vi-VN" altLang="en-US" sz="20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Thông tin</a:t>
              </a:r>
              <a:endParaRPr kumimoji="0" lang="en-GB" altLang="en-US" sz="20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Oval 12"/>
          <p:cNvSpPr>
            <a:spLocks noChangeArrowheads="1"/>
          </p:cNvSpPr>
          <p:nvPr/>
        </p:nvSpPr>
        <p:spPr bwMode="auto">
          <a:xfrm>
            <a:off x="0" y="2724150"/>
            <a:ext cx="2217737" cy="854075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Mối quan hệ với </a:t>
            </a:r>
          </a:p>
          <a:p>
            <a:pPr algn="ctr"/>
            <a:r>
              <a:rPr kumimoji="0"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nhà cung cấp</a:t>
            </a:r>
          </a:p>
        </p:txBody>
      </p:sp>
      <p:sp>
        <p:nvSpPr>
          <p:cNvPr id="24" name="Oval 12"/>
          <p:cNvSpPr>
            <a:spLocks noChangeArrowheads="1"/>
          </p:cNvSpPr>
          <p:nvPr/>
        </p:nvSpPr>
        <p:spPr bwMode="auto">
          <a:xfrm>
            <a:off x="104775" y="1998662"/>
            <a:ext cx="2217737" cy="684213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GB" altLang="en-US" sz="1600">
                <a:latin typeface="Arial" panose="020B0604020202020204" pitchFamily="34" charset="0"/>
                <a:cs typeface="Arial" panose="020B0604020202020204" pitchFamily="34" charset="0"/>
              </a:rPr>
              <a:t>Quản lý sự cố ATTT</a:t>
            </a:r>
          </a:p>
        </p:txBody>
      </p:sp>
      <p:sp>
        <p:nvSpPr>
          <p:cNvPr id="25" name="Oval 12"/>
          <p:cNvSpPr>
            <a:spLocks noChangeArrowheads="1"/>
          </p:cNvSpPr>
          <p:nvPr/>
        </p:nvSpPr>
        <p:spPr bwMode="auto">
          <a:xfrm>
            <a:off x="187325" y="1101725"/>
            <a:ext cx="2217737" cy="854075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Các khía cạnh ATTT</a:t>
            </a:r>
          </a:p>
          <a:p>
            <a:pPr algn="ctr"/>
            <a:r>
              <a:rPr kumimoji="0"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về tính liên tục trong </a:t>
            </a:r>
          </a:p>
          <a:p>
            <a:pPr algn="ctr"/>
            <a:r>
              <a:rPr kumimoji="0"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hoạt động sản xuất</a:t>
            </a:r>
            <a:endParaRPr kumimoji="0" lang="en-GB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71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512"/>
          <p:cNvSpPr>
            <a:spLocks noChangeArrowheads="1"/>
          </p:cNvSpPr>
          <p:nvPr/>
        </p:nvSpPr>
        <p:spPr bwMode="auto">
          <a:xfrm>
            <a:off x="0" y="1247775"/>
            <a:ext cx="9144000" cy="5327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endParaRPr lang="en-PH" altLang="en-US"/>
          </a:p>
        </p:txBody>
      </p:sp>
      <p:sp>
        <p:nvSpPr>
          <p:cNvPr id="121859" name="Line 3"/>
          <p:cNvSpPr>
            <a:spLocks noChangeShapeType="1"/>
          </p:cNvSpPr>
          <p:nvPr/>
        </p:nvSpPr>
        <p:spPr bwMode="auto">
          <a:xfrm>
            <a:off x="7858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>
            <a:off x="8334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8810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9286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>
            <a:off x="9763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>
            <a:off x="10239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10715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6" name="Line 10"/>
          <p:cNvSpPr>
            <a:spLocks noChangeShapeType="1"/>
          </p:cNvSpPr>
          <p:nvPr/>
        </p:nvSpPr>
        <p:spPr bwMode="auto">
          <a:xfrm>
            <a:off x="11191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7" name="Line 11"/>
          <p:cNvSpPr>
            <a:spLocks noChangeShapeType="1"/>
          </p:cNvSpPr>
          <p:nvPr/>
        </p:nvSpPr>
        <p:spPr bwMode="auto">
          <a:xfrm>
            <a:off x="11668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8" name="Line 12"/>
          <p:cNvSpPr>
            <a:spLocks noChangeShapeType="1"/>
          </p:cNvSpPr>
          <p:nvPr/>
        </p:nvSpPr>
        <p:spPr bwMode="auto">
          <a:xfrm>
            <a:off x="12144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9" name="Line 13"/>
          <p:cNvSpPr>
            <a:spLocks noChangeShapeType="1"/>
          </p:cNvSpPr>
          <p:nvPr/>
        </p:nvSpPr>
        <p:spPr bwMode="auto">
          <a:xfrm>
            <a:off x="12620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0" name="Line 14"/>
          <p:cNvSpPr>
            <a:spLocks noChangeShapeType="1"/>
          </p:cNvSpPr>
          <p:nvPr/>
        </p:nvSpPr>
        <p:spPr bwMode="auto">
          <a:xfrm>
            <a:off x="13112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1" name="Line 15"/>
          <p:cNvSpPr>
            <a:spLocks noChangeShapeType="1"/>
          </p:cNvSpPr>
          <p:nvPr/>
        </p:nvSpPr>
        <p:spPr bwMode="auto">
          <a:xfrm>
            <a:off x="13589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2" name="Line 16"/>
          <p:cNvSpPr>
            <a:spLocks noChangeShapeType="1"/>
          </p:cNvSpPr>
          <p:nvPr/>
        </p:nvSpPr>
        <p:spPr bwMode="auto">
          <a:xfrm>
            <a:off x="14065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3" name="Line 17"/>
          <p:cNvSpPr>
            <a:spLocks noChangeShapeType="1"/>
          </p:cNvSpPr>
          <p:nvPr/>
        </p:nvSpPr>
        <p:spPr bwMode="auto">
          <a:xfrm>
            <a:off x="14541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4" name="Line 18"/>
          <p:cNvSpPr>
            <a:spLocks noChangeShapeType="1"/>
          </p:cNvSpPr>
          <p:nvPr/>
        </p:nvSpPr>
        <p:spPr bwMode="auto">
          <a:xfrm>
            <a:off x="15017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5" name="Line 19"/>
          <p:cNvSpPr>
            <a:spLocks noChangeShapeType="1"/>
          </p:cNvSpPr>
          <p:nvPr/>
        </p:nvSpPr>
        <p:spPr bwMode="auto">
          <a:xfrm>
            <a:off x="15494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6" name="Line 20"/>
          <p:cNvSpPr>
            <a:spLocks noChangeShapeType="1"/>
          </p:cNvSpPr>
          <p:nvPr/>
        </p:nvSpPr>
        <p:spPr bwMode="auto">
          <a:xfrm>
            <a:off x="15970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7" name="Line 21"/>
          <p:cNvSpPr>
            <a:spLocks noChangeShapeType="1"/>
          </p:cNvSpPr>
          <p:nvPr/>
        </p:nvSpPr>
        <p:spPr bwMode="auto">
          <a:xfrm>
            <a:off x="16446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8" name="Line 22"/>
          <p:cNvSpPr>
            <a:spLocks noChangeShapeType="1"/>
          </p:cNvSpPr>
          <p:nvPr/>
        </p:nvSpPr>
        <p:spPr bwMode="auto">
          <a:xfrm>
            <a:off x="16922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9" name="Line 23"/>
          <p:cNvSpPr>
            <a:spLocks noChangeShapeType="1"/>
          </p:cNvSpPr>
          <p:nvPr/>
        </p:nvSpPr>
        <p:spPr bwMode="auto">
          <a:xfrm>
            <a:off x="17399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0" name="Line 24"/>
          <p:cNvSpPr>
            <a:spLocks noChangeShapeType="1"/>
          </p:cNvSpPr>
          <p:nvPr/>
        </p:nvSpPr>
        <p:spPr bwMode="auto">
          <a:xfrm>
            <a:off x="17875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1" name="Line 25"/>
          <p:cNvSpPr>
            <a:spLocks noChangeShapeType="1"/>
          </p:cNvSpPr>
          <p:nvPr/>
        </p:nvSpPr>
        <p:spPr bwMode="auto">
          <a:xfrm>
            <a:off x="18351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2" name="Line 26"/>
          <p:cNvSpPr>
            <a:spLocks noChangeShapeType="1"/>
          </p:cNvSpPr>
          <p:nvPr/>
        </p:nvSpPr>
        <p:spPr bwMode="auto">
          <a:xfrm>
            <a:off x="18827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3" name="Line 27"/>
          <p:cNvSpPr>
            <a:spLocks noChangeShapeType="1"/>
          </p:cNvSpPr>
          <p:nvPr/>
        </p:nvSpPr>
        <p:spPr bwMode="auto">
          <a:xfrm>
            <a:off x="19319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4" name="Line 28"/>
          <p:cNvSpPr>
            <a:spLocks noChangeShapeType="1"/>
          </p:cNvSpPr>
          <p:nvPr/>
        </p:nvSpPr>
        <p:spPr bwMode="auto">
          <a:xfrm>
            <a:off x="19796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5" name="Line 29"/>
          <p:cNvSpPr>
            <a:spLocks noChangeShapeType="1"/>
          </p:cNvSpPr>
          <p:nvPr/>
        </p:nvSpPr>
        <p:spPr bwMode="auto">
          <a:xfrm>
            <a:off x="20272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6" name="Line 30"/>
          <p:cNvSpPr>
            <a:spLocks noChangeShapeType="1"/>
          </p:cNvSpPr>
          <p:nvPr/>
        </p:nvSpPr>
        <p:spPr bwMode="auto">
          <a:xfrm>
            <a:off x="20748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7" name="Line 31"/>
          <p:cNvSpPr>
            <a:spLocks noChangeShapeType="1"/>
          </p:cNvSpPr>
          <p:nvPr/>
        </p:nvSpPr>
        <p:spPr bwMode="auto">
          <a:xfrm>
            <a:off x="21224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8" name="Line 32"/>
          <p:cNvSpPr>
            <a:spLocks noChangeShapeType="1"/>
          </p:cNvSpPr>
          <p:nvPr/>
        </p:nvSpPr>
        <p:spPr bwMode="auto">
          <a:xfrm>
            <a:off x="21701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9" name="Line 33"/>
          <p:cNvSpPr>
            <a:spLocks noChangeShapeType="1"/>
          </p:cNvSpPr>
          <p:nvPr/>
        </p:nvSpPr>
        <p:spPr bwMode="auto">
          <a:xfrm>
            <a:off x="22177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90" name="Line 34"/>
          <p:cNvSpPr>
            <a:spLocks noChangeShapeType="1"/>
          </p:cNvSpPr>
          <p:nvPr/>
        </p:nvSpPr>
        <p:spPr bwMode="auto">
          <a:xfrm>
            <a:off x="22653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91" name="Line 35"/>
          <p:cNvSpPr>
            <a:spLocks noChangeShapeType="1"/>
          </p:cNvSpPr>
          <p:nvPr/>
        </p:nvSpPr>
        <p:spPr bwMode="auto">
          <a:xfrm>
            <a:off x="23129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92" name="Line 36"/>
          <p:cNvSpPr>
            <a:spLocks noChangeShapeType="1"/>
          </p:cNvSpPr>
          <p:nvPr/>
        </p:nvSpPr>
        <p:spPr bwMode="auto">
          <a:xfrm>
            <a:off x="23606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93" name="Line 37"/>
          <p:cNvSpPr>
            <a:spLocks noChangeShapeType="1"/>
          </p:cNvSpPr>
          <p:nvPr/>
        </p:nvSpPr>
        <p:spPr bwMode="auto">
          <a:xfrm>
            <a:off x="24082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94" name="Line 38"/>
          <p:cNvSpPr>
            <a:spLocks noChangeShapeType="1"/>
          </p:cNvSpPr>
          <p:nvPr/>
        </p:nvSpPr>
        <p:spPr bwMode="auto">
          <a:xfrm>
            <a:off x="24558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95" name="Line 39"/>
          <p:cNvSpPr>
            <a:spLocks noChangeShapeType="1"/>
          </p:cNvSpPr>
          <p:nvPr/>
        </p:nvSpPr>
        <p:spPr bwMode="auto">
          <a:xfrm>
            <a:off x="25034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96" name="Line 40"/>
          <p:cNvSpPr>
            <a:spLocks noChangeShapeType="1"/>
          </p:cNvSpPr>
          <p:nvPr/>
        </p:nvSpPr>
        <p:spPr bwMode="auto">
          <a:xfrm>
            <a:off x="25527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97" name="Line 41"/>
          <p:cNvSpPr>
            <a:spLocks noChangeShapeType="1"/>
          </p:cNvSpPr>
          <p:nvPr/>
        </p:nvSpPr>
        <p:spPr bwMode="auto">
          <a:xfrm>
            <a:off x="26003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98" name="Line 42"/>
          <p:cNvSpPr>
            <a:spLocks noChangeShapeType="1"/>
          </p:cNvSpPr>
          <p:nvPr/>
        </p:nvSpPr>
        <p:spPr bwMode="auto">
          <a:xfrm>
            <a:off x="26479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99" name="Line 43"/>
          <p:cNvSpPr>
            <a:spLocks noChangeShapeType="1"/>
          </p:cNvSpPr>
          <p:nvPr/>
        </p:nvSpPr>
        <p:spPr bwMode="auto">
          <a:xfrm>
            <a:off x="26955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00" name="Line 44"/>
          <p:cNvSpPr>
            <a:spLocks noChangeShapeType="1"/>
          </p:cNvSpPr>
          <p:nvPr/>
        </p:nvSpPr>
        <p:spPr bwMode="auto">
          <a:xfrm>
            <a:off x="27432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01" name="Line 45"/>
          <p:cNvSpPr>
            <a:spLocks noChangeShapeType="1"/>
          </p:cNvSpPr>
          <p:nvPr/>
        </p:nvSpPr>
        <p:spPr bwMode="auto">
          <a:xfrm>
            <a:off x="27908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02" name="Line 46"/>
          <p:cNvSpPr>
            <a:spLocks noChangeShapeType="1"/>
          </p:cNvSpPr>
          <p:nvPr/>
        </p:nvSpPr>
        <p:spPr bwMode="auto">
          <a:xfrm>
            <a:off x="28384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03" name="Line 47"/>
          <p:cNvSpPr>
            <a:spLocks noChangeShapeType="1"/>
          </p:cNvSpPr>
          <p:nvPr/>
        </p:nvSpPr>
        <p:spPr bwMode="auto">
          <a:xfrm>
            <a:off x="28860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04" name="Line 48"/>
          <p:cNvSpPr>
            <a:spLocks noChangeShapeType="1"/>
          </p:cNvSpPr>
          <p:nvPr/>
        </p:nvSpPr>
        <p:spPr bwMode="auto">
          <a:xfrm>
            <a:off x="29337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05" name="Line 49"/>
          <p:cNvSpPr>
            <a:spLocks noChangeShapeType="1"/>
          </p:cNvSpPr>
          <p:nvPr/>
        </p:nvSpPr>
        <p:spPr bwMode="auto">
          <a:xfrm>
            <a:off x="29813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06" name="Line 50"/>
          <p:cNvSpPr>
            <a:spLocks noChangeShapeType="1"/>
          </p:cNvSpPr>
          <p:nvPr/>
        </p:nvSpPr>
        <p:spPr bwMode="auto">
          <a:xfrm>
            <a:off x="30289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07" name="Line 51"/>
          <p:cNvSpPr>
            <a:spLocks noChangeShapeType="1"/>
          </p:cNvSpPr>
          <p:nvPr/>
        </p:nvSpPr>
        <p:spPr bwMode="auto">
          <a:xfrm>
            <a:off x="30765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08" name="Line 52"/>
          <p:cNvSpPr>
            <a:spLocks noChangeShapeType="1"/>
          </p:cNvSpPr>
          <p:nvPr/>
        </p:nvSpPr>
        <p:spPr bwMode="auto">
          <a:xfrm>
            <a:off x="31257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09" name="Line 53"/>
          <p:cNvSpPr>
            <a:spLocks noChangeShapeType="1"/>
          </p:cNvSpPr>
          <p:nvPr/>
        </p:nvSpPr>
        <p:spPr bwMode="auto">
          <a:xfrm>
            <a:off x="31734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10" name="Line 54"/>
          <p:cNvSpPr>
            <a:spLocks noChangeShapeType="1"/>
          </p:cNvSpPr>
          <p:nvPr/>
        </p:nvSpPr>
        <p:spPr bwMode="auto">
          <a:xfrm>
            <a:off x="32210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11" name="Line 55"/>
          <p:cNvSpPr>
            <a:spLocks noChangeShapeType="1"/>
          </p:cNvSpPr>
          <p:nvPr/>
        </p:nvSpPr>
        <p:spPr bwMode="auto">
          <a:xfrm>
            <a:off x="32686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12" name="Line 56"/>
          <p:cNvSpPr>
            <a:spLocks noChangeShapeType="1"/>
          </p:cNvSpPr>
          <p:nvPr/>
        </p:nvSpPr>
        <p:spPr bwMode="auto">
          <a:xfrm>
            <a:off x="33162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13" name="Line 57"/>
          <p:cNvSpPr>
            <a:spLocks noChangeShapeType="1"/>
          </p:cNvSpPr>
          <p:nvPr/>
        </p:nvSpPr>
        <p:spPr bwMode="auto">
          <a:xfrm>
            <a:off x="33639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14" name="Line 58"/>
          <p:cNvSpPr>
            <a:spLocks noChangeShapeType="1"/>
          </p:cNvSpPr>
          <p:nvPr/>
        </p:nvSpPr>
        <p:spPr bwMode="auto">
          <a:xfrm>
            <a:off x="34115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15" name="Line 59"/>
          <p:cNvSpPr>
            <a:spLocks noChangeShapeType="1"/>
          </p:cNvSpPr>
          <p:nvPr/>
        </p:nvSpPr>
        <p:spPr bwMode="auto">
          <a:xfrm>
            <a:off x="34591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16" name="Line 60"/>
          <p:cNvSpPr>
            <a:spLocks noChangeShapeType="1"/>
          </p:cNvSpPr>
          <p:nvPr/>
        </p:nvSpPr>
        <p:spPr bwMode="auto">
          <a:xfrm>
            <a:off x="35067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17" name="Line 61"/>
          <p:cNvSpPr>
            <a:spLocks noChangeShapeType="1"/>
          </p:cNvSpPr>
          <p:nvPr/>
        </p:nvSpPr>
        <p:spPr bwMode="auto">
          <a:xfrm>
            <a:off x="35544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18" name="Line 62"/>
          <p:cNvSpPr>
            <a:spLocks noChangeShapeType="1"/>
          </p:cNvSpPr>
          <p:nvPr/>
        </p:nvSpPr>
        <p:spPr bwMode="auto">
          <a:xfrm>
            <a:off x="36020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19" name="Line 63"/>
          <p:cNvSpPr>
            <a:spLocks noChangeShapeType="1"/>
          </p:cNvSpPr>
          <p:nvPr/>
        </p:nvSpPr>
        <p:spPr bwMode="auto">
          <a:xfrm>
            <a:off x="36496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20" name="Line 64"/>
          <p:cNvSpPr>
            <a:spLocks noChangeShapeType="1"/>
          </p:cNvSpPr>
          <p:nvPr/>
        </p:nvSpPr>
        <p:spPr bwMode="auto">
          <a:xfrm>
            <a:off x="36972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21" name="Line 65"/>
          <p:cNvSpPr>
            <a:spLocks noChangeShapeType="1"/>
          </p:cNvSpPr>
          <p:nvPr/>
        </p:nvSpPr>
        <p:spPr bwMode="auto">
          <a:xfrm>
            <a:off x="37465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22" name="Line 66"/>
          <p:cNvSpPr>
            <a:spLocks noChangeShapeType="1"/>
          </p:cNvSpPr>
          <p:nvPr/>
        </p:nvSpPr>
        <p:spPr bwMode="auto">
          <a:xfrm>
            <a:off x="37941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23" name="Line 67"/>
          <p:cNvSpPr>
            <a:spLocks noChangeShapeType="1"/>
          </p:cNvSpPr>
          <p:nvPr/>
        </p:nvSpPr>
        <p:spPr bwMode="auto">
          <a:xfrm>
            <a:off x="38417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24" name="Line 68"/>
          <p:cNvSpPr>
            <a:spLocks noChangeShapeType="1"/>
          </p:cNvSpPr>
          <p:nvPr/>
        </p:nvSpPr>
        <p:spPr bwMode="auto">
          <a:xfrm>
            <a:off x="38893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25" name="Line 69"/>
          <p:cNvSpPr>
            <a:spLocks noChangeShapeType="1"/>
          </p:cNvSpPr>
          <p:nvPr/>
        </p:nvSpPr>
        <p:spPr bwMode="auto">
          <a:xfrm>
            <a:off x="39370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26" name="Line 70"/>
          <p:cNvSpPr>
            <a:spLocks noChangeShapeType="1"/>
          </p:cNvSpPr>
          <p:nvPr/>
        </p:nvSpPr>
        <p:spPr bwMode="auto">
          <a:xfrm>
            <a:off x="39846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27" name="Line 71"/>
          <p:cNvSpPr>
            <a:spLocks noChangeShapeType="1"/>
          </p:cNvSpPr>
          <p:nvPr/>
        </p:nvSpPr>
        <p:spPr bwMode="auto">
          <a:xfrm>
            <a:off x="40322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28" name="Line 72"/>
          <p:cNvSpPr>
            <a:spLocks noChangeShapeType="1"/>
          </p:cNvSpPr>
          <p:nvPr/>
        </p:nvSpPr>
        <p:spPr bwMode="auto">
          <a:xfrm>
            <a:off x="40798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29" name="Line 73"/>
          <p:cNvSpPr>
            <a:spLocks noChangeShapeType="1"/>
          </p:cNvSpPr>
          <p:nvPr/>
        </p:nvSpPr>
        <p:spPr bwMode="auto">
          <a:xfrm>
            <a:off x="41275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30" name="Line 74"/>
          <p:cNvSpPr>
            <a:spLocks noChangeShapeType="1"/>
          </p:cNvSpPr>
          <p:nvPr/>
        </p:nvSpPr>
        <p:spPr bwMode="auto">
          <a:xfrm>
            <a:off x="41751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31" name="Line 75"/>
          <p:cNvSpPr>
            <a:spLocks noChangeShapeType="1"/>
          </p:cNvSpPr>
          <p:nvPr/>
        </p:nvSpPr>
        <p:spPr bwMode="auto">
          <a:xfrm>
            <a:off x="42227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32" name="Line 76"/>
          <p:cNvSpPr>
            <a:spLocks noChangeShapeType="1"/>
          </p:cNvSpPr>
          <p:nvPr/>
        </p:nvSpPr>
        <p:spPr bwMode="auto">
          <a:xfrm>
            <a:off x="42703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33" name="Line 77"/>
          <p:cNvSpPr>
            <a:spLocks noChangeShapeType="1"/>
          </p:cNvSpPr>
          <p:nvPr/>
        </p:nvSpPr>
        <p:spPr bwMode="auto">
          <a:xfrm>
            <a:off x="43180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34" name="Line 78"/>
          <p:cNvSpPr>
            <a:spLocks noChangeShapeType="1"/>
          </p:cNvSpPr>
          <p:nvPr/>
        </p:nvSpPr>
        <p:spPr bwMode="auto">
          <a:xfrm>
            <a:off x="43672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35" name="Line 79"/>
          <p:cNvSpPr>
            <a:spLocks noChangeShapeType="1"/>
          </p:cNvSpPr>
          <p:nvPr/>
        </p:nvSpPr>
        <p:spPr bwMode="auto">
          <a:xfrm>
            <a:off x="44148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36" name="Line 80"/>
          <p:cNvSpPr>
            <a:spLocks noChangeShapeType="1"/>
          </p:cNvSpPr>
          <p:nvPr/>
        </p:nvSpPr>
        <p:spPr bwMode="auto">
          <a:xfrm>
            <a:off x="44624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37" name="Line 81"/>
          <p:cNvSpPr>
            <a:spLocks noChangeShapeType="1"/>
          </p:cNvSpPr>
          <p:nvPr/>
        </p:nvSpPr>
        <p:spPr bwMode="auto">
          <a:xfrm>
            <a:off x="45100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38" name="Line 82"/>
          <p:cNvSpPr>
            <a:spLocks noChangeShapeType="1"/>
          </p:cNvSpPr>
          <p:nvPr/>
        </p:nvSpPr>
        <p:spPr bwMode="auto">
          <a:xfrm>
            <a:off x="45577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39" name="Line 83"/>
          <p:cNvSpPr>
            <a:spLocks noChangeShapeType="1"/>
          </p:cNvSpPr>
          <p:nvPr/>
        </p:nvSpPr>
        <p:spPr bwMode="auto">
          <a:xfrm>
            <a:off x="46053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40" name="Line 84"/>
          <p:cNvSpPr>
            <a:spLocks noChangeShapeType="1"/>
          </p:cNvSpPr>
          <p:nvPr/>
        </p:nvSpPr>
        <p:spPr bwMode="auto">
          <a:xfrm>
            <a:off x="46529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41" name="Line 85"/>
          <p:cNvSpPr>
            <a:spLocks noChangeShapeType="1"/>
          </p:cNvSpPr>
          <p:nvPr/>
        </p:nvSpPr>
        <p:spPr bwMode="auto">
          <a:xfrm>
            <a:off x="47005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42" name="Line 86"/>
          <p:cNvSpPr>
            <a:spLocks noChangeShapeType="1"/>
          </p:cNvSpPr>
          <p:nvPr/>
        </p:nvSpPr>
        <p:spPr bwMode="auto">
          <a:xfrm>
            <a:off x="47482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43" name="Line 87"/>
          <p:cNvSpPr>
            <a:spLocks noChangeShapeType="1"/>
          </p:cNvSpPr>
          <p:nvPr/>
        </p:nvSpPr>
        <p:spPr bwMode="auto">
          <a:xfrm>
            <a:off x="47958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44" name="Line 88"/>
          <p:cNvSpPr>
            <a:spLocks noChangeShapeType="1"/>
          </p:cNvSpPr>
          <p:nvPr/>
        </p:nvSpPr>
        <p:spPr bwMode="auto">
          <a:xfrm>
            <a:off x="48434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45" name="Line 89"/>
          <p:cNvSpPr>
            <a:spLocks noChangeShapeType="1"/>
          </p:cNvSpPr>
          <p:nvPr/>
        </p:nvSpPr>
        <p:spPr bwMode="auto">
          <a:xfrm>
            <a:off x="48910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46" name="Line 90"/>
          <p:cNvSpPr>
            <a:spLocks noChangeShapeType="1"/>
          </p:cNvSpPr>
          <p:nvPr/>
        </p:nvSpPr>
        <p:spPr bwMode="auto">
          <a:xfrm>
            <a:off x="49387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47" name="Line 91"/>
          <p:cNvSpPr>
            <a:spLocks noChangeShapeType="1"/>
          </p:cNvSpPr>
          <p:nvPr/>
        </p:nvSpPr>
        <p:spPr bwMode="auto">
          <a:xfrm>
            <a:off x="49879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48" name="Line 92"/>
          <p:cNvSpPr>
            <a:spLocks noChangeShapeType="1"/>
          </p:cNvSpPr>
          <p:nvPr/>
        </p:nvSpPr>
        <p:spPr bwMode="auto">
          <a:xfrm>
            <a:off x="50355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49" name="Line 93"/>
          <p:cNvSpPr>
            <a:spLocks noChangeShapeType="1"/>
          </p:cNvSpPr>
          <p:nvPr/>
        </p:nvSpPr>
        <p:spPr bwMode="auto">
          <a:xfrm>
            <a:off x="50831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50" name="Line 94"/>
          <p:cNvSpPr>
            <a:spLocks noChangeShapeType="1"/>
          </p:cNvSpPr>
          <p:nvPr/>
        </p:nvSpPr>
        <p:spPr bwMode="auto">
          <a:xfrm>
            <a:off x="51308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51" name="Line 95"/>
          <p:cNvSpPr>
            <a:spLocks noChangeShapeType="1"/>
          </p:cNvSpPr>
          <p:nvPr/>
        </p:nvSpPr>
        <p:spPr bwMode="auto">
          <a:xfrm>
            <a:off x="51784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52" name="Line 96"/>
          <p:cNvSpPr>
            <a:spLocks noChangeShapeType="1"/>
          </p:cNvSpPr>
          <p:nvPr/>
        </p:nvSpPr>
        <p:spPr bwMode="auto">
          <a:xfrm>
            <a:off x="52260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53" name="Line 97"/>
          <p:cNvSpPr>
            <a:spLocks noChangeShapeType="1"/>
          </p:cNvSpPr>
          <p:nvPr/>
        </p:nvSpPr>
        <p:spPr bwMode="auto">
          <a:xfrm>
            <a:off x="52736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54" name="Line 98"/>
          <p:cNvSpPr>
            <a:spLocks noChangeShapeType="1"/>
          </p:cNvSpPr>
          <p:nvPr/>
        </p:nvSpPr>
        <p:spPr bwMode="auto">
          <a:xfrm>
            <a:off x="53213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55" name="Line 99"/>
          <p:cNvSpPr>
            <a:spLocks noChangeShapeType="1"/>
          </p:cNvSpPr>
          <p:nvPr/>
        </p:nvSpPr>
        <p:spPr bwMode="auto">
          <a:xfrm>
            <a:off x="53689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56" name="Line 100"/>
          <p:cNvSpPr>
            <a:spLocks noChangeShapeType="1"/>
          </p:cNvSpPr>
          <p:nvPr/>
        </p:nvSpPr>
        <p:spPr bwMode="auto">
          <a:xfrm>
            <a:off x="54165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57" name="Line 101"/>
          <p:cNvSpPr>
            <a:spLocks noChangeShapeType="1"/>
          </p:cNvSpPr>
          <p:nvPr/>
        </p:nvSpPr>
        <p:spPr bwMode="auto">
          <a:xfrm>
            <a:off x="54641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58" name="Line 102"/>
          <p:cNvSpPr>
            <a:spLocks noChangeShapeType="1"/>
          </p:cNvSpPr>
          <p:nvPr/>
        </p:nvSpPr>
        <p:spPr bwMode="auto">
          <a:xfrm>
            <a:off x="55118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59" name="Line 103"/>
          <p:cNvSpPr>
            <a:spLocks noChangeShapeType="1"/>
          </p:cNvSpPr>
          <p:nvPr/>
        </p:nvSpPr>
        <p:spPr bwMode="auto">
          <a:xfrm>
            <a:off x="55594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60" name="Line 104"/>
          <p:cNvSpPr>
            <a:spLocks noChangeShapeType="1"/>
          </p:cNvSpPr>
          <p:nvPr/>
        </p:nvSpPr>
        <p:spPr bwMode="auto">
          <a:xfrm>
            <a:off x="56086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61" name="Line 105"/>
          <p:cNvSpPr>
            <a:spLocks noChangeShapeType="1"/>
          </p:cNvSpPr>
          <p:nvPr/>
        </p:nvSpPr>
        <p:spPr bwMode="auto">
          <a:xfrm>
            <a:off x="56562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62" name="Line 106"/>
          <p:cNvSpPr>
            <a:spLocks noChangeShapeType="1"/>
          </p:cNvSpPr>
          <p:nvPr/>
        </p:nvSpPr>
        <p:spPr bwMode="auto">
          <a:xfrm>
            <a:off x="57038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63" name="Line 107"/>
          <p:cNvSpPr>
            <a:spLocks noChangeShapeType="1"/>
          </p:cNvSpPr>
          <p:nvPr/>
        </p:nvSpPr>
        <p:spPr bwMode="auto">
          <a:xfrm>
            <a:off x="57515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64" name="Line 108"/>
          <p:cNvSpPr>
            <a:spLocks noChangeShapeType="1"/>
          </p:cNvSpPr>
          <p:nvPr/>
        </p:nvSpPr>
        <p:spPr bwMode="auto">
          <a:xfrm>
            <a:off x="57991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65" name="Line 109"/>
          <p:cNvSpPr>
            <a:spLocks noChangeShapeType="1"/>
          </p:cNvSpPr>
          <p:nvPr/>
        </p:nvSpPr>
        <p:spPr bwMode="auto">
          <a:xfrm>
            <a:off x="58467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66" name="Line 110"/>
          <p:cNvSpPr>
            <a:spLocks noChangeShapeType="1"/>
          </p:cNvSpPr>
          <p:nvPr/>
        </p:nvSpPr>
        <p:spPr bwMode="auto">
          <a:xfrm>
            <a:off x="58943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67" name="Line 111"/>
          <p:cNvSpPr>
            <a:spLocks noChangeShapeType="1"/>
          </p:cNvSpPr>
          <p:nvPr/>
        </p:nvSpPr>
        <p:spPr bwMode="auto">
          <a:xfrm>
            <a:off x="59420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68" name="Line 112"/>
          <p:cNvSpPr>
            <a:spLocks noChangeShapeType="1"/>
          </p:cNvSpPr>
          <p:nvPr/>
        </p:nvSpPr>
        <p:spPr bwMode="auto">
          <a:xfrm>
            <a:off x="59896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69" name="Line 113"/>
          <p:cNvSpPr>
            <a:spLocks noChangeShapeType="1"/>
          </p:cNvSpPr>
          <p:nvPr/>
        </p:nvSpPr>
        <p:spPr bwMode="auto">
          <a:xfrm>
            <a:off x="60372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70" name="Line 114"/>
          <p:cNvSpPr>
            <a:spLocks noChangeShapeType="1"/>
          </p:cNvSpPr>
          <p:nvPr/>
        </p:nvSpPr>
        <p:spPr bwMode="auto">
          <a:xfrm>
            <a:off x="60848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71" name="Line 115"/>
          <p:cNvSpPr>
            <a:spLocks noChangeShapeType="1"/>
          </p:cNvSpPr>
          <p:nvPr/>
        </p:nvSpPr>
        <p:spPr bwMode="auto">
          <a:xfrm>
            <a:off x="61325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72" name="Line 116"/>
          <p:cNvSpPr>
            <a:spLocks noChangeShapeType="1"/>
          </p:cNvSpPr>
          <p:nvPr/>
        </p:nvSpPr>
        <p:spPr bwMode="auto">
          <a:xfrm>
            <a:off x="61801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73" name="Line 117"/>
          <p:cNvSpPr>
            <a:spLocks noChangeShapeType="1"/>
          </p:cNvSpPr>
          <p:nvPr/>
        </p:nvSpPr>
        <p:spPr bwMode="auto">
          <a:xfrm>
            <a:off x="62293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74" name="Line 118"/>
          <p:cNvSpPr>
            <a:spLocks noChangeShapeType="1"/>
          </p:cNvSpPr>
          <p:nvPr/>
        </p:nvSpPr>
        <p:spPr bwMode="auto">
          <a:xfrm>
            <a:off x="62769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75" name="Line 119"/>
          <p:cNvSpPr>
            <a:spLocks noChangeShapeType="1"/>
          </p:cNvSpPr>
          <p:nvPr/>
        </p:nvSpPr>
        <p:spPr bwMode="auto">
          <a:xfrm>
            <a:off x="63246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76" name="Line 120"/>
          <p:cNvSpPr>
            <a:spLocks noChangeShapeType="1"/>
          </p:cNvSpPr>
          <p:nvPr/>
        </p:nvSpPr>
        <p:spPr bwMode="auto">
          <a:xfrm>
            <a:off x="658813" y="6497638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77" name="Line 121"/>
          <p:cNvSpPr>
            <a:spLocks noChangeShapeType="1"/>
          </p:cNvSpPr>
          <p:nvPr/>
        </p:nvSpPr>
        <p:spPr bwMode="auto">
          <a:xfrm>
            <a:off x="6905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78" name="Line 122"/>
          <p:cNvSpPr>
            <a:spLocks noChangeShapeType="1"/>
          </p:cNvSpPr>
          <p:nvPr/>
        </p:nvSpPr>
        <p:spPr bwMode="auto">
          <a:xfrm>
            <a:off x="7381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79" name="Line 123"/>
          <p:cNvSpPr>
            <a:spLocks noChangeShapeType="1"/>
          </p:cNvSpPr>
          <p:nvPr/>
        </p:nvSpPr>
        <p:spPr bwMode="auto">
          <a:xfrm>
            <a:off x="7858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80" name="Line 124"/>
          <p:cNvSpPr>
            <a:spLocks noChangeShapeType="1"/>
          </p:cNvSpPr>
          <p:nvPr/>
        </p:nvSpPr>
        <p:spPr bwMode="auto">
          <a:xfrm>
            <a:off x="8334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81" name="Line 125"/>
          <p:cNvSpPr>
            <a:spLocks noChangeShapeType="1"/>
          </p:cNvSpPr>
          <p:nvPr/>
        </p:nvSpPr>
        <p:spPr bwMode="auto">
          <a:xfrm>
            <a:off x="8810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82" name="Line 126"/>
          <p:cNvSpPr>
            <a:spLocks noChangeShapeType="1"/>
          </p:cNvSpPr>
          <p:nvPr/>
        </p:nvSpPr>
        <p:spPr bwMode="auto">
          <a:xfrm>
            <a:off x="9286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83" name="Line 127"/>
          <p:cNvSpPr>
            <a:spLocks noChangeShapeType="1"/>
          </p:cNvSpPr>
          <p:nvPr/>
        </p:nvSpPr>
        <p:spPr bwMode="auto">
          <a:xfrm>
            <a:off x="9763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84" name="Line 128"/>
          <p:cNvSpPr>
            <a:spLocks noChangeShapeType="1"/>
          </p:cNvSpPr>
          <p:nvPr/>
        </p:nvSpPr>
        <p:spPr bwMode="auto">
          <a:xfrm>
            <a:off x="10239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85" name="Line 129"/>
          <p:cNvSpPr>
            <a:spLocks noChangeShapeType="1"/>
          </p:cNvSpPr>
          <p:nvPr/>
        </p:nvSpPr>
        <p:spPr bwMode="auto">
          <a:xfrm>
            <a:off x="10715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86" name="Line 130"/>
          <p:cNvSpPr>
            <a:spLocks noChangeShapeType="1"/>
          </p:cNvSpPr>
          <p:nvPr/>
        </p:nvSpPr>
        <p:spPr bwMode="auto">
          <a:xfrm>
            <a:off x="11191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87" name="Line 131"/>
          <p:cNvSpPr>
            <a:spLocks noChangeShapeType="1"/>
          </p:cNvSpPr>
          <p:nvPr/>
        </p:nvSpPr>
        <p:spPr bwMode="auto">
          <a:xfrm>
            <a:off x="11668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88" name="Line 132"/>
          <p:cNvSpPr>
            <a:spLocks noChangeShapeType="1"/>
          </p:cNvSpPr>
          <p:nvPr/>
        </p:nvSpPr>
        <p:spPr bwMode="auto">
          <a:xfrm>
            <a:off x="12144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89" name="Line 133"/>
          <p:cNvSpPr>
            <a:spLocks noChangeShapeType="1"/>
          </p:cNvSpPr>
          <p:nvPr/>
        </p:nvSpPr>
        <p:spPr bwMode="auto">
          <a:xfrm>
            <a:off x="12620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90" name="Line 134"/>
          <p:cNvSpPr>
            <a:spLocks noChangeShapeType="1"/>
          </p:cNvSpPr>
          <p:nvPr/>
        </p:nvSpPr>
        <p:spPr bwMode="auto">
          <a:xfrm>
            <a:off x="13112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91" name="Line 135"/>
          <p:cNvSpPr>
            <a:spLocks noChangeShapeType="1"/>
          </p:cNvSpPr>
          <p:nvPr/>
        </p:nvSpPr>
        <p:spPr bwMode="auto">
          <a:xfrm>
            <a:off x="13589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92" name="Line 136"/>
          <p:cNvSpPr>
            <a:spLocks noChangeShapeType="1"/>
          </p:cNvSpPr>
          <p:nvPr/>
        </p:nvSpPr>
        <p:spPr bwMode="auto">
          <a:xfrm>
            <a:off x="14065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93" name="Line 137"/>
          <p:cNvSpPr>
            <a:spLocks noChangeShapeType="1"/>
          </p:cNvSpPr>
          <p:nvPr/>
        </p:nvSpPr>
        <p:spPr bwMode="auto">
          <a:xfrm>
            <a:off x="14541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94" name="Line 138"/>
          <p:cNvSpPr>
            <a:spLocks noChangeShapeType="1"/>
          </p:cNvSpPr>
          <p:nvPr/>
        </p:nvSpPr>
        <p:spPr bwMode="auto">
          <a:xfrm>
            <a:off x="15017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95" name="Line 139"/>
          <p:cNvSpPr>
            <a:spLocks noChangeShapeType="1"/>
          </p:cNvSpPr>
          <p:nvPr/>
        </p:nvSpPr>
        <p:spPr bwMode="auto">
          <a:xfrm>
            <a:off x="15494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96" name="Line 140"/>
          <p:cNvSpPr>
            <a:spLocks noChangeShapeType="1"/>
          </p:cNvSpPr>
          <p:nvPr/>
        </p:nvSpPr>
        <p:spPr bwMode="auto">
          <a:xfrm>
            <a:off x="15970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97" name="Line 141"/>
          <p:cNvSpPr>
            <a:spLocks noChangeShapeType="1"/>
          </p:cNvSpPr>
          <p:nvPr/>
        </p:nvSpPr>
        <p:spPr bwMode="auto">
          <a:xfrm>
            <a:off x="16446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98" name="Line 142"/>
          <p:cNvSpPr>
            <a:spLocks noChangeShapeType="1"/>
          </p:cNvSpPr>
          <p:nvPr/>
        </p:nvSpPr>
        <p:spPr bwMode="auto">
          <a:xfrm>
            <a:off x="16922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99" name="Line 143"/>
          <p:cNvSpPr>
            <a:spLocks noChangeShapeType="1"/>
          </p:cNvSpPr>
          <p:nvPr/>
        </p:nvSpPr>
        <p:spPr bwMode="auto">
          <a:xfrm>
            <a:off x="17399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00" name="Line 144"/>
          <p:cNvSpPr>
            <a:spLocks noChangeShapeType="1"/>
          </p:cNvSpPr>
          <p:nvPr/>
        </p:nvSpPr>
        <p:spPr bwMode="auto">
          <a:xfrm>
            <a:off x="17875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01" name="Line 145"/>
          <p:cNvSpPr>
            <a:spLocks noChangeShapeType="1"/>
          </p:cNvSpPr>
          <p:nvPr/>
        </p:nvSpPr>
        <p:spPr bwMode="auto">
          <a:xfrm>
            <a:off x="18351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02" name="Line 146"/>
          <p:cNvSpPr>
            <a:spLocks noChangeShapeType="1"/>
          </p:cNvSpPr>
          <p:nvPr/>
        </p:nvSpPr>
        <p:spPr bwMode="auto">
          <a:xfrm>
            <a:off x="18827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03" name="Line 147"/>
          <p:cNvSpPr>
            <a:spLocks noChangeShapeType="1"/>
          </p:cNvSpPr>
          <p:nvPr/>
        </p:nvSpPr>
        <p:spPr bwMode="auto">
          <a:xfrm>
            <a:off x="19319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04" name="Line 148"/>
          <p:cNvSpPr>
            <a:spLocks noChangeShapeType="1"/>
          </p:cNvSpPr>
          <p:nvPr/>
        </p:nvSpPr>
        <p:spPr bwMode="auto">
          <a:xfrm>
            <a:off x="19796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05" name="Line 149"/>
          <p:cNvSpPr>
            <a:spLocks noChangeShapeType="1"/>
          </p:cNvSpPr>
          <p:nvPr/>
        </p:nvSpPr>
        <p:spPr bwMode="auto">
          <a:xfrm>
            <a:off x="20272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06" name="Line 150"/>
          <p:cNvSpPr>
            <a:spLocks noChangeShapeType="1"/>
          </p:cNvSpPr>
          <p:nvPr/>
        </p:nvSpPr>
        <p:spPr bwMode="auto">
          <a:xfrm>
            <a:off x="20748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07" name="Line 151"/>
          <p:cNvSpPr>
            <a:spLocks noChangeShapeType="1"/>
          </p:cNvSpPr>
          <p:nvPr/>
        </p:nvSpPr>
        <p:spPr bwMode="auto">
          <a:xfrm>
            <a:off x="21224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08" name="Line 152"/>
          <p:cNvSpPr>
            <a:spLocks noChangeShapeType="1"/>
          </p:cNvSpPr>
          <p:nvPr/>
        </p:nvSpPr>
        <p:spPr bwMode="auto">
          <a:xfrm>
            <a:off x="21701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09" name="Line 153"/>
          <p:cNvSpPr>
            <a:spLocks noChangeShapeType="1"/>
          </p:cNvSpPr>
          <p:nvPr/>
        </p:nvSpPr>
        <p:spPr bwMode="auto">
          <a:xfrm>
            <a:off x="22177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10" name="Line 154"/>
          <p:cNvSpPr>
            <a:spLocks noChangeShapeType="1"/>
          </p:cNvSpPr>
          <p:nvPr/>
        </p:nvSpPr>
        <p:spPr bwMode="auto">
          <a:xfrm>
            <a:off x="22653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11" name="Line 155"/>
          <p:cNvSpPr>
            <a:spLocks noChangeShapeType="1"/>
          </p:cNvSpPr>
          <p:nvPr/>
        </p:nvSpPr>
        <p:spPr bwMode="auto">
          <a:xfrm>
            <a:off x="23129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12" name="Line 156"/>
          <p:cNvSpPr>
            <a:spLocks noChangeShapeType="1"/>
          </p:cNvSpPr>
          <p:nvPr/>
        </p:nvSpPr>
        <p:spPr bwMode="auto">
          <a:xfrm>
            <a:off x="23606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13" name="Line 157"/>
          <p:cNvSpPr>
            <a:spLocks noChangeShapeType="1"/>
          </p:cNvSpPr>
          <p:nvPr/>
        </p:nvSpPr>
        <p:spPr bwMode="auto">
          <a:xfrm>
            <a:off x="24082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14" name="Line 158"/>
          <p:cNvSpPr>
            <a:spLocks noChangeShapeType="1"/>
          </p:cNvSpPr>
          <p:nvPr/>
        </p:nvSpPr>
        <p:spPr bwMode="auto">
          <a:xfrm>
            <a:off x="24558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15" name="Line 159"/>
          <p:cNvSpPr>
            <a:spLocks noChangeShapeType="1"/>
          </p:cNvSpPr>
          <p:nvPr/>
        </p:nvSpPr>
        <p:spPr bwMode="auto">
          <a:xfrm>
            <a:off x="25034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16" name="Line 160"/>
          <p:cNvSpPr>
            <a:spLocks noChangeShapeType="1"/>
          </p:cNvSpPr>
          <p:nvPr/>
        </p:nvSpPr>
        <p:spPr bwMode="auto">
          <a:xfrm>
            <a:off x="25527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17" name="Line 161"/>
          <p:cNvSpPr>
            <a:spLocks noChangeShapeType="1"/>
          </p:cNvSpPr>
          <p:nvPr/>
        </p:nvSpPr>
        <p:spPr bwMode="auto">
          <a:xfrm>
            <a:off x="26003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18" name="Line 162"/>
          <p:cNvSpPr>
            <a:spLocks noChangeShapeType="1"/>
          </p:cNvSpPr>
          <p:nvPr/>
        </p:nvSpPr>
        <p:spPr bwMode="auto">
          <a:xfrm>
            <a:off x="26479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19" name="Line 163"/>
          <p:cNvSpPr>
            <a:spLocks noChangeShapeType="1"/>
          </p:cNvSpPr>
          <p:nvPr/>
        </p:nvSpPr>
        <p:spPr bwMode="auto">
          <a:xfrm>
            <a:off x="26955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20" name="Line 164"/>
          <p:cNvSpPr>
            <a:spLocks noChangeShapeType="1"/>
          </p:cNvSpPr>
          <p:nvPr/>
        </p:nvSpPr>
        <p:spPr bwMode="auto">
          <a:xfrm>
            <a:off x="27432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21" name="Line 165"/>
          <p:cNvSpPr>
            <a:spLocks noChangeShapeType="1"/>
          </p:cNvSpPr>
          <p:nvPr/>
        </p:nvSpPr>
        <p:spPr bwMode="auto">
          <a:xfrm>
            <a:off x="27908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22" name="Line 166"/>
          <p:cNvSpPr>
            <a:spLocks noChangeShapeType="1"/>
          </p:cNvSpPr>
          <p:nvPr/>
        </p:nvSpPr>
        <p:spPr bwMode="auto">
          <a:xfrm>
            <a:off x="28384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23" name="Line 167"/>
          <p:cNvSpPr>
            <a:spLocks noChangeShapeType="1"/>
          </p:cNvSpPr>
          <p:nvPr/>
        </p:nvSpPr>
        <p:spPr bwMode="auto">
          <a:xfrm>
            <a:off x="28860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24" name="Line 168"/>
          <p:cNvSpPr>
            <a:spLocks noChangeShapeType="1"/>
          </p:cNvSpPr>
          <p:nvPr/>
        </p:nvSpPr>
        <p:spPr bwMode="auto">
          <a:xfrm>
            <a:off x="29337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25" name="Line 169"/>
          <p:cNvSpPr>
            <a:spLocks noChangeShapeType="1"/>
          </p:cNvSpPr>
          <p:nvPr/>
        </p:nvSpPr>
        <p:spPr bwMode="auto">
          <a:xfrm>
            <a:off x="29813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26" name="Line 170"/>
          <p:cNvSpPr>
            <a:spLocks noChangeShapeType="1"/>
          </p:cNvSpPr>
          <p:nvPr/>
        </p:nvSpPr>
        <p:spPr bwMode="auto">
          <a:xfrm>
            <a:off x="30289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27" name="Line 171"/>
          <p:cNvSpPr>
            <a:spLocks noChangeShapeType="1"/>
          </p:cNvSpPr>
          <p:nvPr/>
        </p:nvSpPr>
        <p:spPr bwMode="auto">
          <a:xfrm>
            <a:off x="30765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28" name="Line 172"/>
          <p:cNvSpPr>
            <a:spLocks noChangeShapeType="1"/>
          </p:cNvSpPr>
          <p:nvPr/>
        </p:nvSpPr>
        <p:spPr bwMode="auto">
          <a:xfrm>
            <a:off x="31257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29" name="Line 173"/>
          <p:cNvSpPr>
            <a:spLocks noChangeShapeType="1"/>
          </p:cNvSpPr>
          <p:nvPr/>
        </p:nvSpPr>
        <p:spPr bwMode="auto">
          <a:xfrm>
            <a:off x="31734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30" name="Line 174"/>
          <p:cNvSpPr>
            <a:spLocks noChangeShapeType="1"/>
          </p:cNvSpPr>
          <p:nvPr/>
        </p:nvSpPr>
        <p:spPr bwMode="auto">
          <a:xfrm>
            <a:off x="32210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31" name="Line 175"/>
          <p:cNvSpPr>
            <a:spLocks noChangeShapeType="1"/>
          </p:cNvSpPr>
          <p:nvPr/>
        </p:nvSpPr>
        <p:spPr bwMode="auto">
          <a:xfrm>
            <a:off x="32686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32" name="Line 176"/>
          <p:cNvSpPr>
            <a:spLocks noChangeShapeType="1"/>
          </p:cNvSpPr>
          <p:nvPr/>
        </p:nvSpPr>
        <p:spPr bwMode="auto">
          <a:xfrm>
            <a:off x="33162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33" name="Line 177"/>
          <p:cNvSpPr>
            <a:spLocks noChangeShapeType="1"/>
          </p:cNvSpPr>
          <p:nvPr/>
        </p:nvSpPr>
        <p:spPr bwMode="auto">
          <a:xfrm>
            <a:off x="33639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34" name="Line 178"/>
          <p:cNvSpPr>
            <a:spLocks noChangeShapeType="1"/>
          </p:cNvSpPr>
          <p:nvPr/>
        </p:nvSpPr>
        <p:spPr bwMode="auto">
          <a:xfrm>
            <a:off x="34115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35" name="Line 179"/>
          <p:cNvSpPr>
            <a:spLocks noChangeShapeType="1"/>
          </p:cNvSpPr>
          <p:nvPr/>
        </p:nvSpPr>
        <p:spPr bwMode="auto">
          <a:xfrm>
            <a:off x="34591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36" name="Line 180"/>
          <p:cNvSpPr>
            <a:spLocks noChangeShapeType="1"/>
          </p:cNvSpPr>
          <p:nvPr/>
        </p:nvSpPr>
        <p:spPr bwMode="auto">
          <a:xfrm>
            <a:off x="35067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37" name="Line 181"/>
          <p:cNvSpPr>
            <a:spLocks noChangeShapeType="1"/>
          </p:cNvSpPr>
          <p:nvPr/>
        </p:nvSpPr>
        <p:spPr bwMode="auto">
          <a:xfrm>
            <a:off x="35544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38" name="Line 182"/>
          <p:cNvSpPr>
            <a:spLocks noChangeShapeType="1"/>
          </p:cNvSpPr>
          <p:nvPr/>
        </p:nvSpPr>
        <p:spPr bwMode="auto">
          <a:xfrm>
            <a:off x="36020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39" name="Line 183"/>
          <p:cNvSpPr>
            <a:spLocks noChangeShapeType="1"/>
          </p:cNvSpPr>
          <p:nvPr/>
        </p:nvSpPr>
        <p:spPr bwMode="auto">
          <a:xfrm>
            <a:off x="36496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40" name="Line 184"/>
          <p:cNvSpPr>
            <a:spLocks noChangeShapeType="1"/>
          </p:cNvSpPr>
          <p:nvPr/>
        </p:nvSpPr>
        <p:spPr bwMode="auto">
          <a:xfrm>
            <a:off x="36972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41" name="Line 185"/>
          <p:cNvSpPr>
            <a:spLocks noChangeShapeType="1"/>
          </p:cNvSpPr>
          <p:nvPr/>
        </p:nvSpPr>
        <p:spPr bwMode="auto">
          <a:xfrm>
            <a:off x="37465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42" name="Line 186"/>
          <p:cNvSpPr>
            <a:spLocks noChangeShapeType="1"/>
          </p:cNvSpPr>
          <p:nvPr/>
        </p:nvSpPr>
        <p:spPr bwMode="auto">
          <a:xfrm>
            <a:off x="37941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43" name="Line 187"/>
          <p:cNvSpPr>
            <a:spLocks noChangeShapeType="1"/>
          </p:cNvSpPr>
          <p:nvPr/>
        </p:nvSpPr>
        <p:spPr bwMode="auto">
          <a:xfrm>
            <a:off x="38417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44" name="Line 188"/>
          <p:cNvSpPr>
            <a:spLocks noChangeShapeType="1"/>
          </p:cNvSpPr>
          <p:nvPr/>
        </p:nvSpPr>
        <p:spPr bwMode="auto">
          <a:xfrm>
            <a:off x="38893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45" name="Line 189"/>
          <p:cNvSpPr>
            <a:spLocks noChangeShapeType="1"/>
          </p:cNvSpPr>
          <p:nvPr/>
        </p:nvSpPr>
        <p:spPr bwMode="auto">
          <a:xfrm>
            <a:off x="39370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46" name="Line 190"/>
          <p:cNvSpPr>
            <a:spLocks noChangeShapeType="1"/>
          </p:cNvSpPr>
          <p:nvPr/>
        </p:nvSpPr>
        <p:spPr bwMode="auto">
          <a:xfrm>
            <a:off x="39846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47" name="Line 191"/>
          <p:cNvSpPr>
            <a:spLocks noChangeShapeType="1"/>
          </p:cNvSpPr>
          <p:nvPr/>
        </p:nvSpPr>
        <p:spPr bwMode="auto">
          <a:xfrm>
            <a:off x="40322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48" name="Line 192"/>
          <p:cNvSpPr>
            <a:spLocks noChangeShapeType="1"/>
          </p:cNvSpPr>
          <p:nvPr/>
        </p:nvSpPr>
        <p:spPr bwMode="auto">
          <a:xfrm>
            <a:off x="40798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49" name="Line 193"/>
          <p:cNvSpPr>
            <a:spLocks noChangeShapeType="1"/>
          </p:cNvSpPr>
          <p:nvPr/>
        </p:nvSpPr>
        <p:spPr bwMode="auto">
          <a:xfrm>
            <a:off x="41275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50" name="Line 194"/>
          <p:cNvSpPr>
            <a:spLocks noChangeShapeType="1"/>
          </p:cNvSpPr>
          <p:nvPr/>
        </p:nvSpPr>
        <p:spPr bwMode="auto">
          <a:xfrm>
            <a:off x="41751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51" name="Line 195"/>
          <p:cNvSpPr>
            <a:spLocks noChangeShapeType="1"/>
          </p:cNvSpPr>
          <p:nvPr/>
        </p:nvSpPr>
        <p:spPr bwMode="auto">
          <a:xfrm>
            <a:off x="42227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52" name="Line 196"/>
          <p:cNvSpPr>
            <a:spLocks noChangeShapeType="1"/>
          </p:cNvSpPr>
          <p:nvPr/>
        </p:nvSpPr>
        <p:spPr bwMode="auto">
          <a:xfrm>
            <a:off x="42703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53" name="Line 197"/>
          <p:cNvSpPr>
            <a:spLocks noChangeShapeType="1"/>
          </p:cNvSpPr>
          <p:nvPr/>
        </p:nvSpPr>
        <p:spPr bwMode="auto">
          <a:xfrm>
            <a:off x="43180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54" name="Line 198"/>
          <p:cNvSpPr>
            <a:spLocks noChangeShapeType="1"/>
          </p:cNvSpPr>
          <p:nvPr/>
        </p:nvSpPr>
        <p:spPr bwMode="auto">
          <a:xfrm>
            <a:off x="43672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55" name="Line 199"/>
          <p:cNvSpPr>
            <a:spLocks noChangeShapeType="1"/>
          </p:cNvSpPr>
          <p:nvPr/>
        </p:nvSpPr>
        <p:spPr bwMode="auto">
          <a:xfrm>
            <a:off x="44148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56" name="Line 200"/>
          <p:cNvSpPr>
            <a:spLocks noChangeShapeType="1"/>
          </p:cNvSpPr>
          <p:nvPr/>
        </p:nvSpPr>
        <p:spPr bwMode="auto">
          <a:xfrm>
            <a:off x="44624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57" name="Line 201"/>
          <p:cNvSpPr>
            <a:spLocks noChangeShapeType="1"/>
          </p:cNvSpPr>
          <p:nvPr/>
        </p:nvSpPr>
        <p:spPr bwMode="auto">
          <a:xfrm>
            <a:off x="45100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58" name="Line 202"/>
          <p:cNvSpPr>
            <a:spLocks noChangeShapeType="1"/>
          </p:cNvSpPr>
          <p:nvPr/>
        </p:nvSpPr>
        <p:spPr bwMode="auto">
          <a:xfrm>
            <a:off x="45577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59" name="Line 203"/>
          <p:cNvSpPr>
            <a:spLocks noChangeShapeType="1"/>
          </p:cNvSpPr>
          <p:nvPr/>
        </p:nvSpPr>
        <p:spPr bwMode="auto">
          <a:xfrm>
            <a:off x="46053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60" name="Line 204"/>
          <p:cNvSpPr>
            <a:spLocks noChangeShapeType="1"/>
          </p:cNvSpPr>
          <p:nvPr/>
        </p:nvSpPr>
        <p:spPr bwMode="auto">
          <a:xfrm>
            <a:off x="46529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61" name="Line 205"/>
          <p:cNvSpPr>
            <a:spLocks noChangeShapeType="1"/>
          </p:cNvSpPr>
          <p:nvPr/>
        </p:nvSpPr>
        <p:spPr bwMode="auto">
          <a:xfrm>
            <a:off x="47005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62" name="Line 206"/>
          <p:cNvSpPr>
            <a:spLocks noChangeShapeType="1"/>
          </p:cNvSpPr>
          <p:nvPr/>
        </p:nvSpPr>
        <p:spPr bwMode="auto">
          <a:xfrm>
            <a:off x="47482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63" name="Line 207"/>
          <p:cNvSpPr>
            <a:spLocks noChangeShapeType="1"/>
          </p:cNvSpPr>
          <p:nvPr/>
        </p:nvSpPr>
        <p:spPr bwMode="auto">
          <a:xfrm>
            <a:off x="47958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64" name="Line 208"/>
          <p:cNvSpPr>
            <a:spLocks noChangeShapeType="1"/>
          </p:cNvSpPr>
          <p:nvPr/>
        </p:nvSpPr>
        <p:spPr bwMode="auto">
          <a:xfrm>
            <a:off x="48434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65" name="Line 209"/>
          <p:cNvSpPr>
            <a:spLocks noChangeShapeType="1"/>
          </p:cNvSpPr>
          <p:nvPr/>
        </p:nvSpPr>
        <p:spPr bwMode="auto">
          <a:xfrm>
            <a:off x="48910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66" name="Line 210"/>
          <p:cNvSpPr>
            <a:spLocks noChangeShapeType="1"/>
          </p:cNvSpPr>
          <p:nvPr/>
        </p:nvSpPr>
        <p:spPr bwMode="auto">
          <a:xfrm>
            <a:off x="49387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67" name="Line 211"/>
          <p:cNvSpPr>
            <a:spLocks noChangeShapeType="1"/>
          </p:cNvSpPr>
          <p:nvPr/>
        </p:nvSpPr>
        <p:spPr bwMode="auto">
          <a:xfrm>
            <a:off x="49879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68" name="Line 212"/>
          <p:cNvSpPr>
            <a:spLocks noChangeShapeType="1"/>
          </p:cNvSpPr>
          <p:nvPr/>
        </p:nvSpPr>
        <p:spPr bwMode="auto">
          <a:xfrm>
            <a:off x="50355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69" name="Line 213"/>
          <p:cNvSpPr>
            <a:spLocks noChangeShapeType="1"/>
          </p:cNvSpPr>
          <p:nvPr/>
        </p:nvSpPr>
        <p:spPr bwMode="auto">
          <a:xfrm>
            <a:off x="50831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70" name="Line 214"/>
          <p:cNvSpPr>
            <a:spLocks noChangeShapeType="1"/>
          </p:cNvSpPr>
          <p:nvPr/>
        </p:nvSpPr>
        <p:spPr bwMode="auto">
          <a:xfrm>
            <a:off x="51308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71" name="Line 215"/>
          <p:cNvSpPr>
            <a:spLocks noChangeShapeType="1"/>
          </p:cNvSpPr>
          <p:nvPr/>
        </p:nvSpPr>
        <p:spPr bwMode="auto">
          <a:xfrm>
            <a:off x="51784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72" name="Line 216"/>
          <p:cNvSpPr>
            <a:spLocks noChangeShapeType="1"/>
          </p:cNvSpPr>
          <p:nvPr/>
        </p:nvSpPr>
        <p:spPr bwMode="auto">
          <a:xfrm>
            <a:off x="52260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73" name="Line 217"/>
          <p:cNvSpPr>
            <a:spLocks noChangeShapeType="1"/>
          </p:cNvSpPr>
          <p:nvPr/>
        </p:nvSpPr>
        <p:spPr bwMode="auto">
          <a:xfrm>
            <a:off x="52736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74" name="Line 218"/>
          <p:cNvSpPr>
            <a:spLocks noChangeShapeType="1"/>
          </p:cNvSpPr>
          <p:nvPr/>
        </p:nvSpPr>
        <p:spPr bwMode="auto">
          <a:xfrm>
            <a:off x="53213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75" name="Line 219"/>
          <p:cNvSpPr>
            <a:spLocks noChangeShapeType="1"/>
          </p:cNvSpPr>
          <p:nvPr/>
        </p:nvSpPr>
        <p:spPr bwMode="auto">
          <a:xfrm>
            <a:off x="53689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76" name="Line 220"/>
          <p:cNvSpPr>
            <a:spLocks noChangeShapeType="1"/>
          </p:cNvSpPr>
          <p:nvPr/>
        </p:nvSpPr>
        <p:spPr bwMode="auto">
          <a:xfrm>
            <a:off x="54165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77" name="Line 221"/>
          <p:cNvSpPr>
            <a:spLocks noChangeShapeType="1"/>
          </p:cNvSpPr>
          <p:nvPr/>
        </p:nvSpPr>
        <p:spPr bwMode="auto">
          <a:xfrm>
            <a:off x="54641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78" name="Line 222"/>
          <p:cNvSpPr>
            <a:spLocks noChangeShapeType="1"/>
          </p:cNvSpPr>
          <p:nvPr/>
        </p:nvSpPr>
        <p:spPr bwMode="auto">
          <a:xfrm>
            <a:off x="55118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79" name="Line 223"/>
          <p:cNvSpPr>
            <a:spLocks noChangeShapeType="1"/>
          </p:cNvSpPr>
          <p:nvPr/>
        </p:nvSpPr>
        <p:spPr bwMode="auto">
          <a:xfrm>
            <a:off x="55594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80" name="Line 224"/>
          <p:cNvSpPr>
            <a:spLocks noChangeShapeType="1"/>
          </p:cNvSpPr>
          <p:nvPr/>
        </p:nvSpPr>
        <p:spPr bwMode="auto">
          <a:xfrm>
            <a:off x="56086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81" name="Line 225"/>
          <p:cNvSpPr>
            <a:spLocks noChangeShapeType="1"/>
          </p:cNvSpPr>
          <p:nvPr/>
        </p:nvSpPr>
        <p:spPr bwMode="auto">
          <a:xfrm>
            <a:off x="56562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82" name="Line 226"/>
          <p:cNvSpPr>
            <a:spLocks noChangeShapeType="1"/>
          </p:cNvSpPr>
          <p:nvPr/>
        </p:nvSpPr>
        <p:spPr bwMode="auto">
          <a:xfrm>
            <a:off x="57038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83" name="Line 227"/>
          <p:cNvSpPr>
            <a:spLocks noChangeShapeType="1"/>
          </p:cNvSpPr>
          <p:nvPr/>
        </p:nvSpPr>
        <p:spPr bwMode="auto">
          <a:xfrm>
            <a:off x="57515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84" name="Line 228"/>
          <p:cNvSpPr>
            <a:spLocks noChangeShapeType="1"/>
          </p:cNvSpPr>
          <p:nvPr/>
        </p:nvSpPr>
        <p:spPr bwMode="auto">
          <a:xfrm>
            <a:off x="57991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85" name="Line 229"/>
          <p:cNvSpPr>
            <a:spLocks noChangeShapeType="1"/>
          </p:cNvSpPr>
          <p:nvPr/>
        </p:nvSpPr>
        <p:spPr bwMode="auto">
          <a:xfrm>
            <a:off x="58467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86" name="Line 230"/>
          <p:cNvSpPr>
            <a:spLocks noChangeShapeType="1"/>
          </p:cNvSpPr>
          <p:nvPr/>
        </p:nvSpPr>
        <p:spPr bwMode="auto">
          <a:xfrm>
            <a:off x="58943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87" name="Line 231"/>
          <p:cNvSpPr>
            <a:spLocks noChangeShapeType="1"/>
          </p:cNvSpPr>
          <p:nvPr/>
        </p:nvSpPr>
        <p:spPr bwMode="auto">
          <a:xfrm>
            <a:off x="59420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88" name="Line 232"/>
          <p:cNvSpPr>
            <a:spLocks noChangeShapeType="1"/>
          </p:cNvSpPr>
          <p:nvPr/>
        </p:nvSpPr>
        <p:spPr bwMode="auto">
          <a:xfrm>
            <a:off x="59896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89" name="Line 233"/>
          <p:cNvSpPr>
            <a:spLocks noChangeShapeType="1"/>
          </p:cNvSpPr>
          <p:nvPr/>
        </p:nvSpPr>
        <p:spPr bwMode="auto">
          <a:xfrm>
            <a:off x="60372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90" name="Line 234"/>
          <p:cNvSpPr>
            <a:spLocks noChangeShapeType="1"/>
          </p:cNvSpPr>
          <p:nvPr/>
        </p:nvSpPr>
        <p:spPr bwMode="auto">
          <a:xfrm>
            <a:off x="60848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91" name="Line 235"/>
          <p:cNvSpPr>
            <a:spLocks noChangeShapeType="1"/>
          </p:cNvSpPr>
          <p:nvPr/>
        </p:nvSpPr>
        <p:spPr bwMode="auto">
          <a:xfrm>
            <a:off x="61325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92" name="Line 236"/>
          <p:cNvSpPr>
            <a:spLocks noChangeShapeType="1"/>
          </p:cNvSpPr>
          <p:nvPr/>
        </p:nvSpPr>
        <p:spPr bwMode="auto">
          <a:xfrm>
            <a:off x="61801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93" name="Line 237"/>
          <p:cNvSpPr>
            <a:spLocks noChangeShapeType="1"/>
          </p:cNvSpPr>
          <p:nvPr/>
        </p:nvSpPr>
        <p:spPr bwMode="auto">
          <a:xfrm>
            <a:off x="62293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94" name="Line 238"/>
          <p:cNvSpPr>
            <a:spLocks noChangeShapeType="1"/>
          </p:cNvSpPr>
          <p:nvPr/>
        </p:nvSpPr>
        <p:spPr bwMode="auto">
          <a:xfrm>
            <a:off x="62769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95" name="Line 239"/>
          <p:cNvSpPr>
            <a:spLocks noChangeShapeType="1"/>
          </p:cNvSpPr>
          <p:nvPr/>
        </p:nvSpPr>
        <p:spPr bwMode="auto">
          <a:xfrm>
            <a:off x="63246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96" name="Rectangle 240"/>
          <p:cNvSpPr>
            <a:spLocks noChangeArrowheads="1"/>
          </p:cNvSpPr>
          <p:nvPr/>
        </p:nvSpPr>
        <p:spPr bwMode="auto">
          <a:xfrm>
            <a:off x="4660900" y="1181100"/>
            <a:ext cx="38100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kumimoji="0" lang="en-US" altLang="en-US" sz="3600">
              <a:latin typeface="Calibri" panose="020F0502020204030204" pitchFamily="34" charset="0"/>
            </a:endParaRPr>
          </a:p>
        </p:txBody>
      </p:sp>
      <p:sp>
        <p:nvSpPr>
          <p:cNvPr id="122097" name="Line 242"/>
          <p:cNvSpPr>
            <a:spLocks noChangeShapeType="1"/>
          </p:cNvSpPr>
          <p:nvPr/>
        </p:nvSpPr>
        <p:spPr bwMode="auto">
          <a:xfrm>
            <a:off x="658813" y="6497638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98" name="Line 243"/>
          <p:cNvSpPr>
            <a:spLocks noChangeShapeType="1"/>
          </p:cNvSpPr>
          <p:nvPr/>
        </p:nvSpPr>
        <p:spPr bwMode="auto">
          <a:xfrm>
            <a:off x="6905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99" name="Line 244"/>
          <p:cNvSpPr>
            <a:spLocks noChangeShapeType="1"/>
          </p:cNvSpPr>
          <p:nvPr/>
        </p:nvSpPr>
        <p:spPr bwMode="auto">
          <a:xfrm>
            <a:off x="7381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00" name="Line 245"/>
          <p:cNvSpPr>
            <a:spLocks noChangeShapeType="1"/>
          </p:cNvSpPr>
          <p:nvPr/>
        </p:nvSpPr>
        <p:spPr bwMode="auto">
          <a:xfrm>
            <a:off x="7858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01" name="Line 246"/>
          <p:cNvSpPr>
            <a:spLocks noChangeShapeType="1"/>
          </p:cNvSpPr>
          <p:nvPr/>
        </p:nvSpPr>
        <p:spPr bwMode="auto">
          <a:xfrm>
            <a:off x="8334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02" name="Line 247"/>
          <p:cNvSpPr>
            <a:spLocks noChangeShapeType="1"/>
          </p:cNvSpPr>
          <p:nvPr/>
        </p:nvSpPr>
        <p:spPr bwMode="auto">
          <a:xfrm>
            <a:off x="8810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03" name="Line 248"/>
          <p:cNvSpPr>
            <a:spLocks noChangeShapeType="1"/>
          </p:cNvSpPr>
          <p:nvPr/>
        </p:nvSpPr>
        <p:spPr bwMode="auto">
          <a:xfrm>
            <a:off x="9286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04" name="Line 249"/>
          <p:cNvSpPr>
            <a:spLocks noChangeShapeType="1"/>
          </p:cNvSpPr>
          <p:nvPr/>
        </p:nvSpPr>
        <p:spPr bwMode="auto">
          <a:xfrm>
            <a:off x="9763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05" name="Line 250"/>
          <p:cNvSpPr>
            <a:spLocks noChangeShapeType="1"/>
          </p:cNvSpPr>
          <p:nvPr/>
        </p:nvSpPr>
        <p:spPr bwMode="auto">
          <a:xfrm>
            <a:off x="10239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06" name="Line 251"/>
          <p:cNvSpPr>
            <a:spLocks noChangeShapeType="1"/>
          </p:cNvSpPr>
          <p:nvPr/>
        </p:nvSpPr>
        <p:spPr bwMode="auto">
          <a:xfrm>
            <a:off x="10715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07" name="Line 252"/>
          <p:cNvSpPr>
            <a:spLocks noChangeShapeType="1"/>
          </p:cNvSpPr>
          <p:nvPr/>
        </p:nvSpPr>
        <p:spPr bwMode="auto">
          <a:xfrm>
            <a:off x="11191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08" name="Line 253"/>
          <p:cNvSpPr>
            <a:spLocks noChangeShapeType="1"/>
          </p:cNvSpPr>
          <p:nvPr/>
        </p:nvSpPr>
        <p:spPr bwMode="auto">
          <a:xfrm>
            <a:off x="11668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09" name="Line 254"/>
          <p:cNvSpPr>
            <a:spLocks noChangeShapeType="1"/>
          </p:cNvSpPr>
          <p:nvPr/>
        </p:nvSpPr>
        <p:spPr bwMode="auto">
          <a:xfrm>
            <a:off x="12144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10" name="Line 255"/>
          <p:cNvSpPr>
            <a:spLocks noChangeShapeType="1"/>
          </p:cNvSpPr>
          <p:nvPr/>
        </p:nvSpPr>
        <p:spPr bwMode="auto">
          <a:xfrm>
            <a:off x="12620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11" name="Line 256"/>
          <p:cNvSpPr>
            <a:spLocks noChangeShapeType="1"/>
          </p:cNvSpPr>
          <p:nvPr/>
        </p:nvSpPr>
        <p:spPr bwMode="auto">
          <a:xfrm>
            <a:off x="13112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12" name="Line 257"/>
          <p:cNvSpPr>
            <a:spLocks noChangeShapeType="1"/>
          </p:cNvSpPr>
          <p:nvPr/>
        </p:nvSpPr>
        <p:spPr bwMode="auto">
          <a:xfrm>
            <a:off x="13589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13" name="Line 258"/>
          <p:cNvSpPr>
            <a:spLocks noChangeShapeType="1"/>
          </p:cNvSpPr>
          <p:nvPr/>
        </p:nvSpPr>
        <p:spPr bwMode="auto">
          <a:xfrm>
            <a:off x="14065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14" name="Line 259"/>
          <p:cNvSpPr>
            <a:spLocks noChangeShapeType="1"/>
          </p:cNvSpPr>
          <p:nvPr/>
        </p:nvSpPr>
        <p:spPr bwMode="auto">
          <a:xfrm>
            <a:off x="14541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15" name="Line 260"/>
          <p:cNvSpPr>
            <a:spLocks noChangeShapeType="1"/>
          </p:cNvSpPr>
          <p:nvPr/>
        </p:nvSpPr>
        <p:spPr bwMode="auto">
          <a:xfrm>
            <a:off x="15017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16" name="Line 261"/>
          <p:cNvSpPr>
            <a:spLocks noChangeShapeType="1"/>
          </p:cNvSpPr>
          <p:nvPr/>
        </p:nvSpPr>
        <p:spPr bwMode="auto">
          <a:xfrm>
            <a:off x="15494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17" name="Line 262"/>
          <p:cNvSpPr>
            <a:spLocks noChangeShapeType="1"/>
          </p:cNvSpPr>
          <p:nvPr/>
        </p:nvSpPr>
        <p:spPr bwMode="auto">
          <a:xfrm>
            <a:off x="15970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18" name="Line 263"/>
          <p:cNvSpPr>
            <a:spLocks noChangeShapeType="1"/>
          </p:cNvSpPr>
          <p:nvPr/>
        </p:nvSpPr>
        <p:spPr bwMode="auto">
          <a:xfrm>
            <a:off x="16446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19" name="Line 264"/>
          <p:cNvSpPr>
            <a:spLocks noChangeShapeType="1"/>
          </p:cNvSpPr>
          <p:nvPr/>
        </p:nvSpPr>
        <p:spPr bwMode="auto">
          <a:xfrm>
            <a:off x="16922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20" name="Line 265"/>
          <p:cNvSpPr>
            <a:spLocks noChangeShapeType="1"/>
          </p:cNvSpPr>
          <p:nvPr/>
        </p:nvSpPr>
        <p:spPr bwMode="auto">
          <a:xfrm>
            <a:off x="17399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21" name="Line 266"/>
          <p:cNvSpPr>
            <a:spLocks noChangeShapeType="1"/>
          </p:cNvSpPr>
          <p:nvPr/>
        </p:nvSpPr>
        <p:spPr bwMode="auto">
          <a:xfrm>
            <a:off x="17875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22" name="Line 267"/>
          <p:cNvSpPr>
            <a:spLocks noChangeShapeType="1"/>
          </p:cNvSpPr>
          <p:nvPr/>
        </p:nvSpPr>
        <p:spPr bwMode="auto">
          <a:xfrm>
            <a:off x="18351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23" name="Line 268"/>
          <p:cNvSpPr>
            <a:spLocks noChangeShapeType="1"/>
          </p:cNvSpPr>
          <p:nvPr/>
        </p:nvSpPr>
        <p:spPr bwMode="auto">
          <a:xfrm>
            <a:off x="18827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24" name="Line 269"/>
          <p:cNvSpPr>
            <a:spLocks noChangeShapeType="1"/>
          </p:cNvSpPr>
          <p:nvPr/>
        </p:nvSpPr>
        <p:spPr bwMode="auto">
          <a:xfrm>
            <a:off x="19319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25" name="Line 270"/>
          <p:cNvSpPr>
            <a:spLocks noChangeShapeType="1"/>
          </p:cNvSpPr>
          <p:nvPr/>
        </p:nvSpPr>
        <p:spPr bwMode="auto">
          <a:xfrm>
            <a:off x="19796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26" name="Line 271"/>
          <p:cNvSpPr>
            <a:spLocks noChangeShapeType="1"/>
          </p:cNvSpPr>
          <p:nvPr/>
        </p:nvSpPr>
        <p:spPr bwMode="auto">
          <a:xfrm>
            <a:off x="20272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27" name="Line 272"/>
          <p:cNvSpPr>
            <a:spLocks noChangeShapeType="1"/>
          </p:cNvSpPr>
          <p:nvPr/>
        </p:nvSpPr>
        <p:spPr bwMode="auto">
          <a:xfrm>
            <a:off x="20748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28" name="Line 273"/>
          <p:cNvSpPr>
            <a:spLocks noChangeShapeType="1"/>
          </p:cNvSpPr>
          <p:nvPr/>
        </p:nvSpPr>
        <p:spPr bwMode="auto">
          <a:xfrm>
            <a:off x="21224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29" name="Line 274"/>
          <p:cNvSpPr>
            <a:spLocks noChangeShapeType="1"/>
          </p:cNvSpPr>
          <p:nvPr/>
        </p:nvSpPr>
        <p:spPr bwMode="auto">
          <a:xfrm>
            <a:off x="21701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30" name="Line 275"/>
          <p:cNvSpPr>
            <a:spLocks noChangeShapeType="1"/>
          </p:cNvSpPr>
          <p:nvPr/>
        </p:nvSpPr>
        <p:spPr bwMode="auto">
          <a:xfrm>
            <a:off x="22177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31" name="Line 276"/>
          <p:cNvSpPr>
            <a:spLocks noChangeShapeType="1"/>
          </p:cNvSpPr>
          <p:nvPr/>
        </p:nvSpPr>
        <p:spPr bwMode="auto">
          <a:xfrm>
            <a:off x="22653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32" name="Line 277"/>
          <p:cNvSpPr>
            <a:spLocks noChangeShapeType="1"/>
          </p:cNvSpPr>
          <p:nvPr/>
        </p:nvSpPr>
        <p:spPr bwMode="auto">
          <a:xfrm>
            <a:off x="23129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33" name="Line 278"/>
          <p:cNvSpPr>
            <a:spLocks noChangeShapeType="1"/>
          </p:cNvSpPr>
          <p:nvPr/>
        </p:nvSpPr>
        <p:spPr bwMode="auto">
          <a:xfrm>
            <a:off x="23606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34" name="Line 279"/>
          <p:cNvSpPr>
            <a:spLocks noChangeShapeType="1"/>
          </p:cNvSpPr>
          <p:nvPr/>
        </p:nvSpPr>
        <p:spPr bwMode="auto">
          <a:xfrm>
            <a:off x="24082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35" name="Line 280"/>
          <p:cNvSpPr>
            <a:spLocks noChangeShapeType="1"/>
          </p:cNvSpPr>
          <p:nvPr/>
        </p:nvSpPr>
        <p:spPr bwMode="auto">
          <a:xfrm>
            <a:off x="24558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36" name="Line 281"/>
          <p:cNvSpPr>
            <a:spLocks noChangeShapeType="1"/>
          </p:cNvSpPr>
          <p:nvPr/>
        </p:nvSpPr>
        <p:spPr bwMode="auto">
          <a:xfrm>
            <a:off x="25034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37" name="Line 282"/>
          <p:cNvSpPr>
            <a:spLocks noChangeShapeType="1"/>
          </p:cNvSpPr>
          <p:nvPr/>
        </p:nvSpPr>
        <p:spPr bwMode="auto">
          <a:xfrm>
            <a:off x="25527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38" name="Line 283"/>
          <p:cNvSpPr>
            <a:spLocks noChangeShapeType="1"/>
          </p:cNvSpPr>
          <p:nvPr/>
        </p:nvSpPr>
        <p:spPr bwMode="auto">
          <a:xfrm>
            <a:off x="26003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39" name="Line 284"/>
          <p:cNvSpPr>
            <a:spLocks noChangeShapeType="1"/>
          </p:cNvSpPr>
          <p:nvPr/>
        </p:nvSpPr>
        <p:spPr bwMode="auto">
          <a:xfrm>
            <a:off x="26479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40" name="Line 285"/>
          <p:cNvSpPr>
            <a:spLocks noChangeShapeType="1"/>
          </p:cNvSpPr>
          <p:nvPr/>
        </p:nvSpPr>
        <p:spPr bwMode="auto">
          <a:xfrm>
            <a:off x="26955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41" name="Line 286"/>
          <p:cNvSpPr>
            <a:spLocks noChangeShapeType="1"/>
          </p:cNvSpPr>
          <p:nvPr/>
        </p:nvSpPr>
        <p:spPr bwMode="auto">
          <a:xfrm>
            <a:off x="27432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42" name="Line 287"/>
          <p:cNvSpPr>
            <a:spLocks noChangeShapeType="1"/>
          </p:cNvSpPr>
          <p:nvPr/>
        </p:nvSpPr>
        <p:spPr bwMode="auto">
          <a:xfrm>
            <a:off x="27908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43" name="Line 288"/>
          <p:cNvSpPr>
            <a:spLocks noChangeShapeType="1"/>
          </p:cNvSpPr>
          <p:nvPr/>
        </p:nvSpPr>
        <p:spPr bwMode="auto">
          <a:xfrm>
            <a:off x="28384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44" name="Line 289"/>
          <p:cNvSpPr>
            <a:spLocks noChangeShapeType="1"/>
          </p:cNvSpPr>
          <p:nvPr/>
        </p:nvSpPr>
        <p:spPr bwMode="auto">
          <a:xfrm>
            <a:off x="28860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45" name="Line 290"/>
          <p:cNvSpPr>
            <a:spLocks noChangeShapeType="1"/>
          </p:cNvSpPr>
          <p:nvPr/>
        </p:nvSpPr>
        <p:spPr bwMode="auto">
          <a:xfrm>
            <a:off x="29337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46" name="Line 291"/>
          <p:cNvSpPr>
            <a:spLocks noChangeShapeType="1"/>
          </p:cNvSpPr>
          <p:nvPr/>
        </p:nvSpPr>
        <p:spPr bwMode="auto">
          <a:xfrm>
            <a:off x="29813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47" name="Line 292"/>
          <p:cNvSpPr>
            <a:spLocks noChangeShapeType="1"/>
          </p:cNvSpPr>
          <p:nvPr/>
        </p:nvSpPr>
        <p:spPr bwMode="auto">
          <a:xfrm>
            <a:off x="30289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48" name="Line 293"/>
          <p:cNvSpPr>
            <a:spLocks noChangeShapeType="1"/>
          </p:cNvSpPr>
          <p:nvPr/>
        </p:nvSpPr>
        <p:spPr bwMode="auto">
          <a:xfrm>
            <a:off x="30765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49" name="Line 294"/>
          <p:cNvSpPr>
            <a:spLocks noChangeShapeType="1"/>
          </p:cNvSpPr>
          <p:nvPr/>
        </p:nvSpPr>
        <p:spPr bwMode="auto">
          <a:xfrm>
            <a:off x="31257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50" name="Line 295"/>
          <p:cNvSpPr>
            <a:spLocks noChangeShapeType="1"/>
          </p:cNvSpPr>
          <p:nvPr/>
        </p:nvSpPr>
        <p:spPr bwMode="auto">
          <a:xfrm>
            <a:off x="31734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51" name="Line 296"/>
          <p:cNvSpPr>
            <a:spLocks noChangeShapeType="1"/>
          </p:cNvSpPr>
          <p:nvPr/>
        </p:nvSpPr>
        <p:spPr bwMode="auto">
          <a:xfrm>
            <a:off x="32210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52" name="Line 297"/>
          <p:cNvSpPr>
            <a:spLocks noChangeShapeType="1"/>
          </p:cNvSpPr>
          <p:nvPr/>
        </p:nvSpPr>
        <p:spPr bwMode="auto">
          <a:xfrm>
            <a:off x="32686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53" name="Line 298"/>
          <p:cNvSpPr>
            <a:spLocks noChangeShapeType="1"/>
          </p:cNvSpPr>
          <p:nvPr/>
        </p:nvSpPr>
        <p:spPr bwMode="auto">
          <a:xfrm>
            <a:off x="33162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54" name="Line 299"/>
          <p:cNvSpPr>
            <a:spLocks noChangeShapeType="1"/>
          </p:cNvSpPr>
          <p:nvPr/>
        </p:nvSpPr>
        <p:spPr bwMode="auto">
          <a:xfrm>
            <a:off x="33639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55" name="Line 300"/>
          <p:cNvSpPr>
            <a:spLocks noChangeShapeType="1"/>
          </p:cNvSpPr>
          <p:nvPr/>
        </p:nvSpPr>
        <p:spPr bwMode="auto">
          <a:xfrm>
            <a:off x="34115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56" name="Line 301"/>
          <p:cNvSpPr>
            <a:spLocks noChangeShapeType="1"/>
          </p:cNvSpPr>
          <p:nvPr/>
        </p:nvSpPr>
        <p:spPr bwMode="auto">
          <a:xfrm>
            <a:off x="34591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57" name="Line 302"/>
          <p:cNvSpPr>
            <a:spLocks noChangeShapeType="1"/>
          </p:cNvSpPr>
          <p:nvPr/>
        </p:nvSpPr>
        <p:spPr bwMode="auto">
          <a:xfrm>
            <a:off x="35067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58" name="Line 303"/>
          <p:cNvSpPr>
            <a:spLocks noChangeShapeType="1"/>
          </p:cNvSpPr>
          <p:nvPr/>
        </p:nvSpPr>
        <p:spPr bwMode="auto">
          <a:xfrm>
            <a:off x="35544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59" name="Line 304"/>
          <p:cNvSpPr>
            <a:spLocks noChangeShapeType="1"/>
          </p:cNvSpPr>
          <p:nvPr/>
        </p:nvSpPr>
        <p:spPr bwMode="auto">
          <a:xfrm>
            <a:off x="36020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0" name="Line 305"/>
          <p:cNvSpPr>
            <a:spLocks noChangeShapeType="1"/>
          </p:cNvSpPr>
          <p:nvPr/>
        </p:nvSpPr>
        <p:spPr bwMode="auto">
          <a:xfrm>
            <a:off x="36496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1" name="Line 306"/>
          <p:cNvSpPr>
            <a:spLocks noChangeShapeType="1"/>
          </p:cNvSpPr>
          <p:nvPr/>
        </p:nvSpPr>
        <p:spPr bwMode="auto">
          <a:xfrm>
            <a:off x="36972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2" name="Line 307"/>
          <p:cNvSpPr>
            <a:spLocks noChangeShapeType="1"/>
          </p:cNvSpPr>
          <p:nvPr/>
        </p:nvSpPr>
        <p:spPr bwMode="auto">
          <a:xfrm>
            <a:off x="37465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3" name="Line 308"/>
          <p:cNvSpPr>
            <a:spLocks noChangeShapeType="1"/>
          </p:cNvSpPr>
          <p:nvPr/>
        </p:nvSpPr>
        <p:spPr bwMode="auto">
          <a:xfrm>
            <a:off x="37941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4" name="Line 309"/>
          <p:cNvSpPr>
            <a:spLocks noChangeShapeType="1"/>
          </p:cNvSpPr>
          <p:nvPr/>
        </p:nvSpPr>
        <p:spPr bwMode="auto">
          <a:xfrm>
            <a:off x="38417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5" name="Line 310"/>
          <p:cNvSpPr>
            <a:spLocks noChangeShapeType="1"/>
          </p:cNvSpPr>
          <p:nvPr/>
        </p:nvSpPr>
        <p:spPr bwMode="auto">
          <a:xfrm>
            <a:off x="38893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6" name="Line 311"/>
          <p:cNvSpPr>
            <a:spLocks noChangeShapeType="1"/>
          </p:cNvSpPr>
          <p:nvPr/>
        </p:nvSpPr>
        <p:spPr bwMode="auto">
          <a:xfrm>
            <a:off x="39370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7" name="Line 312"/>
          <p:cNvSpPr>
            <a:spLocks noChangeShapeType="1"/>
          </p:cNvSpPr>
          <p:nvPr/>
        </p:nvSpPr>
        <p:spPr bwMode="auto">
          <a:xfrm>
            <a:off x="39846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8" name="Line 313"/>
          <p:cNvSpPr>
            <a:spLocks noChangeShapeType="1"/>
          </p:cNvSpPr>
          <p:nvPr/>
        </p:nvSpPr>
        <p:spPr bwMode="auto">
          <a:xfrm>
            <a:off x="40322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9" name="Line 314"/>
          <p:cNvSpPr>
            <a:spLocks noChangeShapeType="1"/>
          </p:cNvSpPr>
          <p:nvPr/>
        </p:nvSpPr>
        <p:spPr bwMode="auto">
          <a:xfrm>
            <a:off x="40798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70" name="Line 315"/>
          <p:cNvSpPr>
            <a:spLocks noChangeShapeType="1"/>
          </p:cNvSpPr>
          <p:nvPr/>
        </p:nvSpPr>
        <p:spPr bwMode="auto">
          <a:xfrm>
            <a:off x="41275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71" name="Line 316"/>
          <p:cNvSpPr>
            <a:spLocks noChangeShapeType="1"/>
          </p:cNvSpPr>
          <p:nvPr/>
        </p:nvSpPr>
        <p:spPr bwMode="auto">
          <a:xfrm>
            <a:off x="41751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72" name="Line 317"/>
          <p:cNvSpPr>
            <a:spLocks noChangeShapeType="1"/>
          </p:cNvSpPr>
          <p:nvPr/>
        </p:nvSpPr>
        <p:spPr bwMode="auto">
          <a:xfrm>
            <a:off x="42227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73" name="Line 318"/>
          <p:cNvSpPr>
            <a:spLocks noChangeShapeType="1"/>
          </p:cNvSpPr>
          <p:nvPr/>
        </p:nvSpPr>
        <p:spPr bwMode="auto">
          <a:xfrm>
            <a:off x="42703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74" name="Line 319"/>
          <p:cNvSpPr>
            <a:spLocks noChangeShapeType="1"/>
          </p:cNvSpPr>
          <p:nvPr/>
        </p:nvSpPr>
        <p:spPr bwMode="auto">
          <a:xfrm>
            <a:off x="43180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75" name="Line 320"/>
          <p:cNvSpPr>
            <a:spLocks noChangeShapeType="1"/>
          </p:cNvSpPr>
          <p:nvPr/>
        </p:nvSpPr>
        <p:spPr bwMode="auto">
          <a:xfrm>
            <a:off x="43672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76" name="Line 321"/>
          <p:cNvSpPr>
            <a:spLocks noChangeShapeType="1"/>
          </p:cNvSpPr>
          <p:nvPr/>
        </p:nvSpPr>
        <p:spPr bwMode="auto">
          <a:xfrm>
            <a:off x="44148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77" name="Line 322"/>
          <p:cNvSpPr>
            <a:spLocks noChangeShapeType="1"/>
          </p:cNvSpPr>
          <p:nvPr/>
        </p:nvSpPr>
        <p:spPr bwMode="auto">
          <a:xfrm>
            <a:off x="44624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78" name="Line 323"/>
          <p:cNvSpPr>
            <a:spLocks noChangeShapeType="1"/>
          </p:cNvSpPr>
          <p:nvPr/>
        </p:nvSpPr>
        <p:spPr bwMode="auto">
          <a:xfrm>
            <a:off x="45100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79" name="Line 324"/>
          <p:cNvSpPr>
            <a:spLocks noChangeShapeType="1"/>
          </p:cNvSpPr>
          <p:nvPr/>
        </p:nvSpPr>
        <p:spPr bwMode="auto">
          <a:xfrm>
            <a:off x="45577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80" name="Line 325"/>
          <p:cNvSpPr>
            <a:spLocks noChangeShapeType="1"/>
          </p:cNvSpPr>
          <p:nvPr/>
        </p:nvSpPr>
        <p:spPr bwMode="auto">
          <a:xfrm>
            <a:off x="46053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81" name="Line 326"/>
          <p:cNvSpPr>
            <a:spLocks noChangeShapeType="1"/>
          </p:cNvSpPr>
          <p:nvPr/>
        </p:nvSpPr>
        <p:spPr bwMode="auto">
          <a:xfrm>
            <a:off x="46529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82" name="Line 327"/>
          <p:cNvSpPr>
            <a:spLocks noChangeShapeType="1"/>
          </p:cNvSpPr>
          <p:nvPr/>
        </p:nvSpPr>
        <p:spPr bwMode="auto">
          <a:xfrm>
            <a:off x="47005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83" name="Line 328"/>
          <p:cNvSpPr>
            <a:spLocks noChangeShapeType="1"/>
          </p:cNvSpPr>
          <p:nvPr/>
        </p:nvSpPr>
        <p:spPr bwMode="auto">
          <a:xfrm>
            <a:off x="47482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84" name="Line 329"/>
          <p:cNvSpPr>
            <a:spLocks noChangeShapeType="1"/>
          </p:cNvSpPr>
          <p:nvPr/>
        </p:nvSpPr>
        <p:spPr bwMode="auto">
          <a:xfrm>
            <a:off x="47958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85" name="Line 330"/>
          <p:cNvSpPr>
            <a:spLocks noChangeShapeType="1"/>
          </p:cNvSpPr>
          <p:nvPr/>
        </p:nvSpPr>
        <p:spPr bwMode="auto">
          <a:xfrm>
            <a:off x="48434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86" name="Line 331"/>
          <p:cNvSpPr>
            <a:spLocks noChangeShapeType="1"/>
          </p:cNvSpPr>
          <p:nvPr/>
        </p:nvSpPr>
        <p:spPr bwMode="auto">
          <a:xfrm>
            <a:off x="48910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87" name="Line 332"/>
          <p:cNvSpPr>
            <a:spLocks noChangeShapeType="1"/>
          </p:cNvSpPr>
          <p:nvPr/>
        </p:nvSpPr>
        <p:spPr bwMode="auto">
          <a:xfrm>
            <a:off x="49387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88" name="Line 333"/>
          <p:cNvSpPr>
            <a:spLocks noChangeShapeType="1"/>
          </p:cNvSpPr>
          <p:nvPr/>
        </p:nvSpPr>
        <p:spPr bwMode="auto">
          <a:xfrm>
            <a:off x="49879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89" name="Line 334"/>
          <p:cNvSpPr>
            <a:spLocks noChangeShapeType="1"/>
          </p:cNvSpPr>
          <p:nvPr/>
        </p:nvSpPr>
        <p:spPr bwMode="auto">
          <a:xfrm>
            <a:off x="50355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90" name="Line 335"/>
          <p:cNvSpPr>
            <a:spLocks noChangeShapeType="1"/>
          </p:cNvSpPr>
          <p:nvPr/>
        </p:nvSpPr>
        <p:spPr bwMode="auto">
          <a:xfrm>
            <a:off x="50831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91" name="Line 336"/>
          <p:cNvSpPr>
            <a:spLocks noChangeShapeType="1"/>
          </p:cNvSpPr>
          <p:nvPr/>
        </p:nvSpPr>
        <p:spPr bwMode="auto">
          <a:xfrm>
            <a:off x="51308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92" name="Line 337"/>
          <p:cNvSpPr>
            <a:spLocks noChangeShapeType="1"/>
          </p:cNvSpPr>
          <p:nvPr/>
        </p:nvSpPr>
        <p:spPr bwMode="auto">
          <a:xfrm>
            <a:off x="51784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93" name="Line 338"/>
          <p:cNvSpPr>
            <a:spLocks noChangeShapeType="1"/>
          </p:cNvSpPr>
          <p:nvPr/>
        </p:nvSpPr>
        <p:spPr bwMode="auto">
          <a:xfrm>
            <a:off x="52260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94" name="Line 339"/>
          <p:cNvSpPr>
            <a:spLocks noChangeShapeType="1"/>
          </p:cNvSpPr>
          <p:nvPr/>
        </p:nvSpPr>
        <p:spPr bwMode="auto">
          <a:xfrm>
            <a:off x="52736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95" name="Line 340"/>
          <p:cNvSpPr>
            <a:spLocks noChangeShapeType="1"/>
          </p:cNvSpPr>
          <p:nvPr/>
        </p:nvSpPr>
        <p:spPr bwMode="auto">
          <a:xfrm>
            <a:off x="53213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96" name="Line 341"/>
          <p:cNvSpPr>
            <a:spLocks noChangeShapeType="1"/>
          </p:cNvSpPr>
          <p:nvPr/>
        </p:nvSpPr>
        <p:spPr bwMode="auto">
          <a:xfrm>
            <a:off x="53689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97" name="Line 342"/>
          <p:cNvSpPr>
            <a:spLocks noChangeShapeType="1"/>
          </p:cNvSpPr>
          <p:nvPr/>
        </p:nvSpPr>
        <p:spPr bwMode="auto">
          <a:xfrm>
            <a:off x="54165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98" name="Line 343"/>
          <p:cNvSpPr>
            <a:spLocks noChangeShapeType="1"/>
          </p:cNvSpPr>
          <p:nvPr/>
        </p:nvSpPr>
        <p:spPr bwMode="auto">
          <a:xfrm>
            <a:off x="54641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99" name="Line 344"/>
          <p:cNvSpPr>
            <a:spLocks noChangeShapeType="1"/>
          </p:cNvSpPr>
          <p:nvPr/>
        </p:nvSpPr>
        <p:spPr bwMode="auto">
          <a:xfrm>
            <a:off x="55118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00" name="Line 345"/>
          <p:cNvSpPr>
            <a:spLocks noChangeShapeType="1"/>
          </p:cNvSpPr>
          <p:nvPr/>
        </p:nvSpPr>
        <p:spPr bwMode="auto">
          <a:xfrm>
            <a:off x="55594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01" name="Line 346"/>
          <p:cNvSpPr>
            <a:spLocks noChangeShapeType="1"/>
          </p:cNvSpPr>
          <p:nvPr/>
        </p:nvSpPr>
        <p:spPr bwMode="auto">
          <a:xfrm>
            <a:off x="56086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02" name="Line 347"/>
          <p:cNvSpPr>
            <a:spLocks noChangeShapeType="1"/>
          </p:cNvSpPr>
          <p:nvPr/>
        </p:nvSpPr>
        <p:spPr bwMode="auto">
          <a:xfrm>
            <a:off x="56562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03" name="Line 348"/>
          <p:cNvSpPr>
            <a:spLocks noChangeShapeType="1"/>
          </p:cNvSpPr>
          <p:nvPr/>
        </p:nvSpPr>
        <p:spPr bwMode="auto">
          <a:xfrm>
            <a:off x="57038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04" name="Line 349"/>
          <p:cNvSpPr>
            <a:spLocks noChangeShapeType="1"/>
          </p:cNvSpPr>
          <p:nvPr/>
        </p:nvSpPr>
        <p:spPr bwMode="auto">
          <a:xfrm>
            <a:off x="57515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05" name="Line 350"/>
          <p:cNvSpPr>
            <a:spLocks noChangeShapeType="1"/>
          </p:cNvSpPr>
          <p:nvPr/>
        </p:nvSpPr>
        <p:spPr bwMode="auto">
          <a:xfrm>
            <a:off x="57991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06" name="Line 351"/>
          <p:cNvSpPr>
            <a:spLocks noChangeShapeType="1"/>
          </p:cNvSpPr>
          <p:nvPr/>
        </p:nvSpPr>
        <p:spPr bwMode="auto">
          <a:xfrm>
            <a:off x="58467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07" name="Line 352"/>
          <p:cNvSpPr>
            <a:spLocks noChangeShapeType="1"/>
          </p:cNvSpPr>
          <p:nvPr/>
        </p:nvSpPr>
        <p:spPr bwMode="auto">
          <a:xfrm>
            <a:off x="58943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08" name="Line 353"/>
          <p:cNvSpPr>
            <a:spLocks noChangeShapeType="1"/>
          </p:cNvSpPr>
          <p:nvPr/>
        </p:nvSpPr>
        <p:spPr bwMode="auto">
          <a:xfrm>
            <a:off x="59420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09" name="Line 354"/>
          <p:cNvSpPr>
            <a:spLocks noChangeShapeType="1"/>
          </p:cNvSpPr>
          <p:nvPr/>
        </p:nvSpPr>
        <p:spPr bwMode="auto">
          <a:xfrm>
            <a:off x="59896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10" name="Line 355"/>
          <p:cNvSpPr>
            <a:spLocks noChangeShapeType="1"/>
          </p:cNvSpPr>
          <p:nvPr/>
        </p:nvSpPr>
        <p:spPr bwMode="auto">
          <a:xfrm>
            <a:off x="60372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11" name="Line 356"/>
          <p:cNvSpPr>
            <a:spLocks noChangeShapeType="1"/>
          </p:cNvSpPr>
          <p:nvPr/>
        </p:nvSpPr>
        <p:spPr bwMode="auto">
          <a:xfrm>
            <a:off x="60848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12" name="Line 357"/>
          <p:cNvSpPr>
            <a:spLocks noChangeShapeType="1"/>
          </p:cNvSpPr>
          <p:nvPr/>
        </p:nvSpPr>
        <p:spPr bwMode="auto">
          <a:xfrm>
            <a:off x="61325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13" name="Line 358"/>
          <p:cNvSpPr>
            <a:spLocks noChangeShapeType="1"/>
          </p:cNvSpPr>
          <p:nvPr/>
        </p:nvSpPr>
        <p:spPr bwMode="auto">
          <a:xfrm>
            <a:off x="61801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14" name="Line 359"/>
          <p:cNvSpPr>
            <a:spLocks noChangeShapeType="1"/>
          </p:cNvSpPr>
          <p:nvPr/>
        </p:nvSpPr>
        <p:spPr bwMode="auto">
          <a:xfrm>
            <a:off x="62293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15" name="Line 360"/>
          <p:cNvSpPr>
            <a:spLocks noChangeShapeType="1"/>
          </p:cNvSpPr>
          <p:nvPr/>
        </p:nvSpPr>
        <p:spPr bwMode="auto">
          <a:xfrm>
            <a:off x="62769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16" name="Line 361"/>
          <p:cNvSpPr>
            <a:spLocks noChangeShapeType="1"/>
          </p:cNvSpPr>
          <p:nvPr/>
        </p:nvSpPr>
        <p:spPr bwMode="auto">
          <a:xfrm>
            <a:off x="63246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17" name="Rectangle 362"/>
          <p:cNvSpPr>
            <a:spLocks noChangeArrowheads="1"/>
          </p:cNvSpPr>
          <p:nvPr/>
        </p:nvSpPr>
        <p:spPr bwMode="auto">
          <a:xfrm>
            <a:off x="4660900" y="1181100"/>
            <a:ext cx="38100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kumimoji="0" lang="en-US" altLang="en-US" sz="3600">
              <a:latin typeface="Calibri" panose="020F0502020204030204" pitchFamily="34" charset="0"/>
            </a:endParaRPr>
          </a:p>
        </p:txBody>
      </p:sp>
      <p:sp>
        <p:nvSpPr>
          <p:cNvPr id="122218" name="Rectangle 363"/>
          <p:cNvSpPr>
            <a:spLocks noChangeArrowheads="1"/>
          </p:cNvSpPr>
          <p:nvPr/>
        </p:nvSpPr>
        <p:spPr bwMode="auto">
          <a:xfrm>
            <a:off x="1143000" y="1143000"/>
            <a:ext cx="7162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0" lang="en-GB" altLang="en-US" sz="17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219" name="Line 365"/>
          <p:cNvSpPr>
            <a:spLocks noChangeShapeType="1"/>
          </p:cNvSpPr>
          <p:nvPr/>
        </p:nvSpPr>
        <p:spPr bwMode="auto">
          <a:xfrm>
            <a:off x="658813" y="6280150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20" name="Line 366"/>
          <p:cNvSpPr>
            <a:spLocks noChangeShapeType="1"/>
          </p:cNvSpPr>
          <p:nvPr/>
        </p:nvSpPr>
        <p:spPr bwMode="auto">
          <a:xfrm>
            <a:off x="658813" y="6351588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21" name="Line 367"/>
          <p:cNvSpPr>
            <a:spLocks noChangeShapeType="1"/>
          </p:cNvSpPr>
          <p:nvPr/>
        </p:nvSpPr>
        <p:spPr bwMode="auto">
          <a:xfrm>
            <a:off x="658813" y="6424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22" name="Line 368"/>
          <p:cNvSpPr>
            <a:spLocks noChangeShapeType="1"/>
          </p:cNvSpPr>
          <p:nvPr/>
        </p:nvSpPr>
        <p:spPr bwMode="auto">
          <a:xfrm>
            <a:off x="658813" y="6497638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23" name="Line 369"/>
          <p:cNvSpPr>
            <a:spLocks noChangeShapeType="1"/>
          </p:cNvSpPr>
          <p:nvPr/>
        </p:nvSpPr>
        <p:spPr bwMode="auto">
          <a:xfrm>
            <a:off x="6905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24" name="Line 370"/>
          <p:cNvSpPr>
            <a:spLocks noChangeShapeType="1"/>
          </p:cNvSpPr>
          <p:nvPr/>
        </p:nvSpPr>
        <p:spPr bwMode="auto">
          <a:xfrm>
            <a:off x="7381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25" name="Line 371"/>
          <p:cNvSpPr>
            <a:spLocks noChangeShapeType="1"/>
          </p:cNvSpPr>
          <p:nvPr/>
        </p:nvSpPr>
        <p:spPr bwMode="auto">
          <a:xfrm>
            <a:off x="7858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26" name="Line 372"/>
          <p:cNvSpPr>
            <a:spLocks noChangeShapeType="1"/>
          </p:cNvSpPr>
          <p:nvPr/>
        </p:nvSpPr>
        <p:spPr bwMode="auto">
          <a:xfrm>
            <a:off x="8334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27" name="Line 373"/>
          <p:cNvSpPr>
            <a:spLocks noChangeShapeType="1"/>
          </p:cNvSpPr>
          <p:nvPr/>
        </p:nvSpPr>
        <p:spPr bwMode="auto">
          <a:xfrm>
            <a:off x="8810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28" name="Line 374"/>
          <p:cNvSpPr>
            <a:spLocks noChangeShapeType="1"/>
          </p:cNvSpPr>
          <p:nvPr/>
        </p:nvSpPr>
        <p:spPr bwMode="auto">
          <a:xfrm>
            <a:off x="9286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29" name="Line 375"/>
          <p:cNvSpPr>
            <a:spLocks noChangeShapeType="1"/>
          </p:cNvSpPr>
          <p:nvPr/>
        </p:nvSpPr>
        <p:spPr bwMode="auto">
          <a:xfrm>
            <a:off x="9763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30" name="Line 376"/>
          <p:cNvSpPr>
            <a:spLocks noChangeShapeType="1"/>
          </p:cNvSpPr>
          <p:nvPr/>
        </p:nvSpPr>
        <p:spPr bwMode="auto">
          <a:xfrm>
            <a:off x="10239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31" name="Line 377"/>
          <p:cNvSpPr>
            <a:spLocks noChangeShapeType="1"/>
          </p:cNvSpPr>
          <p:nvPr/>
        </p:nvSpPr>
        <p:spPr bwMode="auto">
          <a:xfrm>
            <a:off x="10715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32" name="Line 378"/>
          <p:cNvSpPr>
            <a:spLocks noChangeShapeType="1"/>
          </p:cNvSpPr>
          <p:nvPr/>
        </p:nvSpPr>
        <p:spPr bwMode="auto">
          <a:xfrm>
            <a:off x="11191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33" name="Line 379"/>
          <p:cNvSpPr>
            <a:spLocks noChangeShapeType="1"/>
          </p:cNvSpPr>
          <p:nvPr/>
        </p:nvSpPr>
        <p:spPr bwMode="auto">
          <a:xfrm>
            <a:off x="11668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34" name="Line 380"/>
          <p:cNvSpPr>
            <a:spLocks noChangeShapeType="1"/>
          </p:cNvSpPr>
          <p:nvPr/>
        </p:nvSpPr>
        <p:spPr bwMode="auto">
          <a:xfrm>
            <a:off x="12144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35" name="Line 381"/>
          <p:cNvSpPr>
            <a:spLocks noChangeShapeType="1"/>
          </p:cNvSpPr>
          <p:nvPr/>
        </p:nvSpPr>
        <p:spPr bwMode="auto">
          <a:xfrm>
            <a:off x="12620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36" name="Line 382"/>
          <p:cNvSpPr>
            <a:spLocks noChangeShapeType="1"/>
          </p:cNvSpPr>
          <p:nvPr/>
        </p:nvSpPr>
        <p:spPr bwMode="auto">
          <a:xfrm>
            <a:off x="13112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37" name="Line 383"/>
          <p:cNvSpPr>
            <a:spLocks noChangeShapeType="1"/>
          </p:cNvSpPr>
          <p:nvPr/>
        </p:nvSpPr>
        <p:spPr bwMode="auto">
          <a:xfrm>
            <a:off x="13589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38" name="Line 384"/>
          <p:cNvSpPr>
            <a:spLocks noChangeShapeType="1"/>
          </p:cNvSpPr>
          <p:nvPr/>
        </p:nvSpPr>
        <p:spPr bwMode="auto">
          <a:xfrm>
            <a:off x="14065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39" name="Line 385"/>
          <p:cNvSpPr>
            <a:spLocks noChangeShapeType="1"/>
          </p:cNvSpPr>
          <p:nvPr/>
        </p:nvSpPr>
        <p:spPr bwMode="auto">
          <a:xfrm>
            <a:off x="14541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40" name="Line 386"/>
          <p:cNvSpPr>
            <a:spLocks noChangeShapeType="1"/>
          </p:cNvSpPr>
          <p:nvPr/>
        </p:nvSpPr>
        <p:spPr bwMode="auto">
          <a:xfrm>
            <a:off x="15017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41" name="Line 387"/>
          <p:cNvSpPr>
            <a:spLocks noChangeShapeType="1"/>
          </p:cNvSpPr>
          <p:nvPr/>
        </p:nvSpPr>
        <p:spPr bwMode="auto">
          <a:xfrm>
            <a:off x="15494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42" name="Line 388"/>
          <p:cNvSpPr>
            <a:spLocks noChangeShapeType="1"/>
          </p:cNvSpPr>
          <p:nvPr/>
        </p:nvSpPr>
        <p:spPr bwMode="auto">
          <a:xfrm>
            <a:off x="15970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43" name="Line 389"/>
          <p:cNvSpPr>
            <a:spLocks noChangeShapeType="1"/>
          </p:cNvSpPr>
          <p:nvPr/>
        </p:nvSpPr>
        <p:spPr bwMode="auto">
          <a:xfrm>
            <a:off x="16446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44" name="Line 390"/>
          <p:cNvSpPr>
            <a:spLocks noChangeShapeType="1"/>
          </p:cNvSpPr>
          <p:nvPr/>
        </p:nvSpPr>
        <p:spPr bwMode="auto">
          <a:xfrm>
            <a:off x="16922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45" name="Line 391"/>
          <p:cNvSpPr>
            <a:spLocks noChangeShapeType="1"/>
          </p:cNvSpPr>
          <p:nvPr/>
        </p:nvSpPr>
        <p:spPr bwMode="auto">
          <a:xfrm>
            <a:off x="17399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46" name="Line 392"/>
          <p:cNvSpPr>
            <a:spLocks noChangeShapeType="1"/>
          </p:cNvSpPr>
          <p:nvPr/>
        </p:nvSpPr>
        <p:spPr bwMode="auto">
          <a:xfrm>
            <a:off x="17875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47" name="Line 393"/>
          <p:cNvSpPr>
            <a:spLocks noChangeShapeType="1"/>
          </p:cNvSpPr>
          <p:nvPr/>
        </p:nvSpPr>
        <p:spPr bwMode="auto">
          <a:xfrm>
            <a:off x="18351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48" name="Line 394"/>
          <p:cNvSpPr>
            <a:spLocks noChangeShapeType="1"/>
          </p:cNvSpPr>
          <p:nvPr/>
        </p:nvSpPr>
        <p:spPr bwMode="auto">
          <a:xfrm>
            <a:off x="18827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49" name="Line 395"/>
          <p:cNvSpPr>
            <a:spLocks noChangeShapeType="1"/>
          </p:cNvSpPr>
          <p:nvPr/>
        </p:nvSpPr>
        <p:spPr bwMode="auto">
          <a:xfrm>
            <a:off x="19319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50" name="Line 396"/>
          <p:cNvSpPr>
            <a:spLocks noChangeShapeType="1"/>
          </p:cNvSpPr>
          <p:nvPr/>
        </p:nvSpPr>
        <p:spPr bwMode="auto">
          <a:xfrm>
            <a:off x="19796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51" name="Line 397"/>
          <p:cNvSpPr>
            <a:spLocks noChangeShapeType="1"/>
          </p:cNvSpPr>
          <p:nvPr/>
        </p:nvSpPr>
        <p:spPr bwMode="auto">
          <a:xfrm>
            <a:off x="20272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52" name="Line 398"/>
          <p:cNvSpPr>
            <a:spLocks noChangeShapeType="1"/>
          </p:cNvSpPr>
          <p:nvPr/>
        </p:nvSpPr>
        <p:spPr bwMode="auto">
          <a:xfrm>
            <a:off x="20748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53" name="Line 399"/>
          <p:cNvSpPr>
            <a:spLocks noChangeShapeType="1"/>
          </p:cNvSpPr>
          <p:nvPr/>
        </p:nvSpPr>
        <p:spPr bwMode="auto">
          <a:xfrm>
            <a:off x="21224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54" name="Line 400"/>
          <p:cNvSpPr>
            <a:spLocks noChangeShapeType="1"/>
          </p:cNvSpPr>
          <p:nvPr/>
        </p:nvSpPr>
        <p:spPr bwMode="auto">
          <a:xfrm>
            <a:off x="21701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55" name="Line 401"/>
          <p:cNvSpPr>
            <a:spLocks noChangeShapeType="1"/>
          </p:cNvSpPr>
          <p:nvPr/>
        </p:nvSpPr>
        <p:spPr bwMode="auto">
          <a:xfrm>
            <a:off x="22177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56" name="Line 402"/>
          <p:cNvSpPr>
            <a:spLocks noChangeShapeType="1"/>
          </p:cNvSpPr>
          <p:nvPr/>
        </p:nvSpPr>
        <p:spPr bwMode="auto">
          <a:xfrm>
            <a:off x="22653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57" name="Line 403"/>
          <p:cNvSpPr>
            <a:spLocks noChangeShapeType="1"/>
          </p:cNvSpPr>
          <p:nvPr/>
        </p:nvSpPr>
        <p:spPr bwMode="auto">
          <a:xfrm>
            <a:off x="23129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58" name="Line 404"/>
          <p:cNvSpPr>
            <a:spLocks noChangeShapeType="1"/>
          </p:cNvSpPr>
          <p:nvPr/>
        </p:nvSpPr>
        <p:spPr bwMode="auto">
          <a:xfrm>
            <a:off x="23606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59" name="Line 405"/>
          <p:cNvSpPr>
            <a:spLocks noChangeShapeType="1"/>
          </p:cNvSpPr>
          <p:nvPr/>
        </p:nvSpPr>
        <p:spPr bwMode="auto">
          <a:xfrm>
            <a:off x="24082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60" name="Line 406"/>
          <p:cNvSpPr>
            <a:spLocks noChangeShapeType="1"/>
          </p:cNvSpPr>
          <p:nvPr/>
        </p:nvSpPr>
        <p:spPr bwMode="auto">
          <a:xfrm>
            <a:off x="24558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61" name="Line 407"/>
          <p:cNvSpPr>
            <a:spLocks noChangeShapeType="1"/>
          </p:cNvSpPr>
          <p:nvPr/>
        </p:nvSpPr>
        <p:spPr bwMode="auto">
          <a:xfrm>
            <a:off x="25034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62" name="Line 408"/>
          <p:cNvSpPr>
            <a:spLocks noChangeShapeType="1"/>
          </p:cNvSpPr>
          <p:nvPr/>
        </p:nvSpPr>
        <p:spPr bwMode="auto">
          <a:xfrm>
            <a:off x="25527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63" name="Line 409"/>
          <p:cNvSpPr>
            <a:spLocks noChangeShapeType="1"/>
          </p:cNvSpPr>
          <p:nvPr/>
        </p:nvSpPr>
        <p:spPr bwMode="auto">
          <a:xfrm>
            <a:off x="26003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64" name="Line 410"/>
          <p:cNvSpPr>
            <a:spLocks noChangeShapeType="1"/>
          </p:cNvSpPr>
          <p:nvPr/>
        </p:nvSpPr>
        <p:spPr bwMode="auto">
          <a:xfrm>
            <a:off x="26479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65" name="Line 411"/>
          <p:cNvSpPr>
            <a:spLocks noChangeShapeType="1"/>
          </p:cNvSpPr>
          <p:nvPr/>
        </p:nvSpPr>
        <p:spPr bwMode="auto">
          <a:xfrm>
            <a:off x="26955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66" name="Line 412"/>
          <p:cNvSpPr>
            <a:spLocks noChangeShapeType="1"/>
          </p:cNvSpPr>
          <p:nvPr/>
        </p:nvSpPr>
        <p:spPr bwMode="auto">
          <a:xfrm>
            <a:off x="27432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67" name="Line 413"/>
          <p:cNvSpPr>
            <a:spLocks noChangeShapeType="1"/>
          </p:cNvSpPr>
          <p:nvPr/>
        </p:nvSpPr>
        <p:spPr bwMode="auto">
          <a:xfrm>
            <a:off x="27908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68" name="Line 414"/>
          <p:cNvSpPr>
            <a:spLocks noChangeShapeType="1"/>
          </p:cNvSpPr>
          <p:nvPr/>
        </p:nvSpPr>
        <p:spPr bwMode="auto">
          <a:xfrm>
            <a:off x="28384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69" name="Line 415"/>
          <p:cNvSpPr>
            <a:spLocks noChangeShapeType="1"/>
          </p:cNvSpPr>
          <p:nvPr/>
        </p:nvSpPr>
        <p:spPr bwMode="auto">
          <a:xfrm>
            <a:off x="28860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70" name="Line 416"/>
          <p:cNvSpPr>
            <a:spLocks noChangeShapeType="1"/>
          </p:cNvSpPr>
          <p:nvPr/>
        </p:nvSpPr>
        <p:spPr bwMode="auto">
          <a:xfrm>
            <a:off x="29337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71" name="Line 417"/>
          <p:cNvSpPr>
            <a:spLocks noChangeShapeType="1"/>
          </p:cNvSpPr>
          <p:nvPr/>
        </p:nvSpPr>
        <p:spPr bwMode="auto">
          <a:xfrm>
            <a:off x="29813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72" name="Line 418"/>
          <p:cNvSpPr>
            <a:spLocks noChangeShapeType="1"/>
          </p:cNvSpPr>
          <p:nvPr/>
        </p:nvSpPr>
        <p:spPr bwMode="auto">
          <a:xfrm>
            <a:off x="30289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73" name="Line 419"/>
          <p:cNvSpPr>
            <a:spLocks noChangeShapeType="1"/>
          </p:cNvSpPr>
          <p:nvPr/>
        </p:nvSpPr>
        <p:spPr bwMode="auto">
          <a:xfrm>
            <a:off x="30765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74" name="Line 420"/>
          <p:cNvSpPr>
            <a:spLocks noChangeShapeType="1"/>
          </p:cNvSpPr>
          <p:nvPr/>
        </p:nvSpPr>
        <p:spPr bwMode="auto">
          <a:xfrm>
            <a:off x="31257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75" name="Line 421"/>
          <p:cNvSpPr>
            <a:spLocks noChangeShapeType="1"/>
          </p:cNvSpPr>
          <p:nvPr/>
        </p:nvSpPr>
        <p:spPr bwMode="auto">
          <a:xfrm>
            <a:off x="31734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76" name="Line 422"/>
          <p:cNvSpPr>
            <a:spLocks noChangeShapeType="1"/>
          </p:cNvSpPr>
          <p:nvPr/>
        </p:nvSpPr>
        <p:spPr bwMode="auto">
          <a:xfrm>
            <a:off x="32210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77" name="Line 423"/>
          <p:cNvSpPr>
            <a:spLocks noChangeShapeType="1"/>
          </p:cNvSpPr>
          <p:nvPr/>
        </p:nvSpPr>
        <p:spPr bwMode="auto">
          <a:xfrm>
            <a:off x="32686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78" name="Line 424"/>
          <p:cNvSpPr>
            <a:spLocks noChangeShapeType="1"/>
          </p:cNvSpPr>
          <p:nvPr/>
        </p:nvSpPr>
        <p:spPr bwMode="auto">
          <a:xfrm>
            <a:off x="33162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79" name="Line 425"/>
          <p:cNvSpPr>
            <a:spLocks noChangeShapeType="1"/>
          </p:cNvSpPr>
          <p:nvPr/>
        </p:nvSpPr>
        <p:spPr bwMode="auto">
          <a:xfrm>
            <a:off x="33639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80" name="Line 426"/>
          <p:cNvSpPr>
            <a:spLocks noChangeShapeType="1"/>
          </p:cNvSpPr>
          <p:nvPr/>
        </p:nvSpPr>
        <p:spPr bwMode="auto">
          <a:xfrm>
            <a:off x="34115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81" name="Line 427"/>
          <p:cNvSpPr>
            <a:spLocks noChangeShapeType="1"/>
          </p:cNvSpPr>
          <p:nvPr/>
        </p:nvSpPr>
        <p:spPr bwMode="auto">
          <a:xfrm>
            <a:off x="34591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82" name="Line 428"/>
          <p:cNvSpPr>
            <a:spLocks noChangeShapeType="1"/>
          </p:cNvSpPr>
          <p:nvPr/>
        </p:nvSpPr>
        <p:spPr bwMode="auto">
          <a:xfrm>
            <a:off x="35067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83" name="Line 429"/>
          <p:cNvSpPr>
            <a:spLocks noChangeShapeType="1"/>
          </p:cNvSpPr>
          <p:nvPr/>
        </p:nvSpPr>
        <p:spPr bwMode="auto">
          <a:xfrm>
            <a:off x="35544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84" name="Line 430"/>
          <p:cNvSpPr>
            <a:spLocks noChangeShapeType="1"/>
          </p:cNvSpPr>
          <p:nvPr/>
        </p:nvSpPr>
        <p:spPr bwMode="auto">
          <a:xfrm>
            <a:off x="36020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85" name="Line 431"/>
          <p:cNvSpPr>
            <a:spLocks noChangeShapeType="1"/>
          </p:cNvSpPr>
          <p:nvPr/>
        </p:nvSpPr>
        <p:spPr bwMode="auto">
          <a:xfrm>
            <a:off x="36496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86" name="Line 432"/>
          <p:cNvSpPr>
            <a:spLocks noChangeShapeType="1"/>
          </p:cNvSpPr>
          <p:nvPr/>
        </p:nvSpPr>
        <p:spPr bwMode="auto">
          <a:xfrm>
            <a:off x="36972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87" name="Line 433"/>
          <p:cNvSpPr>
            <a:spLocks noChangeShapeType="1"/>
          </p:cNvSpPr>
          <p:nvPr/>
        </p:nvSpPr>
        <p:spPr bwMode="auto">
          <a:xfrm>
            <a:off x="37465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88" name="Line 434"/>
          <p:cNvSpPr>
            <a:spLocks noChangeShapeType="1"/>
          </p:cNvSpPr>
          <p:nvPr/>
        </p:nvSpPr>
        <p:spPr bwMode="auto">
          <a:xfrm>
            <a:off x="37941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89" name="Line 435"/>
          <p:cNvSpPr>
            <a:spLocks noChangeShapeType="1"/>
          </p:cNvSpPr>
          <p:nvPr/>
        </p:nvSpPr>
        <p:spPr bwMode="auto">
          <a:xfrm>
            <a:off x="38417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90" name="Line 436"/>
          <p:cNvSpPr>
            <a:spLocks noChangeShapeType="1"/>
          </p:cNvSpPr>
          <p:nvPr/>
        </p:nvSpPr>
        <p:spPr bwMode="auto">
          <a:xfrm>
            <a:off x="38893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91" name="Line 437"/>
          <p:cNvSpPr>
            <a:spLocks noChangeShapeType="1"/>
          </p:cNvSpPr>
          <p:nvPr/>
        </p:nvSpPr>
        <p:spPr bwMode="auto">
          <a:xfrm>
            <a:off x="39370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92" name="Line 438"/>
          <p:cNvSpPr>
            <a:spLocks noChangeShapeType="1"/>
          </p:cNvSpPr>
          <p:nvPr/>
        </p:nvSpPr>
        <p:spPr bwMode="auto">
          <a:xfrm>
            <a:off x="39846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93" name="Line 439"/>
          <p:cNvSpPr>
            <a:spLocks noChangeShapeType="1"/>
          </p:cNvSpPr>
          <p:nvPr/>
        </p:nvSpPr>
        <p:spPr bwMode="auto">
          <a:xfrm>
            <a:off x="40322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94" name="Line 440"/>
          <p:cNvSpPr>
            <a:spLocks noChangeShapeType="1"/>
          </p:cNvSpPr>
          <p:nvPr/>
        </p:nvSpPr>
        <p:spPr bwMode="auto">
          <a:xfrm>
            <a:off x="40798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95" name="Line 441"/>
          <p:cNvSpPr>
            <a:spLocks noChangeShapeType="1"/>
          </p:cNvSpPr>
          <p:nvPr/>
        </p:nvSpPr>
        <p:spPr bwMode="auto">
          <a:xfrm>
            <a:off x="41275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96" name="Line 442"/>
          <p:cNvSpPr>
            <a:spLocks noChangeShapeType="1"/>
          </p:cNvSpPr>
          <p:nvPr/>
        </p:nvSpPr>
        <p:spPr bwMode="auto">
          <a:xfrm>
            <a:off x="41751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97" name="Line 443"/>
          <p:cNvSpPr>
            <a:spLocks noChangeShapeType="1"/>
          </p:cNvSpPr>
          <p:nvPr/>
        </p:nvSpPr>
        <p:spPr bwMode="auto">
          <a:xfrm>
            <a:off x="42227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98" name="Line 444"/>
          <p:cNvSpPr>
            <a:spLocks noChangeShapeType="1"/>
          </p:cNvSpPr>
          <p:nvPr/>
        </p:nvSpPr>
        <p:spPr bwMode="auto">
          <a:xfrm>
            <a:off x="42703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99" name="Line 445"/>
          <p:cNvSpPr>
            <a:spLocks noChangeShapeType="1"/>
          </p:cNvSpPr>
          <p:nvPr/>
        </p:nvSpPr>
        <p:spPr bwMode="auto">
          <a:xfrm>
            <a:off x="43180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00" name="Line 446"/>
          <p:cNvSpPr>
            <a:spLocks noChangeShapeType="1"/>
          </p:cNvSpPr>
          <p:nvPr/>
        </p:nvSpPr>
        <p:spPr bwMode="auto">
          <a:xfrm>
            <a:off x="43672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01" name="Line 447"/>
          <p:cNvSpPr>
            <a:spLocks noChangeShapeType="1"/>
          </p:cNvSpPr>
          <p:nvPr/>
        </p:nvSpPr>
        <p:spPr bwMode="auto">
          <a:xfrm>
            <a:off x="44148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02" name="Line 448"/>
          <p:cNvSpPr>
            <a:spLocks noChangeShapeType="1"/>
          </p:cNvSpPr>
          <p:nvPr/>
        </p:nvSpPr>
        <p:spPr bwMode="auto">
          <a:xfrm>
            <a:off x="44624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03" name="Line 449"/>
          <p:cNvSpPr>
            <a:spLocks noChangeShapeType="1"/>
          </p:cNvSpPr>
          <p:nvPr/>
        </p:nvSpPr>
        <p:spPr bwMode="auto">
          <a:xfrm>
            <a:off x="45100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04" name="Line 450"/>
          <p:cNvSpPr>
            <a:spLocks noChangeShapeType="1"/>
          </p:cNvSpPr>
          <p:nvPr/>
        </p:nvSpPr>
        <p:spPr bwMode="auto">
          <a:xfrm>
            <a:off x="45577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05" name="Line 451"/>
          <p:cNvSpPr>
            <a:spLocks noChangeShapeType="1"/>
          </p:cNvSpPr>
          <p:nvPr/>
        </p:nvSpPr>
        <p:spPr bwMode="auto">
          <a:xfrm>
            <a:off x="46053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06" name="Line 452"/>
          <p:cNvSpPr>
            <a:spLocks noChangeShapeType="1"/>
          </p:cNvSpPr>
          <p:nvPr/>
        </p:nvSpPr>
        <p:spPr bwMode="auto">
          <a:xfrm>
            <a:off x="46529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07" name="Line 453"/>
          <p:cNvSpPr>
            <a:spLocks noChangeShapeType="1"/>
          </p:cNvSpPr>
          <p:nvPr/>
        </p:nvSpPr>
        <p:spPr bwMode="auto">
          <a:xfrm>
            <a:off x="47005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08" name="Line 454"/>
          <p:cNvSpPr>
            <a:spLocks noChangeShapeType="1"/>
          </p:cNvSpPr>
          <p:nvPr/>
        </p:nvSpPr>
        <p:spPr bwMode="auto">
          <a:xfrm>
            <a:off x="47482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09" name="Line 455"/>
          <p:cNvSpPr>
            <a:spLocks noChangeShapeType="1"/>
          </p:cNvSpPr>
          <p:nvPr/>
        </p:nvSpPr>
        <p:spPr bwMode="auto">
          <a:xfrm>
            <a:off x="47958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10" name="Line 456"/>
          <p:cNvSpPr>
            <a:spLocks noChangeShapeType="1"/>
          </p:cNvSpPr>
          <p:nvPr/>
        </p:nvSpPr>
        <p:spPr bwMode="auto">
          <a:xfrm>
            <a:off x="48434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11" name="Line 457"/>
          <p:cNvSpPr>
            <a:spLocks noChangeShapeType="1"/>
          </p:cNvSpPr>
          <p:nvPr/>
        </p:nvSpPr>
        <p:spPr bwMode="auto">
          <a:xfrm>
            <a:off x="48910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12" name="Line 458"/>
          <p:cNvSpPr>
            <a:spLocks noChangeShapeType="1"/>
          </p:cNvSpPr>
          <p:nvPr/>
        </p:nvSpPr>
        <p:spPr bwMode="auto">
          <a:xfrm>
            <a:off x="49387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13" name="Line 459"/>
          <p:cNvSpPr>
            <a:spLocks noChangeShapeType="1"/>
          </p:cNvSpPr>
          <p:nvPr/>
        </p:nvSpPr>
        <p:spPr bwMode="auto">
          <a:xfrm>
            <a:off x="49879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14" name="Line 460"/>
          <p:cNvSpPr>
            <a:spLocks noChangeShapeType="1"/>
          </p:cNvSpPr>
          <p:nvPr/>
        </p:nvSpPr>
        <p:spPr bwMode="auto">
          <a:xfrm>
            <a:off x="50355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15" name="Line 461"/>
          <p:cNvSpPr>
            <a:spLocks noChangeShapeType="1"/>
          </p:cNvSpPr>
          <p:nvPr/>
        </p:nvSpPr>
        <p:spPr bwMode="auto">
          <a:xfrm>
            <a:off x="50831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16" name="Line 462"/>
          <p:cNvSpPr>
            <a:spLocks noChangeShapeType="1"/>
          </p:cNvSpPr>
          <p:nvPr/>
        </p:nvSpPr>
        <p:spPr bwMode="auto">
          <a:xfrm>
            <a:off x="51308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17" name="Line 463"/>
          <p:cNvSpPr>
            <a:spLocks noChangeShapeType="1"/>
          </p:cNvSpPr>
          <p:nvPr/>
        </p:nvSpPr>
        <p:spPr bwMode="auto">
          <a:xfrm>
            <a:off x="51784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18" name="Line 464"/>
          <p:cNvSpPr>
            <a:spLocks noChangeShapeType="1"/>
          </p:cNvSpPr>
          <p:nvPr/>
        </p:nvSpPr>
        <p:spPr bwMode="auto">
          <a:xfrm>
            <a:off x="52260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19" name="Line 465"/>
          <p:cNvSpPr>
            <a:spLocks noChangeShapeType="1"/>
          </p:cNvSpPr>
          <p:nvPr/>
        </p:nvSpPr>
        <p:spPr bwMode="auto">
          <a:xfrm>
            <a:off x="52736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20" name="Line 466"/>
          <p:cNvSpPr>
            <a:spLocks noChangeShapeType="1"/>
          </p:cNvSpPr>
          <p:nvPr/>
        </p:nvSpPr>
        <p:spPr bwMode="auto">
          <a:xfrm>
            <a:off x="53213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21" name="Line 467"/>
          <p:cNvSpPr>
            <a:spLocks noChangeShapeType="1"/>
          </p:cNvSpPr>
          <p:nvPr/>
        </p:nvSpPr>
        <p:spPr bwMode="auto">
          <a:xfrm>
            <a:off x="53689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22" name="Line 468"/>
          <p:cNvSpPr>
            <a:spLocks noChangeShapeType="1"/>
          </p:cNvSpPr>
          <p:nvPr/>
        </p:nvSpPr>
        <p:spPr bwMode="auto">
          <a:xfrm>
            <a:off x="54165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23" name="Line 469"/>
          <p:cNvSpPr>
            <a:spLocks noChangeShapeType="1"/>
          </p:cNvSpPr>
          <p:nvPr/>
        </p:nvSpPr>
        <p:spPr bwMode="auto">
          <a:xfrm>
            <a:off x="54641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24" name="Line 470"/>
          <p:cNvSpPr>
            <a:spLocks noChangeShapeType="1"/>
          </p:cNvSpPr>
          <p:nvPr/>
        </p:nvSpPr>
        <p:spPr bwMode="auto">
          <a:xfrm>
            <a:off x="55118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25" name="Line 471"/>
          <p:cNvSpPr>
            <a:spLocks noChangeShapeType="1"/>
          </p:cNvSpPr>
          <p:nvPr/>
        </p:nvSpPr>
        <p:spPr bwMode="auto">
          <a:xfrm>
            <a:off x="55594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26" name="Line 472"/>
          <p:cNvSpPr>
            <a:spLocks noChangeShapeType="1"/>
          </p:cNvSpPr>
          <p:nvPr/>
        </p:nvSpPr>
        <p:spPr bwMode="auto">
          <a:xfrm>
            <a:off x="56086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27" name="Line 473"/>
          <p:cNvSpPr>
            <a:spLocks noChangeShapeType="1"/>
          </p:cNvSpPr>
          <p:nvPr/>
        </p:nvSpPr>
        <p:spPr bwMode="auto">
          <a:xfrm>
            <a:off x="56562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28" name="Line 474"/>
          <p:cNvSpPr>
            <a:spLocks noChangeShapeType="1"/>
          </p:cNvSpPr>
          <p:nvPr/>
        </p:nvSpPr>
        <p:spPr bwMode="auto">
          <a:xfrm>
            <a:off x="57038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29" name="Line 475"/>
          <p:cNvSpPr>
            <a:spLocks noChangeShapeType="1"/>
          </p:cNvSpPr>
          <p:nvPr/>
        </p:nvSpPr>
        <p:spPr bwMode="auto">
          <a:xfrm>
            <a:off x="57515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30" name="Line 476"/>
          <p:cNvSpPr>
            <a:spLocks noChangeShapeType="1"/>
          </p:cNvSpPr>
          <p:nvPr/>
        </p:nvSpPr>
        <p:spPr bwMode="auto">
          <a:xfrm>
            <a:off x="57991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31" name="Line 477"/>
          <p:cNvSpPr>
            <a:spLocks noChangeShapeType="1"/>
          </p:cNvSpPr>
          <p:nvPr/>
        </p:nvSpPr>
        <p:spPr bwMode="auto">
          <a:xfrm>
            <a:off x="58467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32" name="Line 478"/>
          <p:cNvSpPr>
            <a:spLocks noChangeShapeType="1"/>
          </p:cNvSpPr>
          <p:nvPr/>
        </p:nvSpPr>
        <p:spPr bwMode="auto">
          <a:xfrm>
            <a:off x="58943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33" name="Line 479"/>
          <p:cNvSpPr>
            <a:spLocks noChangeShapeType="1"/>
          </p:cNvSpPr>
          <p:nvPr/>
        </p:nvSpPr>
        <p:spPr bwMode="auto">
          <a:xfrm>
            <a:off x="59420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34" name="Line 480"/>
          <p:cNvSpPr>
            <a:spLocks noChangeShapeType="1"/>
          </p:cNvSpPr>
          <p:nvPr/>
        </p:nvSpPr>
        <p:spPr bwMode="auto">
          <a:xfrm>
            <a:off x="59896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35" name="Line 481"/>
          <p:cNvSpPr>
            <a:spLocks noChangeShapeType="1"/>
          </p:cNvSpPr>
          <p:nvPr/>
        </p:nvSpPr>
        <p:spPr bwMode="auto">
          <a:xfrm>
            <a:off x="60372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36" name="Line 482"/>
          <p:cNvSpPr>
            <a:spLocks noChangeShapeType="1"/>
          </p:cNvSpPr>
          <p:nvPr/>
        </p:nvSpPr>
        <p:spPr bwMode="auto">
          <a:xfrm>
            <a:off x="60848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37" name="Line 483"/>
          <p:cNvSpPr>
            <a:spLocks noChangeShapeType="1"/>
          </p:cNvSpPr>
          <p:nvPr/>
        </p:nvSpPr>
        <p:spPr bwMode="auto">
          <a:xfrm>
            <a:off x="61325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38" name="Line 484"/>
          <p:cNvSpPr>
            <a:spLocks noChangeShapeType="1"/>
          </p:cNvSpPr>
          <p:nvPr/>
        </p:nvSpPr>
        <p:spPr bwMode="auto">
          <a:xfrm>
            <a:off x="61801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39" name="Line 485"/>
          <p:cNvSpPr>
            <a:spLocks noChangeShapeType="1"/>
          </p:cNvSpPr>
          <p:nvPr/>
        </p:nvSpPr>
        <p:spPr bwMode="auto">
          <a:xfrm>
            <a:off x="62293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40" name="Line 486"/>
          <p:cNvSpPr>
            <a:spLocks noChangeShapeType="1"/>
          </p:cNvSpPr>
          <p:nvPr/>
        </p:nvSpPr>
        <p:spPr bwMode="auto">
          <a:xfrm>
            <a:off x="62769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41" name="Line 487"/>
          <p:cNvSpPr>
            <a:spLocks noChangeShapeType="1"/>
          </p:cNvSpPr>
          <p:nvPr/>
        </p:nvSpPr>
        <p:spPr bwMode="auto">
          <a:xfrm>
            <a:off x="63246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42" name="Rectangle 488"/>
          <p:cNvSpPr>
            <a:spLocks noChangeArrowheads="1"/>
          </p:cNvSpPr>
          <p:nvPr/>
        </p:nvSpPr>
        <p:spPr bwMode="auto">
          <a:xfrm>
            <a:off x="4660900" y="1181100"/>
            <a:ext cx="38100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kumimoji="0" lang="en-US" altLang="en-US" sz="3600">
              <a:latin typeface="Calibri" panose="020F0502020204030204" pitchFamily="34" charset="0"/>
            </a:endParaRPr>
          </a:p>
        </p:txBody>
      </p:sp>
      <p:pic>
        <p:nvPicPr>
          <p:cNvPr id="122343" name="Picture 510" descr="dia_bs7799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1487488"/>
            <a:ext cx="7826375" cy="478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344" name="Rectangle 513"/>
          <p:cNvSpPr>
            <a:spLocks noChangeArrowheads="1"/>
          </p:cNvSpPr>
          <p:nvPr/>
        </p:nvSpPr>
        <p:spPr bwMode="auto">
          <a:xfrm>
            <a:off x="290513" y="5921375"/>
            <a:ext cx="8591550" cy="538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endParaRPr lang="en-PH" altLang="en-US"/>
          </a:p>
        </p:txBody>
      </p:sp>
      <p:sp>
        <p:nvSpPr>
          <p:cNvPr id="241129" name="Title 495"/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Mô hình PDCA</a:t>
            </a:r>
            <a:endParaRPr lang="en-US" altLang="en-US" dirty="0" smtClean="0"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2347" name="TextBox 489"/>
          <p:cNvSpPr txBox="1">
            <a:spLocks noChangeArrowheads="1"/>
          </p:cNvSpPr>
          <p:nvPr/>
        </p:nvSpPr>
        <p:spPr bwMode="auto">
          <a:xfrm>
            <a:off x="609600" y="1197114"/>
            <a:ext cx="3478213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vi-VN" altLang="en-US" sz="2000" dirty="0">
                <a:solidFill>
                  <a:srgbClr val="0A9B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Các yêu cầu và mong muốn về an toàn thông tin</a:t>
            </a:r>
            <a:endParaRPr lang="en-US" altLang="en-US" sz="2000" dirty="0">
              <a:solidFill>
                <a:srgbClr val="0A9B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348" name="TextBox 490"/>
          <p:cNvSpPr txBox="1">
            <a:spLocks noChangeArrowheads="1"/>
          </p:cNvSpPr>
          <p:nvPr/>
        </p:nvSpPr>
        <p:spPr bwMode="auto">
          <a:xfrm>
            <a:off x="5626100" y="1866900"/>
            <a:ext cx="2451100" cy="76944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vi-VN" altLang="en-US" sz="2000" dirty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Lập kế hoạch</a:t>
            </a:r>
            <a:endParaRPr lang="en-US" altLang="en-US" sz="2000" dirty="0">
              <a:solidFill>
                <a:srgbClr val="1737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vi-VN" altLang="en-US" sz="2000" b="0" dirty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thiết lập </a:t>
            </a:r>
            <a:r>
              <a:rPr lang="vi-VN" altLang="en-US" sz="2000" b="0" dirty="0" smtClean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ISMS</a:t>
            </a:r>
            <a:endParaRPr lang="en-US" altLang="en-US" sz="2000" b="0" dirty="0">
              <a:solidFill>
                <a:srgbClr val="1737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349" name="TextBox 491"/>
          <p:cNvSpPr txBox="1">
            <a:spLocks noChangeArrowheads="1"/>
          </p:cNvSpPr>
          <p:nvPr/>
        </p:nvSpPr>
        <p:spPr bwMode="auto">
          <a:xfrm>
            <a:off x="690563" y="2214027"/>
            <a:ext cx="2509837" cy="10772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vi-VN" altLang="en-US" sz="2000" dirty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Thực hiện</a:t>
            </a:r>
            <a:endParaRPr lang="en-US" altLang="en-US" sz="2000" dirty="0">
              <a:solidFill>
                <a:srgbClr val="1737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 b="0" dirty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000" b="0" dirty="0" smtClean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riển khai</a:t>
            </a:r>
            <a:r>
              <a:rPr lang="vi-VN" altLang="en-US" sz="2000" b="0" dirty="0" smtClean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2000" b="0" dirty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và vận hành </a:t>
            </a:r>
            <a:r>
              <a:rPr lang="vi-VN" altLang="en-US" sz="2000" b="0" dirty="0" smtClean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2000" b="0" dirty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ISMS</a:t>
            </a:r>
            <a:endParaRPr lang="en-US" altLang="en-US" sz="2000" b="0" dirty="0">
              <a:solidFill>
                <a:srgbClr val="1737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350" name="TextBox 492"/>
          <p:cNvSpPr txBox="1">
            <a:spLocks noChangeArrowheads="1"/>
          </p:cNvSpPr>
          <p:nvPr/>
        </p:nvSpPr>
        <p:spPr bwMode="auto">
          <a:xfrm>
            <a:off x="406400" y="4432300"/>
            <a:ext cx="2451100" cy="10772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vi-VN" altLang="en-US" sz="2000" dirty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Kiểm tra</a:t>
            </a:r>
            <a:endParaRPr lang="en-US" altLang="en-US" sz="2000" dirty="0">
              <a:solidFill>
                <a:srgbClr val="1737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vi-VN" altLang="en-US" sz="2000" b="0" dirty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 dõi và rà soát </a:t>
            </a:r>
            <a:r>
              <a:rPr lang="vi-VN" altLang="en-US" sz="2000" b="0" dirty="0" smtClean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ISMS</a:t>
            </a:r>
            <a:endParaRPr lang="en-US" altLang="en-US" sz="2000" b="0" dirty="0">
              <a:solidFill>
                <a:srgbClr val="1737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351" name="TextBox 493"/>
          <p:cNvSpPr txBox="1">
            <a:spLocks noChangeArrowheads="1"/>
          </p:cNvSpPr>
          <p:nvPr/>
        </p:nvSpPr>
        <p:spPr bwMode="auto">
          <a:xfrm>
            <a:off x="5562600" y="3810000"/>
            <a:ext cx="2451100" cy="10772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vi-VN" altLang="en-US" sz="2000" dirty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Cải </a:t>
            </a:r>
            <a:r>
              <a:rPr lang="vi-VN" altLang="en-US" sz="2000" dirty="0" smtClean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tiến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vi-VN" altLang="en-US" sz="2000" b="0" dirty="0" smtClean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 trì và cải tiến ISMS</a:t>
            </a:r>
            <a:endParaRPr lang="en-US" altLang="en-US" sz="2000" b="0" dirty="0">
              <a:solidFill>
                <a:srgbClr val="1737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352" name="TextBox 494"/>
          <p:cNvSpPr txBox="1">
            <a:spLocks noChangeArrowheads="1"/>
          </p:cNvSpPr>
          <p:nvPr/>
        </p:nvSpPr>
        <p:spPr bwMode="auto">
          <a:xfrm>
            <a:off x="5600700" y="5384800"/>
            <a:ext cx="2933701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vi-VN" altLang="en-US" sz="2000" dirty="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toàn thông tin được quản lý</a:t>
            </a:r>
            <a:endParaRPr lang="en-US" altLang="en-US" sz="2000" dirty="0">
              <a:solidFill>
                <a:srgbClr val="558E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29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Thực hiện các bước của mô </a:t>
            </a:r>
            <a:r>
              <a:rPr lang="en-US" dirty="0"/>
              <a:t>hình PDCA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4" name="Line 366"/>
          <p:cNvSpPr>
            <a:spLocks noChangeShapeType="1"/>
          </p:cNvSpPr>
          <p:nvPr/>
        </p:nvSpPr>
        <p:spPr bwMode="auto">
          <a:xfrm>
            <a:off x="760413" y="6297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5" name="Line 511"/>
          <p:cNvSpPr>
            <a:spLocks noChangeShapeType="1"/>
          </p:cNvSpPr>
          <p:nvPr/>
        </p:nvSpPr>
        <p:spPr bwMode="auto">
          <a:xfrm>
            <a:off x="760413" y="6153150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6" name="Line 512"/>
          <p:cNvSpPr>
            <a:spLocks noChangeShapeType="1"/>
          </p:cNvSpPr>
          <p:nvPr/>
        </p:nvSpPr>
        <p:spPr bwMode="auto">
          <a:xfrm>
            <a:off x="760413" y="6226175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7" name="Line 513"/>
          <p:cNvSpPr>
            <a:spLocks noChangeShapeType="1"/>
          </p:cNvSpPr>
          <p:nvPr/>
        </p:nvSpPr>
        <p:spPr bwMode="auto">
          <a:xfrm>
            <a:off x="760413" y="6297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4" name="Rectangle 640"/>
          <p:cNvSpPr>
            <a:spLocks noChangeArrowheads="1"/>
          </p:cNvSpPr>
          <p:nvPr/>
        </p:nvSpPr>
        <p:spPr bwMode="auto">
          <a:xfrm>
            <a:off x="3124200" y="914400"/>
            <a:ext cx="243663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Lập kế hoạch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641"/>
          <p:cNvSpPr>
            <a:spLocks noChangeArrowheads="1"/>
          </p:cNvSpPr>
          <p:nvPr/>
        </p:nvSpPr>
        <p:spPr bwMode="auto">
          <a:xfrm>
            <a:off x="3381238" y="1449631"/>
            <a:ext cx="2063391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60000"/>
              </a:spcBef>
            </a:pPr>
            <a:r>
              <a:rPr lang="vi-VN" altLang="en-US" sz="2400" dirty="0">
                <a:latin typeface="Arial" panose="020B0604020202020204" pitchFamily="34" charset="0"/>
              </a:rPr>
              <a:t>Thiết lập hệ thống 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sp>
        <p:nvSpPr>
          <p:cNvPr id="22" name="Rectangle 643"/>
          <p:cNvSpPr>
            <a:spLocks noChangeArrowheads="1"/>
          </p:cNvSpPr>
          <p:nvPr/>
        </p:nvSpPr>
        <p:spPr bwMode="auto">
          <a:xfrm>
            <a:off x="951470" y="3194688"/>
            <a:ext cx="224948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Thực hiện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644"/>
          <p:cNvSpPr>
            <a:spLocks noChangeArrowheads="1"/>
          </p:cNvSpPr>
          <p:nvPr/>
        </p:nvSpPr>
        <p:spPr bwMode="auto">
          <a:xfrm>
            <a:off x="750870" y="3816032"/>
            <a:ext cx="2650688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400" dirty="0" smtClean="0">
                <a:latin typeface="Arial" panose="020B0604020202020204" pitchFamily="34" charset="0"/>
              </a:rPr>
              <a:t>Triển khai </a:t>
            </a:r>
            <a:r>
              <a:rPr lang="vi-VN" altLang="en-US" sz="2400" dirty="0" smtClean="0">
                <a:latin typeface="Arial" panose="020B0604020202020204" pitchFamily="34" charset="0"/>
              </a:rPr>
              <a:t>và </a:t>
            </a:r>
            <a:r>
              <a:rPr lang="vi-VN" altLang="en-US" sz="2400" dirty="0">
                <a:latin typeface="Arial" panose="020B0604020202020204" pitchFamily="34" charset="0"/>
              </a:rPr>
              <a:t>vận hành </a:t>
            </a:r>
            <a:r>
              <a:rPr lang="vi-VN" altLang="en-US" sz="2400" dirty="0" smtClean="0">
                <a:latin typeface="Arial" panose="020B0604020202020204" pitchFamily="34" charset="0"/>
              </a:rPr>
              <a:t>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sp>
        <p:nvSpPr>
          <p:cNvPr id="20" name="Rectangle 646"/>
          <p:cNvSpPr>
            <a:spLocks noChangeArrowheads="1"/>
          </p:cNvSpPr>
          <p:nvPr/>
        </p:nvSpPr>
        <p:spPr bwMode="auto">
          <a:xfrm>
            <a:off x="3287575" y="5077560"/>
            <a:ext cx="204166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Kiểm tra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647"/>
          <p:cNvSpPr>
            <a:spLocks noChangeArrowheads="1"/>
          </p:cNvSpPr>
          <p:nvPr/>
        </p:nvSpPr>
        <p:spPr bwMode="auto">
          <a:xfrm>
            <a:off x="3200957" y="5555541"/>
            <a:ext cx="2514043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vi-VN" altLang="en-US" sz="2400" dirty="0">
                <a:latin typeface="Arial" panose="020B0604020202020204" pitchFamily="34" charset="0"/>
              </a:rPr>
              <a:t>Theo dõi và rà soát </a:t>
            </a:r>
            <a:r>
              <a:rPr lang="vi-VN" altLang="en-US" sz="2400" dirty="0" smtClean="0">
                <a:latin typeface="Arial" panose="020B0604020202020204" pitchFamily="34" charset="0"/>
              </a:rPr>
              <a:t>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sp>
        <p:nvSpPr>
          <p:cNvPr id="18" name="Rectangle 649"/>
          <p:cNvSpPr>
            <a:spLocks noChangeArrowheads="1"/>
          </p:cNvSpPr>
          <p:nvPr/>
        </p:nvSpPr>
        <p:spPr bwMode="auto">
          <a:xfrm>
            <a:off x="6100762" y="3274823"/>
            <a:ext cx="1574681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C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ả</a:t>
            </a: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 ti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ế</a:t>
            </a: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650"/>
          <p:cNvSpPr>
            <a:spLocks noChangeArrowheads="1"/>
          </p:cNvSpPr>
          <p:nvPr/>
        </p:nvSpPr>
        <p:spPr bwMode="auto">
          <a:xfrm>
            <a:off x="5812233" y="3810952"/>
            <a:ext cx="2153207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vi-VN" altLang="en-US" sz="2400" dirty="0">
                <a:latin typeface="Arial" panose="020B0604020202020204" pitchFamily="34" charset="0"/>
              </a:rPr>
              <a:t>Duy trì và cải tiến </a:t>
            </a:r>
            <a:r>
              <a:rPr lang="vi-VN" altLang="en-US" sz="2400" dirty="0" smtClean="0">
                <a:latin typeface="Arial" panose="020B0604020202020204" pitchFamily="34" charset="0"/>
              </a:rPr>
              <a:t>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cxnSp>
        <p:nvCxnSpPr>
          <p:cNvPr id="15" name="AutoShape 651"/>
          <p:cNvCxnSpPr>
            <a:cxnSpLocks noChangeShapeType="1"/>
            <a:stCxn id="25" idx="1"/>
            <a:endCxn id="22" idx="0"/>
          </p:cNvCxnSpPr>
          <p:nvPr/>
        </p:nvCxnSpPr>
        <p:spPr bwMode="auto">
          <a:xfrm rot="10800000" flipV="1">
            <a:off x="2076214" y="1863846"/>
            <a:ext cx="1305024" cy="1330841"/>
          </a:xfrm>
          <a:prstGeom prst="curvedConnector2">
            <a:avLst/>
          </a:prstGeom>
          <a:noFill/>
          <a:ln w="889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652"/>
          <p:cNvCxnSpPr>
            <a:cxnSpLocks noChangeShapeType="1"/>
            <a:stCxn id="23" idx="2"/>
            <a:endCxn id="21" idx="1"/>
          </p:cNvCxnSpPr>
          <p:nvPr/>
        </p:nvCxnSpPr>
        <p:spPr bwMode="auto">
          <a:xfrm rot="16200000" flipH="1">
            <a:off x="1975939" y="4744738"/>
            <a:ext cx="1325293" cy="1124743"/>
          </a:xfrm>
          <a:prstGeom prst="curvedConnector2">
            <a:avLst/>
          </a:prstGeom>
          <a:noFill/>
          <a:ln w="889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653"/>
          <p:cNvCxnSpPr>
            <a:cxnSpLocks noChangeShapeType="1"/>
            <a:stCxn id="21" idx="3"/>
            <a:endCxn id="19" idx="2"/>
          </p:cNvCxnSpPr>
          <p:nvPr/>
        </p:nvCxnSpPr>
        <p:spPr bwMode="auto">
          <a:xfrm flipV="1">
            <a:off x="5715000" y="4639384"/>
            <a:ext cx="1173837" cy="1330373"/>
          </a:xfrm>
          <a:prstGeom prst="curvedConnector2">
            <a:avLst/>
          </a:prstGeom>
          <a:noFill/>
          <a:ln w="889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654"/>
          <p:cNvCxnSpPr>
            <a:cxnSpLocks noChangeShapeType="1"/>
          </p:cNvCxnSpPr>
          <p:nvPr/>
        </p:nvCxnSpPr>
        <p:spPr bwMode="auto">
          <a:xfrm rot="5400000" flipH="1">
            <a:off x="5382419" y="1767682"/>
            <a:ext cx="1436687" cy="1543050"/>
          </a:xfrm>
          <a:prstGeom prst="curvedConnector2">
            <a:avLst/>
          </a:prstGeom>
          <a:noFill/>
          <a:ln w="889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1042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1/4. Lập kế hoạch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24" name="Rectangle 640"/>
          <p:cNvSpPr>
            <a:spLocks noChangeArrowheads="1"/>
          </p:cNvSpPr>
          <p:nvPr/>
        </p:nvSpPr>
        <p:spPr bwMode="auto">
          <a:xfrm>
            <a:off x="3124200" y="914400"/>
            <a:ext cx="243663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Lập kế hoạch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641"/>
          <p:cNvSpPr>
            <a:spLocks noChangeArrowheads="1"/>
          </p:cNvSpPr>
          <p:nvPr/>
        </p:nvSpPr>
        <p:spPr bwMode="auto">
          <a:xfrm>
            <a:off x="3381238" y="1449631"/>
            <a:ext cx="2063391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60000"/>
              </a:spcBef>
            </a:pPr>
            <a:r>
              <a:rPr lang="vi-VN" altLang="en-US" sz="2400" dirty="0">
                <a:latin typeface="Arial" panose="020B0604020202020204" pitchFamily="34" charset="0"/>
              </a:rPr>
              <a:t>Thiết lập hệ thống 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sp>
        <p:nvSpPr>
          <p:cNvPr id="27" name="Rectangle 617"/>
          <p:cNvSpPr>
            <a:spLocks noChangeArrowheads="1"/>
          </p:cNvSpPr>
          <p:nvPr/>
        </p:nvSpPr>
        <p:spPr bwMode="auto">
          <a:xfrm>
            <a:off x="214313" y="1108120"/>
            <a:ext cx="8686800" cy="544508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3600" dirty="0" smtClean="0"/>
              <a:t>T</a:t>
            </a:r>
            <a:r>
              <a:rPr lang="vi-VN" sz="3600" dirty="0" smtClean="0"/>
              <a:t>hiết </a:t>
            </a:r>
            <a:r>
              <a:rPr lang="vi-VN" sz="3600" dirty="0"/>
              <a:t>lập ISMS</a:t>
            </a: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sz="3600" b="0" dirty="0"/>
              <a:t>Xác định phạm vi của ISMS</a:t>
            </a: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sz="3600" b="0" dirty="0"/>
              <a:t>Đề ra một chính sách ISMS</a:t>
            </a: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sz="3600" b="0" dirty="0"/>
              <a:t>Xác định một phương pháp đánh giá rủi ro của tổ chức</a:t>
            </a: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sz="3600" b="0" dirty="0"/>
              <a:t>Nhận diện các rủi ro</a:t>
            </a: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sz="3600" b="0" dirty="0"/>
              <a:t>Phân tích và đánh giá các rủi ro</a:t>
            </a:r>
            <a:endParaRPr lang="en-US" sz="3600" b="0" dirty="0"/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3600" b="0" dirty="0"/>
              <a:t>+++</a:t>
            </a:r>
            <a:endParaRPr lang="vi-VN" sz="3600" b="0" dirty="0"/>
          </a:p>
        </p:txBody>
      </p:sp>
    </p:spTree>
    <p:extLst>
      <p:ext uri="{BB962C8B-B14F-4D97-AF65-F5344CB8AC3E}">
        <p14:creationId xmlns:p14="http://schemas.microsoft.com/office/powerpoint/2010/main" val="2606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2/4. Thực hiện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25</a:t>
            </a:fld>
            <a:endParaRPr lang="ru-RU" dirty="0"/>
          </a:p>
        </p:txBody>
      </p:sp>
      <p:sp>
        <p:nvSpPr>
          <p:cNvPr id="4" name="Line 366"/>
          <p:cNvSpPr>
            <a:spLocks noChangeShapeType="1"/>
          </p:cNvSpPr>
          <p:nvPr/>
        </p:nvSpPr>
        <p:spPr bwMode="auto">
          <a:xfrm>
            <a:off x="760413" y="6297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5" name="Line 511"/>
          <p:cNvSpPr>
            <a:spLocks noChangeShapeType="1"/>
          </p:cNvSpPr>
          <p:nvPr/>
        </p:nvSpPr>
        <p:spPr bwMode="auto">
          <a:xfrm>
            <a:off x="760413" y="6153150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6" name="Line 512"/>
          <p:cNvSpPr>
            <a:spLocks noChangeShapeType="1"/>
          </p:cNvSpPr>
          <p:nvPr/>
        </p:nvSpPr>
        <p:spPr bwMode="auto">
          <a:xfrm>
            <a:off x="760413" y="6226175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7" name="Line 513"/>
          <p:cNvSpPr>
            <a:spLocks noChangeShapeType="1"/>
          </p:cNvSpPr>
          <p:nvPr/>
        </p:nvSpPr>
        <p:spPr bwMode="auto">
          <a:xfrm>
            <a:off x="760413" y="6297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4" name="Rectangle 640"/>
          <p:cNvSpPr>
            <a:spLocks noChangeArrowheads="1"/>
          </p:cNvSpPr>
          <p:nvPr/>
        </p:nvSpPr>
        <p:spPr bwMode="auto">
          <a:xfrm>
            <a:off x="3124200" y="914400"/>
            <a:ext cx="243663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Lập kế hoạch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641"/>
          <p:cNvSpPr>
            <a:spLocks noChangeArrowheads="1"/>
          </p:cNvSpPr>
          <p:nvPr/>
        </p:nvSpPr>
        <p:spPr bwMode="auto">
          <a:xfrm>
            <a:off x="3381238" y="1449631"/>
            <a:ext cx="2063391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60000"/>
              </a:spcBef>
            </a:pPr>
            <a:r>
              <a:rPr lang="vi-VN" altLang="en-US" sz="2400" dirty="0">
                <a:latin typeface="Arial" panose="020B0604020202020204" pitchFamily="34" charset="0"/>
              </a:rPr>
              <a:t>Thiết lập hệ thống 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sp>
        <p:nvSpPr>
          <p:cNvPr id="22" name="Rectangle 643"/>
          <p:cNvSpPr>
            <a:spLocks noChangeArrowheads="1"/>
          </p:cNvSpPr>
          <p:nvPr/>
        </p:nvSpPr>
        <p:spPr bwMode="auto">
          <a:xfrm>
            <a:off x="951470" y="3194688"/>
            <a:ext cx="224948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Thực hiện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644"/>
          <p:cNvSpPr>
            <a:spLocks noChangeArrowheads="1"/>
          </p:cNvSpPr>
          <p:nvPr/>
        </p:nvSpPr>
        <p:spPr bwMode="auto">
          <a:xfrm>
            <a:off x="750870" y="3816032"/>
            <a:ext cx="2650688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400" dirty="0" smtClean="0">
                <a:latin typeface="Arial" panose="020B0604020202020204" pitchFamily="34" charset="0"/>
              </a:rPr>
              <a:t>Triển khai </a:t>
            </a:r>
            <a:r>
              <a:rPr lang="vi-VN" altLang="en-US" sz="2400" dirty="0" smtClean="0">
                <a:latin typeface="Arial" panose="020B0604020202020204" pitchFamily="34" charset="0"/>
              </a:rPr>
              <a:t>và </a:t>
            </a:r>
            <a:r>
              <a:rPr lang="vi-VN" altLang="en-US" sz="2400" dirty="0">
                <a:latin typeface="Arial" panose="020B0604020202020204" pitchFamily="34" charset="0"/>
              </a:rPr>
              <a:t>vận hành </a:t>
            </a:r>
            <a:r>
              <a:rPr lang="vi-VN" altLang="en-US" sz="2400" dirty="0" smtClean="0">
                <a:latin typeface="Arial" panose="020B0604020202020204" pitchFamily="34" charset="0"/>
              </a:rPr>
              <a:t>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cxnSp>
        <p:nvCxnSpPr>
          <p:cNvPr id="15" name="AutoShape 651"/>
          <p:cNvCxnSpPr>
            <a:cxnSpLocks noChangeShapeType="1"/>
            <a:stCxn id="25" idx="1"/>
            <a:endCxn id="22" idx="0"/>
          </p:cNvCxnSpPr>
          <p:nvPr/>
        </p:nvCxnSpPr>
        <p:spPr bwMode="auto">
          <a:xfrm rot="10800000" flipV="1">
            <a:off x="2076214" y="1863846"/>
            <a:ext cx="1305024" cy="1330841"/>
          </a:xfrm>
          <a:prstGeom prst="curvedConnector2">
            <a:avLst/>
          </a:prstGeom>
          <a:noFill/>
          <a:ln w="889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617"/>
          <p:cNvSpPr>
            <a:spLocks noChangeArrowheads="1"/>
          </p:cNvSpPr>
          <p:nvPr/>
        </p:nvSpPr>
        <p:spPr bwMode="auto">
          <a:xfrm>
            <a:off x="214313" y="781043"/>
            <a:ext cx="8686800" cy="584519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Triển khai </a:t>
            </a:r>
            <a:r>
              <a:rPr lang="vi-VN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và </a:t>
            </a:r>
            <a:r>
              <a:rPr lang="vi-V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vận hành </a:t>
            </a:r>
            <a:r>
              <a:rPr lang="vi-VN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ISMS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Thiết </a:t>
            </a:r>
            <a:r>
              <a:rPr lang="vi-VN" alt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lập kế hoạch xử lý rủi ro</a:t>
            </a:r>
            <a:endParaRPr kumimoji="0" lang="en-GB" alt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Thực </a:t>
            </a:r>
            <a:r>
              <a:rPr lang="vi-VN" alt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hiện kế hoạch xử lý rủi ro</a:t>
            </a:r>
            <a:endParaRPr kumimoji="0" lang="en-GB" alt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Thực hiện các công cụ kiểm soát được chọn để đáp ứng các mục tiêu kiểm soát</a:t>
            </a:r>
            <a:endParaRPr kumimoji="0" lang="en-GB" altLang="en-US" sz="36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Quy định cách đo lường sự hiệu quả của các công cụ kiểm soát được chọn</a:t>
            </a:r>
            <a:endParaRPr lang="en-US" altLang="en-US" sz="36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kumimoji="0" lang="en-US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+++</a:t>
            </a:r>
            <a:endParaRPr kumimoji="0" lang="en-GB" altLang="en-US" sz="36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68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3/4. Theo dõi và rà soát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4" name="Line 366"/>
          <p:cNvSpPr>
            <a:spLocks noChangeShapeType="1"/>
          </p:cNvSpPr>
          <p:nvPr/>
        </p:nvSpPr>
        <p:spPr bwMode="auto">
          <a:xfrm>
            <a:off x="760413" y="6297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5" name="Line 511"/>
          <p:cNvSpPr>
            <a:spLocks noChangeShapeType="1"/>
          </p:cNvSpPr>
          <p:nvPr/>
        </p:nvSpPr>
        <p:spPr bwMode="auto">
          <a:xfrm>
            <a:off x="760413" y="6153150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6" name="Line 512"/>
          <p:cNvSpPr>
            <a:spLocks noChangeShapeType="1"/>
          </p:cNvSpPr>
          <p:nvPr/>
        </p:nvSpPr>
        <p:spPr bwMode="auto">
          <a:xfrm>
            <a:off x="760413" y="6226175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7" name="Line 513"/>
          <p:cNvSpPr>
            <a:spLocks noChangeShapeType="1"/>
          </p:cNvSpPr>
          <p:nvPr/>
        </p:nvSpPr>
        <p:spPr bwMode="auto">
          <a:xfrm>
            <a:off x="760413" y="6297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4" name="Rectangle 640"/>
          <p:cNvSpPr>
            <a:spLocks noChangeArrowheads="1"/>
          </p:cNvSpPr>
          <p:nvPr/>
        </p:nvSpPr>
        <p:spPr bwMode="auto">
          <a:xfrm>
            <a:off x="3124200" y="914400"/>
            <a:ext cx="243663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Lập kế hoạch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641"/>
          <p:cNvSpPr>
            <a:spLocks noChangeArrowheads="1"/>
          </p:cNvSpPr>
          <p:nvPr/>
        </p:nvSpPr>
        <p:spPr bwMode="auto">
          <a:xfrm>
            <a:off x="3381238" y="1449631"/>
            <a:ext cx="2063391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60000"/>
              </a:spcBef>
            </a:pPr>
            <a:r>
              <a:rPr lang="vi-VN" altLang="en-US" sz="2400" dirty="0">
                <a:latin typeface="Arial" panose="020B0604020202020204" pitchFamily="34" charset="0"/>
              </a:rPr>
              <a:t>Thiết lập hệ thống 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sp>
        <p:nvSpPr>
          <p:cNvPr id="22" name="Rectangle 643"/>
          <p:cNvSpPr>
            <a:spLocks noChangeArrowheads="1"/>
          </p:cNvSpPr>
          <p:nvPr/>
        </p:nvSpPr>
        <p:spPr bwMode="auto">
          <a:xfrm>
            <a:off x="951470" y="3194688"/>
            <a:ext cx="224948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Thực hiện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644"/>
          <p:cNvSpPr>
            <a:spLocks noChangeArrowheads="1"/>
          </p:cNvSpPr>
          <p:nvPr/>
        </p:nvSpPr>
        <p:spPr bwMode="auto">
          <a:xfrm>
            <a:off x="750870" y="3816032"/>
            <a:ext cx="2650688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400" dirty="0" smtClean="0">
                <a:latin typeface="Arial" panose="020B0604020202020204" pitchFamily="34" charset="0"/>
              </a:rPr>
              <a:t>Triển khai </a:t>
            </a:r>
            <a:r>
              <a:rPr lang="vi-VN" altLang="en-US" sz="2400" dirty="0" smtClean="0">
                <a:latin typeface="Arial" panose="020B0604020202020204" pitchFamily="34" charset="0"/>
              </a:rPr>
              <a:t>và </a:t>
            </a:r>
            <a:r>
              <a:rPr lang="vi-VN" altLang="en-US" sz="2400" dirty="0">
                <a:latin typeface="Arial" panose="020B0604020202020204" pitchFamily="34" charset="0"/>
              </a:rPr>
              <a:t>vận hành </a:t>
            </a:r>
            <a:r>
              <a:rPr lang="vi-VN" altLang="en-US" sz="2400" dirty="0" smtClean="0">
                <a:latin typeface="Arial" panose="020B0604020202020204" pitchFamily="34" charset="0"/>
              </a:rPr>
              <a:t>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sp>
        <p:nvSpPr>
          <p:cNvPr id="20" name="Rectangle 646"/>
          <p:cNvSpPr>
            <a:spLocks noChangeArrowheads="1"/>
          </p:cNvSpPr>
          <p:nvPr/>
        </p:nvSpPr>
        <p:spPr bwMode="auto">
          <a:xfrm>
            <a:off x="3287575" y="5077560"/>
            <a:ext cx="204166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Kiểm tra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647"/>
          <p:cNvSpPr>
            <a:spLocks noChangeArrowheads="1"/>
          </p:cNvSpPr>
          <p:nvPr/>
        </p:nvSpPr>
        <p:spPr bwMode="auto">
          <a:xfrm>
            <a:off x="3200957" y="5555541"/>
            <a:ext cx="2514043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vi-VN" altLang="en-US" sz="2400" dirty="0">
                <a:latin typeface="Arial" panose="020B0604020202020204" pitchFamily="34" charset="0"/>
              </a:rPr>
              <a:t>Theo dõi và rà soát </a:t>
            </a:r>
            <a:r>
              <a:rPr lang="vi-VN" altLang="en-US" sz="2400" dirty="0" smtClean="0">
                <a:latin typeface="Arial" panose="020B0604020202020204" pitchFamily="34" charset="0"/>
              </a:rPr>
              <a:t>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cxnSp>
        <p:nvCxnSpPr>
          <p:cNvPr id="15" name="AutoShape 651"/>
          <p:cNvCxnSpPr>
            <a:cxnSpLocks noChangeShapeType="1"/>
            <a:stCxn id="25" idx="1"/>
            <a:endCxn id="22" idx="0"/>
          </p:cNvCxnSpPr>
          <p:nvPr/>
        </p:nvCxnSpPr>
        <p:spPr bwMode="auto">
          <a:xfrm rot="10800000" flipV="1">
            <a:off x="2076214" y="1863846"/>
            <a:ext cx="1305024" cy="1330841"/>
          </a:xfrm>
          <a:prstGeom prst="curvedConnector2">
            <a:avLst/>
          </a:prstGeom>
          <a:noFill/>
          <a:ln w="889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652"/>
          <p:cNvCxnSpPr>
            <a:cxnSpLocks noChangeShapeType="1"/>
            <a:stCxn id="23" idx="2"/>
            <a:endCxn id="21" idx="1"/>
          </p:cNvCxnSpPr>
          <p:nvPr/>
        </p:nvCxnSpPr>
        <p:spPr bwMode="auto">
          <a:xfrm rot="16200000" flipH="1">
            <a:off x="1975939" y="4744738"/>
            <a:ext cx="1325293" cy="1124743"/>
          </a:xfrm>
          <a:prstGeom prst="curvedConnector2">
            <a:avLst/>
          </a:prstGeom>
          <a:noFill/>
          <a:ln w="889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617"/>
          <p:cNvSpPr>
            <a:spLocks noChangeArrowheads="1"/>
          </p:cNvSpPr>
          <p:nvPr/>
        </p:nvSpPr>
        <p:spPr bwMode="auto">
          <a:xfrm>
            <a:off x="214313" y="781043"/>
            <a:ext cx="8686800" cy="599907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Theo dõi và rà soát 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ISMS 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Thực </a:t>
            </a:r>
            <a:r>
              <a:rPr lang="vi-VN" alt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hiện các thủ tục theo dõi, soát xét và các công cụ kiểm soát khác</a:t>
            </a: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à </a:t>
            </a:r>
            <a:r>
              <a:rPr lang="vi-VN" alt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soát định kỳ hiệu quả của ISMS</a:t>
            </a: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Đo </a:t>
            </a:r>
            <a:r>
              <a:rPr lang="vi-VN" alt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lường hiệu quả của các công cụ kiểm soát</a:t>
            </a: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Xem </a:t>
            </a:r>
            <a:r>
              <a:rPr lang="vi-VN" alt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xét định </a:t>
            </a: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kỳ</a:t>
            </a:r>
            <a:r>
              <a:rPr lang="en-US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các </a:t>
            </a:r>
            <a:r>
              <a:rPr lang="vi-VN" alt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đánh giá rủi ro </a:t>
            </a:r>
            <a:endParaRPr lang="en-US" altLang="en-US" sz="36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Định kỳ</a:t>
            </a: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đánh giá nội bộ </a:t>
            </a: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ISMS</a:t>
            </a:r>
            <a:endParaRPr lang="en-US" altLang="en-US" sz="36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kumimoji="0" lang="en-US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+++</a:t>
            </a:r>
            <a:endParaRPr kumimoji="0" lang="en-GB" altLang="en-US" sz="36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97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4/4. Cải tiến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27</a:t>
            </a:fld>
            <a:endParaRPr lang="ru-RU" dirty="0"/>
          </a:p>
        </p:txBody>
      </p:sp>
      <p:sp>
        <p:nvSpPr>
          <p:cNvPr id="4" name="Line 366"/>
          <p:cNvSpPr>
            <a:spLocks noChangeShapeType="1"/>
          </p:cNvSpPr>
          <p:nvPr/>
        </p:nvSpPr>
        <p:spPr bwMode="auto">
          <a:xfrm>
            <a:off x="760413" y="6297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5" name="Line 511"/>
          <p:cNvSpPr>
            <a:spLocks noChangeShapeType="1"/>
          </p:cNvSpPr>
          <p:nvPr/>
        </p:nvSpPr>
        <p:spPr bwMode="auto">
          <a:xfrm>
            <a:off x="760413" y="6153150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6" name="Line 512"/>
          <p:cNvSpPr>
            <a:spLocks noChangeShapeType="1"/>
          </p:cNvSpPr>
          <p:nvPr/>
        </p:nvSpPr>
        <p:spPr bwMode="auto">
          <a:xfrm>
            <a:off x="760413" y="6226175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7" name="Line 513"/>
          <p:cNvSpPr>
            <a:spLocks noChangeShapeType="1"/>
          </p:cNvSpPr>
          <p:nvPr/>
        </p:nvSpPr>
        <p:spPr bwMode="auto">
          <a:xfrm>
            <a:off x="760413" y="6297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4" name="Rectangle 640"/>
          <p:cNvSpPr>
            <a:spLocks noChangeArrowheads="1"/>
          </p:cNvSpPr>
          <p:nvPr/>
        </p:nvSpPr>
        <p:spPr bwMode="auto">
          <a:xfrm>
            <a:off x="3124200" y="914400"/>
            <a:ext cx="243663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Lập kế hoạch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641"/>
          <p:cNvSpPr>
            <a:spLocks noChangeArrowheads="1"/>
          </p:cNvSpPr>
          <p:nvPr/>
        </p:nvSpPr>
        <p:spPr bwMode="auto">
          <a:xfrm>
            <a:off x="3381238" y="1449631"/>
            <a:ext cx="2063391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60000"/>
              </a:spcBef>
            </a:pPr>
            <a:r>
              <a:rPr lang="vi-VN" altLang="en-US" sz="2400" dirty="0">
                <a:latin typeface="Arial" panose="020B0604020202020204" pitchFamily="34" charset="0"/>
              </a:rPr>
              <a:t>Thiết lập hệ thống 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sp>
        <p:nvSpPr>
          <p:cNvPr id="22" name="Rectangle 643"/>
          <p:cNvSpPr>
            <a:spLocks noChangeArrowheads="1"/>
          </p:cNvSpPr>
          <p:nvPr/>
        </p:nvSpPr>
        <p:spPr bwMode="auto">
          <a:xfrm>
            <a:off x="951470" y="3194688"/>
            <a:ext cx="224948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Thực hiện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644"/>
          <p:cNvSpPr>
            <a:spLocks noChangeArrowheads="1"/>
          </p:cNvSpPr>
          <p:nvPr/>
        </p:nvSpPr>
        <p:spPr bwMode="auto">
          <a:xfrm>
            <a:off x="750870" y="3816032"/>
            <a:ext cx="2650688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400" dirty="0" smtClean="0">
                <a:latin typeface="Arial" panose="020B0604020202020204" pitchFamily="34" charset="0"/>
              </a:rPr>
              <a:t>Triển khai </a:t>
            </a:r>
            <a:r>
              <a:rPr lang="vi-VN" altLang="en-US" sz="2400" dirty="0" smtClean="0">
                <a:latin typeface="Arial" panose="020B0604020202020204" pitchFamily="34" charset="0"/>
              </a:rPr>
              <a:t>và </a:t>
            </a:r>
            <a:r>
              <a:rPr lang="vi-VN" altLang="en-US" sz="2400" dirty="0">
                <a:latin typeface="Arial" panose="020B0604020202020204" pitchFamily="34" charset="0"/>
              </a:rPr>
              <a:t>vận hành </a:t>
            </a:r>
            <a:r>
              <a:rPr lang="vi-VN" altLang="en-US" sz="2400" dirty="0" smtClean="0">
                <a:latin typeface="Arial" panose="020B0604020202020204" pitchFamily="34" charset="0"/>
              </a:rPr>
              <a:t>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sp>
        <p:nvSpPr>
          <p:cNvPr id="20" name="Rectangle 646"/>
          <p:cNvSpPr>
            <a:spLocks noChangeArrowheads="1"/>
          </p:cNvSpPr>
          <p:nvPr/>
        </p:nvSpPr>
        <p:spPr bwMode="auto">
          <a:xfrm>
            <a:off x="3287575" y="5077560"/>
            <a:ext cx="204166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Kiểm tra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647"/>
          <p:cNvSpPr>
            <a:spLocks noChangeArrowheads="1"/>
          </p:cNvSpPr>
          <p:nvPr/>
        </p:nvSpPr>
        <p:spPr bwMode="auto">
          <a:xfrm>
            <a:off x="3200957" y="5555541"/>
            <a:ext cx="2514043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vi-VN" altLang="en-US" sz="2400" dirty="0">
                <a:latin typeface="Arial" panose="020B0604020202020204" pitchFamily="34" charset="0"/>
              </a:rPr>
              <a:t>Theo dõi và rà soát </a:t>
            </a:r>
            <a:r>
              <a:rPr lang="vi-VN" altLang="en-US" sz="2400" dirty="0" smtClean="0">
                <a:latin typeface="Arial" panose="020B0604020202020204" pitchFamily="34" charset="0"/>
              </a:rPr>
              <a:t>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sp>
        <p:nvSpPr>
          <p:cNvPr id="18" name="Rectangle 649"/>
          <p:cNvSpPr>
            <a:spLocks noChangeArrowheads="1"/>
          </p:cNvSpPr>
          <p:nvPr/>
        </p:nvSpPr>
        <p:spPr bwMode="auto">
          <a:xfrm>
            <a:off x="6100762" y="3274823"/>
            <a:ext cx="1574681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C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ả</a:t>
            </a: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 ti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ế</a:t>
            </a: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650"/>
          <p:cNvSpPr>
            <a:spLocks noChangeArrowheads="1"/>
          </p:cNvSpPr>
          <p:nvPr/>
        </p:nvSpPr>
        <p:spPr bwMode="auto">
          <a:xfrm>
            <a:off x="5812233" y="3810952"/>
            <a:ext cx="2153207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vi-VN" altLang="en-US" sz="2400" dirty="0">
                <a:latin typeface="Arial" panose="020B0604020202020204" pitchFamily="34" charset="0"/>
              </a:rPr>
              <a:t>Duy trì và cải tiến </a:t>
            </a:r>
            <a:r>
              <a:rPr lang="vi-VN" altLang="en-US" sz="2400" dirty="0" smtClean="0">
                <a:latin typeface="Arial" panose="020B0604020202020204" pitchFamily="34" charset="0"/>
              </a:rPr>
              <a:t>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cxnSp>
        <p:nvCxnSpPr>
          <p:cNvPr id="15" name="AutoShape 651"/>
          <p:cNvCxnSpPr>
            <a:cxnSpLocks noChangeShapeType="1"/>
            <a:stCxn id="25" idx="1"/>
            <a:endCxn id="22" idx="0"/>
          </p:cNvCxnSpPr>
          <p:nvPr/>
        </p:nvCxnSpPr>
        <p:spPr bwMode="auto">
          <a:xfrm rot="10800000" flipV="1">
            <a:off x="2076214" y="1863846"/>
            <a:ext cx="1305024" cy="1330841"/>
          </a:xfrm>
          <a:prstGeom prst="curvedConnector2">
            <a:avLst/>
          </a:prstGeom>
          <a:noFill/>
          <a:ln w="889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652"/>
          <p:cNvCxnSpPr>
            <a:cxnSpLocks noChangeShapeType="1"/>
            <a:stCxn id="23" idx="2"/>
            <a:endCxn id="21" idx="1"/>
          </p:cNvCxnSpPr>
          <p:nvPr/>
        </p:nvCxnSpPr>
        <p:spPr bwMode="auto">
          <a:xfrm rot="16200000" flipH="1">
            <a:off x="1975939" y="4744738"/>
            <a:ext cx="1325293" cy="1124743"/>
          </a:xfrm>
          <a:prstGeom prst="curvedConnector2">
            <a:avLst/>
          </a:prstGeom>
          <a:noFill/>
          <a:ln w="889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653"/>
          <p:cNvCxnSpPr>
            <a:cxnSpLocks noChangeShapeType="1"/>
            <a:stCxn id="21" idx="3"/>
            <a:endCxn id="19" idx="2"/>
          </p:cNvCxnSpPr>
          <p:nvPr/>
        </p:nvCxnSpPr>
        <p:spPr bwMode="auto">
          <a:xfrm flipV="1">
            <a:off x="5715000" y="4639384"/>
            <a:ext cx="1173837" cy="1330373"/>
          </a:xfrm>
          <a:prstGeom prst="curvedConnector2">
            <a:avLst/>
          </a:prstGeom>
          <a:noFill/>
          <a:ln w="889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617"/>
          <p:cNvSpPr>
            <a:spLocks noChangeArrowheads="1"/>
          </p:cNvSpPr>
          <p:nvPr/>
        </p:nvSpPr>
        <p:spPr bwMode="auto">
          <a:xfrm>
            <a:off x="214313" y="781043"/>
            <a:ext cx="8686800" cy="569130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vi-V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Duy trì và cải tiến </a:t>
            </a:r>
            <a:r>
              <a:rPr lang="vi-VN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ISMS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alt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Thực hiện các cải tiến đã được xác định</a:t>
            </a: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Thực </a:t>
            </a:r>
            <a:r>
              <a:rPr lang="vi-VN" alt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hiện các hành động khắc phục và phòng ngừa thích hợp</a:t>
            </a: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Thông </a:t>
            </a:r>
            <a:r>
              <a:rPr lang="vi-VN" alt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tin về các hoạt động và cải tiến với tất cả các bên liên quan</a:t>
            </a: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Bảo </a:t>
            </a:r>
            <a:r>
              <a:rPr lang="vi-VN" alt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đảm các cải tiến đạt được mục tiêu đề ra</a:t>
            </a:r>
          </a:p>
        </p:txBody>
      </p:sp>
    </p:spTree>
    <p:extLst>
      <p:ext uri="{BB962C8B-B14F-4D97-AF65-F5344CB8AC3E}">
        <p14:creationId xmlns:p14="http://schemas.microsoft.com/office/powerpoint/2010/main" val="81704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Tiếp tục vòng lặp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28</a:t>
            </a:fld>
            <a:endParaRPr lang="ru-RU" dirty="0"/>
          </a:p>
        </p:txBody>
      </p:sp>
      <p:sp>
        <p:nvSpPr>
          <p:cNvPr id="4" name="Line 366"/>
          <p:cNvSpPr>
            <a:spLocks noChangeShapeType="1"/>
          </p:cNvSpPr>
          <p:nvPr/>
        </p:nvSpPr>
        <p:spPr bwMode="auto">
          <a:xfrm>
            <a:off x="760413" y="6297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5" name="Line 511"/>
          <p:cNvSpPr>
            <a:spLocks noChangeShapeType="1"/>
          </p:cNvSpPr>
          <p:nvPr/>
        </p:nvSpPr>
        <p:spPr bwMode="auto">
          <a:xfrm>
            <a:off x="760413" y="6153150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6" name="Line 512"/>
          <p:cNvSpPr>
            <a:spLocks noChangeShapeType="1"/>
          </p:cNvSpPr>
          <p:nvPr/>
        </p:nvSpPr>
        <p:spPr bwMode="auto">
          <a:xfrm>
            <a:off x="760413" y="6226175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7" name="Line 513"/>
          <p:cNvSpPr>
            <a:spLocks noChangeShapeType="1"/>
          </p:cNvSpPr>
          <p:nvPr/>
        </p:nvSpPr>
        <p:spPr bwMode="auto">
          <a:xfrm>
            <a:off x="760413" y="6297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4" name="Rectangle 640"/>
          <p:cNvSpPr>
            <a:spLocks noChangeArrowheads="1"/>
          </p:cNvSpPr>
          <p:nvPr/>
        </p:nvSpPr>
        <p:spPr bwMode="auto">
          <a:xfrm>
            <a:off x="3124200" y="914400"/>
            <a:ext cx="243663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Lập kế hoạch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641"/>
          <p:cNvSpPr>
            <a:spLocks noChangeArrowheads="1"/>
          </p:cNvSpPr>
          <p:nvPr/>
        </p:nvSpPr>
        <p:spPr bwMode="auto">
          <a:xfrm>
            <a:off x="3381238" y="1449631"/>
            <a:ext cx="2063391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60000"/>
              </a:spcBef>
            </a:pPr>
            <a:r>
              <a:rPr lang="vi-VN" altLang="en-US" sz="2400" dirty="0">
                <a:latin typeface="Arial" panose="020B0604020202020204" pitchFamily="34" charset="0"/>
              </a:rPr>
              <a:t>Thiết lập hệ thống 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sp>
        <p:nvSpPr>
          <p:cNvPr id="22" name="Rectangle 643"/>
          <p:cNvSpPr>
            <a:spLocks noChangeArrowheads="1"/>
          </p:cNvSpPr>
          <p:nvPr/>
        </p:nvSpPr>
        <p:spPr bwMode="auto">
          <a:xfrm>
            <a:off x="951470" y="3194688"/>
            <a:ext cx="224948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Thực hiện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644"/>
          <p:cNvSpPr>
            <a:spLocks noChangeArrowheads="1"/>
          </p:cNvSpPr>
          <p:nvPr/>
        </p:nvSpPr>
        <p:spPr bwMode="auto">
          <a:xfrm>
            <a:off x="750870" y="3816032"/>
            <a:ext cx="2650688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400" dirty="0" smtClean="0">
                <a:latin typeface="Arial" panose="020B0604020202020204" pitchFamily="34" charset="0"/>
              </a:rPr>
              <a:t>Triển khai </a:t>
            </a:r>
            <a:r>
              <a:rPr lang="vi-VN" altLang="en-US" sz="2400" dirty="0" smtClean="0">
                <a:latin typeface="Arial" panose="020B0604020202020204" pitchFamily="34" charset="0"/>
              </a:rPr>
              <a:t>và </a:t>
            </a:r>
            <a:r>
              <a:rPr lang="vi-VN" altLang="en-US" sz="2400" dirty="0">
                <a:latin typeface="Arial" panose="020B0604020202020204" pitchFamily="34" charset="0"/>
              </a:rPr>
              <a:t>vận hành </a:t>
            </a:r>
            <a:r>
              <a:rPr lang="vi-VN" altLang="en-US" sz="2400" dirty="0" smtClean="0">
                <a:latin typeface="Arial" panose="020B0604020202020204" pitchFamily="34" charset="0"/>
              </a:rPr>
              <a:t>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sp>
        <p:nvSpPr>
          <p:cNvPr id="20" name="Rectangle 646"/>
          <p:cNvSpPr>
            <a:spLocks noChangeArrowheads="1"/>
          </p:cNvSpPr>
          <p:nvPr/>
        </p:nvSpPr>
        <p:spPr bwMode="auto">
          <a:xfrm>
            <a:off x="3287575" y="5077560"/>
            <a:ext cx="204166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Kiểm tra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647"/>
          <p:cNvSpPr>
            <a:spLocks noChangeArrowheads="1"/>
          </p:cNvSpPr>
          <p:nvPr/>
        </p:nvSpPr>
        <p:spPr bwMode="auto">
          <a:xfrm>
            <a:off x="3200957" y="5555541"/>
            <a:ext cx="2514043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vi-VN" altLang="en-US" sz="2400" dirty="0">
                <a:latin typeface="Arial" panose="020B0604020202020204" pitchFamily="34" charset="0"/>
              </a:rPr>
              <a:t>Theo dõi và rà soát </a:t>
            </a:r>
            <a:r>
              <a:rPr lang="vi-VN" altLang="en-US" sz="2400" dirty="0" smtClean="0">
                <a:latin typeface="Arial" panose="020B0604020202020204" pitchFamily="34" charset="0"/>
              </a:rPr>
              <a:t>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sp>
        <p:nvSpPr>
          <p:cNvPr id="18" name="Rectangle 649"/>
          <p:cNvSpPr>
            <a:spLocks noChangeArrowheads="1"/>
          </p:cNvSpPr>
          <p:nvPr/>
        </p:nvSpPr>
        <p:spPr bwMode="auto">
          <a:xfrm>
            <a:off x="6100762" y="3274823"/>
            <a:ext cx="1574681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C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ả</a:t>
            </a: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 ti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ế</a:t>
            </a: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650"/>
          <p:cNvSpPr>
            <a:spLocks noChangeArrowheads="1"/>
          </p:cNvSpPr>
          <p:nvPr/>
        </p:nvSpPr>
        <p:spPr bwMode="auto">
          <a:xfrm>
            <a:off x="5812233" y="3810952"/>
            <a:ext cx="2153207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vi-VN" altLang="en-US" sz="2400" dirty="0">
                <a:latin typeface="Arial" panose="020B0604020202020204" pitchFamily="34" charset="0"/>
              </a:rPr>
              <a:t>Duy trì và cải tiến </a:t>
            </a:r>
            <a:r>
              <a:rPr lang="vi-VN" altLang="en-US" sz="2400" dirty="0" smtClean="0">
                <a:latin typeface="Arial" panose="020B0604020202020204" pitchFamily="34" charset="0"/>
              </a:rPr>
              <a:t>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cxnSp>
        <p:nvCxnSpPr>
          <p:cNvPr id="15" name="AutoShape 651"/>
          <p:cNvCxnSpPr>
            <a:cxnSpLocks noChangeShapeType="1"/>
            <a:stCxn id="25" idx="1"/>
            <a:endCxn id="22" idx="0"/>
          </p:cNvCxnSpPr>
          <p:nvPr/>
        </p:nvCxnSpPr>
        <p:spPr bwMode="auto">
          <a:xfrm rot="10800000" flipV="1">
            <a:off x="2076214" y="1863846"/>
            <a:ext cx="1305024" cy="1330841"/>
          </a:xfrm>
          <a:prstGeom prst="curvedConnector2">
            <a:avLst/>
          </a:prstGeom>
          <a:noFill/>
          <a:ln w="889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652"/>
          <p:cNvCxnSpPr>
            <a:cxnSpLocks noChangeShapeType="1"/>
            <a:stCxn id="23" idx="2"/>
            <a:endCxn id="21" idx="1"/>
          </p:cNvCxnSpPr>
          <p:nvPr/>
        </p:nvCxnSpPr>
        <p:spPr bwMode="auto">
          <a:xfrm rot="16200000" flipH="1">
            <a:off x="1975939" y="4744738"/>
            <a:ext cx="1325293" cy="1124743"/>
          </a:xfrm>
          <a:prstGeom prst="curvedConnector2">
            <a:avLst/>
          </a:prstGeom>
          <a:noFill/>
          <a:ln w="889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653"/>
          <p:cNvCxnSpPr>
            <a:cxnSpLocks noChangeShapeType="1"/>
            <a:stCxn id="21" idx="3"/>
            <a:endCxn id="19" idx="2"/>
          </p:cNvCxnSpPr>
          <p:nvPr/>
        </p:nvCxnSpPr>
        <p:spPr bwMode="auto">
          <a:xfrm flipV="1">
            <a:off x="5715000" y="4639384"/>
            <a:ext cx="1173837" cy="1330373"/>
          </a:xfrm>
          <a:prstGeom prst="curvedConnector2">
            <a:avLst/>
          </a:prstGeom>
          <a:noFill/>
          <a:ln w="889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654"/>
          <p:cNvCxnSpPr>
            <a:cxnSpLocks noChangeShapeType="1"/>
          </p:cNvCxnSpPr>
          <p:nvPr/>
        </p:nvCxnSpPr>
        <p:spPr bwMode="auto">
          <a:xfrm rot="5400000" flipH="1">
            <a:off x="5382419" y="1767682"/>
            <a:ext cx="1436687" cy="1543050"/>
          </a:xfrm>
          <a:prstGeom prst="curvedConnector2">
            <a:avLst/>
          </a:prstGeom>
          <a:noFill/>
          <a:ln w="889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8487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2813" y="6237288"/>
            <a:ext cx="611187" cy="617537"/>
          </a:xfrm>
        </p:spPr>
        <p:txBody>
          <a:bodyPr/>
          <a:lstStyle/>
          <a:p>
            <a:fld id="{3E15BD7C-E074-4D4A-84C3-500EE5B9C190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360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 marL="466725" indent="-466725">
              <a:buFont typeface="+mj-lt"/>
              <a:buAutoNum type="arabicPeriod"/>
            </a:pPr>
            <a:r>
              <a:rPr lang="en-US" dirty="0" smtClean="0"/>
              <a:t>Phạm Minh Thuấn, </a:t>
            </a:r>
            <a:r>
              <a:rPr lang="en-US" b="1" dirty="0" smtClean="0"/>
              <a:t>Bài giảng Quản lý an toàn thông tin</a:t>
            </a:r>
            <a:r>
              <a:rPr lang="en-US" dirty="0" smtClean="0"/>
              <a:t>, Học viện Kỹ thuật mật mã, 2016</a:t>
            </a:r>
          </a:p>
          <a:p>
            <a:pPr marL="466725" indent="-466725">
              <a:buFont typeface="+mj-lt"/>
              <a:buAutoNum type="arabicPeriod"/>
            </a:pPr>
            <a:r>
              <a:rPr lang="vi-VN" dirty="0" smtClean="0"/>
              <a:t>Whitman</a:t>
            </a:r>
            <a:r>
              <a:rPr lang="vi-VN" dirty="0"/>
              <a:t>, </a:t>
            </a:r>
            <a:r>
              <a:rPr lang="vi-VN" dirty="0" smtClean="0"/>
              <a:t>Mattord, </a:t>
            </a:r>
            <a:r>
              <a:rPr lang="vi-VN" b="1" dirty="0" smtClean="0"/>
              <a:t>Principles </a:t>
            </a:r>
            <a:r>
              <a:rPr lang="vi-VN" b="1" dirty="0"/>
              <a:t>of Information Security</a:t>
            </a:r>
            <a:r>
              <a:rPr lang="vi-VN" dirty="0"/>
              <a:t> (5e), Cengage </a:t>
            </a:r>
            <a:r>
              <a:rPr lang="vi-VN" dirty="0" smtClean="0"/>
              <a:t>Learning, 2014</a:t>
            </a:r>
            <a:endParaRPr lang="en-US" dirty="0" smtClean="0"/>
          </a:p>
          <a:p>
            <a:pPr marL="466725" indent="-466725">
              <a:buFont typeface="+mj-lt"/>
              <a:buAutoNum type="arabicPeriod"/>
            </a:pPr>
            <a:r>
              <a:rPr lang="en-US" dirty="0" smtClean="0"/>
              <a:t>ISO 27001:2005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Tài liệu tham khảo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504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58378926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668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Line 3"/>
          <p:cNvSpPr>
            <a:spLocks noChangeShapeType="1"/>
          </p:cNvSpPr>
          <p:nvPr/>
        </p:nvSpPr>
        <p:spPr bwMode="auto">
          <a:xfrm>
            <a:off x="658813" y="4973638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7" name="Line 4"/>
          <p:cNvSpPr>
            <a:spLocks noChangeShapeType="1"/>
          </p:cNvSpPr>
          <p:nvPr/>
        </p:nvSpPr>
        <p:spPr bwMode="auto">
          <a:xfrm>
            <a:off x="658813" y="504666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8" name="Line 5"/>
          <p:cNvSpPr>
            <a:spLocks noChangeShapeType="1"/>
          </p:cNvSpPr>
          <p:nvPr/>
        </p:nvSpPr>
        <p:spPr bwMode="auto">
          <a:xfrm>
            <a:off x="658813" y="5119688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9" name="Line 6"/>
          <p:cNvSpPr>
            <a:spLocks noChangeShapeType="1"/>
          </p:cNvSpPr>
          <p:nvPr/>
        </p:nvSpPr>
        <p:spPr bwMode="auto">
          <a:xfrm>
            <a:off x="658813" y="5191125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0" name="Line 7"/>
          <p:cNvSpPr>
            <a:spLocks noChangeShapeType="1"/>
          </p:cNvSpPr>
          <p:nvPr/>
        </p:nvSpPr>
        <p:spPr bwMode="auto">
          <a:xfrm>
            <a:off x="658813" y="5264150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1" name="Line 8"/>
          <p:cNvSpPr>
            <a:spLocks noChangeShapeType="1"/>
          </p:cNvSpPr>
          <p:nvPr/>
        </p:nvSpPr>
        <p:spPr bwMode="auto">
          <a:xfrm>
            <a:off x="658813" y="5337175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Line 9"/>
          <p:cNvSpPr>
            <a:spLocks noChangeShapeType="1"/>
          </p:cNvSpPr>
          <p:nvPr/>
        </p:nvSpPr>
        <p:spPr bwMode="auto">
          <a:xfrm>
            <a:off x="658813" y="5408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Line 10"/>
          <p:cNvSpPr>
            <a:spLocks noChangeShapeType="1"/>
          </p:cNvSpPr>
          <p:nvPr/>
        </p:nvSpPr>
        <p:spPr bwMode="auto">
          <a:xfrm>
            <a:off x="658813" y="5481638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4" name="Line 11"/>
          <p:cNvSpPr>
            <a:spLocks noChangeShapeType="1"/>
          </p:cNvSpPr>
          <p:nvPr/>
        </p:nvSpPr>
        <p:spPr bwMode="auto">
          <a:xfrm>
            <a:off x="658813" y="555466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5" name="Line 12"/>
          <p:cNvSpPr>
            <a:spLocks noChangeShapeType="1"/>
          </p:cNvSpPr>
          <p:nvPr/>
        </p:nvSpPr>
        <p:spPr bwMode="auto">
          <a:xfrm>
            <a:off x="658813" y="5627688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Line 13"/>
          <p:cNvSpPr>
            <a:spLocks noChangeShapeType="1"/>
          </p:cNvSpPr>
          <p:nvPr/>
        </p:nvSpPr>
        <p:spPr bwMode="auto">
          <a:xfrm>
            <a:off x="658813" y="5699125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7" name="Line 14"/>
          <p:cNvSpPr>
            <a:spLocks noChangeShapeType="1"/>
          </p:cNvSpPr>
          <p:nvPr/>
        </p:nvSpPr>
        <p:spPr bwMode="auto">
          <a:xfrm>
            <a:off x="658813" y="5772150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Line 15"/>
          <p:cNvSpPr>
            <a:spLocks noChangeShapeType="1"/>
          </p:cNvSpPr>
          <p:nvPr/>
        </p:nvSpPr>
        <p:spPr bwMode="auto">
          <a:xfrm>
            <a:off x="658813" y="5845175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9" name="Line 16"/>
          <p:cNvSpPr>
            <a:spLocks noChangeShapeType="1"/>
          </p:cNvSpPr>
          <p:nvPr/>
        </p:nvSpPr>
        <p:spPr bwMode="auto">
          <a:xfrm>
            <a:off x="658813" y="5916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0" name="Line 17"/>
          <p:cNvSpPr>
            <a:spLocks noChangeShapeType="1"/>
          </p:cNvSpPr>
          <p:nvPr/>
        </p:nvSpPr>
        <p:spPr bwMode="auto">
          <a:xfrm>
            <a:off x="658813" y="5989638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1" name="Line 18"/>
          <p:cNvSpPr>
            <a:spLocks noChangeShapeType="1"/>
          </p:cNvSpPr>
          <p:nvPr/>
        </p:nvSpPr>
        <p:spPr bwMode="auto">
          <a:xfrm flipH="1">
            <a:off x="3963988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2" name="Line 19"/>
          <p:cNvSpPr>
            <a:spLocks noChangeShapeType="1"/>
          </p:cNvSpPr>
          <p:nvPr/>
        </p:nvSpPr>
        <p:spPr bwMode="auto">
          <a:xfrm flipH="1">
            <a:off x="3916363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3" name="Line 20"/>
          <p:cNvSpPr>
            <a:spLocks noChangeShapeType="1"/>
          </p:cNvSpPr>
          <p:nvPr/>
        </p:nvSpPr>
        <p:spPr bwMode="auto">
          <a:xfrm flipH="1">
            <a:off x="3868738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4" name="Line 21"/>
          <p:cNvSpPr>
            <a:spLocks noChangeShapeType="1"/>
          </p:cNvSpPr>
          <p:nvPr/>
        </p:nvSpPr>
        <p:spPr bwMode="auto">
          <a:xfrm flipH="1">
            <a:off x="381952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5" name="Line 22"/>
          <p:cNvSpPr>
            <a:spLocks noChangeShapeType="1"/>
          </p:cNvSpPr>
          <p:nvPr/>
        </p:nvSpPr>
        <p:spPr bwMode="auto">
          <a:xfrm flipH="1">
            <a:off x="3771900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6" name="Line 23"/>
          <p:cNvSpPr>
            <a:spLocks noChangeShapeType="1"/>
          </p:cNvSpPr>
          <p:nvPr/>
        </p:nvSpPr>
        <p:spPr bwMode="auto">
          <a:xfrm flipH="1">
            <a:off x="372427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7" name="Line 24"/>
          <p:cNvSpPr>
            <a:spLocks noChangeShapeType="1"/>
          </p:cNvSpPr>
          <p:nvPr/>
        </p:nvSpPr>
        <p:spPr bwMode="auto">
          <a:xfrm flipH="1">
            <a:off x="3676650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8" name="Line 25"/>
          <p:cNvSpPr>
            <a:spLocks noChangeShapeType="1"/>
          </p:cNvSpPr>
          <p:nvPr/>
        </p:nvSpPr>
        <p:spPr bwMode="auto">
          <a:xfrm flipH="1">
            <a:off x="362902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9" name="Line 26"/>
          <p:cNvSpPr>
            <a:spLocks noChangeShapeType="1"/>
          </p:cNvSpPr>
          <p:nvPr/>
        </p:nvSpPr>
        <p:spPr bwMode="auto">
          <a:xfrm flipH="1">
            <a:off x="3581400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0" name="Line 27"/>
          <p:cNvSpPr>
            <a:spLocks noChangeShapeType="1"/>
          </p:cNvSpPr>
          <p:nvPr/>
        </p:nvSpPr>
        <p:spPr bwMode="auto">
          <a:xfrm flipH="1">
            <a:off x="353377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1" name="Line 28"/>
          <p:cNvSpPr>
            <a:spLocks noChangeShapeType="1"/>
          </p:cNvSpPr>
          <p:nvPr/>
        </p:nvSpPr>
        <p:spPr bwMode="auto">
          <a:xfrm flipH="1">
            <a:off x="3486150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2" name="Line 29"/>
          <p:cNvSpPr>
            <a:spLocks noChangeShapeType="1"/>
          </p:cNvSpPr>
          <p:nvPr/>
        </p:nvSpPr>
        <p:spPr bwMode="auto">
          <a:xfrm flipH="1">
            <a:off x="3438525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3" name="Line 30"/>
          <p:cNvSpPr>
            <a:spLocks noChangeShapeType="1"/>
          </p:cNvSpPr>
          <p:nvPr/>
        </p:nvSpPr>
        <p:spPr bwMode="auto">
          <a:xfrm flipH="1">
            <a:off x="3390900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4" name="Line 31"/>
          <p:cNvSpPr>
            <a:spLocks noChangeShapeType="1"/>
          </p:cNvSpPr>
          <p:nvPr/>
        </p:nvSpPr>
        <p:spPr bwMode="auto">
          <a:xfrm flipH="1">
            <a:off x="3343275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5" name="Line 32"/>
          <p:cNvSpPr>
            <a:spLocks noChangeShapeType="1"/>
          </p:cNvSpPr>
          <p:nvPr/>
        </p:nvSpPr>
        <p:spPr bwMode="auto">
          <a:xfrm flipH="1">
            <a:off x="3295650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6" name="Line 33"/>
          <p:cNvSpPr>
            <a:spLocks noChangeShapeType="1"/>
          </p:cNvSpPr>
          <p:nvPr/>
        </p:nvSpPr>
        <p:spPr bwMode="auto">
          <a:xfrm flipH="1">
            <a:off x="3246438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7" name="Line 34"/>
          <p:cNvSpPr>
            <a:spLocks noChangeShapeType="1"/>
          </p:cNvSpPr>
          <p:nvPr/>
        </p:nvSpPr>
        <p:spPr bwMode="auto">
          <a:xfrm flipH="1">
            <a:off x="3198813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8" name="Line 35"/>
          <p:cNvSpPr>
            <a:spLocks noChangeShapeType="1"/>
          </p:cNvSpPr>
          <p:nvPr/>
        </p:nvSpPr>
        <p:spPr bwMode="auto">
          <a:xfrm flipH="1">
            <a:off x="3151188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9" name="Line 36"/>
          <p:cNvSpPr>
            <a:spLocks noChangeShapeType="1"/>
          </p:cNvSpPr>
          <p:nvPr/>
        </p:nvSpPr>
        <p:spPr bwMode="auto">
          <a:xfrm flipH="1">
            <a:off x="3103563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0" name="Line 37"/>
          <p:cNvSpPr>
            <a:spLocks noChangeShapeType="1"/>
          </p:cNvSpPr>
          <p:nvPr/>
        </p:nvSpPr>
        <p:spPr bwMode="auto">
          <a:xfrm flipH="1">
            <a:off x="3055938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1" name="Line 38"/>
          <p:cNvSpPr>
            <a:spLocks noChangeShapeType="1"/>
          </p:cNvSpPr>
          <p:nvPr/>
        </p:nvSpPr>
        <p:spPr bwMode="auto">
          <a:xfrm flipH="1">
            <a:off x="3008313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2" name="Line 39"/>
          <p:cNvSpPr>
            <a:spLocks noChangeShapeType="1"/>
          </p:cNvSpPr>
          <p:nvPr/>
        </p:nvSpPr>
        <p:spPr bwMode="auto">
          <a:xfrm flipH="1">
            <a:off x="2960688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3" name="Line 40"/>
          <p:cNvSpPr>
            <a:spLocks noChangeShapeType="1"/>
          </p:cNvSpPr>
          <p:nvPr/>
        </p:nvSpPr>
        <p:spPr bwMode="auto">
          <a:xfrm flipH="1">
            <a:off x="2913063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4" name="Line 41"/>
          <p:cNvSpPr>
            <a:spLocks noChangeShapeType="1"/>
          </p:cNvSpPr>
          <p:nvPr/>
        </p:nvSpPr>
        <p:spPr bwMode="auto">
          <a:xfrm flipH="1">
            <a:off x="2865438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5" name="Line 42"/>
          <p:cNvSpPr>
            <a:spLocks noChangeShapeType="1"/>
          </p:cNvSpPr>
          <p:nvPr/>
        </p:nvSpPr>
        <p:spPr bwMode="auto">
          <a:xfrm flipH="1">
            <a:off x="2817813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6" name="Line 43"/>
          <p:cNvSpPr>
            <a:spLocks noChangeShapeType="1"/>
          </p:cNvSpPr>
          <p:nvPr/>
        </p:nvSpPr>
        <p:spPr bwMode="auto">
          <a:xfrm flipH="1">
            <a:off x="2770188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7" name="Line 44"/>
          <p:cNvSpPr>
            <a:spLocks noChangeShapeType="1"/>
          </p:cNvSpPr>
          <p:nvPr/>
        </p:nvSpPr>
        <p:spPr bwMode="auto">
          <a:xfrm flipH="1">
            <a:off x="2722563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8" name="Line 45"/>
          <p:cNvSpPr>
            <a:spLocks noChangeShapeType="1"/>
          </p:cNvSpPr>
          <p:nvPr/>
        </p:nvSpPr>
        <p:spPr bwMode="auto">
          <a:xfrm flipH="1">
            <a:off x="2674938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9" name="Line 46"/>
          <p:cNvSpPr>
            <a:spLocks noChangeShapeType="1"/>
          </p:cNvSpPr>
          <p:nvPr/>
        </p:nvSpPr>
        <p:spPr bwMode="auto">
          <a:xfrm flipH="1">
            <a:off x="262572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0" name="Line 47"/>
          <p:cNvSpPr>
            <a:spLocks noChangeShapeType="1"/>
          </p:cNvSpPr>
          <p:nvPr/>
        </p:nvSpPr>
        <p:spPr bwMode="auto">
          <a:xfrm flipH="1">
            <a:off x="2578100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1" name="Line 48"/>
          <p:cNvSpPr>
            <a:spLocks noChangeShapeType="1"/>
          </p:cNvSpPr>
          <p:nvPr/>
        </p:nvSpPr>
        <p:spPr bwMode="auto">
          <a:xfrm flipH="1">
            <a:off x="253047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2" name="Line 49"/>
          <p:cNvSpPr>
            <a:spLocks noChangeShapeType="1"/>
          </p:cNvSpPr>
          <p:nvPr/>
        </p:nvSpPr>
        <p:spPr bwMode="auto">
          <a:xfrm flipH="1">
            <a:off x="2482850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3" name="Line 50"/>
          <p:cNvSpPr>
            <a:spLocks noChangeShapeType="1"/>
          </p:cNvSpPr>
          <p:nvPr/>
        </p:nvSpPr>
        <p:spPr bwMode="auto">
          <a:xfrm flipH="1">
            <a:off x="243522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4" name="Line 51"/>
          <p:cNvSpPr>
            <a:spLocks noChangeShapeType="1"/>
          </p:cNvSpPr>
          <p:nvPr/>
        </p:nvSpPr>
        <p:spPr bwMode="auto">
          <a:xfrm flipH="1">
            <a:off x="2387600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5" name="Line 52"/>
          <p:cNvSpPr>
            <a:spLocks noChangeShapeType="1"/>
          </p:cNvSpPr>
          <p:nvPr/>
        </p:nvSpPr>
        <p:spPr bwMode="auto">
          <a:xfrm flipH="1">
            <a:off x="233997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6" name="Line 53"/>
          <p:cNvSpPr>
            <a:spLocks noChangeShapeType="1"/>
          </p:cNvSpPr>
          <p:nvPr/>
        </p:nvSpPr>
        <p:spPr bwMode="auto">
          <a:xfrm flipH="1">
            <a:off x="2292350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7" name="Rectangle 54"/>
          <p:cNvSpPr>
            <a:spLocks noChangeArrowheads="1"/>
          </p:cNvSpPr>
          <p:nvPr/>
        </p:nvSpPr>
        <p:spPr bwMode="auto">
          <a:xfrm>
            <a:off x="3789363" y="1181100"/>
            <a:ext cx="38100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kumimoji="0" lang="en-US" altLang="en-US" sz="3600">
              <a:latin typeface="Arial" panose="020B0604020202020204" pitchFamily="34" charset="0"/>
            </a:endParaRPr>
          </a:p>
        </p:txBody>
      </p:sp>
      <p:sp>
        <p:nvSpPr>
          <p:cNvPr id="42038" name="Line 69"/>
          <p:cNvSpPr>
            <a:spLocks noChangeShapeType="1"/>
          </p:cNvSpPr>
          <p:nvPr/>
        </p:nvSpPr>
        <p:spPr bwMode="auto">
          <a:xfrm>
            <a:off x="658813" y="4973638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9" name="Line 70"/>
          <p:cNvSpPr>
            <a:spLocks noChangeShapeType="1"/>
          </p:cNvSpPr>
          <p:nvPr/>
        </p:nvSpPr>
        <p:spPr bwMode="auto">
          <a:xfrm>
            <a:off x="658813" y="504666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0" name="Line 71"/>
          <p:cNvSpPr>
            <a:spLocks noChangeShapeType="1"/>
          </p:cNvSpPr>
          <p:nvPr/>
        </p:nvSpPr>
        <p:spPr bwMode="auto">
          <a:xfrm>
            <a:off x="658813" y="5119688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1" name="Line 72"/>
          <p:cNvSpPr>
            <a:spLocks noChangeShapeType="1"/>
          </p:cNvSpPr>
          <p:nvPr/>
        </p:nvSpPr>
        <p:spPr bwMode="auto">
          <a:xfrm>
            <a:off x="658813" y="5191125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2" name="Line 73"/>
          <p:cNvSpPr>
            <a:spLocks noChangeShapeType="1"/>
          </p:cNvSpPr>
          <p:nvPr/>
        </p:nvSpPr>
        <p:spPr bwMode="auto">
          <a:xfrm>
            <a:off x="658813" y="5264150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3" name="Line 74"/>
          <p:cNvSpPr>
            <a:spLocks noChangeShapeType="1"/>
          </p:cNvSpPr>
          <p:nvPr/>
        </p:nvSpPr>
        <p:spPr bwMode="auto">
          <a:xfrm>
            <a:off x="658813" y="5337175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4" name="Line 75"/>
          <p:cNvSpPr>
            <a:spLocks noChangeShapeType="1"/>
          </p:cNvSpPr>
          <p:nvPr/>
        </p:nvSpPr>
        <p:spPr bwMode="auto">
          <a:xfrm>
            <a:off x="658813" y="5408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5" name="Line 76"/>
          <p:cNvSpPr>
            <a:spLocks noChangeShapeType="1"/>
          </p:cNvSpPr>
          <p:nvPr/>
        </p:nvSpPr>
        <p:spPr bwMode="auto">
          <a:xfrm>
            <a:off x="658813" y="5481638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6" name="Line 77"/>
          <p:cNvSpPr>
            <a:spLocks noChangeShapeType="1"/>
          </p:cNvSpPr>
          <p:nvPr/>
        </p:nvSpPr>
        <p:spPr bwMode="auto">
          <a:xfrm>
            <a:off x="658813" y="555466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7" name="Line 78"/>
          <p:cNvSpPr>
            <a:spLocks noChangeShapeType="1"/>
          </p:cNvSpPr>
          <p:nvPr/>
        </p:nvSpPr>
        <p:spPr bwMode="auto">
          <a:xfrm>
            <a:off x="658813" y="5627688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8" name="Line 79"/>
          <p:cNvSpPr>
            <a:spLocks noChangeShapeType="1"/>
          </p:cNvSpPr>
          <p:nvPr/>
        </p:nvSpPr>
        <p:spPr bwMode="auto">
          <a:xfrm>
            <a:off x="658813" y="5699125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9" name="Line 80"/>
          <p:cNvSpPr>
            <a:spLocks noChangeShapeType="1"/>
          </p:cNvSpPr>
          <p:nvPr/>
        </p:nvSpPr>
        <p:spPr bwMode="auto">
          <a:xfrm>
            <a:off x="658813" y="5772150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0" name="Line 81"/>
          <p:cNvSpPr>
            <a:spLocks noChangeShapeType="1"/>
          </p:cNvSpPr>
          <p:nvPr/>
        </p:nvSpPr>
        <p:spPr bwMode="auto">
          <a:xfrm>
            <a:off x="658813" y="5845175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1" name="Line 82"/>
          <p:cNvSpPr>
            <a:spLocks noChangeShapeType="1"/>
          </p:cNvSpPr>
          <p:nvPr/>
        </p:nvSpPr>
        <p:spPr bwMode="auto">
          <a:xfrm>
            <a:off x="658813" y="5916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2" name="Line 83"/>
          <p:cNvSpPr>
            <a:spLocks noChangeShapeType="1"/>
          </p:cNvSpPr>
          <p:nvPr/>
        </p:nvSpPr>
        <p:spPr bwMode="auto">
          <a:xfrm>
            <a:off x="658813" y="5989638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3" name="Line 84"/>
          <p:cNvSpPr>
            <a:spLocks noChangeShapeType="1"/>
          </p:cNvSpPr>
          <p:nvPr/>
        </p:nvSpPr>
        <p:spPr bwMode="auto">
          <a:xfrm flipH="1">
            <a:off x="3963988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4" name="Line 85"/>
          <p:cNvSpPr>
            <a:spLocks noChangeShapeType="1"/>
          </p:cNvSpPr>
          <p:nvPr/>
        </p:nvSpPr>
        <p:spPr bwMode="auto">
          <a:xfrm flipH="1">
            <a:off x="3916363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5" name="Line 86"/>
          <p:cNvSpPr>
            <a:spLocks noChangeShapeType="1"/>
          </p:cNvSpPr>
          <p:nvPr/>
        </p:nvSpPr>
        <p:spPr bwMode="auto">
          <a:xfrm flipH="1">
            <a:off x="3868738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6" name="Line 87"/>
          <p:cNvSpPr>
            <a:spLocks noChangeShapeType="1"/>
          </p:cNvSpPr>
          <p:nvPr/>
        </p:nvSpPr>
        <p:spPr bwMode="auto">
          <a:xfrm flipH="1">
            <a:off x="381952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7" name="Line 88"/>
          <p:cNvSpPr>
            <a:spLocks noChangeShapeType="1"/>
          </p:cNvSpPr>
          <p:nvPr/>
        </p:nvSpPr>
        <p:spPr bwMode="auto">
          <a:xfrm flipH="1">
            <a:off x="3771900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8" name="Line 89"/>
          <p:cNvSpPr>
            <a:spLocks noChangeShapeType="1"/>
          </p:cNvSpPr>
          <p:nvPr/>
        </p:nvSpPr>
        <p:spPr bwMode="auto">
          <a:xfrm flipH="1">
            <a:off x="372427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9" name="Line 90"/>
          <p:cNvSpPr>
            <a:spLocks noChangeShapeType="1"/>
          </p:cNvSpPr>
          <p:nvPr/>
        </p:nvSpPr>
        <p:spPr bwMode="auto">
          <a:xfrm flipH="1">
            <a:off x="3676650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0" name="Line 91"/>
          <p:cNvSpPr>
            <a:spLocks noChangeShapeType="1"/>
          </p:cNvSpPr>
          <p:nvPr/>
        </p:nvSpPr>
        <p:spPr bwMode="auto">
          <a:xfrm flipH="1">
            <a:off x="362902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1" name="Line 92"/>
          <p:cNvSpPr>
            <a:spLocks noChangeShapeType="1"/>
          </p:cNvSpPr>
          <p:nvPr/>
        </p:nvSpPr>
        <p:spPr bwMode="auto">
          <a:xfrm flipH="1">
            <a:off x="3581400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2" name="Line 93"/>
          <p:cNvSpPr>
            <a:spLocks noChangeShapeType="1"/>
          </p:cNvSpPr>
          <p:nvPr/>
        </p:nvSpPr>
        <p:spPr bwMode="auto">
          <a:xfrm flipH="1">
            <a:off x="353377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3" name="Line 94"/>
          <p:cNvSpPr>
            <a:spLocks noChangeShapeType="1"/>
          </p:cNvSpPr>
          <p:nvPr/>
        </p:nvSpPr>
        <p:spPr bwMode="auto">
          <a:xfrm flipH="1">
            <a:off x="3486150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4" name="Line 95"/>
          <p:cNvSpPr>
            <a:spLocks noChangeShapeType="1"/>
          </p:cNvSpPr>
          <p:nvPr/>
        </p:nvSpPr>
        <p:spPr bwMode="auto">
          <a:xfrm flipH="1">
            <a:off x="3438525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5" name="Line 96"/>
          <p:cNvSpPr>
            <a:spLocks noChangeShapeType="1"/>
          </p:cNvSpPr>
          <p:nvPr/>
        </p:nvSpPr>
        <p:spPr bwMode="auto">
          <a:xfrm flipH="1">
            <a:off x="3390900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6" name="Line 97"/>
          <p:cNvSpPr>
            <a:spLocks noChangeShapeType="1"/>
          </p:cNvSpPr>
          <p:nvPr/>
        </p:nvSpPr>
        <p:spPr bwMode="auto">
          <a:xfrm flipH="1">
            <a:off x="3343275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7" name="Line 98"/>
          <p:cNvSpPr>
            <a:spLocks noChangeShapeType="1"/>
          </p:cNvSpPr>
          <p:nvPr/>
        </p:nvSpPr>
        <p:spPr bwMode="auto">
          <a:xfrm flipH="1">
            <a:off x="3295650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8" name="Line 99"/>
          <p:cNvSpPr>
            <a:spLocks noChangeShapeType="1"/>
          </p:cNvSpPr>
          <p:nvPr/>
        </p:nvSpPr>
        <p:spPr bwMode="auto">
          <a:xfrm flipH="1">
            <a:off x="3246438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9" name="Line 100"/>
          <p:cNvSpPr>
            <a:spLocks noChangeShapeType="1"/>
          </p:cNvSpPr>
          <p:nvPr/>
        </p:nvSpPr>
        <p:spPr bwMode="auto">
          <a:xfrm flipH="1">
            <a:off x="3198813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0" name="Line 101"/>
          <p:cNvSpPr>
            <a:spLocks noChangeShapeType="1"/>
          </p:cNvSpPr>
          <p:nvPr/>
        </p:nvSpPr>
        <p:spPr bwMode="auto">
          <a:xfrm flipH="1">
            <a:off x="3151188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1" name="Line 102"/>
          <p:cNvSpPr>
            <a:spLocks noChangeShapeType="1"/>
          </p:cNvSpPr>
          <p:nvPr/>
        </p:nvSpPr>
        <p:spPr bwMode="auto">
          <a:xfrm flipH="1">
            <a:off x="3103563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2" name="Line 103"/>
          <p:cNvSpPr>
            <a:spLocks noChangeShapeType="1"/>
          </p:cNvSpPr>
          <p:nvPr/>
        </p:nvSpPr>
        <p:spPr bwMode="auto">
          <a:xfrm flipH="1">
            <a:off x="3055938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3" name="Line 104"/>
          <p:cNvSpPr>
            <a:spLocks noChangeShapeType="1"/>
          </p:cNvSpPr>
          <p:nvPr/>
        </p:nvSpPr>
        <p:spPr bwMode="auto">
          <a:xfrm flipH="1">
            <a:off x="3008313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4" name="Line 105"/>
          <p:cNvSpPr>
            <a:spLocks noChangeShapeType="1"/>
          </p:cNvSpPr>
          <p:nvPr/>
        </p:nvSpPr>
        <p:spPr bwMode="auto">
          <a:xfrm flipH="1">
            <a:off x="2960688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5" name="Line 106"/>
          <p:cNvSpPr>
            <a:spLocks noChangeShapeType="1"/>
          </p:cNvSpPr>
          <p:nvPr/>
        </p:nvSpPr>
        <p:spPr bwMode="auto">
          <a:xfrm flipH="1">
            <a:off x="2913063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6" name="Line 107"/>
          <p:cNvSpPr>
            <a:spLocks noChangeShapeType="1"/>
          </p:cNvSpPr>
          <p:nvPr/>
        </p:nvSpPr>
        <p:spPr bwMode="auto">
          <a:xfrm flipH="1">
            <a:off x="2865438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7" name="Line 108"/>
          <p:cNvSpPr>
            <a:spLocks noChangeShapeType="1"/>
          </p:cNvSpPr>
          <p:nvPr/>
        </p:nvSpPr>
        <p:spPr bwMode="auto">
          <a:xfrm flipH="1">
            <a:off x="2817813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8" name="Line 109"/>
          <p:cNvSpPr>
            <a:spLocks noChangeShapeType="1"/>
          </p:cNvSpPr>
          <p:nvPr/>
        </p:nvSpPr>
        <p:spPr bwMode="auto">
          <a:xfrm flipH="1">
            <a:off x="2770188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9" name="Line 110"/>
          <p:cNvSpPr>
            <a:spLocks noChangeShapeType="1"/>
          </p:cNvSpPr>
          <p:nvPr/>
        </p:nvSpPr>
        <p:spPr bwMode="auto">
          <a:xfrm flipH="1">
            <a:off x="2722563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0" name="Line 111"/>
          <p:cNvSpPr>
            <a:spLocks noChangeShapeType="1"/>
          </p:cNvSpPr>
          <p:nvPr/>
        </p:nvSpPr>
        <p:spPr bwMode="auto">
          <a:xfrm flipH="1">
            <a:off x="2674938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1" name="Line 112"/>
          <p:cNvSpPr>
            <a:spLocks noChangeShapeType="1"/>
          </p:cNvSpPr>
          <p:nvPr/>
        </p:nvSpPr>
        <p:spPr bwMode="auto">
          <a:xfrm flipH="1">
            <a:off x="262572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2" name="Line 113"/>
          <p:cNvSpPr>
            <a:spLocks noChangeShapeType="1"/>
          </p:cNvSpPr>
          <p:nvPr/>
        </p:nvSpPr>
        <p:spPr bwMode="auto">
          <a:xfrm flipH="1">
            <a:off x="2578100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3" name="Line 114"/>
          <p:cNvSpPr>
            <a:spLocks noChangeShapeType="1"/>
          </p:cNvSpPr>
          <p:nvPr/>
        </p:nvSpPr>
        <p:spPr bwMode="auto">
          <a:xfrm flipH="1">
            <a:off x="253047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4" name="Line 115"/>
          <p:cNvSpPr>
            <a:spLocks noChangeShapeType="1"/>
          </p:cNvSpPr>
          <p:nvPr/>
        </p:nvSpPr>
        <p:spPr bwMode="auto">
          <a:xfrm flipH="1">
            <a:off x="2482850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5" name="Line 116"/>
          <p:cNvSpPr>
            <a:spLocks noChangeShapeType="1"/>
          </p:cNvSpPr>
          <p:nvPr/>
        </p:nvSpPr>
        <p:spPr bwMode="auto">
          <a:xfrm flipH="1">
            <a:off x="243522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6" name="Line 117"/>
          <p:cNvSpPr>
            <a:spLocks noChangeShapeType="1"/>
          </p:cNvSpPr>
          <p:nvPr/>
        </p:nvSpPr>
        <p:spPr bwMode="auto">
          <a:xfrm flipH="1">
            <a:off x="2387600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7" name="Line 118"/>
          <p:cNvSpPr>
            <a:spLocks noChangeShapeType="1"/>
          </p:cNvSpPr>
          <p:nvPr/>
        </p:nvSpPr>
        <p:spPr bwMode="auto">
          <a:xfrm flipH="1">
            <a:off x="233997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8" name="Line 119"/>
          <p:cNvSpPr>
            <a:spLocks noChangeShapeType="1"/>
          </p:cNvSpPr>
          <p:nvPr/>
        </p:nvSpPr>
        <p:spPr bwMode="auto">
          <a:xfrm flipH="1">
            <a:off x="2292350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9" name="Rectangle 120"/>
          <p:cNvSpPr>
            <a:spLocks noChangeArrowheads="1"/>
          </p:cNvSpPr>
          <p:nvPr/>
        </p:nvSpPr>
        <p:spPr bwMode="auto">
          <a:xfrm>
            <a:off x="3789363" y="1181100"/>
            <a:ext cx="38100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kumimoji="0" lang="en-US" altLang="en-US" sz="360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vi-VN" altLang="en-US" sz="4000" b="1" dirty="0">
                <a:latin typeface="Arial" panose="020B0604020202020204" pitchFamily="34" charset="0"/>
              </a:rPr>
              <a:t>80% là Quản lý</a:t>
            </a:r>
            <a:endParaRPr lang="en-US" altLang="en-US" sz="4000" b="1" dirty="0">
              <a:latin typeface="Arial" panose="020B0604020202020204" pitchFamily="34" charset="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vi-VN" altLang="en-US" dirty="0">
                <a:latin typeface="Arial" panose="020B0604020202020204" pitchFamily="34" charset="0"/>
              </a:rPr>
              <a:t>Chính sách An toàn Thông tin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vi-VN" altLang="en-US" dirty="0">
                <a:latin typeface="Arial" panose="020B0604020202020204" pitchFamily="34" charset="0"/>
              </a:rPr>
              <a:t>Trách</a:t>
            </a:r>
            <a:r>
              <a:rPr lang="vi-VN" altLang="en-US" sz="4000" dirty="0">
                <a:latin typeface="Arial" panose="020B0604020202020204" pitchFamily="34" charset="0"/>
              </a:rPr>
              <a:t> </a:t>
            </a:r>
            <a:r>
              <a:rPr lang="vi-VN" altLang="en-US" dirty="0">
                <a:latin typeface="Arial" panose="020B0604020202020204" pitchFamily="34" charset="0"/>
              </a:rPr>
              <a:t>nhiệm An toàn Thông tin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vi-VN" altLang="en-US" dirty="0">
                <a:latin typeface="Arial" panose="020B0604020202020204" pitchFamily="34" charset="0"/>
              </a:rPr>
              <a:t>Phổ biến/Huấn luyện An toàn Thông tin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vi-VN" altLang="en-US" dirty="0">
                <a:latin typeface="Arial" panose="020B0604020202020204" pitchFamily="34" charset="0"/>
              </a:rPr>
              <a:t>Kế hoạch Kinh doanh Liên tục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vi-VN" altLang="en-US" b="1" dirty="0" smtClean="0">
                <a:latin typeface="Arial" panose="020B0604020202020204" pitchFamily="34" charset="0"/>
              </a:rPr>
              <a:t>20</a:t>
            </a:r>
            <a:r>
              <a:rPr lang="vi-VN" altLang="en-US" b="1" dirty="0">
                <a:latin typeface="Arial" panose="020B0604020202020204" pitchFamily="34" charset="0"/>
              </a:rPr>
              <a:t>% là Công nghệ</a:t>
            </a:r>
            <a:endParaRPr lang="en-US" altLang="en-US" b="1" dirty="0">
              <a:latin typeface="Arial" panose="020B0604020202020204" pitchFamily="34" charset="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vi-VN" altLang="en-US" dirty="0">
                <a:latin typeface="Arial" panose="020B0604020202020204" pitchFamily="34" charset="0"/>
              </a:rPr>
              <a:t>Hệ thống, Công cụ, Cấu trúc, v.v</a:t>
            </a:r>
            <a:r>
              <a:rPr lang="vi-VN" altLang="en-US" dirty="0" smtClean="0">
                <a:latin typeface="Arial" panose="020B0604020202020204" pitchFamily="34" charset="0"/>
              </a:rPr>
              <a:t>...</a:t>
            </a:r>
            <a:endParaRPr lang="en-US" dirty="0"/>
          </a:p>
        </p:txBody>
      </p:sp>
      <p:sp>
        <p:nvSpPr>
          <p:cNvPr id="48237" name="Title 115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vi-VN" altLang="en-US" b="1" smtClean="0">
                <a:latin typeface="Arial" panose="020B0604020202020204" pitchFamily="34" charset="0"/>
              </a:rPr>
              <a:t>An toàn Thông tin</a:t>
            </a:r>
            <a:endParaRPr lang="en-US" altLang="en-US" b="1" smtClean="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234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/>
              <a:t>Quản lý </a:t>
            </a:r>
            <a:r>
              <a:rPr lang="vi-VN" dirty="0" smtClean="0"/>
              <a:t>là </a:t>
            </a:r>
            <a:r>
              <a:rPr lang="vi-VN" dirty="0"/>
              <a:t>sự tác động có </a:t>
            </a:r>
            <a:r>
              <a:rPr lang="vi-VN" dirty="0" smtClean="0"/>
              <a:t>mục </a:t>
            </a:r>
            <a:r>
              <a:rPr lang="vi-VN" dirty="0"/>
              <a:t>đích của chủ thể quản lý đến một hệ thống nào đó nhằm biến đổi nó từ trạng thái này sang trạng thái </a:t>
            </a:r>
            <a:r>
              <a:rPr lang="vi-VN" dirty="0" smtClean="0"/>
              <a:t>khác.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Quản </a:t>
            </a:r>
            <a:r>
              <a:rPr lang="vi-VN" b="1" dirty="0"/>
              <a:t>lý an toàn thông tin </a:t>
            </a:r>
            <a:r>
              <a:rPr lang="vi-VN" dirty="0"/>
              <a:t>là </a:t>
            </a:r>
            <a:r>
              <a:rPr lang="vi-VN" dirty="0" smtClean="0"/>
              <a:t>tác động lên hệ </a:t>
            </a:r>
            <a:r>
              <a:rPr lang="vi-VN" dirty="0"/>
              <a:t>thống thông tin </a:t>
            </a:r>
            <a:r>
              <a:rPr lang="vi-VN" dirty="0" smtClean="0"/>
              <a:t>nhằm đưa hệ thống đó về trạng thái được </a:t>
            </a:r>
            <a:r>
              <a:rPr lang="vi-VN" dirty="0"/>
              <a:t>đảm bảo tính bí mật, tính toàn </a:t>
            </a:r>
            <a:r>
              <a:rPr lang="vi-VN" dirty="0" smtClean="0"/>
              <a:t>vẹn và </a:t>
            </a:r>
            <a:r>
              <a:rPr lang="vi-VN" dirty="0"/>
              <a:t>tính </a:t>
            </a:r>
            <a:r>
              <a:rPr lang="vi-VN" dirty="0" smtClean="0"/>
              <a:t>khả dụng.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Định nghĩ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570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Tác động lên hệ thống thông tin:</a:t>
            </a:r>
          </a:p>
          <a:p>
            <a:r>
              <a:rPr lang="vi-VN" dirty="0" smtClean="0"/>
              <a:t>Cài đặt phần mềm diệt mã độc</a:t>
            </a:r>
          </a:p>
          <a:p>
            <a:r>
              <a:rPr lang="vi-VN" dirty="0" smtClean="0"/>
              <a:t>Cài đặt, cấu hình tường lửa</a:t>
            </a:r>
          </a:p>
          <a:p>
            <a:r>
              <a:rPr lang="vi-VN" dirty="0" smtClean="0"/>
              <a:t>Phân quyền truy cập cho người dùng</a:t>
            </a:r>
          </a:p>
          <a:p>
            <a:r>
              <a:rPr lang="vi-VN" dirty="0" smtClean="0"/>
              <a:t>Thiết lập chính sách an toàn</a:t>
            </a:r>
          </a:p>
          <a:p>
            <a:r>
              <a:rPr lang="vi-VN" dirty="0" smtClean="0"/>
              <a:t>Đào tạo chuyên gia</a:t>
            </a:r>
          </a:p>
          <a:p>
            <a:r>
              <a:rPr lang="vi-VN" dirty="0" smtClean="0"/>
              <a:t>....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Quản lý an toàn thông 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363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Tác động lên hệ thống thông tin:</a:t>
            </a:r>
          </a:p>
          <a:p>
            <a:r>
              <a:rPr lang="vi-VN" dirty="0" smtClean="0"/>
              <a:t>Cần những biện pháp tác động nào?</a:t>
            </a:r>
          </a:p>
          <a:p>
            <a:r>
              <a:rPr lang="vi-VN" dirty="0" smtClean="0"/>
              <a:t>Tác động thế nào?</a:t>
            </a:r>
          </a:p>
          <a:p>
            <a:r>
              <a:rPr lang="vi-VN" dirty="0" smtClean="0"/>
              <a:t>Bao nhiêu là đủ?</a:t>
            </a:r>
          </a:p>
          <a:p>
            <a:r>
              <a:rPr lang="vi-VN" dirty="0" smtClean="0"/>
              <a:t>Kiểm chứng kết quả thế nào?</a:t>
            </a:r>
          </a:p>
          <a:p>
            <a:r>
              <a:rPr lang="vi-VN" dirty="0" smtClean="0"/>
              <a:t>....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Quản lý an toàn thông 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1066800" y="2743200"/>
            <a:ext cx="6781800" cy="1905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4000" b="1" dirty="0" smtClean="0"/>
              <a:t>Áp dụng tiêu chuẩn về quản lý an toàn thông tin!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8521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vi-VN" dirty="0" smtClean="0"/>
              <a:t>COBIT</a:t>
            </a:r>
            <a:r>
              <a:rPr lang="en-US" dirty="0" smtClean="0"/>
              <a:t> </a:t>
            </a:r>
            <a:r>
              <a:rPr lang="en-US" dirty="0"/>
              <a:t>- Control Objectives for Information and Related </a:t>
            </a:r>
            <a:r>
              <a:rPr lang="en-US" dirty="0" smtClean="0"/>
              <a:t>Technology</a:t>
            </a:r>
            <a:r>
              <a:rPr lang="vi-VN" dirty="0"/>
              <a:t> </a:t>
            </a:r>
            <a:r>
              <a:rPr lang="vi-VN" dirty="0" smtClean="0"/>
              <a:t>(</a:t>
            </a:r>
            <a:r>
              <a:rPr lang="vi-VN" dirty="0"/>
              <a:t>Mục tiêu quản lý đối với công nghệ thông tin và công nghệ liên </a:t>
            </a:r>
            <a:r>
              <a:rPr lang="vi-VN" dirty="0" smtClean="0"/>
              <a:t>quan)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vi-VN" dirty="0" smtClean="0"/>
              <a:t>ITIL – Information Technology Infrastructure Library (Thư viện hạ tầng công nghệ thông tin)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vi-VN" dirty="0" smtClean="0"/>
              <a:t>ISO 27001</a:t>
            </a:r>
            <a:r>
              <a:rPr lang="en-US" dirty="0" smtClean="0"/>
              <a:t> </a:t>
            </a:r>
            <a:r>
              <a:rPr lang="en-US" dirty="0"/>
              <a:t>- Information </a:t>
            </a:r>
            <a:r>
              <a:rPr lang="en-US" dirty="0" smtClean="0"/>
              <a:t>Security Management Systems (ISMS)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Tiêu chuẩn quản lý an toàn thông 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305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bài giả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de bài giảng.potx" id="{149B5520-43E3-49CE-9896-7E2355D72C92}" vid="{766EDCEA-6032-41A3-A68D-E084F32FD4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bài giảng</Template>
  <TotalTime>2337</TotalTime>
  <Words>1711</Words>
  <Application>Microsoft Office PowerPoint</Application>
  <PresentationFormat>On-screen Show (4:3)</PresentationFormat>
  <Paragraphs>292</Paragraphs>
  <Slides>29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Slide bài giảng</vt:lpstr>
      <vt:lpstr>CƠ SỞ AN TOÀN THÔNG TIN</vt:lpstr>
      <vt:lpstr>PowerPoint Presentation</vt:lpstr>
      <vt:lpstr>Tài liệu tham khảo</vt:lpstr>
      <vt:lpstr>PowerPoint Presentation</vt:lpstr>
      <vt:lpstr>An toàn Thông tin</vt:lpstr>
      <vt:lpstr>Định nghĩa</vt:lpstr>
      <vt:lpstr>Quản lý an toàn thông tin</vt:lpstr>
      <vt:lpstr>Quản lý an toàn thông tin</vt:lpstr>
      <vt:lpstr>Tiêu chuẩn quản lý an toàn thông tin</vt:lpstr>
      <vt:lpstr>Áp dụng tiêu chuẩn</vt:lpstr>
      <vt:lpstr>Lợi ích của việc tuân thủ chuẩn</vt:lpstr>
      <vt:lpstr>PowerPoint Presentation</vt:lpstr>
      <vt:lpstr>Lịch sử ISO 27001</vt:lpstr>
      <vt:lpstr>Giới thiệu chung</vt:lpstr>
      <vt:lpstr>Tiêu chuẩn áp dụng (1/2)</vt:lpstr>
      <vt:lpstr>Tiêu chuẩn áp dụng (2/2)</vt:lpstr>
      <vt:lpstr>Tiêu chuẩn kiểm chuẩn</vt:lpstr>
      <vt:lpstr>Bộ tiêu chuẩn ISO 27000</vt:lpstr>
      <vt:lpstr>PowerPoint Presentation</vt:lpstr>
      <vt:lpstr>ISO 27001</vt:lpstr>
      <vt:lpstr>Các kiểm soát (Phụ lục A)</vt:lpstr>
      <vt:lpstr>Mô hình PDCA</vt:lpstr>
      <vt:lpstr>Thực hiện các bước của mô hình PDCA</vt:lpstr>
      <vt:lpstr>1/4. Lập kế hoạch</vt:lpstr>
      <vt:lpstr>2/4. Thực hiện</vt:lpstr>
      <vt:lpstr>3/4. Theo dõi và rà soát</vt:lpstr>
      <vt:lpstr>4/4. Cải tiến</vt:lpstr>
      <vt:lpstr>Tiếp tục vòng lặp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TOÀN MẠNG MÁY TÍNH VÀ DỊCH VỤ INTERNET</dc:title>
  <dc:creator>Nguyen Tuan Anh</dc:creator>
  <cp:lastModifiedBy>DCipher</cp:lastModifiedBy>
  <cp:revision>239</cp:revision>
  <dcterms:created xsi:type="dcterms:W3CDTF">2016-09-14T12:08:34Z</dcterms:created>
  <dcterms:modified xsi:type="dcterms:W3CDTF">2021-09-27T02:22:25Z</dcterms:modified>
</cp:coreProperties>
</file>