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0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91" r:id="rId11"/>
    <p:sldId id="392" r:id="rId12"/>
    <p:sldId id="394" r:id="rId13"/>
    <p:sldId id="341" r:id="rId14"/>
    <p:sldId id="38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83"/>
            <p14:sldId id="384"/>
            <p14:sldId id="385"/>
            <p14:sldId id="386"/>
            <p14:sldId id="388"/>
            <p14:sldId id="387"/>
            <p14:sldId id="389"/>
            <p14:sldId id="391"/>
            <p14:sldId id="392"/>
            <p14:sldId id="394"/>
            <p14:sldId id="341"/>
          </p14:sldIdLst>
        </p14:section>
        <p14:section name="Hiểm họa" id="{7ECD22BB-A909-4A94-86EB-C84EA9A73197}">
          <p14:sldIdLst/>
        </p14:section>
        <p14:section name="Tấn công mạng" id="{332C055B-6925-4A48-98DD-73767C818B4E}">
          <p14:sldIdLst/>
        </p14:section>
        <p14:section name="Công nghệ an toàn" id="{36DC1F98-2F88-4ED5-B0A8-D3AB9AF6A0E6}">
          <p14:sldIdLst/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24" autoAdjust="0"/>
  </p:normalViewPr>
  <p:slideViewPr>
    <p:cSldViewPr>
      <p:cViewPr varScale="1">
        <p:scale>
          <a:sx n="107" d="100"/>
          <a:sy n="107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An toàn vật lý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/>
            <a:t>2</a:t>
          </a:r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Nhân lực an toàn thông tin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/>
            <a:t>3</a:t>
          </a:r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/>
            <a:t>Đảm bảo an toàn liên tục</a:t>
          </a:r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314C4E73-477B-4DFC-A12A-BEB22C372D5A}" type="presOf" srcId="{8C66E9B3-B12D-4C23-A273-982D7F969BBC}" destId="{BDFB8683-95A4-4BBF-9344-3A0D69314DBB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EE26D499-E3C7-4874-A873-C7C102CF342B}" type="presOf" srcId="{374B3CF0-3CBE-41CF-A774-9FD3C3CD3C85}" destId="{5012D0F9-E426-4C44-85B1-B5D15A7B4879}" srcOrd="0" destOrd="0" presId="urn:diagrams.loki3.com/NumberedList"/>
    <dgm:cxn modelId="{B97F3FAE-3AF0-4808-8C8A-4E9A2B41D65D}" type="presOf" srcId="{379338AE-DC9F-4A52-B28E-1291486E4517}" destId="{D70D653B-49D3-4408-92E5-E8EA23C919E8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99387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b="0" kern="1200" noProof="0" dirty="0"/>
            <a:t>An toàn vật lý</a:t>
          </a:r>
        </a:p>
      </dsp:txBody>
      <dsp:txXfrm rot="-5400000">
        <a:off x="1404000" y="75729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1891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200" b="1" kern="1200" noProof="0"/>
            <a:t>1</a:t>
          </a:r>
        </a:p>
      </dsp:txBody>
      <dsp:txXfrm>
        <a:off x="171343" y="290255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8379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noProof="0" dirty="0"/>
            <a:t>Nhân lực an toàn thông tin</a:t>
          </a:r>
        </a:p>
      </dsp:txBody>
      <dsp:txXfrm rot="-5400000">
        <a:off x="1404000" y="1744509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200" kern="1200" noProof="0" dirty="0"/>
            <a:t>2</a:t>
          </a:r>
        </a:p>
      </dsp:txBody>
      <dsp:txXfrm>
        <a:off x="171343" y="2351649"/>
        <a:ext cx="827314" cy="827314"/>
      </dsp:txXfrm>
    </dsp:sp>
    <dsp:sp modelId="{0C8BDA2F-5127-4262-8E68-2BE45D20E5D3}">
      <dsp:nvSpPr>
        <dsp:cNvPr id="0" name=""/>
        <dsp:cNvSpPr/>
      </dsp:nvSpPr>
      <dsp:spPr>
        <a:xfrm rot="5400000">
          <a:off x="3876056" y="16584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noProof="0" dirty="0"/>
            <a:t>Đảm bảo an toàn liên tục</a:t>
          </a:r>
        </a:p>
      </dsp:txBody>
      <dsp:txXfrm rot="-5400000">
        <a:off x="1404000" y="4240995"/>
        <a:ext cx="7096154" cy="2041595"/>
      </dsp:txXfrm>
    </dsp:sp>
    <dsp:sp modelId="{D70D653B-49D3-4408-92E5-E8EA23C919E8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200" kern="1200" noProof="0" dirty="0"/>
            <a:t>3</a:t>
          </a:r>
        </a:p>
      </dsp:txBody>
      <dsp:txXfrm>
        <a:off x="171343" y="4848136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vi-VN" dirty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http://www.corydoiron.com/wp-content/uploads/2012/11/Thank-You-Kids-.jpg</a:t>
            </a:r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http://www.marketingyourpurpose.com/wp-content/uploads/2014/04/Thank-You.jpg</a:t>
            </a:r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http://f.tqn.com/y/jobsearch/1/W/J/7/1/185275200.jpg</a:t>
            </a:r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http://www.caridad.com/wp-content/uploads/2015/11/thankyou.jpg</a:t>
            </a:r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http://www.emoticonswallpapers.com/images/thank-you/thank-you-glitter-pictures-010.jpg</a:t>
            </a:r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/>
              <a:t>CƠ SỞ AN TOÀN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/>
              <a:t>Bài 10. Một số vấn đề khác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thang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.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camera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tân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endParaRPr lang="en-US" dirty="0"/>
          </a:p>
          <a:p>
            <a:pPr lvl="1"/>
            <a:r>
              <a:rPr lang="vi-VN" dirty="0"/>
              <a:t>Kiểm tra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vi-VN" dirty="0"/>
              <a:t>: Xác nhận số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vi-VN" dirty="0"/>
              <a:t> và số an sinh xã hội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vi-VN" dirty="0"/>
              <a:t>: Xác nhận của tổ chức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vi-VN" dirty="0"/>
              <a:t>, bằng cấp và chứng chỉ đạt được, và trạng thái chứng nhận</a:t>
            </a:r>
            <a:endParaRPr lang="en-US" dirty="0"/>
          </a:p>
          <a:p>
            <a:pPr lvl="1"/>
            <a:r>
              <a:rPr lang="vi-VN" dirty="0"/>
              <a:t>Xác minh việc làm trước đây: Xác nhận của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vi-VN" dirty="0"/>
              <a:t> ứng viên đã làm việc, tại sao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vi-VN" dirty="0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vi-VN" dirty="0"/>
              <a:t>, và trong bao lâu</a:t>
            </a:r>
            <a:endParaRPr lang="en-US" dirty="0"/>
          </a:p>
          <a:p>
            <a:pPr lvl="1"/>
            <a:r>
              <a:rPr lang="vi-VN" dirty="0"/>
              <a:t>Kiểm tra tham khảo: Xác nhận tham chiếu và tính toàn vẹn của các nguồn tham khảo</a:t>
            </a:r>
            <a:endParaRPr lang="en-US" dirty="0"/>
          </a:p>
          <a:p>
            <a:pPr lvl="1"/>
            <a:r>
              <a:rPr lang="vi-VN" dirty="0"/>
              <a:t>Lịch sử bồi thường của người lao động: Điều tra các khiếu nại từ bồi thường của nhân viên</a:t>
            </a:r>
            <a:endParaRPr lang="en-US" dirty="0"/>
          </a:p>
          <a:p>
            <a:pPr lvl="1"/>
            <a:r>
              <a:rPr lang="vi-VN" dirty="0"/>
              <a:t>Hồ sơ xe cơ giới: Điều tra hồ sơ lái xe, đình chỉ và DUI</a:t>
            </a:r>
            <a:endParaRPr lang="en-US" dirty="0"/>
          </a:p>
          <a:p>
            <a:pPr lvl="1"/>
            <a:r>
              <a:rPr lang="vi-VN" dirty="0"/>
              <a:t>Lịch sử ma túy: sàng lọc</a:t>
            </a:r>
            <a:r>
              <a:rPr lang="en-US" dirty="0"/>
              <a:t> ma </a:t>
            </a:r>
            <a:r>
              <a:rPr lang="en-US" dirty="0" err="1"/>
              <a:t>túy</a:t>
            </a:r>
            <a:r>
              <a:rPr lang="vi-VN" dirty="0"/>
              <a:t> và sử dụng ma túy, quá khứ và hiện tại</a:t>
            </a:r>
            <a:endParaRPr lang="en-US" dirty="0"/>
          </a:p>
          <a:p>
            <a:pPr lvl="1"/>
            <a:r>
              <a:rPr lang="vi-VN" dirty="0"/>
              <a:t>Lịch sử tín dụng: Điều tra các vấn đề về tín dụng, các vấn đề tài chính và phá sản</a:t>
            </a:r>
            <a:endParaRPr lang="en-US" dirty="0"/>
          </a:p>
          <a:p>
            <a:pPr lvl="1"/>
            <a:r>
              <a:rPr lang="vi-VN" dirty="0"/>
              <a:t>Lịch sử tòa án dân sự: Điều tra sự tham gia của nguyên đơn hoặc bị đơn trong vụ án dân sự</a:t>
            </a:r>
            <a:endParaRPr lang="en-US" dirty="0"/>
          </a:p>
          <a:p>
            <a:pPr lvl="1"/>
            <a:r>
              <a:rPr lang="vi-VN" dirty="0"/>
              <a:t>Lịch sử tòa án hình sự: Điều tra về tình trạng hình sự, bắt giữ, kết án, và thời gian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  <a:p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dứt</a:t>
            </a:r>
            <a:r>
              <a:rPr lang="en-US" dirty="0"/>
              <a:t>/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/>
              <a:t>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/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/>
              <a:t>vụ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dirty="0"/>
              <a:t>Whitman, Mattord, </a:t>
            </a:r>
            <a:r>
              <a:rPr lang="vi-VN" b="1" dirty="0"/>
              <a:t>Principles of Information Security</a:t>
            </a:r>
            <a:r>
              <a:rPr lang="vi-VN" dirty="0"/>
              <a:t> (5e), Cengage Learning, 2014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3967428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lỏng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/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Khói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)…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7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 </a:t>
            </a:r>
            <a:r>
              <a:rPr lang="en-US" dirty="0" err="1"/>
              <a:t>Đặt</a:t>
            </a:r>
            <a:r>
              <a:rPr lang="en-US" dirty="0"/>
              <a:t> ổ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  <a:p>
            <a:pPr lvl="1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2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ban </a:t>
            </a:r>
            <a:r>
              <a:rPr lang="en-US" dirty="0" err="1"/>
              <a:t>đêm</a:t>
            </a:r>
            <a:r>
              <a:rPr lang="en-US" dirty="0"/>
              <a:t> 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mua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cắp</a:t>
            </a:r>
            <a:endParaRPr lang="en-US" dirty="0"/>
          </a:p>
          <a:p>
            <a:pPr lvl="1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Kensington (</a:t>
            </a:r>
            <a:r>
              <a:rPr lang="en-US" dirty="0" err="1"/>
              <a:t>cáp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6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"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15-20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2053</TotalTime>
  <Words>1017</Words>
  <Application>Microsoft Office PowerPoint</Application>
  <PresentationFormat>On-screen Show (4:3)</PresentationFormat>
  <Paragraphs>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Tahoma</vt:lpstr>
      <vt:lpstr>Slide bài giảng</vt:lpstr>
      <vt:lpstr>CƠ SỞ AN TOÀN THÔNG TIN</vt:lpstr>
      <vt:lpstr>PowerPoint Presentation</vt:lpstr>
      <vt:lpstr>An toàn vật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Nhân lực an toàn thông tin</vt:lpstr>
      <vt:lpstr>PowerPoint Presentation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beo kaka</cp:lastModifiedBy>
  <cp:revision>169</cp:revision>
  <dcterms:created xsi:type="dcterms:W3CDTF">2016-09-14T12:08:34Z</dcterms:created>
  <dcterms:modified xsi:type="dcterms:W3CDTF">2021-10-04T10:53:20Z</dcterms:modified>
</cp:coreProperties>
</file>