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769" r:id="rId3"/>
    <p:sldId id="776" r:id="rId4"/>
    <p:sldId id="777" r:id="rId5"/>
    <p:sldId id="772" r:id="rId6"/>
    <p:sldId id="773" r:id="rId7"/>
    <p:sldId id="774" r:id="rId8"/>
    <p:sldId id="775" r:id="rId9"/>
    <p:sldId id="778" r:id="rId10"/>
    <p:sldId id="714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811" r:id="rId20"/>
    <p:sldId id="812" r:id="rId21"/>
    <p:sldId id="809" r:id="rId22"/>
    <p:sldId id="789" r:id="rId23"/>
    <p:sldId id="788" r:id="rId24"/>
    <p:sldId id="790" r:id="rId25"/>
    <p:sldId id="791" r:id="rId26"/>
    <p:sldId id="792" r:id="rId27"/>
    <p:sldId id="793" r:id="rId28"/>
    <p:sldId id="810" r:id="rId29"/>
    <p:sldId id="794" r:id="rId30"/>
    <p:sldId id="795" r:id="rId31"/>
    <p:sldId id="796" r:id="rId32"/>
    <p:sldId id="797" r:id="rId33"/>
    <p:sldId id="798" r:id="rId34"/>
    <p:sldId id="799" r:id="rId35"/>
    <p:sldId id="800" r:id="rId36"/>
    <p:sldId id="801" r:id="rId37"/>
    <p:sldId id="802" r:id="rId38"/>
    <p:sldId id="803" r:id="rId39"/>
    <p:sldId id="804" r:id="rId40"/>
    <p:sldId id="805" r:id="rId41"/>
    <p:sldId id="806" r:id="rId42"/>
    <p:sldId id="76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AF2879-DD5F-476C-A90C-0BA690648FDE}">
          <p14:sldIdLst>
            <p14:sldId id="256"/>
            <p14:sldId id="769"/>
            <p14:sldId id="776"/>
          </p14:sldIdLst>
        </p14:section>
        <p14:section name="Giới thiệu học phần" id="{1E719347-D497-4AB4-8B0B-9629E6A99AF8}">
          <p14:sldIdLst>
            <p14:sldId id="777"/>
            <p14:sldId id="772"/>
            <p14:sldId id="773"/>
            <p14:sldId id="774"/>
            <p14:sldId id="775"/>
          </p14:sldIdLst>
        </p14:section>
        <p14:section name="Khái niệm cơ bản" id="{C5A4CD5B-386A-4E75-9817-CE242600FF71}">
          <p14:sldIdLst>
            <p14:sldId id="778"/>
            <p14:sldId id="714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811"/>
            <p14:sldId id="812"/>
          </p14:sldIdLst>
        </p14:section>
        <p14:section name="Quy trình tấn công hệ thống" id="{46CFDE1E-1B66-456A-9640-BAEBCBD3CAA5}">
          <p14:sldIdLst>
            <p14:sldId id="809"/>
            <p14:sldId id="789"/>
            <p14:sldId id="788"/>
            <p14:sldId id="790"/>
            <p14:sldId id="791"/>
            <p14:sldId id="792"/>
            <p14:sldId id="793"/>
          </p14:sldIdLst>
        </p14:section>
        <p14:section name="Pháp luật &amp; đạo đức ATTT" id="{E8156AD4-C260-4C7E-BC46-8E4C5E285E7C}">
          <p14:sldIdLst>
            <p14:sldId id="810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7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  <p:cmAuthor id="1" name="Anh Hieu" initials="AH" lastIdx="1" clrIdx="1">
    <p:extLst>
      <p:ext uri="{19B8F6BF-5375-455C-9EA6-DF929625EA0E}">
        <p15:presenceInfo xmlns:p15="http://schemas.microsoft.com/office/powerpoint/2012/main" userId="fbec7040f89502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1C3"/>
    <a:srgbClr val="00FF00"/>
    <a:srgbClr val="0000FF"/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509" autoAdjust="0"/>
  </p:normalViewPr>
  <p:slideViewPr>
    <p:cSldViewPr>
      <p:cViewPr>
        <p:scale>
          <a:sx n="70" d="100"/>
          <a:sy n="70" d="100"/>
        </p:scale>
        <p:origin x="66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4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pPr algn="just"/>
          <a:r>
            <a:rPr lang="en-US" b="0" i="0" dirty="0" err="1" smtClean="0"/>
            <a:t>Pháp</a:t>
          </a:r>
          <a:r>
            <a:rPr lang="en-US" b="0" i="0" dirty="0" smtClean="0"/>
            <a:t> </a:t>
          </a:r>
          <a:r>
            <a:rPr lang="en-US" b="0" i="0" dirty="0" err="1" smtClean="0"/>
            <a:t>luật</a:t>
          </a:r>
          <a:r>
            <a:rPr lang="en-US" b="0" i="0" dirty="0" smtClean="0"/>
            <a:t> &amp; </a:t>
          </a:r>
          <a:r>
            <a:rPr lang="en-US" b="0" i="0" dirty="0" err="1" smtClean="0"/>
            <a:t>đạo</a:t>
          </a:r>
          <a:r>
            <a:rPr lang="en-US" b="0" i="0" dirty="0" smtClean="0"/>
            <a:t> </a:t>
          </a:r>
          <a:r>
            <a:rPr lang="en-US" b="0" i="0" dirty="0" err="1" smtClean="0"/>
            <a:t>đức</a:t>
          </a:r>
          <a:r>
            <a:rPr lang="en-US" b="0" i="0" dirty="0" smtClean="0"/>
            <a:t> ATTT</a:t>
          </a:r>
          <a:endParaRPr lang="vi-VN" b="0" noProof="0" dirty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C875AD5-2EE5-4E88-AE37-7D75CA83F979}">
      <dgm:prSet/>
      <dgm:spPr/>
      <dgm:t>
        <a:bodyPr/>
        <a:lstStyle/>
        <a:p>
          <a:r>
            <a:rPr lang="en-US" b="1" noProof="0" dirty="0"/>
            <a:t>2  </a:t>
          </a:r>
          <a:endParaRPr lang="vi-VN" b="1" noProof="0" dirty="0"/>
        </a:p>
      </dgm:t>
    </dgm:pt>
    <dgm:pt modelId="{561D432A-F6A4-4754-B589-1034340B081D}" type="parTrans" cxnId="{E5AB3F7A-0383-49C8-A737-EF7140C148B5}">
      <dgm:prSet/>
      <dgm:spPr/>
      <dgm:t>
        <a:bodyPr/>
        <a:lstStyle/>
        <a:p>
          <a:endParaRPr lang="en-US"/>
        </a:p>
      </dgm:t>
    </dgm:pt>
    <dgm:pt modelId="{D6E14DFE-34E8-46E5-8091-7ECB5CF0842D}" type="sibTrans" cxnId="{E5AB3F7A-0383-49C8-A737-EF7140C148B5}">
      <dgm:prSet/>
      <dgm:spPr/>
      <dgm:t>
        <a:bodyPr/>
        <a:lstStyle/>
        <a:p>
          <a:endParaRPr lang="en-US"/>
        </a:p>
      </dgm:t>
    </dgm:pt>
    <dgm:pt modelId="{2B99E5B4-335F-49E0-9359-1276AD336C19}">
      <dgm:prSet/>
      <dgm:spPr/>
      <dgm:t>
        <a:bodyPr/>
        <a:lstStyle/>
        <a:p>
          <a:r>
            <a:rPr lang="en-US" b="1" noProof="0" dirty="0"/>
            <a:t>3</a:t>
          </a:r>
          <a:endParaRPr lang="vi-VN" b="1" noProof="0" dirty="0"/>
        </a:p>
      </dgm:t>
    </dgm:pt>
    <dgm:pt modelId="{77BEBE4B-8381-4D1C-A612-163277E991C8}" type="parTrans" cxnId="{4986A30C-3A02-4D66-9DE6-4A280DD83C23}">
      <dgm:prSet/>
      <dgm:spPr/>
      <dgm:t>
        <a:bodyPr/>
        <a:lstStyle/>
        <a:p>
          <a:endParaRPr lang="en-US"/>
        </a:p>
      </dgm:t>
    </dgm:pt>
    <dgm:pt modelId="{D15ACF82-4227-46C3-BF98-9B46B66D8124}" type="sibTrans" cxnId="{4986A30C-3A02-4D66-9DE6-4A280DD83C23}">
      <dgm:prSet/>
      <dgm:spPr/>
      <dgm:t>
        <a:bodyPr/>
        <a:lstStyle/>
        <a:p>
          <a:endParaRPr lang="en-US"/>
        </a:p>
      </dgm:t>
    </dgm:pt>
    <dgm:pt modelId="{6FF5707B-513E-4AA5-97A8-F0FE2EF40F1E}">
      <dgm:prSet/>
      <dgm:spPr/>
      <dgm:t>
        <a:bodyPr/>
        <a:lstStyle/>
        <a:p>
          <a:pPr algn="just"/>
          <a:r>
            <a:rPr lang="en-US" b="0" i="0" dirty="0" err="1" smtClean="0"/>
            <a:t>Giới</a:t>
          </a:r>
          <a:r>
            <a:rPr lang="en-US" b="0" i="0" dirty="0" smtClean="0"/>
            <a:t> </a:t>
          </a:r>
          <a:r>
            <a:rPr lang="en-US" b="0" i="0" dirty="0" err="1" smtClean="0"/>
            <a:t>thiệu</a:t>
          </a:r>
          <a:r>
            <a:rPr lang="en-US" b="0" i="0" dirty="0" smtClean="0"/>
            <a:t> </a:t>
          </a:r>
          <a:r>
            <a:rPr lang="en-US" b="0" i="0" dirty="0" err="1" smtClean="0"/>
            <a:t>học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endParaRPr lang="vi-VN" b="0" noProof="0" dirty="0"/>
        </a:p>
      </dgm:t>
    </dgm:pt>
    <dgm:pt modelId="{21CF209A-8484-4FFC-8EBE-762CCF30D7C7}" type="parTrans" cxnId="{861297A4-5533-4C9B-8865-05D8721BFEBC}">
      <dgm:prSet/>
      <dgm:spPr/>
      <dgm:t>
        <a:bodyPr/>
        <a:lstStyle/>
        <a:p>
          <a:endParaRPr lang="en-US"/>
        </a:p>
      </dgm:t>
    </dgm:pt>
    <dgm:pt modelId="{D57B37BF-A7D2-4853-93D7-8C9FAAB3814E}" type="sibTrans" cxnId="{861297A4-5533-4C9B-8865-05D8721BFEBC}">
      <dgm:prSet/>
      <dgm:spPr/>
      <dgm:t>
        <a:bodyPr/>
        <a:lstStyle/>
        <a:p>
          <a:endParaRPr lang="en-US"/>
        </a:p>
      </dgm:t>
    </dgm:pt>
    <dgm:pt modelId="{9E2820AC-3603-4178-9433-A43EB14B1E1F}">
      <dgm:prSet/>
      <dgm:spPr/>
      <dgm:t>
        <a:bodyPr/>
        <a:lstStyle/>
        <a:p>
          <a:pPr algn="just"/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tổng</a:t>
          </a:r>
          <a:r>
            <a:rPr lang="en-US" b="0" i="0" dirty="0" smtClean="0"/>
            <a:t> </a:t>
          </a:r>
          <a:r>
            <a:rPr lang="en-US" b="0" i="0" dirty="0" err="1" smtClean="0"/>
            <a:t>quan</a:t>
          </a:r>
          <a:endParaRPr lang="vi-VN" b="0" noProof="0" dirty="0"/>
        </a:p>
      </dgm:t>
    </dgm:pt>
    <dgm:pt modelId="{BE310E9F-3833-4026-95FA-344ADEE27A66}" type="parTrans" cxnId="{3C6637F8-C813-4578-AA48-51E88CF09379}">
      <dgm:prSet/>
      <dgm:spPr/>
      <dgm:t>
        <a:bodyPr/>
        <a:lstStyle/>
        <a:p>
          <a:endParaRPr lang="en-US"/>
        </a:p>
      </dgm:t>
    </dgm:pt>
    <dgm:pt modelId="{0B5C0F58-6BC7-4059-A692-F7C725E41112}" type="sibTrans" cxnId="{3C6637F8-C813-4578-AA48-51E88CF09379}">
      <dgm:prSet/>
      <dgm:spPr/>
      <dgm:t>
        <a:bodyPr/>
        <a:lstStyle/>
        <a:p>
          <a:endParaRPr lang="en-US"/>
        </a:p>
      </dgm:t>
    </dgm:pt>
    <dgm:pt modelId="{1BD64246-92B9-4E3E-B34D-8FBCF348879E}">
      <dgm:prSet/>
      <dgm:spPr/>
      <dgm:t>
        <a:bodyPr/>
        <a:lstStyle/>
        <a:p>
          <a:pPr algn="just"/>
          <a:r>
            <a:rPr lang="en-US" b="0" i="0" dirty="0" err="1" smtClean="0"/>
            <a:t>Quy</a:t>
          </a:r>
          <a:r>
            <a:rPr lang="en-US" b="0" i="0" dirty="0" smtClean="0"/>
            <a:t> </a:t>
          </a:r>
          <a:r>
            <a:rPr lang="en-US" b="0" i="0" dirty="0" err="1" smtClean="0"/>
            <a:t>trình</a:t>
          </a:r>
          <a:r>
            <a:rPr lang="en-US" b="0" i="0" dirty="0" smtClean="0"/>
            <a:t> </a:t>
          </a:r>
          <a:r>
            <a:rPr lang="en-US" b="0" i="0" dirty="0" err="1" smtClean="0"/>
            <a:t>tấn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hệ</a:t>
          </a:r>
          <a:r>
            <a:rPr lang="en-US" b="0" i="0" dirty="0" smtClean="0"/>
            <a:t> </a:t>
          </a:r>
          <a:r>
            <a:rPr lang="en-US" b="0" i="0" dirty="0" err="1" smtClean="0"/>
            <a:t>thống</a:t>
          </a:r>
          <a:endParaRPr lang="vi-VN" b="0" noProof="0" dirty="0"/>
        </a:p>
      </dgm:t>
    </dgm:pt>
    <dgm:pt modelId="{6B3BBDD4-7D72-4137-8329-F5EF8274A672}" type="sibTrans" cxnId="{31831A94-1297-4EEF-AA3A-C3A83332FAE1}">
      <dgm:prSet/>
      <dgm:spPr/>
      <dgm:t>
        <a:bodyPr/>
        <a:lstStyle/>
        <a:p>
          <a:endParaRPr lang="en-US"/>
        </a:p>
      </dgm:t>
    </dgm:pt>
    <dgm:pt modelId="{D9109330-14E5-40EE-AB12-FEDFCC95D5A4}" type="parTrans" cxnId="{31831A94-1297-4EEF-AA3A-C3A83332FAE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4" custLinFactNeighborX="608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8EDB-25C5-4D4E-ABE9-E631391CFDC0}" type="pres">
      <dgm:prSet presAssocID="{E35E76B6-7078-4B09-B349-C02F66AA5978}" presName="sp" presStyleCnt="0"/>
      <dgm:spPr/>
    </dgm:pt>
    <dgm:pt modelId="{F62FD167-118E-406D-95BF-BBE795CED0D9}" type="pres">
      <dgm:prSet presAssocID="{3C875AD5-2EE5-4E88-AE37-7D75CA83F979}" presName="composite" presStyleCnt="0"/>
      <dgm:spPr/>
    </dgm:pt>
    <dgm:pt modelId="{7BD6AF6E-B1B2-4D6D-B42F-CCC281E8CDBF}" type="pres">
      <dgm:prSet presAssocID="{3C875AD5-2EE5-4E88-AE37-7D75CA83F979}" presName="desTx" presStyleLbl="fgAccFollowNode1" presStyleIdx="1" presStyleCnt="4" custLinFactNeighborX="264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B5DE-87D0-4DD7-927D-163020F02E15}" type="pres">
      <dgm:prSet presAssocID="{3C875AD5-2EE5-4E88-AE37-7D75CA83F979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3F4F-E539-4465-B684-B96BEFB5AFAB}" type="pres">
      <dgm:prSet presAssocID="{D6E14DFE-34E8-46E5-8091-7ECB5CF0842D}" presName="sp" presStyleCnt="0"/>
      <dgm:spPr/>
    </dgm:pt>
    <dgm:pt modelId="{5B76DC0F-287B-4484-AD18-C8D36316D593}" type="pres">
      <dgm:prSet presAssocID="{2B99E5B4-335F-49E0-9359-1276AD336C19}" presName="composite" presStyleCnt="0"/>
      <dgm:spPr/>
    </dgm:pt>
    <dgm:pt modelId="{37145A75-E85A-4E57-9F61-6590F044CBA9}" type="pres">
      <dgm:prSet presAssocID="{2B99E5B4-335F-49E0-9359-1276AD336C19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05F85-B40E-42C9-9804-4EBF78B8164C}" type="pres">
      <dgm:prSet presAssocID="{2B99E5B4-335F-49E0-9359-1276AD336C19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5835-FD06-4D85-ADAE-64B1084673C0}" type="pres">
      <dgm:prSet presAssocID="{D15ACF82-4227-46C3-BF98-9B46B66D8124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15E9-012B-492D-85DB-CC49546E7451}" type="pres">
      <dgm:prSet presAssocID="{759FDF1A-46CB-4DD6-A232-39900ACE14DF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E775E-1991-4A16-B3AD-0E730548D6C4}" type="presOf" srcId="{9E2820AC-3603-4178-9433-A43EB14B1E1F}" destId="{7BD6AF6E-B1B2-4D6D-B42F-CCC281E8CDBF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942F37C-DDC3-404E-934B-78D68FC1A673}" type="presOf" srcId="{374B3CF0-3CBE-41CF-A774-9FD3C3CD3C85}" destId="{5012D0F9-E426-4C44-85B1-B5D15A7B4879}" srcOrd="0" destOrd="0" presId="urn:diagrams.loki3.com/NumberedList"/>
    <dgm:cxn modelId="{E5AB3F7A-0383-49C8-A737-EF7140C148B5}" srcId="{8C66E9B3-B12D-4C23-A273-982D7F969BBC}" destId="{3C875AD5-2EE5-4E88-AE37-7D75CA83F979}" srcOrd="1" destOrd="0" parTransId="{561D432A-F6A4-4754-B589-1034340B081D}" sibTransId="{D6E14DFE-34E8-46E5-8091-7ECB5CF0842D}"/>
    <dgm:cxn modelId="{31831A94-1297-4EEF-AA3A-C3A83332FAE1}" srcId="{2B99E5B4-335F-49E0-9359-1276AD336C19}" destId="{1BD64246-92B9-4E3E-B34D-8FBCF348879E}" srcOrd="0" destOrd="0" parTransId="{D9109330-14E5-40EE-AB12-FEDFCC95D5A4}" sibTransId="{6B3BBDD4-7D72-4137-8329-F5EF8274A672}"/>
    <dgm:cxn modelId="{D73E9265-C37B-40E7-BF9C-2EB469547A62}" type="presOf" srcId="{1BD64246-92B9-4E3E-B34D-8FBCF348879E}" destId="{37145A75-E85A-4E57-9F61-6590F044CBA9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F60B3621-6E35-48E0-87DF-9FC6517EECD5}" type="presOf" srcId="{8C66E9B3-B12D-4C23-A273-982D7F969BBC}" destId="{BDFB8683-95A4-4BBF-9344-3A0D69314DBB}" srcOrd="0" destOrd="0" presId="urn:diagrams.loki3.com/NumberedList"/>
    <dgm:cxn modelId="{3C6637F8-C813-4578-AA48-51E88CF09379}" srcId="{3C875AD5-2EE5-4E88-AE37-7D75CA83F979}" destId="{9E2820AC-3603-4178-9433-A43EB14B1E1F}" srcOrd="0" destOrd="0" parTransId="{BE310E9F-3833-4026-95FA-344ADEE27A66}" sibTransId="{0B5C0F58-6BC7-4059-A692-F7C725E41112}"/>
    <dgm:cxn modelId="{861297A4-5533-4C9B-8865-05D8721BFEBC}" srcId="{6C03E07F-ECFB-4D2F-BA96-D23DA7C5AC73}" destId="{6FF5707B-513E-4AA5-97A8-F0FE2EF40F1E}" srcOrd="0" destOrd="0" parTransId="{21CF209A-8484-4FFC-8EBE-762CCF30D7C7}" sibTransId="{D57B37BF-A7D2-4853-93D7-8C9FAAB3814E}"/>
    <dgm:cxn modelId="{4986A30C-3A02-4D66-9DE6-4A280DD83C23}" srcId="{8C66E9B3-B12D-4C23-A273-982D7F969BBC}" destId="{2B99E5B4-335F-49E0-9359-1276AD336C19}" srcOrd="2" destOrd="0" parTransId="{77BEBE4B-8381-4D1C-A612-163277E991C8}" sibTransId="{D15ACF82-4227-46C3-BF98-9B46B66D8124}"/>
    <dgm:cxn modelId="{AF804368-70F5-47E9-A768-4F32DF271281}" type="presOf" srcId="{759FDF1A-46CB-4DD6-A232-39900ACE14DF}" destId="{52D715E9-012B-492D-85DB-CC49546E7451}" srcOrd="0" destOrd="0" presId="urn:diagrams.loki3.com/NumberedList"/>
    <dgm:cxn modelId="{5FEDF1EC-B141-4FCC-AD17-280D4C4DEFAA}" type="presOf" srcId="{2B99E5B4-335F-49E0-9359-1276AD336C19}" destId="{DD705F85-B40E-42C9-9804-4EBF78B8164C}" srcOrd="0" destOrd="0" presId="urn:diagrams.loki3.com/NumberedList"/>
    <dgm:cxn modelId="{359E3C1E-2473-4298-99B9-A9B539A16648}" type="presOf" srcId="{3C875AD5-2EE5-4E88-AE37-7D75CA83F979}" destId="{431EB5DE-87D0-4DD7-927D-163020F02E15}" srcOrd="0" destOrd="0" presId="urn:diagrams.loki3.com/NumberedList"/>
    <dgm:cxn modelId="{2B701FD0-D307-4800-B529-7E5BA4B72F77}" type="presOf" srcId="{6FF5707B-513E-4AA5-97A8-F0FE2EF40F1E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3" destOrd="0" parTransId="{EBD1FDD3-F3E1-4EF5-AB02-3A05A129FFE4}" sibTransId="{840B7BEC-A424-4364-B52E-A493DF1255BE}"/>
    <dgm:cxn modelId="{499A794F-A260-4FB8-A39F-7952FBCF914F}" type="presOf" srcId="{6C03E07F-ECFB-4D2F-BA96-D23DA7C5AC73}" destId="{7D701CF5-2CC3-48B9-A656-E2968A10AA3B}" srcOrd="0" destOrd="0" presId="urn:diagrams.loki3.com/NumberedList"/>
    <dgm:cxn modelId="{FB2125FC-F57A-472C-80AC-5C7A22D789B3}" type="presParOf" srcId="{BDFB8683-95A4-4BBF-9344-3A0D69314DBB}" destId="{F885113E-BE17-4045-B96D-BDD8D07DA3AD}" srcOrd="0" destOrd="0" presId="urn:diagrams.loki3.com/NumberedList"/>
    <dgm:cxn modelId="{8711E213-067F-4472-A994-F6420C8D6CA4}" type="presParOf" srcId="{F885113E-BE17-4045-B96D-BDD8D07DA3AD}" destId="{A08A9154-0BEB-4230-91C9-16FAC1EF6E1C}" srcOrd="0" destOrd="0" presId="urn:diagrams.loki3.com/NumberedList"/>
    <dgm:cxn modelId="{0FFA655B-A147-4E49-A58D-8C1678F5144C}" type="presParOf" srcId="{F885113E-BE17-4045-B96D-BDD8D07DA3AD}" destId="{7D701CF5-2CC3-48B9-A656-E2968A10AA3B}" srcOrd="1" destOrd="0" presId="urn:diagrams.loki3.com/NumberedList"/>
    <dgm:cxn modelId="{6C9900DA-6896-4211-9B6D-C171F6110E84}" type="presParOf" srcId="{BDFB8683-95A4-4BBF-9344-3A0D69314DBB}" destId="{85038EDB-25C5-4D4E-ABE9-E631391CFDC0}" srcOrd="1" destOrd="0" presId="urn:diagrams.loki3.com/NumberedList"/>
    <dgm:cxn modelId="{6D570098-7E37-43C1-AAC1-3A008C2408CD}" type="presParOf" srcId="{BDFB8683-95A4-4BBF-9344-3A0D69314DBB}" destId="{F62FD167-118E-406D-95BF-BBE795CED0D9}" srcOrd="2" destOrd="0" presId="urn:diagrams.loki3.com/NumberedList"/>
    <dgm:cxn modelId="{7917FE34-8F21-4E63-8062-EB2B694955A5}" type="presParOf" srcId="{F62FD167-118E-406D-95BF-BBE795CED0D9}" destId="{7BD6AF6E-B1B2-4D6D-B42F-CCC281E8CDBF}" srcOrd="0" destOrd="0" presId="urn:diagrams.loki3.com/NumberedList"/>
    <dgm:cxn modelId="{8CF8A087-D2BA-48A6-A483-BD0146336DC6}" type="presParOf" srcId="{F62FD167-118E-406D-95BF-BBE795CED0D9}" destId="{431EB5DE-87D0-4DD7-927D-163020F02E15}" srcOrd="1" destOrd="0" presId="urn:diagrams.loki3.com/NumberedList"/>
    <dgm:cxn modelId="{1428DF9D-86E9-4B5F-8942-4DCB1092983F}" type="presParOf" srcId="{BDFB8683-95A4-4BBF-9344-3A0D69314DBB}" destId="{E4673F4F-E539-4465-B684-B96BEFB5AFAB}" srcOrd="3" destOrd="0" presId="urn:diagrams.loki3.com/NumberedList"/>
    <dgm:cxn modelId="{08B088C2-1F5B-490C-9E13-311CBFEFEB3F}" type="presParOf" srcId="{BDFB8683-95A4-4BBF-9344-3A0D69314DBB}" destId="{5B76DC0F-287B-4484-AD18-C8D36316D593}" srcOrd="4" destOrd="0" presId="urn:diagrams.loki3.com/NumberedList"/>
    <dgm:cxn modelId="{06BB6F93-1AC2-4ECB-A7A2-887F65CE8549}" type="presParOf" srcId="{5B76DC0F-287B-4484-AD18-C8D36316D593}" destId="{37145A75-E85A-4E57-9F61-6590F044CBA9}" srcOrd="0" destOrd="0" presId="urn:diagrams.loki3.com/NumberedList"/>
    <dgm:cxn modelId="{92DF7BA1-3710-4849-8B93-036FB9AC1ACD}" type="presParOf" srcId="{5B76DC0F-287B-4484-AD18-C8D36316D593}" destId="{DD705F85-B40E-42C9-9804-4EBF78B8164C}" srcOrd="1" destOrd="0" presId="urn:diagrams.loki3.com/NumberedList"/>
    <dgm:cxn modelId="{DE2CC5EF-A07C-4B22-BA84-9D0A0B91736B}" type="presParOf" srcId="{BDFB8683-95A4-4BBF-9344-3A0D69314DBB}" destId="{13205835-FD06-4D85-ADAE-64B1084673C0}" srcOrd="5" destOrd="0" presId="urn:diagrams.loki3.com/NumberedList"/>
    <dgm:cxn modelId="{536F1D88-3B95-4F0B-A7C3-9A4D04C82803}" type="presParOf" srcId="{BDFB8683-95A4-4BBF-9344-3A0D69314DBB}" destId="{EF56E1D1-AD87-41C2-83E7-8BA376BFBB39}" srcOrd="6" destOrd="0" presId="urn:diagrams.loki3.com/NumberedList"/>
    <dgm:cxn modelId="{F021BB04-D8D8-4B5F-88A7-66976EB29933}" type="presParOf" srcId="{EF56E1D1-AD87-41C2-83E7-8BA376BFBB39}" destId="{5012D0F9-E426-4C44-85B1-B5D15A7B4879}" srcOrd="0" destOrd="0" presId="urn:diagrams.loki3.com/NumberedList"/>
    <dgm:cxn modelId="{B2ECEBA8-9905-4DC7-AC07-6968D9563BB5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EA58EC5-7D69-4397-8093-5A4FCBD369E8}">
      <dgm:prSet custT="1"/>
      <dgm:spPr>
        <a:noFill/>
      </dgm:spPr>
      <dgm:t>
        <a:bodyPr/>
        <a:lstStyle/>
        <a:p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an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toàn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thông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mạng</a:t>
          </a:r>
          <a:endParaRPr lang="vi-VN" sz="4400" noProof="0" dirty="0">
            <a:latin typeface="Arial" pitchFamily="34" charset="0"/>
            <a:cs typeface="Arial" pitchFamily="34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>
              <a:latin typeface="Arial" pitchFamily="34" charset="0"/>
              <a:cs typeface="Arial" pitchFamily="34" charset="0"/>
            </a:rPr>
            <a:t>2</a:t>
          </a:r>
          <a:endParaRPr lang="vi-VN" noProof="0" dirty="0">
            <a:latin typeface="Arial" pitchFamily="34" charset="0"/>
            <a:cs typeface="Arial" pitchFamily="34" charset="0"/>
          </a:endParaRPr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an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ninh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mạng</a:t>
          </a:r>
          <a:endParaRPr lang="vi-VN" sz="4400" noProof="0" dirty="0">
            <a:latin typeface="Arial" pitchFamily="34" charset="0"/>
            <a:cs typeface="Arial" pitchFamily="34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Nghị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noProof="0" dirty="0" err="1" smtClean="0">
              <a:latin typeface="Arial" pitchFamily="34" charset="0"/>
              <a:cs typeface="Arial" pitchFamily="34" charset="0"/>
            </a:rPr>
            <a:t>định</a:t>
          </a:r>
          <a:r>
            <a:rPr lang="en-US" sz="4400" noProof="0" dirty="0" smtClean="0">
              <a:latin typeface="Arial" pitchFamily="34" charset="0"/>
              <a:cs typeface="Arial" pitchFamily="34" charset="0"/>
            </a:rPr>
            <a:t> 85/2016/NĐ-CP</a:t>
          </a:r>
          <a:endParaRPr lang="vi-VN" sz="4400" noProof="0" dirty="0">
            <a:latin typeface="Arial" pitchFamily="34" charset="0"/>
            <a:cs typeface="Arial" pitchFamily="34" charset="0"/>
          </a:endParaRPr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131A19-0A22-44DA-8B3E-9B422931E976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B51B4938-FF7F-4123-BFA3-48E9E224994A}" type="parTrans" cxnId="{CB52C7A7-DB64-4770-BC7A-3F5C2422E3E8}">
      <dgm:prSet/>
      <dgm:spPr/>
      <dgm:t>
        <a:bodyPr/>
        <a:lstStyle/>
        <a:p>
          <a:endParaRPr lang="en-US"/>
        </a:p>
      </dgm:t>
    </dgm:pt>
    <dgm:pt modelId="{59708885-C317-4DF9-AE94-B8A93F668C2B}" type="sibTrans" cxnId="{CB52C7A7-DB64-4770-BC7A-3F5C2422E3E8}">
      <dgm:prSet/>
      <dgm:spPr/>
      <dgm:t>
        <a:bodyPr/>
        <a:lstStyle/>
        <a:p>
          <a:endParaRPr lang="en-US"/>
        </a:p>
      </dgm:t>
    </dgm:pt>
    <dgm:pt modelId="{18C76896-1810-46DF-8CBF-93F907C8A056}">
      <dgm:prSet custT="1"/>
      <dgm:spPr/>
      <dgm:t>
        <a:bodyPr/>
        <a:lstStyle/>
        <a:p>
          <a:r>
            <a:rPr lang="vi-VN" sz="4400" noProof="0" dirty="0" smtClean="0"/>
            <a:t>Bộ luật hình sự</a:t>
          </a:r>
          <a:endParaRPr lang="vi-VN" sz="4400" noProof="0" dirty="0"/>
        </a:p>
      </dgm:t>
    </dgm:pt>
    <dgm:pt modelId="{26A4D664-22BE-4DBF-962B-4F9F2268A233}" type="parTrans" cxnId="{BD149062-91F8-453B-A42A-8A4CD87D9746}">
      <dgm:prSet/>
      <dgm:spPr/>
      <dgm:t>
        <a:bodyPr/>
        <a:lstStyle/>
        <a:p>
          <a:endParaRPr lang="en-US"/>
        </a:p>
      </dgm:t>
    </dgm:pt>
    <dgm:pt modelId="{BFE769FA-5111-482F-A1BF-3598E5D3A6BF}" type="sibTrans" cxnId="{BD149062-91F8-453B-A42A-8A4CD87D9746}">
      <dgm:prSet/>
      <dgm:spPr/>
      <dgm:t>
        <a:bodyPr/>
        <a:lstStyle/>
        <a:p>
          <a:endParaRPr lang="en-US"/>
        </a:p>
      </dgm:t>
    </dgm:pt>
    <dgm:pt modelId="{6C03E07F-ECFB-4D2F-BA96-D23DA7C5AC73}">
      <dgm:prSet/>
      <dgm:spPr>
        <a:noFill/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7D44D-9911-462B-873F-3DB32A0D73FB}" type="pres">
      <dgm:prSet presAssocID="{983822D8-F065-4159-AEFB-B129090EF164}" presName="sp" presStyleCnt="0"/>
      <dgm:spPr/>
    </dgm:pt>
    <dgm:pt modelId="{BFFA8D73-9E67-4347-B6C8-F8FB99FF131E}" type="pres">
      <dgm:prSet presAssocID="{BD131A19-0A22-44DA-8B3E-9B422931E976}" presName="composite" presStyleCnt="0"/>
      <dgm:spPr/>
    </dgm:pt>
    <dgm:pt modelId="{FDE43240-C819-4167-BDF9-816CF4CA08C2}" type="pres">
      <dgm:prSet presAssocID="{BD131A19-0A22-44DA-8B3E-9B422931E976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5FABF-C04C-437E-91B6-A1B8CF3FB75B}" type="pres">
      <dgm:prSet presAssocID="{BD131A19-0A22-44DA-8B3E-9B422931E976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F61103-360B-4D53-AA5F-AE58D7D67525}" type="presOf" srcId="{759FDF1A-46CB-4DD6-A232-39900ACE14DF}" destId="{52D715E9-012B-492D-85DB-CC49546E7451}" srcOrd="0" destOrd="0" presId="urn:diagrams.loki3.com/NumberedList"/>
    <dgm:cxn modelId="{B6030E0E-92D6-4133-A446-D33879DE5AF3}" type="presOf" srcId="{B388406D-A38C-4897-9997-1C63D79E763E}" destId="{20BEFA03-6951-4A7C-A59E-41DEF89A1A38}" srcOrd="0" destOrd="0" presId="urn:diagrams.loki3.com/NumberedList"/>
    <dgm:cxn modelId="{A3B4BF50-47DC-43DC-A4EE-54B459693247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4DA980C-F9F0-4C19-A62D-65808CD3F588}" type="presOf" srcId="{6C03E07F-ECFB-4D2F-BA96-D23DA7C5AC73}" destId="{7D701CF5-2CC3-48B9-A656-E2968A10AA3B}" srcOrd="0" destOrd="0" presId="urn:diagrams.loki3.com/NumberedList"/>
    <dgm:cxn modelId="{BD149062-91F8-453B-A42A-8A4CD87D9746}" srcId="{BD131A19-0A22-44DA-8B3E-9B422931E976}" destId="{18C76896-1810-46DF-8CBF-93F907C8A056}" srcOrd="0" destOrd="0" parTransId="{26A4D664-22BE-4DBF-962B-4F9F2268A233}" sibTransId="{BFE769FA-5111-482F-A1BF-3598E5D3A6BF}"/>
    <dgm:cxn modelId="{6248753B-0A7C-43AA-8FCA-EFF8E9CC0638}" type="presOf" srcId="{374B3CF0-3CBE-41CF-A774-9FD3C3CD3C85}" destId="{5012D0F9-E426-4C44-85B1-B5D15A7B4879}" srcOrd="0" destOrd="0" presId="urn:diagrams.loki3.com/NumberedList"/>
    <dgm:cxn modelId="{849C1BDE-9CF4-40F2-B658-17965647A269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CB52C7A7-DB64-4770-BC7A-3F5C2422E3E8}" srcId="{8C66E9B3-B12D-4C23-A273-982D7F969BBC}" destId="{BD131A19-0A22-44DA-8B3E-9B422931E976}" srcOrd="3" destOrd="0" parTransId="{B51B4938-FF7F-4123-BFA3-48E9E224994A}" sibTransId="{59708885-C317-4DF9-AE94-B8A93F668C2B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44668911-3CA8-4644-B036-BE56AD31B4C9}" type="presOf" srcId="{BD131A19-0A22-44DA-8B3E-9B422931E976}" destId="{8DB5FABF-C04C-437E-91B6-A1B8CF3FB75B}" srcOrd="0" destOrd="0" presId="urn:diagrams.loki3.com/NumberedList"/>
    <dgm:cxn modelId="{ACC07C40-9112-4806-964B-BCB961A63C3E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09E0B61-417C-4D05-B590-D52C43C82BD4}" type="presOf" srcId="{18C76896-1810-46DF-8CBF-93F907C8A056}" destId="{FDE43240-C819-4167-BDF9-816CF4CA08C2}" srcOrd="0" destOrd="0" presId="urn:diagrams.loki3.com/NumberedList"/>
    <dgm:cxn modelId="{FEAE39CB-B6EF-44D6-B101-6A89A852300F}" type="presParOf" srcId="{BDFB8683-95A4-4BBF-9344-3A0D69314DBB}" destId="{F885113E-BE17-4045-B96D-BDD8D07DA3AD}" srcOrd="0" destOrd="0" presId="urn:diagrams.loki3.com/NumberedList"/>
    <dgm:cxn modelId="{99CAB61F-EE35-4CA2-B466-5AC2298FBDEF}" type="presParOf" srcId="{F885113E-BE17-4045-B96D-BDD8D07DA3AD}" destId="{A08A9154-0BEB-4230-91C9-16FAC1EF6E1C}" srcOrd="0" destOrd="0" presId="urn:diagrams.loki3.com/NumberedList"/>
    <dgm:cxn modelId="{D445168A-29B4-47D5-A6D4-B61296EEC9F8}" type="presParOf" srcId="{F885113E-BE17-4045-B96D-BDD8D07DA3AD}" destId="{7D701CF5-2CC3-48B9-A656-E2968A10AA3B}" srcOrd="1" destOrd="0" presId="urn:diagrams.loki3.com/NumberedList"/>
    <dgm:cxn modelId="{93994E10-E2AC-40B6-A512-3F562151E802}" type="presParOf" srcId="{BDFB8683-95A4-4BBF-9344-3A0D69314DBB}" destId="{85038EDB-25C5-4D4E-ABE9-E631391CFDC0}" srcOrd="1" destOrd="0" presId="urn:diagrams.loki3.com/NumberedList"/>
    <dgm:cxn modelId="{FF8B5C50-3A89-42EE-BDEA-718BC83686B4}" type="presParOf" srcId="{BDFB8683-95A4-4BBF-9344-3A0D69314DBB}" destId="{EF56E1D1-AD87-41C2-83E7-8BA376BFBB39}" srcOrd="2" destOrd="0" presId="urn:diagrams.loki3.com/NumberedList"/>
    <dgm:cxn modelId="{689F8B37-50B6-4D90-951D-6DA0B421C1ED}" type="presParOf" srcId="{EF56E1D1-AD87-41C2-83E7-8BA376BFBB39}" destId="{5012D0F9-E426-4C44-85B1-B5D15A7B4879}" srcOrd="0" destOrd="0" presId="urn:diagrams.loki3.com/NumberedList"/>
    <dgm:cxn modelId="{AAFC645B-1E9E-41D7-87B9-44CC5A1C0017}" type="presParOf" srcId="{EF56E1D1-AD87-41C2-83E7-8BA376BFBB39}" destId="{52D715E9-012B-492D-85DB-CC49546E7451}" srcOrd="1" destOrd="0" presId="urn:diagrams.loki3.com/NumberedList"/>
    <dgm:cxn modelId="{4110FDA6-09B3-4265-903D-7056225DB0CA}" type="presParOf" srcId="{BDFB8683-95A4-4BBF-9344-3A0D69314DBB}" destId="{340D62E9-71F0-4345-AA2C-58FA15EFF2EE}" srcOrd="3" destOrd="0" presId="urn:diagrams.loki3.com/NumberedList"/>
    <dgm:cxn modelId="{FD54C9F9-F6F3-4254-83FA-A841B790F485}" type="presParOf" srcId="{BDFB8683-95A4-4BBF-9344-3A0D69314DBB}" destId="{B9EC4955-F8CE-42B0-ABEE-1928073CEE25}" srcOrd="4" destOrd="0" presId="urn:diagrams.loki3.com/NumberedList"/>
    <dgm:cxn modelId="{0D3057C1-4DE1-4702-8DD2-73EC75B88CEC}" type="presParOf" srcId="{B9EC4955-F8CE-42B0-ABEE-1928073CEE25}" destId="{20BEFA03-6951-4A7C-A59E-41DEF89A1A38}" srcOrd="0" destOrd="0" presId="urn:diagrams.loki3.com/NumberedList"/>
    <dgm:cxn modelId="{BB4BC157-7BB1-4FCF-8A71-F76A35573587}" type="presParOf" srcId="{B9EC4955-F8CE-42B0-ABEE-1928073CEE25}" destId="{45392A94-85D4-4213-B167-8FDD4035D4D9}" srcOrd="1" destOrd="0" presId="urn:diagrams.loki3.com/NumberedList"/>
    <dgm:cxn modelId="{9EAD8A65-F7D4-4754-A9C9-D4CC960BD0A9}" type="presParOf" srcId="{BDFB8683-95A4-4BBF-9344-3A0D69314DBB}" destId="{02B7D44D-9911-462B-873F-3DB32A0D73FB}" srcOrd="5" destOrd="0" presId="urn:diagrams.loki3.com/NumberedList"/>
    <dgm:cxn modelId="{99480F7D-115E-4E3B-8B79-1ACF908883FA}" type="presParOf" srcId="{BDFB8683-95A4-4BBF-9344-3A0D69314DBB}" destId="{BFFA8D73-9E67-4347-B6C8-F8FB99FF131E}" srcOrd="6" destOrd="0" presId="urn:diagrams.loki3.com/NumberedList"/>
    <dgm:cxn modelId="{FF456A8B-58B3-4FDA-B505-19AA218D92EC}" type="presParOf" srcId="{BFFA8D73-9E67-4347-B6C8-F8FB99FF131E}" destId="{FDE43240-C819-4167-BDF9-816CF4CA08C2}" srcOrd="0" destOrd="0" presId="urn:diagrams.loki3.com/NumberedList"/>
    <dgm:cxn modelId="{BCF3EAD3-3A11-4F5B-B02F-A54E6730191B}" type="presParOf" srcId="{BFFA8D73-9E67-4347-B6C8-F8FB99FF131E}" destId="{8DB5FABF-C04C-437E-91B6-A1B8CF3FB75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4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pPr algn="just"/>
          <a:r>
            <a:rPr lang="en-US" b="0" i="0" dirty="0" err="1" smtClean="0"/>
            <a:t>Pháp</a:t>
          </a:r>
          <a:r>
            <a:rPr lang="en-US" b="0" i="0" dirty="0" smtClean="0"/>
            <a:t> </a:t>
          </a:r>
          <a:r>
            <a:rPr lang="en-US" b="0" i="0" dirty="0" err="1" smtClean="0"/>
            <a:t>luật</a:t>
          </a:r>
          <a:r>
            <a:rPr lang="en-US" b="0" i="0" dirty="0" smtClean="0"/>
            <a:t> &amp; </a:t>
          </a:r>
          <a:r>
            <a:rPr lang="en-US" b="0" i="0" dirty="0" err="1" smtClean="0"/>
            <a:t>đạo</a:t>
          </a:r>
          <a:r>
            <a:rPr lang="en-US" b="0" i="0" dirty="0" smtClean="0"/>
            <a:t> </a:t>
          </a:r>
          <a:r>
            <a:rPr lang="en-US" b="0" i="0" dirty="0" err="1" smtClean="0"/>
            <a:t>đức</a:t>
          </a:r>
          <a:r>
            <a:rPr lang="en-US" b="0" i="0" dirty="0" smtClean="0"/>
            <a:t> ATTT</a:t>
          </a:r>
          <a:endParaRPr lang="vi-VN" b="0" noProof="0" dirty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C875AD5-2EE5-4E88-AE37-7D75CA83F979}">
      <dgm:prSet/>
      <dgm:spPr/>
      <dgm:t>
        <a:bodyPr/>
        <a:lstStyle/>
        <a:p>
          <a:r>
            <a:rPr lang="en-US" b="1" noProof="0" dirty="0"/>
            <a:t>2  </a:t>
          </a:r>
          <a:endParaRPr lang="vi-VN" b="1" noProof="0" dirty="0"/>
        </a:p>
      </dgm:t>
    </dgm:pt>
    <dgm:pt modelId="{561D432A-F6A4-4754-B589-1034340B081D}" type="parTrans" cxnId="{E5AB3F7A-0383-49C8-A737-EF7140C148B5}">
      <dgm:prSet/>
      <dgm:spPr/>
      <dgm:t>
        <a:bodyPr/>
        <a:lstStyle/>
        <a:p>
          <a:endParaRPr lang="en-US"/>
        </a:p>
      </dgm:t>
    </dgm:pt>
    <dgm:pt modelId="{D6E14DFE-34E8-46E5-8091-7ECB5CF0842D}" type="sibTrans" cxnId="{E5AB3F7A-0383-49C8-A737-EF7140C148B5}">
      <dgm:prSet/>
      <dgm:spPr/>
      <dgm:t>
        <a:bodyPr/>
        <a:lstStyle/>
        <a:p>
          <a:endParaRPr lang="en-US"/>
        </a:p>
      </dgm:t>
    </dgm:pt>
    <dgm:pt modelId="{2B99E5B4-335F-49E0-9359-1276AD336C19}">
      <dgm:prSet/>
      <dgm:spPr/>
      <dgm:t>
        <a:bodyPr/>
        <a:lstStyle/>
        <a:p>
          <a:r>
            <a:rPr lang="en-US" b="1" noProof="0" dirty="0"/>
            <a:t>3</a:t>
          </a:r>
          <a:endParaRPr lang="vi-VN" b="1" noProof="0" dirty="0"/>
        </a:p>
      </dgm:t>
    </dgm:pt>
    <dgm:pt modelId="{77BEBE4B-8381-4D1C-A612-163277E991C8}" type="parTrans" cxnId="{4986A30C-3A02-4D66-9DE6-4A280DD83C23}">
      <dgm:prSet/>
      <dgm:spPr/>
      <dgm:t>
        <a:bodyPr/>
        <a:lstStyle/>
        <a:p>
          <a:endParaRPr lang="en-US"/>
        </a:p>
      </dgm:t>
    </dgm:pt>
    <dgm:pt modelId="{D15ACF82-4227-46C3-BF98-9B46B66D8124}" type="sibTrans" cxnId="{4986A30C-3A02-4D66-9DE6-4A280DD83C23}">
      <dgm:prSet/>
      <dgm:spPr/>
      <dgm:t>
        <a:bodyPr/>
        <a:lstStyle/>
        <a:p>
          <a:endParaRPr lang="en-US"/>
        </a:p>
      </dgm:t>
    </dgm:pt>
    <dgm:pt modelId="{6FF5707B-513E-4AA5-97A8-F0FE2EF40F1E}">
      <dgm:prSet/>
      <dgm:spPr>
        <a:solidFill>
          <a:srgbClr val="00FF00"/>
        </a:solidFill>
      </dgm:spPr>
      <dgm:t>
        <a:bodyPr/>
        <a:lstStyle/>
        <a:p>
          <a:pPr algn="just"/>
          <a:r>
            <a:rPr lang="en-US" b="0" i="0" dirty="0" err="1" smtClean="0"/>
            <a:t>Giới</a:t>
          </a:r>
          <a:r>
            <a:rPr lang="en-US" b="0" i="0" dirty="0" smtClean="0"/>
            <a:t> </a:t>
          </a:r>
          <a:r>
            <a:rPr lang="en-US" b="0" i="0" dirty="0" err="1" smtClean="0"/>
            <a:t>thiệu</a:t>
          </a:r>
          <a:r>
            <a:rPr lang="en-US" b="0" i="0" dirty="0" smtClean="0"/>
            <a:t> </a:t>
          </a:r>
          <a:r>
            <a:rPr lang="en-US" b="0" i="0" dirty="0" err="1" smtClean="0"/>
            <a:t>học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endParaRPr lang="vi-VN" b="0" noProof="0" dirty="0"/>
        </a:p>
      </dgm:t>
    </dgm:pt>
    <dgm:pt modelId="{21CF209A-8484-4FFC-8EBE-762CCF30D7C7}" type="parTrans" cxnId="{861297A4-5533-4C9B-8865-05D8721BFEBC}">
      <dgm:prSet/>
      <dgm:spPr/>
      <dgm:t>
        <a:bodyPr/>
        <a:lstStyle/>
        <a:p>
          <a:endParaRPr lang="en-US"/>
        </a:p>
      </dgm:t>
    </dgm:pt>
    <dgm:pt modelId="{D57B37BF-A7D2-4853-93D7-8C9FAAB3814E}" type="sibTrans" cxnId="{861297A4-5533-4C9B-8865-05D8721BFEBC}">
      <dgm:prSet/>
      <dgm:spPr/>
      <dgm:t>
        <a:bodyPr/>
        <a:lstStyle/>
        <a:p>
          <a:endParaRPr lang="en-US"/>
        </a:p>
      </dgm:t>
    </dgm:pt>
    <dgm:pt modelId="{9E2820AC-3603-4178-9433-A43EB14B1E1F}">
      <dgm:prSet/>
      <dgm:spPr/>
      <dgm:t>
        <a:bodyPr/>
        <a:lstStyle/>
        <a:p>
          <a:pPr algn="just"/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tổng</a:t>
          </a:r>
          <a:r>
            <a:rPr lang="en-US" b="0" i="0" dirty="0" smtClean="0"/>
            <a:t> </a:t>
          </a:r>
          <a:r>
            <a:rPr lang="en-US" b="0" i="0" dirty="0" err="1" smtClean="0"/>
            <a:t>quan</a:t>
          </a:r>
          <a:endParaRPr lang="vi-VN" b="0" noProof="0" dirty="0"/>
        </a:p>
      </dgm:t>
    </dgm:pt>
    <dgm:pt modelId="{BE310E9F-3833-4026-95FA-344ADEE27A66}" type="parTrans" cxnId="{3C6637F8-C813-4578-AA48-51E88CF09379}">
      <dgm:prSet/>
      <dgm:spPr/>
      <dgm:t>
        <a:bodyPr/>
        <a:lstStyle/>
        <a:p>
          <a:endParaRPr lang="en-US"/>
        </a:p>
      </dgm:t>
    </dgm:pt>
    <dgm:pt modelId="{0B5C0F58-6BC7-4059-A692-F7C725E41112}" type="sibTrans" cxnId="{3C6637F8-C813-4578-AA48-51E88CF09379}">
      <dgm:prSet/>
      <dgm:spPr/>
      <dgm:t>
        <a:bodyPr/>
        <a:lstStyle/>
        <a:p>
          <a:endParaRPr lang="en-US"/>
        </a:p>
      </dgm:t>
    </dgm:pt>
    <dgm:pt modelId="{1BD64246-92B9-4E3E-B34D-8FBCF348879E}">
      <dgm:prSet/>
      <dgm:spPr/>
      <dgm:t>
        <a:bodyPr/>
        <a:lstStyle/>
        <a:p>
          <a:pPr algn="just"/>
          <a:r>
            <a:rPr lang="en-US" b="0" i="0" dirty="0" err="1" smtClean="0"/>
            <a:t>Quy</a:t>
          </a:r>
          <a:r>
            <a:rPr lang="en-US" b="0" i="0" dirty="0" smtClean="0"/>
            <a:t> </a:t>
          </a:r>
          <a:r>
            <a:rPr lang="en-US" b="0" i="0" dirty="0" err="1" smtClean="0"/>
            <a:t>trình</a:t>
          </a:r>
          <a:r>
            <a:rPr lang="en-US" b="0" i="0" dirty="0" smtClean="0"/>
            <a:t> </a:t>
          </a:r>
          <a:r>
            <a:rPr lang="en-US" b="0" i="0" dirty="0" err="1" smtClean="0"/>
            <a:t>tấn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hệ</a:t>
          </a:r>
          <a:r>
            <a:rPr lang="en-US" b="0" i="0" dirty="0" smtClean="0"/>
            <a:t> </a:t>
          </a:r>
          <a:r>
            <a:rPr lang="en-US" b="0" i="0" dirty="0" err="1" smtClean="0"/>
            <a:t>thống</a:t>
          </a:r>
          <a:endParaRPr lang="vi-VN" b="0" noProof="0" dirty="0"/>
        </a:p>
      </dgm:t>
    </dgm:pt>
    <dgm:pt modelId="{6B3BBDD4-7D72-4137-8329-F5EF8274A672}" type="sibTrans" cxnId="{31831A94-1297-4EEF-AA3A-C3A83332FAE1}">
      <dgm:prSet/>
      <dgm:spPr/>
      <dgm:t>
        <a:bodyPr/>
        <a:lstStyle/>
        <a:p>
          <a:endParaRPr lang="en-US"/>
        </a:p>
      </dgm:t>
    </dgm:pt>
    <dgm:pt modelId="{D9109330-14E5-40EE-AB12-FEDFCC95D5A4}" type="parTrans" cxnId="{31831A94-1297-4EEF-AA3A-C3A83332FAE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4" custLinFactNeighborX="608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8EDB-25C5-4D4E-ABE9-E631391CFDC0}" type="pres">
      <dgm:prSet presAssocID="{E35E76B6-7078-4B09-B349-C02F66AA5978}" presName="sp" presStyleCnt="0"/>
      <dgm:spPr/>
    </dgm:pt>
    <dgm:pt modelId="{F62FD167-118E-406D-95BF-BBE795CED0D9}" type="pres">
      <dgm:prSet presAssocID="{3C875AD5-2EE5-4E88-AE37-7D75CA83F979}" presName="composite" presStyleCnt="0"/>
      <dgm:spPr/>
    </dgm:pt>
    <dgm:pt modelId="{7BD6AF6E-B1B2-4D6D-B42F-CCC281E8CDBF}" type="pres">
      <dgm:prSet presAssocID="{3C875AD5-2EE5-4E88-AE37-7D75CA83F979}" presName="desTx" presStyleLbl="fgAccFollowNode1" presStyleIdx="1" presStyleCnt="4" custLinFactNeighborX="264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B5DE-87D0-4DD7-927D-163020F02E15}" type="pres">
      <dgm:prSet presAssocID="{3C875AD5-2EE5-4E88-AE37-7D75CA83F979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3F4F-E539-4465-B684-B96BEFB5AFAB}" type="pres">
      <dgm:prSet presAssocID="{D6E14DFE-34E8-46E5-8091-7ECB5CF0842D}" presName="sp" presStyleCnt="0"/>
      <dgm:spPr/>
    </dgm:pt>
    <dgm:pt modelId="{5B76DC0F-287B-4484-AD18-C8D36316D593}" type="pres">
      <dgm:prSet presAssocID="{2B99E5B4-335F-49E0-9359-1276AD336C19}" presName="composite" presStyleCnt="0"/>
      <dgm:spPr/>
    </dgm:pt>
    <dgm:pt modelId="{37145A75-E85A-4E57-9F61-6590F044CBA9}" type="pres">
      <dgm:prSet presAssocID="{2B99E5B4-335F-49E0-9359-1276AD336C19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05F85-B40E-42C9-9804-4EBF78B8164C}" type="pres">
      <dgm:prSet presAssocID="{2B99E5B4-335F-49E0-9359-1276AD336C19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5835-FD06-4D85-ADAE-64B1084673C0}" type="pres">
      <dgm:prSet presAssocID="{D15ACF82-4227-46C3-BF98-9B46B66D8124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15E9-012B-492D-85DB-CC49546E7451}" type="pres">
      <dgm:prSet presAssocID="{759FDF1A-46CB-4DD6-A232-39900ACE14DF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0B848-85F2-4093-989C-DE2B3C3E89A6}" type="presOf" srcId="{759FDF1A-46CB-4DD6-A232-39900ACE14DF}" destId="{52D715E9-012B-492D-85DB-CC49546E7451}" srcOrd="0" destOrd="0" presId="urn:diagrams.loki3.com/NumberedList"/>
    <dgm:cxn modelId="{83585053-BCFF-4B84-8ACC-094173227409}" type="presOf" srcId="{2B99E5B4-335F-49E0-9359-1276AD336C19}" destId="{DD705F85-B40E-42C9-9804-4EBF78B8164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6E87B88-20E4-4D8A-85BC-5C8D393C958B}" type="presOf" srcId="{6FF5707B-513E-4AA5-97A8-F0FE2EF40F1E}" destId="{A08A9154-0BEB-4230-91C9-16FAC1EF6E1C}" srcOrd="0" destOrd="0" presId="urn:diagrams.loki3.com/NumberedList"/>
    <dgm:cxn modelId="{782A8B02-0033-4AE5-9B16-F80EB4556A71}" type="presOf" srcId="{374B3CF0-3CBE-41CF-A774-9FD3C3CD3C85}" destId="{5012D0F9-E426-4C44-85B1-B5D15A7B4879}" srcOrd="0" destOrd="0" presId="urn:diagrams.loki3.com/NumberedList"/>
    <dgm:cxn modelId="{E5AB3F7A-0383-49C8-A737-EF7140C148B5}" srcId="{8C66E9B3-B12D-4C23-A273-982D7F969BBC}" destId="{3C875AD5-2EE5-4E88-AE37-7D75CA83F979}" srcOrd="1" destOrd="0" parTransId="{561D432A-F6A4-4754-B589-1034340B081D}" sibTransId="{D6E14DFE-34E8-46E5-8091-7ECB5CF0842D}"/>
    <dgm:cxn modelId="{31831A94-1297-4EEF-AA3A-C3A83332FAE1}" srcId="{2B99E5B4-335F-49E0-9359-1276AD336C19}" destId="{1BD64246-92B9-4E3E-B34D-8FBCF348879E}" srcOrd="0" destOrd="0" parTransId="{D9109330-14E5-40EE-AB12-FEDFCC95D5A4}" sibTransId="{6B3BBDD4-7D72-4137-8329-F5EF8274A672}"/>
    <dgm:cxn modelId="{B5D3EFEB-F7EC-4C8C-9E1E-B3B3A6FE541C}" type="presOf" srcId="{6C03E07F-ECFB-4D2F-BA96-D23DA7C5AC73}" destId="{7D701CF5-2CC3-48B9-A656-E2968A10AA3B}" srcOrd="0" destOrd="0" presId="urn:diagrams.loki3.com/NumberedList"/>
    <dgm:cxn modelId="{8C841788-91E3-477F-9A6A-411B2F96C473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861297A4-5533-4C9B-8865-05D8721BFEBC}" srcId="{6C03E07F-ECFB-4D2F-BA96-D23DA7C5AC73}" destId="{6FF5707B-513E-4AA5-97A8-F0FE2EF40F1E}" srcOrd="0" destOrd="0" parTransId="{21CF209A-8484-4FFC-8EBE-762CCF30D7C7}" sibTransId="{D57B37BF-A7D2-4853-93D7-8C9FAAB3814E}"/>
    <dgm:cxn modelId="{3C6637F8-C813-4578-AA48-51E88CF09379}" srcId="{3C875AD5-2EE5-4E88-AE37-7D75CA83F979}" destId="{9E2820AC-3603-4178-9433-A43EB14B1E1F}" srcOrd="0" destOrd="0" parTransId="{BE310E9F-3833-4026-95FA-344ADEE27A66}" sibTransId="{0B5C0F58-6BC7-4059-A692-F7C725E41112}"/>
    <dgm:cxn modelId="{4986A30C-3A02-4D66-9DE6-4A280DD83C23}" srcId="{8C66E9B3-B12D-4C23-A273-982D7F969BBC}" destId="{2B99E5B4-335F-49E0-9359-1276AD336C19}" srcOrd="2" destOrd="0" parTransId="{77BEBE4B-8381-4D1C-A612-163277E991C8}" sibTransId="{D15ACF82-4227-46C3-BF98-9B46B66D8124}"/>
    <dgm:cxn modelId="{EC2C372A-9968-4F35-84B8-79D424DE9E05}" type="presOf" srcId="{3C875AD5-2EE5-4E88-AE37-7D75CA83F979}" destId="{431EB5DE-87D0-4DD7-927D-163020F02E15}" srcOrd="0" destOrd="0" presId="urn:diagrams.loki3.com/NumberedList"/>
    <dgm:cxn modelId="{90475018-5D71-45AA-87B9-80CC0BE0D3F0}" type="presOf" srcId="{1BD64246-92B9-4E3E-B34D-8FBCF348879E}" destId="{37145A75-E85A-4E57-9F61-6590F044CBA9}" srcOrd="0" destOrd="0" presId="urn:diagrams.loki3.com/NumberedList"/>
    <dgm:cxn modelId="{97577D1B-7516-4DF8-9AFE-6D5BAE7A1246}" type="presOf" srcId="{9E2820AC-3603-4178-9433-A43EB14B1E1F}" destId="{7BD6AF6E-B1B2-4D6D-B42F-CCC281E8CDBF}" srcOrd="0" destOrd="0" presId="urn:diagrams.loki3.com/NumberedList"/>
    <dgm:cxn modelId="{1C7B2439-98A6-4A2B-BDB8-438079493C67}" srcId="{8C66E9B3-B12D-4C23-A273-982D7F969BBC}" destId="{759FDF1A-46CB-4DD6-A232-39900ACE14DF}" srcOrd="3" destOrd="0" parTransId="{EBD1FDD3-F3E1-4EF5-AB02-3A05A129FFE4}" sibTransId="{840B7BEC-A424-4364-B52E-A493DF1255BE}"/>
    <dgm:cxn modelId="{AC53EBF2-5504-49E9-BD9A-86A834EB8D16}" type="presParOf" srcId="{BDFB8683-95A4-4BBF-9344-3A0D69314DBB}" destId="{F885113E-BE17-4045-B96D-BDD8D07DA3AD}" srcOrd="0" destOrd="0" presId="urn:diagrams.loki3.com/NumberedList"/>
    <dgm:cxn modelId="{478D8EEC-89CB-466B-9F03-F3BD9672CB82}" type="presParOf" srcId="{F885113E-BE17-4045-B96D-BDD8D07DA3AD}" destId="{A08A9154-0BEB-4230-91C9-16FAC1EF6E1C}" srcOrd="0" destOrd="0" presId="urn:diagrams.loki3.com/NumberedList"/>
    <dgm:cxn modelId="{04471BBB-155E-49D5-8496-49536E9F0117}" type="presParOf" srcId="{F885113E-BE17-4045-B96D-BDD8D07DA3AD}" destId="{7D701CF5-2CC3-48B9-A656-E2968A10AA3B}" srcOrd="1" destOrd="0" presId="urn:diagrams.loki3.com/NumberedList"/>
    <dgm:cxn modelId="{B1397C1D-DB43-4D93-8152-9F365880624F}" type="presParOf" srcId="{BDFB8683-95A4-4BBF-9344-3A0D69314DBB}" destId="{85038EDB-25C5-4D4E-ABE9-E631391CFDC0}" srcOrd="1" destOrd="0" presId="urn:diagrams.loki3.com/NumberedList"/>
    <dgm:cxn modelId="{FDD6F78E-14D2-4F6E-B036-C4CB7403B4EE}" type="presParOf" srcId="{BDFB8683-95A4-4BBF-9344-3A0D69314DBB}" destId="{F62FD167-118E-406D-95BF-BBE795CED0D9}" srcOrd="2" destOrd="0" presId="urn:diagrams.loki3.com/NumberedList"/>
    <dgm:cxn modelId="{809F02D8-0D2D-4FB0-AD57-E82618008025}" type="presParOf" srcId="{F62FD167-118E-406D-95BF-BBE795CED0D9}" destId="{7BD6AF6E-B1B2-4D6D-B42F-CCC281E8CDBF}" srcOrd="0" destOrd="0" presId="urn:diagrams.loki3.com/NumberedList"/>
    <dgm:cxn modelId="{54635AB9-D5F6-4426-B966-C03E944714B8}" type="presParOf" srcId="{F62FD167-118E-406D-95BF-BBE795CED0D9}" destId="{431EB5DE-87D0-4DD7-927D-163020F02E15}" srcOrd="1" destOrd="0" presId="urn:diagrams.loki3.com/NumberedList"/>
    <dgm:cxn modelId="{F7FE1A36-0CEA-4F32-91ED-BCB9AEBFE55C}" type="presParOf" srcId="{BDFB8683-95A4-4BBF-9344-3A0D69314DBB}" destId="{E4673F4F-E539-4465-B684-B96BEFB5AFAB}" srcOrd="3" destOrd="0" presId="urn:diagrams.loki3.com/NumberedList"/>
    <dgm:cxn modelId="{85BA5A24-CDD1-4DC6-AC2F-8F3FD3F431CC}" type="presParOf" srcId="{BDFB8683-95A4-4BBF-9344-3A0D69314DBB}" destId="{5B76DC0F-287B-4484-AD18-C8D36316D593}" srcOrd="4" destOrd="0" presId="urn:diagrams.loki3.com/NumberedList"/>
    <dgm:cxn modelId="{C751FD2C-1896-4473-9AA5-406D9CCFBE55}" type="presParOf" srcId="{5B76DC0F-287B-4484-AD18-C8D36316D593}" destId="{37145A75-E85A-4E57-9F61-6590F044CBA9}" srcOrd="0" destOrd="0" presId="urn:diagrams.loki3.com/NumberedList"/>
    <dgm:cxn modelId="{36ECC56B-172F-46EA-B668-9C927E094238}" type="presParOf" srcId="{5B76DC0F-287B-4484-AD18-C8D36316D593}" destId="{DD705F85-B40E-42C9-9804-4EBF78B8164C}" srcOrd="1" destOrd="0" presId="urn:diagrams.loki3.com/NumberedList"/>
    <dgm:cxn modelId="{D5304D8B-E5D7-4CC0-A1BB-9CECBBFB9761}" type="presParOf" srcId="{BDFB8683-95A4-4BBF-9344-3A0D69314DBB}" destId="{13205835-FD06-4D85-ADAE-64B1084673C0}" srcOrd="5" destOrd="0" presId="urn:diagrams.loki3.com/NumberedList"/>
    <dgm:cxn modelId="{59A8399D-546E-46D0-8F89-274A8D94F27D}" type="presParOf" srcId="{BDFB8683-95A4-4BBF-9344-3A0D69314DBB}" destId="{EF56E1D1-AD87-41C2-83E7-8BA376BFBB39}" srcOrd="6" destOrd="0" presId="urn:diagrams.loki3.com/NumberedList"/>
    <dgm:cxn modelId="{E478DCE5-1D99-418C-8325-6460831E3CEE}" type="presParOf" srcId="{EF56E1D1-AD87-41C2-83E7-8BA376BFBB39}" destId="{5012D0F9-E426-4C44-85B1-B5D15A7B4879}" srcOrd="0" destOrd="0" presId="urn:diagrams.loki3.com/NumberedList"/>
    <dgm:cxn modelId="{F209A842-9E7C-4791-B364-1519772FA727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4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b="0" i="0" dirty="0" err="1" smtClean="0"/>
            <a:t>Pháp</a:t>
          </a:r>
          <a:r>
            <a:rPr lang="en-US" b="0" i="0" dirty="0" smtClean="0"/>
            <a:t> </a:t>
          </a:r>
          <a:r>
            <a:rPr lang="en-US" b="0" i="0" dirty="0" err="1" smtClean="0"/>
            <a:t>luật</a:t>
          </a:r>
          <a:r>
            <a:rPr lang="en-US" b="0" i="0" dirty="0" smtClean="0"/>
            <a:t> &amp; </a:t>
          </a:r>
          <a:r>
            <a:rPr lang="en-US" b="0" i="0" dirty="0" err="1" smtClean="0"/>
            <a:t>đạo</a:t>
          </a:r>
          <a:r>
            <a:rPr lang="en-US" b="0" i="0" dirty="0" smtClean="0"/>
            <a:t> </a:t>
          </a:r>
          <a:r>
            <a:rPr lang="en-US" b="0" i="0" dirty="0" err="1" smtClean="0"/>
            <a:t>đức</a:t>
          </a:r>
          <a:r>
            <a:rPr lang="en-US" b="0" i="0" dirty="0" smtClean="0"/>
            <a:t> ATTT</a:t>
          </a:r>
          <a:endParaRPr lang="vi-VN" b="0" noProof="0" dirty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C875AD5-2EE5-4E88-AE37-7D75CA83F979}">
      <dgm:prSet/>
      <dgm:spPr>
        <a:solidFill>
          <a:srgbClr val="00FF00"/>
        </a:solidFill>
      </dgm:spPr>
      <dgm:t>
        <a:bodyPr/>
        <a:lstStyle/>
        <a:p>
          <a:r>
            <a:rPr lang="en-US" b="1" noProof="0" dirty="0"/>
            <a:t>2  </a:t>
          </a:r>
          <a:endParaRPr lang="vi-VN" b="1" noProof="0" dirty="0"/>
        </a:p>
      </dgm:t>
    </dgm:pt>
    <dgm:pt modelId="{561D432A-F6A4-4754-B589-1034340B081D}" type="parTrans" cxnId="{E5AB3F7A-0383-49C8-A737-EF7140C148B5}">
      <dgm:prSet/>
      <dgm:spPr/>
      <dgm:t>
        <a:bodyPr/>
        <a:lstStyle/>
        <a:p>
          <a:endParaRPr lang="en-US"/>
        </a:p>
      </dgm:t>
    </dgm:pt>
    <dgm:pt modelId="{D6E14DFE-34E8-46E5-8091-7ECB5CF0842D}" type="sibTrans" cxnId="{E5AB3F7A-0383-49C8-A737-EF7140C148B5}">
      <dgm:prSet/>
      <dgm:spPr/>
      <dgm:t>
        <a:bodyPr/>
        <a:lstStyle/>
        <a:p>
          <a:endParaRPr lang="en-US"/>
        </a:p>
      </dgm:t>
    </dgm:pt>
    <dgm:pt modelId="{2B99E5B4-335F-49E0-9359-1276AD336C19}">
      <dgm:prSet/>
      <dgm:spPr/>
      <dgm:t>
        <a:bodyPr/>
        <a:lstStyle/>
        <a:p>
          <a:r>
            <a:rPr lang="en-US" b="1" noProof="0" dirty="0"/>
            <a:t>3</a:t>
          </a:r>
          <a:endParaRPr lang="vi-VN" b="1" noProof="0" dirty="0"/>
        </a:p>
      </dgm:t>
    </dgm:pt>
    <dgm:pt modelId="{77BEBE4B-8381-4D1C-A612-163277E991C8}" type="parTrans" cxnId="{4986A30C-3A02-4D66-9DE6-4A280DD83C23}">
      <dgm:prSet/>
      <dgm:spPr/>
      <dgm:t>
        <a:bodyPr/>
        <a:lstStyle/>
        <a:p>
          <a:endParaRPr lang="en-US"/>
        </a:p>
      </dgm:t>
    </dgm:pt>
    <dgm:pt modelId="{D15ACF82-4227-46C3-BF98-9B46B66D8124}" type="sibTrans" cxnId="{4986A30C-3A02-4D66-9DE6-4A280DD83C23}">
      <dgm:prSet/>
      <dgm:spPr/>
      <dgm:t>
        <a:bodyPr/>
        <a:lstStyle/>
        <a:p>
          <a:endParaRPr lang="en-US"/>
        </a:p>
      </dgm:t>
    </dgm:pt>
    <dgm:pt modelId="{6FF5707B-513E-4AA5-97A8-F0FE2EF40F1E}">
      <dgm:prSet/>
      <dgm:spPr/>
      <dgm:t>
        <a:bodyPr/>
        <a:lstStyle/>
        <a:p>
          <a:r>
            <a:rPr lang="en-US" b="0" i="0" dirty="0" err="1" smtClean="0"/>
            <a:t>Giới</a:t>
          </a:r>
          <a:r>
            <a:rPr lang="en-US" b="0" i="0" dirty="0" smtClean="0"/>
            <a:t> </a:t>
          </a:r>
          <a:r>
            <a:rPr lang="en-US" b="0" i="0" dirty="0" err="1" smtClean="0"/>
            <a:t>thiệu</a:t>
          </a:r>
          <a:r>
            <a:rPr lang="en-US" b="0" i="0" dirty="0" smtClean="0"/>
            <a:t> </a:t>
          </a:r>
          <a:r>
            <a:rPr lang="en-US" b="0" i="0" dirty="0" err="1" smtClean="0"/>
            <a:t>học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endParaRPr lang="vi-VN" b="0" noProof="0" dirty="0"/>
        </a:p>
      </dgm:t>
    </dgm:pt>
    <dgm:pt modelId="{21CF209A-8484-4FFC-8EBE-762CCF30D7C7}" type="parTrans" cxnId="{861297A4-5533-4C9B-8865-05D8721BFEBC}">
      <dgm:prSet/>
      <dgm:spPr/>
      <dgm:t>
        <a:bodyPr/>
        <a:lstStyle/>
        <a:p>
          <a:endParaRPr lang="en-US"/>
        </a:p>
      </dgm:t>
    </dgm:pt>
    <dgm:pt modelId="{D57B37BF-A7D2-4853-93D7-8C9FAAB3814E}" type="sibTrans" cxnId="{861297A4-5533-4C9B-8865-05D8721BFEBC}">
      <dgm:prSet/>
      <dgm:spPr/>
      <dgm:t>
        <a:bodyPr/>
        <a:lstStyle/>
        <a:p>
          <a:endParaRPr lang="en-US"/>
        </a:p>
      </dgm:t>
    </dgm:pt>
    <dgm:pt modelId="{9E2820AC-3603-4178-9433-A43EB14B1E1F}">
      <dgm:prSet/>
      <dgm:spPr>
        <a:solidFill>
          <a:srgbClr val="00FF00">
            <a:alpha val="90000"/>
          </a:srgbClr>
        </a:solidFill>
      </dgm:spPr>
      <dgm:t>
        <a:bodyPr/>
        <a:lstStyle/>
        <a:p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tổng</a:t>
          </a:r>
          <a:r>
            <a:rPr lang="en-US" b="0" i="0" dirty="0" smtClean="0"/>
            <a:t> </a:t>
          </a:r>
          <a:r>
            <a:rPr lang="en-US" b="0" i="0" dirty="0" err="1" smtClean="0"/>
            <a:t>quan</a:t>
          </a:r>
          <a:endParaRPr lang="vi-VN" b="0" noProof="0" dirty="0"/>
        </a:p>
      </dgm:t>
    </dgm:pt>
    <dgm:pt modelId="{BE310E9F-3833-4026-95FA-344ADEE27A66}" type="parTrans" cxnId="{3C6637F8-C813-4578-AA48-51E88CF09379}">
      <dgm:prSet/>
      <dgm:spPr/>
      <dgm:t>
        <a:bodyPr/>
        <a:lstStyle/>
        <a:p>
          <a:endParaRPr lang="en-US"/>
        </a:p>
      </dgm:t>
    </dgm:pt>
    <dgm:pt modelId="{0B5C0F58-6BC7-4059-A692-F7C725E41112}" type="sibTrans" cxnId="{3C6637F8-C813-4578-AA48-51E88CF09379}">
      <dgm:prSet/>
      <dgm:spPr/>
      <dgm:t>
        <a:bodyPr/>
        <a:lstStyle/>
        <a:p>
          <a:endParaRPr lang="en-US"/>
        </a:p>
      </dgm:t>
    </dgm:pt>
    <dgm:pt modelId="{1BD64246-92B9-4E3E-B34D-8FBCF348879E}">
      <dgm:prSet/>
      <dgm:spPr/>
      <dgm:t>
        <a:bodyPr/>
        <a:lstStyle/>
        <a:p>
          <a:pPr algn="just"/>
          <a:r>
            <a:rPr lang="en-US" b="0" i="0" dirty="0" err="1" smtClean="0"/>
            <a:t>Quy</a:t>
          </a:r>
          <a:r>
            <a:rPr lang="en-US" b="0" i="0" dirty="0" smtClean="0"/>
            <a:t> </a:t>
          </a:r>
          <a:r>
            <a:rPr lang="en-US" b="0" i="0" dirty="0" err="1" smtClean="0"/>
            <a:t>trình</a:t>
          </a:r>
          <a:r>
            <a:rPr lang="en-US" b="0" i="0" dirty="0" smtClean="0"/>
            <a:t> </a:t>
          </a:r>
          <a:r>
            <a:rPr lang="en-US" b="0" i="0" dirty="0" err="1" smtClean="0"/>
            <a:t>tấn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hệ</a:t>
          </a:r>
          <a:r>
            <a:rPr lang="en-US" b="0" i="0" dirty="0" smtClean="0"/>
            <a:t> </a:t>
          </a:r>
          <a:r>
            <a:rPr lang="en-US" b="0" i="0" dirty="0" err="1" smtClean="0"/>
            <a:t>thống</a:t>
          </a:r>
          <a:endParaRPr lang="vi-VN" b="0" noProof="0" dirty="0"/>
        </a:p>
      </dgm:t>
    </dgm:pt>
    <dgm:pt modelId="{6B3BBDD4-7D72-4137-8329-F5EF8274A672}" type="sibTrans" cxnId="{31831A94-1297-4EEF-AA3A-C3A83332FAE1}">
      <dgm:prSet/>
      <dgm:spPr/>
      <dgm:t>
        <a:bodyPr/>
        <a:lstStyle/>
        <a:p>
          <a:endParaRPr lang="en-US"/>
        </a:p>
      </dgm:t>
    </dgm:pt>
    <dgm:pt modelId="{D9109330-14E5-40EE-AB12-FEDFCC95D5A4}" type="parTrans" cxnId="{31831A94-1297-4EEF-AA3A-C3A83332FAE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4" custLinFactNeighborX="608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8EDB-25C5-4D4E-ABE9-E631391CFDC0}" type="pres">
      <dgm:prSet presAssocID="{E35E76B6-7078-4B09-B349-C02F66AA5978}" presName="sp" presStyleCnt="0"/>
      <dgm:spPr/>
    </dgm:pt>
    <dgm:pt modelId="{F62FD167-118E-406D-95BF-BBE795CED0D9}" type="pres">
      <dgm:prSet presAssocID="{3C875AD5-2EE5-4E88-AE37-7D75CA83F979}" presName="composite" presStyleCnt="0"/>
      <dgm:spPr/>
    </dgm:pt>
    <dgm:pt modelId="{7BD6AF6E-B1B2-4D6D-B42F-CCC281E8CDBF}" type="pres">
      <dgm:prSet presAssocID="{3C875AD5-2EE5-4E88-AE37-7D75CA83F979}" presName="desTx" presStyleLbl="fgAccFollowNode1" presStyleIdx="1" presStyleCnt="4" custLinFactNeighborX="264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B5DE-87D0-4DD7-927D-163020F02E15}" type="pres">
      <dgm:prSet presAssocID="{3C875AD5-2EE5-4E88-AE37-7D75CA83F979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3F4F-E539-4465-B684-B96BEFB5AFAB}" type="pres">
      <dgm:prSet presAssocID="{D6E14DFE-34E8-46E5-8091-7ECB5CF0842D}" presName="sp" presStyleCnt="0"/>
      <dgm:spPr/>
    </dgm:pt>
    <dgm:pt modelId="{5B76DC0F-287B-4484-AD18-C8D36316D593}" type="pres">
      <dgm:prSet presAssocID="{2B99E5B4-335F-49E0-9359-1276AD336C19}" presName="composite" presStyleCnt="0"/>
      <dgm:spPr/>
    </dgm:pt>
    <dgm:pt modelId="{37145A75-E85A-4E57-9F61-6590F044CBA9}" type="pres">
      <dgm:prSet presAssocID="{2B99E5B4-335F-49E0-9359-1276AD336C19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05F85-B40E-42C9-9804-4EBF78B8164C}" type="pres">
      <dgm:prSet presAssocID="{2B99E5B4-335F-49E0-9359-1276AD336C19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5835-FD06-4D85-ADAE-64B1084673C0}" type="pres">
      <dgm:prSet presAssocID="{D15ACF82-4227-46C3-BF98-9B46B66D8124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15E9-012B-492D-85DB-CC49546E7451}" type="pres">
      <dgm:prSet presAssocID="{759FDF1A-46CB-4DD6-A232-39900ACE14DF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FE3B8E-0764-4A0F-926B-063B306D4413}" type="presOf" srcId="{759FDF1A-46CB-4DD6-A232-39900ACE14DF}" destId="{52D715E9-012B-492D-85DB-CC49546E7451}" srcOrd="0" destOrd="0" presId="urn:diagrams.loki3.com/NumberedList"/>
    <dgm:cxn modelId="{9B047D68-C9FB-4248-B341-75B4D5EE2FD0}" type="presOf" srcId="{3C875AD5-2EE5-4E88-AE37-7D75CA83F979}" destId="{431EB5DE-87D0-4DD7-927D-163020F02E1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63557587-87ED-4F30-B425-537EE8D409B2}" type="presOf" srcId="{2B99E5B4-335F-49E0-9359-1276AD336C19}" destId="{DD705F85-B40E-42C9-9804-4EBF78B8164C}" srcOrd="0" destOrd="0" presId="urn:diagrams.loki3.com/NumberedList"/>
    <dgm:cxn modelId="{AF929E16-9F5C-4247-AB08-A594F82C9B7D}" type="presOf" srcId="{6FF5707B-513E-4AA5-97A8-F0FE2EF40F1E}" destId="{A08A9154-0BEB-4230-91C9-16FAC1EF6E1C}" srcOrd="0" destOrd="0" presId="urn:diagrams.loki3.com/NumberedList"/>
    <dgm:cxn modelId="{E5AB3F7A-0383-49C8-A737-EF7140C148B5}" srcId="{8C66E9B3-B12D-4C23-A273-982D7F969BBC}" destId="{3C875AD5-2EE5-4E88-AE37-7D75CA83F979}" srcOrd="1" destOrd="0" parTransId="{561D432A-F6A4-4754-B589-1034340B081D}" sibTransId="{D6E14DFE-34E8-46E5-8091-7ECB5CF0842D}"/>
    <dgm:cxn modelId="{31831A94-1297-4EEF-AA3A-C3A83332FAE1}" srcId="{2B99E5B4-335F-49E0-9359-1276AD336C19}" destId="{1BD64246-92B9-4E3E-B34D-8FBCF348879E}" srcOrd="0" destOrd="0" parTransId="{D9109330-14E5-40EE-AB12-FEDFCC95D5A4}" sibTransId="{6B3BBDD4-7D72-4137-8329-F5EF8274A672}"/>
    <dgm:cxn modelId="{49D6E6F6-812D-4E55-98DB-EF614DA9FCFD}" type="presOf" srcId="{8C66E9B3-B12D-4C23-A273-982D7F969BBC}" destId="{BDFB8683-95A4-4BBF-9344-3A0D69314DBB}" srcOrd="0" destOrd="0" presId="urn:diagrams.loki3.com/NumberedList"/>
    <dgm:cxn modelId="{E7D996DF-95C8-4B91-A8A0-D745A4A42A64}" type="presOf" srcId="{6C03E07F-ECFB-4D2F-BA96-D23DA7C5AC73}" destId="{7D701CF5-2CC3-48B9-A656-E2968A10AA3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3C6637F8-C813-4578-AA48-51E88CF09379}" srcId="{3C875AD5-2EE5-4E88-AE37-7D75CA83F979}" destId="{9E2820AC-3603-4178-9433-A43EB14B1E1F}" srcOrd="0" destOrd="0" parTransId="{BE310E9F-3833-4026-95FA-344ADEE27A66}" sibTransId="{0B5C0F58-6BC7-4059-A692-F7C725E41112}"/>
    <dgm:cxn modelId="{861297A4-5533-4C9B-8865-05D8721BFEBC}" srcId="{6C03E07F-ECFB-4D2F-BA96-D23DA7C5AC73}" destId="{6FF5707B-513E-4AA5-97A8-F0FE2EF40F1E}" srcOrd="0" destOrd="0" parTransId="{21CF209A-8484-4FFC-8EBE-762CCF30D7C7}" sibTransId="{D57B37BF-A7D2-4853-93D7-8C9FAAB3814E}"/>
    <dgm:cxn modelId="{4986A30C-3A02-4D66-9DE6-4A280DD83C23}" srcId="{8C66E9B3-B12D-4C23-A273-982D7F969BBC}" destId="{2B99E5B4-335F-49E0-9359-1276AD336C19}" srcOrd="2" destOrd="0" parTransId="{77BEBE4B-8381-4D1C-A612-163277E991C8}" sibTransId="{D15ACF82-4227-46C3-BF98-9B46B66D8124}"/>
    <dgm:cxn modelId="{975A37D5-55AD-44DF-A3BD-781E64F08E94}" type="presOf" srcId="{9E2820AC-3603-4178-9433-A43EB14B1E1F}" destId="{7BD6AF6E-B1B2-4D6D-B42F-CCC281E8CDBF}" srcOrd="0" destOrd="0" presId="urn:diagrams.loki3.com/NumberedList"/>
    <dgm:cxn modelId="{1C7B2439-98A6-4A2B-BDB8-438079493C67}" srcId="{8C66E9B3-B12D-4C23-A273-982D7F969BBC}" destId="{759FDF1A-46CB-4DD6-A232-39900ACE14DF}" srcOrd="3" destOrd="0" parTransId="{EBD1FDD3-F3E1-4EF5-AB02-3A05A129FFE4}" sibTransId="{840B7BEC-A424-4364-B52E-A493DF1255BE}"/>
    <dgm:cxn modelId="{75FCA34D-B51B-4073-9FF9-3689A252DC04}" type="presOf" srcId="{1BD64246-92B9-4E3E-B34D-8FBCF348879E}" destId="{37145A75-E85A-4E57-9F61-6590F044CBA9}" srcOrd="0" destOrd="0" presId="urn:diagrams.loki3.com/NumberedList"/>
    <dgm:cxn modelId="{2EAAF355-F095-4C03-8CCA-A2F02EE6382E}" type="presOf" srcId="{374B3CF0-3CBE-41CF-A774-9FD3C3CD3C85}" destId="{5012D0F9-E426-4C44-85B1-B5D15A7B4879}" srcOrd="0" destOrd="0" presId="urn:diagrams.loki3.com/NumberedList"/>
    <dgm:cxn modelId="{5B6B0A4D-3B67-4043-9E26-31C86044DE6F}" type="presParOf" srcId="{BDFB8683-95A4-4BBF-9344-3A0D69314DBB}" destId="{F885113E-BE17-4045-B96D-BDD8D07DA3AD}" srcOrd="0" destOrd="0" presId="urn:diagrams.loki3.com/NumberedList"/>
    <dgm:cxn modelId="{91CF6CC4-A7C8-42A0-91B7-BA8869962AF4}" type="presParOf" srcId="{F885113E-BE17-4045-B96D-BDD8D07DA3AD}" destId="{A08A9154-0BEB-4230-91C9-16FAC1EF6E1C}" srcOrd="0" destOrd="0" presId="urn:diagrams.loki3.com/NumberedList"/>
    <dgm:cxn modelId="{097B0720-2771-414B-810C-5E7D91F796DA}" type="presParOf" srcId="{F885113E-BE17-4045-B96D-BDD8D07DA3AD}" destId="{7D701CF5-2CC3-48B9-A656-E2968A10AA3B}" srcOrd="1" destOrd="0" presId="urn:diagrams.loki3.com/NumberedList"/>
    <dgm:cxn modelId="{0E1D7E6C-9755-4265-83BB-ED06564513D8}" type="presParOf" srcId="{BDFB8683-95A4-4BBF-9344-3A0D69314DBB}" destId="{85038EDB-25C5-4D4E-ABE9-E631391CFDC0}" srcOrd="1" destOrd="0" presId="urn:diagrams.loki3.com/NumberedList"/>
    <dgm:cxn modelId="{B22544C1-C628-4A86-8FE5-DD63EBCF476B}" type="presParOf" srcId="{BDFB8683-95A4-4BBF-9344-3A0D69314DBB}" destId="{F62FD167-118E-406D-95BF-BBE795CED0D9}" srcOrd="2" destOrd="0" presId="urn:diagrams.loki3.com/NumberedList"/>
    <dgm:cxn modelId="{CE068035-E4A2-42A4-9FC6-437B331C85ED}" type="presParOf" srcId="{F62FD167-118E-406D-95BF-BBE795CED0D9}" destId="{7BD6AF6E-B1B2-4D6D-B42F-CCC281E8CDBF}" srcOrd="0" destOrd="0" presId="urn:diagrams.loki3.com/NumberedList"/>
    <dgm:cxn modelId="{764B216D-5F07-4E09-ACED-0125CD572CCF}" type="presParOf" srcId="{F62FD167-118E-406D-95BF-BBE795CED0D9}" destId="{431EB5DE-87D0-4DD7-927D-163020F02E15}" srcOrd="1" destOrd="0" presId="urn:diagrams.loki3.com/NumberedList"/>
    <dgm:cxn modelId="{EE66D47D-77B3-48F9-A6BB-0B18A8DE2C51}" type="presParOf" srcId="{BDFB8683-95A4-4BBF-9344-3A0D69314DBB}" destId="{E4673F4F-E539-4465-B684-B96BEFB5AFAB}" srcOrd="3" destOrd="0" presId="urn:diagrams.loki3.com/NumberedList"/>
    <dgm:cxn modelId="{90AF2134-AA6A-4893-B236-81A9FDE47318}" type="presParOf" srcId="{BDFB8683-95A4-4BBF-9344-3A0D69314DBB}" destId="{5B76DC0F-287B-4484-AD18-C8D36316D593}" srcOrd="4" destOrd="0" presId="urn:diagrams.loki3.com/NumberedList"/>
    <dgm:cxn modelId="{CC6432DD-AA54-49D4-8765-5693E73502BE}" type="presParOf" srcId="{5B76DC0F-287B-4484-AD18-C8D36316D593}" destId="{37145A75-E85A-4E57-9F61-6590F044CBA9}" srcOrd="0" destOrd="0" presId="urn:diagrams.loki3.com/NumberedList"/>
    <dgm:cxn modelId="{63354C44-D1B0-44F8-AC49-084EC98F5700}" type="presParOf" srcId="{5B76DC0F-287B-4484-AD18-C8D36316D593}" destId="{DD705F85-B40E-42C9-9804-4EBF78B8164C}" srcOrd="1" destOrd="0" presId="urn:diagrams.loki3.com/NumberedList"/>
    <dgm:cxn modelId="{2F7F3702-912D-4BFE-BAC2-09E6AD077641}" type="presParOf" srcId="{BDFB8683-95A4-4BBF-9344-3A0D69314DBB}" destId="{13205835-FD06-4D85-ADAE-64B1084673C0}" srcOrd="5" destOrd="0" presId="urn:diagrams.loki3.com/NumberedList"/>
    <dgm:cxn modelId="{7376F563-4C2B-4688-86B4-68E80DE4BC92}" type="presParOf" srcId="{BDFB8683-95A4-4BBF-9344-3A0D69314DBB}" destId="{EF56E1D1-AD87-41C2-83E7-8BA376BFBB39}" srcOrd="6" destOrd="0" presId="urn:diagrams.loki3.com/NumberedList"/>
    <dgm:cxn modelId="{908B9330-55FE-4891-914D-04134597BA8A}" type="presParOf" srcId="{EF56E1D1-AD87-41C2-83E7-8BA376BFBB39}" destId="{5012D0F9-E426-4C44-85B1-B5D15A7B4879}" srcOrd="0" destOrd="0" presId="urn:diagrams.loki3.com/NumberedList"/>
    <dgm:cxn modelId="{4D737EB9-23F2-4C65-8EEA-357CE51DD592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537C38-10D4-40A6-84A5-60B01C2E74B6}" type="doc">
      <dgm:prSet loTypeId="urn:microsoft.com/office/officeart/2005/8/layout/vList4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3195C8-4874-4A7B-915C-3040AA41F031}">
      <dgm:prSet phldrT="[Text]" custT="1"/>
      <dgm:spPr/>
      <dgm:t>
        <a:bodyPr/>
        <a:lstStyle/>
        <a:p>
          <a:pPr marL="0" indent="0" algn="just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dirty="0" smtClean="0">
              <a:latin typeface="Arial"/>
              <a:ea typeface="Tahoma"/>
              <a:cs typeface="Tahoma"/>
            </a:rPr>
            <a:t>Attacker </a:t>
          </a:r>
          <a:r>
            <a:rPr lang="en-US" sz="24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thể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thu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thập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những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dirty="0" smtClean="0">
              <a:latin typeface="Arial"/>
              <a:ea typeface="Tahoma"/>
              <a:cs typeface="Tahoma"/>
            </a:rPr>
            <a:t> tin </a:t>
          </a:r>
          <a:r>
            <a:rPr lang="en-US" sz="2400" dirty="0" err="1" smtClean="0">
              <a:latin typeface="Arial"/>
              <a:ea typeface="Tahoma"/>
              <a:cs typeface="Tahoma"/>
            </a:rPr>
            <a:t>gì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và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làm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gì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với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những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dirty="0" smtClean="0">
              <a:latin typeface="Arial"/>
              <a:ea typeface="Tahoma"/>
              <a:cs typeface="Tahoma"/>
            </a:rPr>
            <a:t> tin </a:t>
          </a:r>
          <a:r>
            <a:rPr lang="en-US" sz="2400" dirty="0" err="1" smtClean="0">
              <a:latin typeface="Arial"/>
              <a:ea typeface="Tahoma"/>
              <a:cs typeface="Tahoma"/>
            </a:rPr>
            <a:t>đó</a:t>
          </a:r>
          <a:r>
            <a:rPr lang="en-US" sz="2400" dirty="0" smtClean="0">
              <a:latin typeface="Arial"/>
              <a:ea typeface="Tahoma"/>
              <a:cs typeface="Tahoma"/>
            </a:rPr>
            <a:t>?</a:t>
          </a:r>
          <a:endParaRPr lang="en-US" sz="2400" dirty="0">
            <a:latin typeface="Arial"/>
            <a:ea typeface="Tahoma"/>
            <a:cs typeface="Tahoma"/>
          </a:endParaRPr>
        </a:p>
      </dgm:t>
    </dgm:pt>
    <dgm:pt modelId="{F9042344-B832-43C7-BE82-36DF06047EEE}" type="parTrans" cxnId="{9A9E2AD7-9E73-4F28-A679-744F24C4CFBE}">
      <dgm:prSet/>
      <dgm:spPr/>
      <dgm:t>
        <a:bodyPr/>
        <a:lstStyle/>
        <a:p>
          <a:endParaRPr lang="en-US"/>
        </a:p>
      </dgm:t>
    </dgm:pt>
    <dgm:pt modelId="{737AF95B-BF45-47D5-861A-AEF9ABCB118A}" type="sibTrans" cxnId="{9A9E2AD7-9E73-4F28-A679-744F24C4CFBE}">
      <dgm:prSet/>
      <dgm:spPr/>
      <dgm:t>
        <a:bodyPr/>
        <a:lstStyle/>
        <a:p>
          <a:endParaRPr lang="en-US"/>
        </a:p>
      </dgm:t>
    </dgm:pt>
    <dgm:pt modelId="{92254EF9-2DA5-464E-B775-4CAD094E34C5}">
      <dgm:prSet phldrT="[Text]" custT="1"/>
      <dgm:spPr/>
      <dgm:t>
        <a:bodyPr/>
        <a:lstStyle/>
        <a:p>
          <a:pPr marL="0" indent="0" algn="just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nỗ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lực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tấn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công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của</a:t>
          </a:r>
          <a:r>
            <a:rPr lang="en-US" sz="2400" dirty="0" smtClean="0">
              <a:latin typeface="Arial"/>
              <a:ea typeface="Tahoma"/>
              <a:cs typeface="Tahoma"/>
            </a:rPr>
            <a:t> attacker </a:t>
          </a:r>
          <a:r>
            <a:rPr lang="en-US" sz="24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bị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hệ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ghi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lại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hoặc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gây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chú</a:t>
          </a:r>
          <a:r>
            <a:rPr lang="en-US" sz="2400" dirty="0" smtClean="0">
              <a:latin typeface="Arial"/>
              <a:ea typeface="Tahoma"/>
              <a:cs typeface="Tahoma"/>
            </a:rPr>
            <a:t> ý </a:t>
          </a:r>
          <a:r>
            <a:rPr lang="en-US" sz="2400" dirty="0" err="1" smtClean="0">
              <a:latin typeface="Arial"/>
              <a:ea typeface="Tahoma"/>
              <a:cs typeface="Tahoma"/>
            </a:rPr>
            <a:t>cho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người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quản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trị</a:t>
          </a:r>
          <a:r>
            <a:rPr lang="en-US" sz="2400" dirty="0" smtClean="0">
              <a:latin typeface="Arial"/>
              <a:ea typeface="Tahoma"/>
              <a:cs typeface="Tahoma"/>
            </a:rPr>
            <a:t>?</a:t>
          </a:r>
          <a:endParaRPr lang="en-US" sz="2400" dirty="0">
            <a:latin typeface="Arial"/>
            <a:ea typeface="Tahoma"/>
            <a:cs typeface="Tahoma"/>
          </a:endParaRPr>
        </a:p>
      </dgm:t>
    </dgm:pt>
    <dgm:pt modelId="{B5E8CA2D-16B8-42B8-BA9E-B3687FFB36FA}" type="parTrans" cxnId="{0FC4247B-F568-4469-BFA9-FCE36707D231}">
      <dgm:prSet/>
      <dgm:spPr/>
      <dgm:t>
        <a:bodyPr/>
        <a:lstStyle/>
        <a:p>
          <a:endParaRPr lang="en-US"/>
        </a:p>
      </dgm:t>
    </dgm:pt>
    <dgm:pt modelId="{357F6F15-C8FB-4D3B-8C87-1C982724B121}" type="sibTrans" cxnId="{0FC4247B-F568-4469-BFA9-FCE36707D231}">
      <dgm:prSet/>
      <dgm:spPr/>
      <dgm:t>
        <a:bodyPr/>
        <a:lstStyle/>
        <a:p>
          <a:endParaRPr lang="en-US"/>
        </a:p>
      </dgm:t>
    </dgm:pt>
    <dgm:pt modelId="{06DD93BB-DD62-4C73-B84E-6293420D48E5}">
      <dgm:prSet phldrT="[Text]" custT="1"/>
      <dgm:spPr/>
      <dgm:t>
        <a:bodyPr/>
        <a:lstStyle/>
        <a:p>
          <a:pPr marL="0" indent="0" algn="just" rtl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dirty="0" err="1" smtClean="0">
              <a:latin typeface="Arial"/>
              <a:ea typeface="Tahoma"/>
              <a:cs typeface="Tahoma"/>
            </a:rPr>
            <a:t>Tất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cả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thành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phần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của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hệ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đều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vệ</a:t>
          </a:r>
          <a:r>
            <a:rPr lang="en-US" sz="2400" dirty="0" smtClean="0">
              <a:latin typeface="Arial"/>
              <a:ea typeface="Tahoma"/>
              <a:cs typeface="Tahoma"/>
            </a:rPr>
            <a:t>, </a:t>
          </a:r>
          <a:r>
            <a:rPr lang="en-US" sz="2400" dirty="0" err="1" smtClean="0">
              <a:latin typeface="Arial"/>
              <a:ea typeface="Tahoma"/>
              <a:cs typeface="Tahoma"/>
            </a:rPr>
            <a:t>cập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nhật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phiên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bản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mới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nhất</a:t>
          </a:r>
          <a:r>
            <a:rPr lang="en-US" sz="2400" dirty="0" smtClean="0">
              <a:latin typeface="Arial"/>
              <a:ea typeface="Tahoma"/>
              <a:cs typeface="Tahoma"/>
            </a:rPr>
            <a:t>?</a:t>
          </a:r>
          <a:endParaRPr lang="en-US" sz="2400" dirty="0">
            <a:latin typeface="Arial"/>
            <a:ea typeface="Tahoma"/>
            <a:cs typeface="Tahoma"/>
          </a:endParaRPr>
        </a:p>
      </dgm:t>
    </dgm:pt>
    <dgm:pt modelId="{67E7C39C-4298-4116-9311-E1FDD4B9109D}" type="parTrans" cxnId="{7F29B71F-4A06-42E7-9F57-6FF15C17558B}">
      <dgm:prSet/>
      <dgm:spPr/>
      <dgm:t>
        <a:bodyPr/>
        <a:lstStyle/>
        <a:p>
          <a:endParaRPr lang="en-US"/>
        </a:p>
      </dgm:t>
    </dgm:pt>
    <dgm:pt modelId="{ACE99AC7-9D1C-4EFC-B313-F801066AD91A}" type="sibTrans" cxnId="{7F29B71F-4A06-42E7-9F57-6FF15C17558B}">
      <dgm:prSet/>
      <dgm:spPr/>
      <dgm:t>
        <a:bodyPr/>
        <a:lstStyle/>
        <a:p>
          <a:endParaRPr lang="en-US"/>
        </a:p>
      </dgm:t>
    </dgm:pt>
    <dgm:pt modelId="{954E8F84-7932-4EA0-8C49-00A6B1240949}">
      <dgm:prSet phldrT="[Text]" custT="1"/>
      <dgm:spPr/>
      <dgm:t>
        <a:bodyPr/>
        <a:lstStyle/>
        <a:p>
          <a:pPr marL="0" indent="0" algn="just" rtl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giải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pháp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đảm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dirty="0" smtClean="0">
              <a:latin typeface="Arial"/>
              <a:ea typeface="Tahoma"/>
              <a:cs typeface="Tahoma"/>
            </a:rPr>
            <a:t> an </a:t>
          </a:r>
          <a:r>
            <a:rPr lang="en-US" sz="2400" dirty="0" err="1" smtClean="0">
              <a:latin typeface="Arial"/>
              <a:ea typeface="Tahoma"/>
              <a:cs typeface="Tahoma"/>
            </a:rPr>
            <a:t>toàn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dirty="0" smtClean="0">
              <a:latin typeface="Arial"/>
              <a:ea typeface="Tahoma"/>
              <a:cs typeface="Tahoma"/>
            </a:rPr>
            <a:t> tin </a:t>
          </a:r>
          <a:r>
            <a:rPr lang="en-US" sz="2400" dirty="0" err="1" smtClean="0">
              <a:latin typeface="Arial"/>
              <a:ea typeface="Tahoma"/>
              <a:cs typeface="Tahoma"/>
            </a:rPr>
            <a:t>hiện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tuân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thủ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theo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tiêu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chuẩn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đặt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ra</a:t>
          </a:r>
          <a:r>
            <a:rPr lang="en-US" sz="2400" dirty="0" smtClean="0">
              <a:latin typeface="Arial"/>
              <a:ea typeface="Tahoma"/>
              <a:cs typeface="Tahoma"/>
            </a:rPr>
            <a:t>?</a:t>
          </a:r>
          <a:endParaRPr lang="en-US" sz="2400" dirty="0">
            <a:latin typeface="Arial"/>
            <a:ea typeface="Tahoma"/>
            <a:cs typeface="Tahoma"/>
          </a:endParaRPr>
        </a:p>
      </dgm:t>
    </dgm:pt>
    <dgm:pt modelId="{1C454AD6-8853-43BE-AB57-3AA4E2267EC6}" type="parTrans" cxnId="{D5B35B62-6752-45FD-BD3D-B246C356DE76}">
      <dgm:prSet/>
      <dgm:spPr/>
      <dgm:t>
        <a:bodyPr/>
        <a:lstStyle/>
        <a:p>
          <a:endParaRPr lang="en-US"/>
        </a:p>
      </dgm:t>
    </dgm:pt>
    <dgm:pt modelId="{B7637FD6-255E-4125-88B5-4BC1AF6F8B76}" type="sibTrans" cxnId="{D5B35B62-6752-45FD-BD3D-B246C356DE76}">
      <dgm:prSet/>
      <dgm:spPr/>
      <dgm:t>
        <a:bodyPr/>
        <a:lstStyle/>
        <a:p>
          <a:endParaRPr lang="en-US"/>
        </a:p>
      </dgm:t>
    </dgm:pt>
    <dgm:pt modelId="{7789D6CE-474A-43D8-90E0-C4E4EA1CF4EF}">
      <dgm:prSet phldrT="[Text]" custT="1"/>
      <dgm:spPr/>
      <dgm:t>
        <a:bodyPr/>
        <a:lstStyle/>
        <a:p>
          <a:pPr marL="0" indent="0" algn="just" rtl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dirty="0" smtClean="0">
              <a:latin typeface="Arial"/>
              <a:ea typeface="Tahoma"/>
              <a:cs typeface="Tahoma"/>
            </a:rPr>
            <a:t>Chi </a:t>
          </a:r>
          <a:r>
            <a:rPr lang="en-US" sz="2400" dirty="0" err="1" smtClean="0">
              <a:latin typeface="Arial"/>
              <a:ea typeface="Tahoma"/>
              <a:cs typeface="Tahoma"/>
            </a:rPr>
            <a:t>phí</a:t>
          </a:r>
          <a:r>
            <a:rPr lang="en-US" sz="2400" dirty="0" smtClean="0">
              <a:latin typeface="Arial"/>
              <a:ea typeface="Tahoma"/>
              <a:cs typeface="Tahoma"/>
            </a:rPr>
            <a:t>, </a:t>
          </a:r>
          <a:r>
            <a:rPr lang="en-US" sz="2400" dirty="0" err="1" smtClean="0">
              <a:latin typeface="Arial"/>
              <a:ea typeface="Tahoma"/>
              <a:cs typeface="Tahoma"/>
            </a:rPr>
            <a:t>nhân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lực</a:t>
          </a:r>
          <a:r>
            <a:rPr lang="en-US" sz="2400" dirty="0" smtClean="0">
              <a:latin typeface="Arial"/>
              <a:ea typeface="Tahoma"/>
              <a:cs typeface="Tahoma"/>
            </a:rPr>
            <a:t>, </a:t>
          </a:r>
          <a:r>
            <a:rPr lang="en-US" sz="2400" dirty="0" err="1" smtClean="0">
              <a:latin typeface="Arial"/>
              <a:ea typeface="Tahoma"/>
              <a:cs typeface="Tahoma"/>
            </a:rPr>
            <a:t>thời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gian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cần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thiết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để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đảm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vấn</a:t>
          </a:r>
          <a:r>
            <a:rPr lang="en-US" sz="2400" dirty="0" smtClean="0">
              <a:latin typeface="Arial"/>
              <a:ea typeface="Tahoma"/>
              <a:cs typeface="Tahoma"/>
            </a:rPr>
            <a:t> </a:t>
          </a:r>
          <a:r>
            <a:rPr lang="en-US" sz="2400" dirty="0" err="1" smtClean="0">
              <a:latin typeface="Arial"/>
              <a:ea typeface="Tahoma"/>
              <a:cs typeface="Tahoma"/>
            </a:rPr>
            <a:t>đề</a:t>
          </a:r>
          <a:r>
            <a:rPr lang="en-US" sz="2400" dirty="0" smtClean="0">
              <a:latin typeface="Arial"/>
              <a:ea typeface="Tahoma"/>
              <a:cs typeface="Tahoma"/>
            </a:rPr>
            <a:t> ATTT?</a:t>
          </a:r>
          <a:endParaRPr lang="en-US" sz="2400" dirty="0">
            <a:latin typeface="Arial"/>
            <a:ea typeface="Tahoma"/>
            <a:cs typeface="Tahoma"/>
          </a:endParaRPr>
        </a:p>
      </dgm:t>
    </dgm:pt>
    <dgm:pt modelId="{33562B86-541E-4D19-ABDF-4CFCE11E5EDA}" type="parTrans" cxnId="{0F1F3508-00ED-452B-80EE-80C5DDF233AE}">
      <dgm:prSet/>
      <dgm:spPr/>
      <dgm:t>
        <a:bodyPr/>
        <a:lstStyle/>
        <a:p>
          <a:endParaRPr lang="en-US"/>
        </a:p>
      </dgm:t>
    </dgm:pt>
    <dgm:pt modelId="{15E62AC3-8AC2-4439-A57D-61E071C1C301}" type="sibTrans" cxnId="{0F1F3508-00ED-452B-80EE-80C5DDF233AE}">
      <dgm:prSet/>
      <dgm:spPr/>
      <dgm:t>
        <a:bodyPr/>
        <a:lstStyle/>
        <a:p>
          <a:endParaRPr lang="en-US"/>
        </a:p>
      </dgm:t>
    </dgm:pt>
    <dgm:pt modelId="{087A9720-3CD7-4958-B378-1CD1F7270A7A}" type="pres">
      <dgm:prSet presAssocID="{D6537C38-10D4-40A6-84A5-60B01C2E74B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43848C-1C5F-4E82-A374-665DA7176390}" type="pres">
      <dgm:prSet presAssocID="{0F3195C8-4874-4A7B-915C-3040AA41F031}" presName="comp" presStyleCnt="0"/>
      <dgm:spPr/>
      <dgm:t>
        <a:bodyPr/>
        <a:lstStyle/>
        <a:p>
          <a:endParaRPr lang="en-US"/>
        </a:p>
      </dgm:t>
    </dgm:pt>
    <dgm:pt modelId="{D76B37CB-3BEC-41DA-A052-F95EDED72D0F}" type="pres">
      <dgm:prSet presAssocID="{0F3195C8-4874-4A7B-915C-3040AA41F031}" presName="box" presStyleLbl="node1" presStyleIdx="0" presStyleCnt="5" custLinFactNeighborY="-5724"/>
      <dgm:spPr/>
      <dgm:t>
        <a:bodyPr/>
        <a:lstStyle/>
        <a:p>
          <a:endParaRPr lang="en-US"/>
        </a:p>
      </dgm:t>
    </dgm:pt>
    <dgm:pt modelId="{4167695A-E124-4C32-9262-F4DBD19E519E}" type="pres">
      <dgm:prSet presAssocID="{0F3195C8-4874-4A7B-915C-3040AA41F031}" presName="img" presStyleLbl="fgImgPlace1" presStyleIdx="0" presStyleCnt="5" custScaleX="59370" custLinFactNeighborX="-21423"/>
      <dgm:spPr/>
      <dgm:t>
        <a:bodyPr/>
        <a:lstStyle/>
        <a:p>
          <a:endParaRPr lang="en-US"/>
        </a:p>
      </dgm:t>
    </dgm:pt>
    <dgm:pt modelId="{4D41EFF9-7B80-405E-ACC2-AC80672DDA7E}" type="pres">
      <dgm:prSet presAssocID="{0F3195C8-4874-4A7B-915C-3040AA41F031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40A77-0277-4645-A78E-C7359016AA50}" type="pres">
      <dgm:prSet presAssocID="{737AF95B-BF45-47D5-861A-AEF9ABCB118A}" presName="spacer" presStyleCnt="0"/>
      <dgm:spPr/>
      <dgm:t>
        <a:bodyPr/>
        <a:lstStyle/>
        <a:p>
          <a:endParaRPr lang="en-US"/>
        </a:p>
      </dgm:t>
    </dgm:pt>
    <dgm:pt modelId="{CC3E63A9-7C9C-4E6D-9BB7-BD4F3D15E8C1}" type="pres">
      <dgm:prSet presAssocID="{92254EF9-2DA5-464E-B775-4CAD094E34C5}" presName="comp" presStyleCnt="0"/>
      <dgm:spPr/>
      <dgm:t>
        <a:bodyPr/>
        <a:lstStyle/>
        <a:p>
          <a:endParaRPr lang="en-US"/>
        </a:p>
      </dgm:t>
    </dgm:pt>
    <dgm:pt modelId="{18A4205D-AAF7-419D-AF20-8D0A74515F2C}" type="pres">
      <dgm:prSet presAssocID="{92254EF9-2DA5-464E-B775-4CAD094E34C5}" presName="box" presStyleLbl="node1" presStyleIdx="1" presStyleCnt="5" custLinFactNeighborY="-2198"/>
      <dgm:spPr/>
      <dgm:t>
        <a:bodyPr/>
        <a:lstStyle/>
        <a:p>
          <a:endParaRPr lang="en-US"/>
        </a:p>
      </dgm:t>
    </dgm:pt>
    <dgm:pt modelId="{2C7BCAD4-43BC-4517-A547-7917DE5D598F}" type="pres">
      <dgm:prSet presAssocID="{92254EF9-2DA5-464E-B775-4CAD094E34C5}" presName="img" presStyleLbl="fgImgPlace1" presStyleIdx="1" presStyleCnt="5" custScaleX="56950" custLinFactNeighborX="-22633" custLinFactNeighborY="-1733"/>
      <dgm:spPr/>
      <dgm:t>
        <a:bodyPr/>
        <a:lstStyle/>
        <a:p>
          <a:endParaRPr lang="en-US"/>
        </a:p>
      </dgm:t>
    </dgm:pt>
    <dgm:pt modelId="{5AABB88C-1493-4407-9C9E-3E7B73E9AFC8}" type="pres">
      <dgm:prSet presAssocID="{92254EF9-2DA5-464E-B775-4CAD094E34C5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520A0-588C-41E3-839D-FB1460F3BBD4}" type="pres">
      <dgm:prSet presAssocID="{357F6F15-C8FB-4D3B-8C87-1C982724B121}" presName="spacer" presStyleCnt="0"/>
      <dgm:spPr/>
      <dgm:t>
        <a:bodyPr/>
        <a:lstStyle/>
        <a:p>
          <a:endParaRPr lang="en-US"/>
        </a:p>
      </dgm:t>
    </dgm:pt>
    <dgm:pt modelId="{4102BFED-EA38-4454-B23E-F8244BE67E60}" type="pres">
      <dgm:prSet presAssocID="{06DD93BB-DD62-4C73-B84E-6293420D48E5}" presName="comp" presStyleCnt="0"/>
      <dgm:spPr/>
      <dgm:t>
        <a:bodyPr/>
        <a:lstStyle/>
        <a:p>
          <a:endParaRPr lang="en-US"/>
        </a:p>
      </dgm:t>
    </dgm:pt>
    <dgm:pt modelId="{0A28394B-36BC-4EFD-B031-6238C8412250}" type="pres">
      <dgm:prSet presAssocID="{06DD93BB-DD62-4C73-B84E-6293420D48E5}" presName="box" presStyleLbl="node1" presStyleIdx="2" presStyleCnt="5"/>
      <dgm:spPr/>
      <dgm:t>
        <a:bodyPr/>
        <a:lstStyle/>
        <a:p>
          <a:endParaRPr lang="en-US"/>
        </a:p>
      </dgm:t>
    </dgm:pt>
    <dgm:pt modelId="{2E006A7D-F5E5-4EFD-AB4E-37E71520D2C2}" type="pres">
      <dgm:prSet presAssocID="{06DD93BB-DD62-4C73-B84E-6293420D48E5}" presName="img" presStyleLbl="fgImgPlace1" presStyleIdx="2" presStyleCnt="5" custScaleX="56768" custLinFactNeighborX="-22724"/>
      <dgm:spPr/>
      <dgm:t>
        <a:bodyPr/>
        <a:lstStyle/>
        <a:p>
          <a:endParaRPr lang="en-US"/>
        </a:p>
      </dgm:t>
    </dgm:pt>
    <dgm:pt modelId="{90B057F4-D87B-41C3-B71F-E00ECB834C6A}" type="pres">
      <dgm:prSet presAssocID="{06DD93BB-DD62-4C73-B84E-6293420D48E5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4531A-C435-424E-A808-E3B1596F83E0}" type="pres">
      <dgm:prSet presAssocID="{ACE99AC7-9D1C-4EFC-B313-F801066AD91A}" presName="spacer" presStyleCnt="0"/>
      <dgm:spPr/>
      <dgm:t>
        <a:bodyPr/>
        <a:lstStyle/>
        <a:p>
          <a:endParaRPr lang="en-US"/>
        </a:p>
      </dgm:t>
    </dgm:pt>
    <dgm:pt modelId="{C9C7B068-7656-4475-82E2-A42AFD6D2055}" type="pres">
      <dgm:prSet presAssocID="{954E8F84-7932-4EA0-8C49-00A6B1240949}" presName="comp" presStyleCnt="0"/>
      <dgm:spPr/>
    </dgm:pt>
    <dgm:pt modelId="{5824EB6A-AA22-4B58-AF6D-0A5D2F4347D3}" type="pres">
      <dgm:prSet presAssocID="{954E8F84-7932-4EA0-8C49-00A6B1240949}" presName="box" presStyleLbl="node1" presStyleIdx="3" presStyleCnt="5"/>
      <dgm:spPr/>
      <dgm:t>
        <a:bodyPr/>
        <a:lstStyle/>
        <a:p>
          <a:endParaRPr lang="en-US"/>
        </a:p>
      </dgm:t>
    </dgm:pt>
    <dgm:pt modelId="{6C99EBF4-4447-4A31-BC41-071544C40611}" type="pres">
      <dgm:prSet presAssocID="{954E8F84-7932-4EA0-8C49-00A6B1240949}" presName="img" presStyleLbl="fgImgPlace1" presStyleIdx="3" presStyleCnt="5" custScaleX="57794" custLinFactNeighborX="-21753" custLinFactNeighborY="1077"/>
      <dgm:spPr/>
    </dgm:pt>
    <dgm:pt modelId="{D81888C0-C8E9-4434-8CF5-974F8A1EACAB}" type="pres">
      <dgm:prSet presAssocID="{954E8F84-7932-4EA0-8C49-00A6B124094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FC48-1493-477B-A29E-FFB785623EC0}" type="pres">
      <dgm:prSet presAssocID="{B7637FD6-255E-4125-88B5-4BC1AF6F8B76}" presName="spacer" presStyleCnt="0"/>
      <dgm:spPr/>
    </dgm:pt>
    <dgm:pt modelId="{6E7E6FA4-62F4-47E0-9818-80C79712F1A2}" type="pres">
      <dgm:prSet presAssocID="{7789D6CE-474A-43D8-90E0-C4E4EA1CF4EF}" presName="comp" presStyleCnt="0"/>
      <dgm:spPr/>
    </dgm:pt>
    <dgm:pt modelId="{269AB6FE-15DD-4A02-A72B-BE42428DEA0C}" type="pres">
      <dgm:prSet presAssocID="{7789D6CE-474A-43D8-90E0-C4E4EA1CF4EF}" presName="box" presStyleLbl="node1" presStyleIdx="4" presStyleCnt="5"/>
      <dgm:spPr/>
      <dgm:t>
        <a:bodyPr/>
        <a:lstStyle/>
        <a:p>
          <a:endParaRPr lang="en-US"/>
        </a:p>
      </dgm:t>
    </dgm:pt>
    <dgm:pt modelId="{F46B397C-21BB-485F-89E5-81698F069263}" type="pres">
      <dgm:prSet presAssocID="{7789D6CE-474A-43D8-90E0-C4E4EA1CF4EF}" presName="img" presStyleLbl="fgImgPlace1" presStyleIdx="4" presStyleCnt="5" custScaleX="58528" custLinFactNeighborX="-21844"/>
      <dgm:spPr/>
    </dgm:pt>
    <dgm:pt modelId="{52F7EF7A-298D-4A1D-A679-DA85BEE30CD0}" type="pres">
      <dgm:prSet presAssocID="{7789D6CE-474A-43D8-90E0-C4E4EA1CF4EF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AC6DA-DF7B-4E2A-9400-0C155A08CC24}" type="presOf" srcId="{0F3195C8-4874-4A7B-915C-3040AA41F031}" destId="{4D41EFF9-7B80-405E-ACC2-AC80672DDA7E}" srcOrd="1" destOrd="0" presId="urn:microsoft.com/office/officeart/2005/8/layout/vList4"/>
    <dgm:cxn modelId="{32D46B9C-82A8-47A9-B961-A8FC677B0490}" type="presOf" srcId="{06DD93BB-DD62-4C73-B84E-6293420D48E5}" destId="{0A28394B-36BC-4EFD-B031-6238C8412250}" srcOrd="0" destOrd="0" presId="urn:microsoft.com/office/officeart/2005/8/layout/vList4"/>
    <dgm:cxn modelId="{D5B35B62-6752-45FD-BD3D-B246C356DE76}" srcId="{D6537C38-10D4-40A6-84A5-60B01C2E74B6}" destId="{954E8F84-7932-4EA0-8C49-00A6B1240949}" srcOrd="3" destOrd="0" parTransId="{1C454AD6-8853-43BE-AB57-3AA4E2267EC6}" sibTransId="{B7637FD6-255E-4125-88B5-4BC1AF6F8B76}"/>
    <dgm:cxn modelId="{A5EF74FF-E207-41B7-97B0-F6C851DE89BB}" type="presOf" srcId="{954E8F84-7932-4EA0-8C49-00A6B1240949}" destId="{5824EB6A-AA22-4B58-AF6D-0A5D2F4347D3}" srcOrd="0" destOrd="0" presId="urn:microsoft.com/office/officeart/2005/8/layout/vList4"/>
    <dgm:cxn modelId="{9B7F66D1-BA9E-404C-BD1E-DC1598D61789}" type="presOf" srcId="{0F3195C8-4874-4A7B-915C-3040AA41F031}" destId="{D76B37CB-3BEC-41DA-A052-F95EDED72D0F}" srcOrd="0" destOrd="0" presId="urn:microsoft.com/office/officeart/2005/8/layout/vList4"/>
    <dgm:cxn modelId="{9A9E2AD7-9E73-4F28-A679-744F24C4CFBE}" srcId="{D6537C38-10D4-40A6-84A5-60B01C2E74B6}" destId="{0F3195C8-4874-4A7B-915C-3040AA41F031}" srcOrd="0" destOrd="0" parTransId="{F9042344-B832-43C7-BE82-36DF06047EEE}" sibTransId="{737AF95B-BF45-47D5-861A-AEF9ABCB118A}"/>
    <dgm:cxn modelId="{115A67C9-12B3-43F6-9AB9-F3C6DDEEB601}" type="presOf" srcId="{92254EF9-2DA5-464E-B775-4CAD094E34C5}" destId="{5AABB88C-1493-4407-9C9E-3E7B73E9AFC8}" srcOrd="1" destOrd="0" presId="urn:microsoft.com/office/officeart/2005/8/layout/vList4"/>
    <dgm:cxn modelId="{AB9EFBB1-ECE1-41CB-BCEB-1C6F17E761E1}" type="presOf" srcId="{06DD93BB-DD62-4C73-B84E-6293420D48E5}" destId="{90B057F4-D87B-41C3-B71F-E00ECB834C6A}" srcOrd="1" destOrd="0" presId="urn:microsoft.com/office/officeart/2005/8/layout/vList4"/>
    <dgm:cxn modelId="{7F29B71F-4A06-42E7-9F57-6FF15C17558B}" srcId="{D6537C38-10D4-40A6-84A5-60B01C2E74B6}" destId="{06DD93BB-DD62-4C73-B84E-6293420D48E5}" srcOrd="2" destOrd="0" parTransId="{67E7C39C-4298-4116-9311-E1FDD4B9109D}" sibTransId="{ACE99AC7-9D1C-4EFC-B313-F801066AD91A}"/>
    <dgm:cxn modelId="{0FC4247B-F568-4469-BFA9-FCE36707D231}" srcId="{D6537C38-10D4-40A6-84A5-60B01C2E74B6}" destId="{92254EF9-2DA5-464E-B775-4CAD094E34C5}" srcOrd="1" destOrd="0" parTransId="{B5E8CA2D-16B8-42B8-BA9E-B3687FFB36FA}" sibTransId="{357F6F15-C8FB-4D3B-8C87-1C982724B121}"/>
    <dgm:cxn modelId="{BE1A1BD1-780B-4F9D-A79A-7ACFF5792AD3}" type="presOf" srcId="{954E8F84-7932-4EA0-8C49-00A6B1240949}" destId="{D81888C0-C8E9-4434-8CF5-974F8A1EACAB}" srcOrd="1" destOrd="0" presId="urn:microsoft.com/office/officeart/2005/8/layout/vList4"/>
    <dgm:cxn modelId="{F8281C3F-9C06-4ECC-BC3C-B7E27AB98D84}" type="presOf" srcId="{7789D6CE-474A-43D8-90E0-C4E4EA1CF4EF}" destId="{52F7EF7A-298D-4A1D-A679-DA85BEE30CD0}" srcOrd="1" destOrd="0" presId="urn:microsoft.com/office/officeart/2005/8/layout/vList4"/>
    <dgm:cxn modelId="{0F1F3508-00ED-452B-80EE-80C5DDF233AE}" srcId="{D6537C38-10D4-40A6-84A5-60B01C2E74B6}" destId="{7789D6CE-474A-43D8-90E0-C4E4EA1CF4EF}" srcOrd="4" destOrd="0" parTransId="{33562B86-541E-4D19-ABDF-4CFCE11E5EDA}" sibTransId="{15E62AC3-8AC2-4439-A57D-61E071C1C301}"/>
    <dgm:cxn modelId="{040AFE94-E480-44BC-9C84-3235EA2AEED9}" type="presOf" srcId="{92254EF9-2DA5-464E-B775-4CAD094E34C5}" destId="{18A4205D-AAF7-419D-AF20-8D0A74515F2C}" srcOrd="0" destOrd="0" presId="urn:microsoft.com/office/officeart/2005/8/layout/vList4"/>
    <dgm:cxn modelId="{A795F799-459E-4015-84E8-935CA2D16F0F}" type="presOf" srcId="{D6537C38-10D4-40A6-84A5-60B01C2E74B6}" destId="{087A9720-3CD7-4958-B378-1CD1F7270A7A}" srcOrd="0" destOrd="0" presId="urn:microsoft.com/office/officeart/2005/8/layout/vList4"/>
    <dgm:cxn modelId="{3D6DDF16-0F5A-433B-935A-980FDC99131B}" type="presOf" srcId="{7789D6CE-474A-43D8-90E0-C4E4EA1CF4EF}" destId="{269AB6FE-15DD-4A02-A72B-BE42428DEA0C}" srcOrd="0" destOrd="0" presId="urn:microsoft.com/office/officeart/2005/8/layout/vList4"/>
    <dgm:cxn modelId="{8B622F1D-9683-4E6A-ACB7-BDE56E052CBD}" type="presParOf" srcId="{087A9720-3CD7-4958-B378-1CD1F7270A7A}" destId="{4043848C-1C5F-4E82-A374-665DA7176390}" srcOrd="0" destOrd="0" presId="urn:microsoft.com/office/officeart/2005/8/layout/vList4"/>
    <dgm:cxn modelId="{A08C5730-BF66-4850-8F27-C36222D01428}" type="presParOf" srcId="{4043848C-1C5F-4E82-A374-665DA7176390}" destId="{D76B37CB-3BEC-41DA-A052-F95EDED72D0F}" srcOrd="0" destOrd="0" presId="urn:microsoft.com/office/officeart/2005/8/layout/vList4"/>
    <dgm:cxn modelId="{9234AEE2-C04C-4F79-BF14-57AF030F67CA}" type="presParOf" srcId="{4043848C-1C5F-4E82-A374-665DA7176390}" destId="{4167695A-E124-4C32-9262-F4DBD19E519E}" srcOrd="1" destOrd="0" presId="urn:microsoft.com/office/officeart/2005/8/layout/vList4"/>
    <dgm:cxn modelId="{8D73EED3-3FD3-4908-B7E4-109EB58D08C4}" type="presParOf" srcId="{4043848C-1C5F-4E82-A374-665DA7176390}" destId="{4D41EFF9-7B80-405E-ACC2-AC80672DDA7E}" srcOrd="2" destOrd="0" presId="urn:microsoft.com/office/officeart/2005/8/layout/vList4"/>
    <dgm:cxn modelId="{79844A1E-6A08-4737-877A-C81C39FC81A7}" type="presParOf" srcId="{087A9720-3CD7-4958-B378-1CD1F7270A7A}" destId="{B0640A77-0277-4645-A78E-C7359016AA50}" srcOrd="1" destOrd="0" presId="urn:microsoft.com/office/officeart/2005/8/layout/vList4"/>
    <dgm:cxn modelId="{A045DEFE-E932-4CDA-B0AC-AF854DD2B4F9}" type="presParOf" srcId="{087A9720-3CD7-4958-B378-1CD1F7270A7A}" destId="{CC3E63A9-7C9C-4E6D-9BB7-BD4F3D15E8C1}" srcOrd="2" destOrd="0" presId="urn:microsoft.com/office/officeart/2005/8/layout/vList4"/>
    <dgm:cxn modelId="{13CBBF73-E142-4001-95CC-9F99DB54521B}" type="presParOf" srcId="{CC3E63A9-7C9C-4E6D-9BB7-BD4F3D15E8C1}" destId="{18A4205D-AAF7-419D-AF20-8D0A74515F2C}" srcOrd="0" destOrd="0" presId="urn:microsoft.com/office/officeart/2005/8/layout/vList4"/>
    <dgm:cxn modelId="{7ADC94A6-FE69-4BAC-B755-7771F032E3F0}" type="presParOf" srcId="{CC3E63A9-7C9C-4E6D-9BB7-BD4F3D15E8C1}" destId="{2C7BCAD4-43BC-4517-A547-7917DE5D598F}" srcOrd="1" destOrd="0" presId="urn:microsoft.com/office/officeart/2005/8/layout/vList4"/>
    <dgm:cxn modelId="{805777BA-78A6-4194-B520-1BA1C975A7A6}" type="presParOf" srcId="{CC3E63A9-7C9C-4E6D-9BB7-BD4F3D15E8C1}" destId="{5AABB88C-1493-4407-9C9E-3E7B73E9AFC8}" srcOrd="2" destOrd="0" presId="urn:microsoft.com/office/officeart/2005/8/layout/vList4"/>
    <dgm:cxn modelId="{E1329BDA-F267-4BE2-AB00-28D5D002777E}" type="presParOf" srcId="{087A9720-3CD7-4958-B378-1CD1F7270A7A}" destId="{3D0520A0-588C-41E3-839D-FB1460F3BBD4}" srcOrd="3" destOrd="0" presId="urn:microsoft.com/office/officeart/2005/8/layout/vList4"/>
    <dgm:cxn modelId="{98AD6E8E-3C4F-4EDB-B30E-D6EF4413CDB4}" type="presParOf" srcId="{087A9720-3CD7-4958-B378-1CD1F7270A7A}" destId="{4102BFED-EA38-4454-B23E-F8244BE67E60}" srcOrd="4" destOrd="0" presId="urn:microsoft.com/office/officeart/2005/8/layout/vList4"/>
    <dgm:cxn modelId="{620B3A7F-F2B6-4BBF-A4A0-2F947978DEE4}" type="presParOf" srcId="{4102BFED-EA38-4454-B23E-F8244BE67E60}" destId="{0A28394B-36BC-4EFD-B031-6238C8412250}" srcOrd="0" destOrd="0" presId="urn:microsoft.com/office/officeart/2005/8/layout/vList4"/>
    <dgm:cxn modelId="{E8649FCC-A008-4ED6-BA95-61FE79AF149E}" type="presParOf" srcId="{4102BFED-EA38-4454-B23E-F8244BE67E60}" destId="{2E006A7D-F5E5-4EFD-AB4E-37E71520D2C2}" srcOrd="1" destOrd="0" presId="urn:microsoft.com/office/officeart/2005/8/layout/vList4"/>
    <dgm:cxn modelId="{2B489AD7-DAC3-42A1-BBD0-9BB488CB9A00}" type="presParOf" srcId="{4102BFED-EA38-4454-B23E-F8244BE67E60}" destId="{90B057F4-D87B-41C3-B71F-E00ECB834C6A}" srcOrd="2" destOrd="0" presId="urn:microsoft.com/office/officeart/2005/8/layout/vList4"/>
    <dgm:cxn modelId="{A414B429-0EEA-45B8-B6FA-127CCB50E664}" type="presParOf" srcId="{087A9720-3CD7-4958-B378-1CD1F7270A7A}" destId="{D414531A-C435-424E-A808-E3B1596F83E0}" srcOrd="5" destOrd="0" presId="urn:microsoft.com/office/officeart/2005/8/layout/vList4"/>
    <dgm:cxn modelId="{23B12456-C7FE-4EA0-85C8-B1543E0BFC73}" type="presParOf" srcId="{087A9720-3CD7-4958-B378-1CD1F7270A7A}" destId="{C9C7B068-7656-4475-82E2-A42AFD6D2055}" srcOrd="6" destOrd="0" presId="urn:microsoft.com/office/officeart/2005/8/layout/vList4"/>
    <dgm:cxn modelId="{E26F2139-9710-4378-A08E-C6FAB9912802}" type="presParOf" srcId="{C9C7B068-7656-4475-82E2-A42AFD6D2055}" destId="{5824EB6A-AA22-4B58-AF6D-0A5D2F4347D3}" srcOrd="0" destOrd="0" presId="urn:microsoft.com/office/officeart/2005/8/layout/vList4"/>
    <dgm:cxn modelId="{E8CD0FD9-59DC-4674-9AF2-1A7E003362E9}" type="presParOf" srcId="{C9C7B068-7656-4475-82E2-A42AFD6D2055}" destId="{6C99EBF4-4447-4A31-BC41-071544C40611}" srcOrd="1" destOrd="0" presId="urn:microsoft.com/office/officeart/2005/8/layout/vList4"/>
    <dgm:cxn modelId="{E30E1BB2-EAF6-4CB3-8672-AADA69EF6796}" type="presParOf" srcId="{C9C7B068-7656-4475-82E2-A42AFD6D2055}" destId="{D81888C0-C8E9-4434-8CF5-974F8A1EACAB}" srcOrd="2" destOrd="0" presId="urn:microsoft.com/office/officeart/2005/8/layout/vList4"/>
    <dgm:cxn modelId="{1A4D248A-FE02-41B4-9A55-894D1741A9CE}" type="presParOf" srcId="{087A9720-3CD7-4958-B378-1CD1F7270A7A}" destId="{D4BEFC48-1493-477B-A29E-FFB785623EC0}" srcOrd="7" destOrd="0" presId="urn:microsoft.com/office/officeart/2005/8/layout/vList4"/>
    <dgm:cxn modelId="{20BAF56F-1F65-4BB4-8048-00128B94B7EB}" type="presParOf" srcId="{087A9720-3CD7-4958-B378-1CD1F7270A7A}" destId="{6E7E6FA4-62F4-47E0-9818-80C79712F1A2}" srcOrd="8" destOrd="0" presId="urn:microsoft.com/office/officeart/2005/8/layout/vList4"/>
    <dgm:cxn modelId="{E034F19B-3F13-4E0D-A3F2-C8054AFFFE20}" type="presParOf" srcId="{6E7E6FA4-62F4-47E0-9818-80C79712F1A2}" destId="{269AB6FE-15DD-4A02-A72B-BE42428DEA0C}" srcOrd="0" destOrd="0" presId="urn:microsoft.com/office/officeart/2005/8/layout/vList4"/>
    <dgm:cxn modelId="{7C5FFEBC-01ED-44F2-9BEC-AF5F5CBABCAE}" type="presParOf" srcId="{6E7E6FA4-62F4-47E0-9818-80C79712F1A2}" destId="{F46B397C-21BB-485F-89E5-81698F069263}" srcOrd="1" destOrd="0" presId="urn:microsoft.com/office/officeart/2005/8/layout/vList4"/>
    <dgm:cxn modelId="{EBA4D9BB-B9F7-42A6-A8F0-891E8055C16F}" type="presParOf" srcId="{6E7E6FA4-62F4-47E0-9818-80C79712F1A2}" destId="{52F7EF7A-298D-4A1D-A679-DA85BEE30CD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4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pPr algn="just"/>
          <a:r>
            <a:rPr lang="en-US" b="0" i="0" dirty="0" err="1" smtClean="0"/>
            <a:t>Pháp</a:t>
          </a:r>
          <a:r>
            <a:rPr lang="en-US" b="0" i="0" dirty="0" smtClean="0"/>
            <a:t> </a:t>
          </a:r>
          <a:r>
            <a:rPr lang="en-US" b="0" i="0" dirty="0" err="1" smtClean="0"/>
            <a:t>luật</a:t>
          </a:r>
          <a:r>
            <a:rPr lang="en-US" b="0" i="0" dirty="0" smtClean="0"/>
            <a:t> &amp; </a:t>
          </a:r>
          <a:r>
            <a:rPr lang="en-US" b="0" i="0" dirty="0" err="1" smtClean="0"/>
            <a:t>đạo</a:t>
          </a:r>
          <a:r>
            <a:rPr lang="en-US" b="0" i="0" dirty="0" smtClean="0"/>
            <a:t> </a:t>
          </a:r>
          <a:r>
            <a:rPr lang="en-US" b="0" i="0" dirty="0" err="1" smtClean="0"/>
            <a:t>đức</a:t>
          </a:r>
          <a:r>
            <a:rPr lang="en-US" b="0" i="0" dirty="0" smtClean="0"/>
            <a:t> ATTT</a:t>
          </a:r>
          <a:endParaRPr lang="vi-VN" b="0" noProof="0" dirty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C875AD5-2EE5-4E88-AE37-7D75CA83F979}">
      <dgm:prSet/>
      <dgm:spPr/>
      <dgm:t>
        <a:bodyPr/>
        <a:lstStyle/>
        <a:p>
          <a:r>
            <a:rPr lang="en-US" b="1" noProof="0" dirty="0"/>
            <a:t>2  </a:t>
          </a:r>
          <a:endParaRPr lang="vi-VN" b="1" noProof="0" dirty="0"/>
        </a:p>
      </dgm:t>
    </dgm:pt>
    <dgm:pt modelId="{561D432A-F6A4-4754-B589-1034340B081D}" type="parTrans" cxnId="{E5AB3F7A-0383-49C8-A737-EF7140C148B5}">
      <dgm:prSet/>
      <dgm:spPr/>
      <dgm:t>
        <a:bodyPr/>
        <a:lstStyle/>
        <a:p>
          <a:endParaRPr lang="en-US"/>
        </a:p>
      </dgm:t>
    </dgm:pt>
    <dgm:pt modelId="{D6E14DFE-34E8-46E5-8091-7ECB5CF0842D}" type="sibTrans" cxnId="{E5AB3F7A-0383-49C8-A737-EF7140C148B5}">
      <dgm:prSet/>
      <dgm:spPr/>
      <dgm:t>
        <a:bodyPr/>
        <a:lstStyle/>
        <a:p>
          <a:endParaRPr lang="en-US"/>
        </a:p>
      </dgm:t>
    </dgm:pt>
    <dgm:pt modelId="{2B99E5B4-335F-49E0-9359-1276AD336C19}">
      <dgm:prSet/>
      <dgm:spPr>
        <a:solidFill>
          <a:srgbClr val="00FF00"/>
        </a:solidFill>
      </dgm:spPr>
      <dgm:t>
        <a:bodyPr/>
        <a:lstStyle/>
        <a:p>
          <a:r>
            <a:rPr lang="en-US" b="1" noProof="0" dirty="0"/>
            <a:t>3</a:t>
          </a:r>
          <a:endParaRPr lang="vi-VN" b="1" noProof="0" dirty="0"/>
        </a:p>
      </dgm:t>
    </dgm:pt>
    <dgm:pt modelId="{77BEBE4B-8381-4D1C-A612-163277E991C8}" type="parTrans" cxnId="{4986A30C-3A02-4D66-9DE6-4A280DD83C23}">
      <dgm:prSet/>
      <dgm:spPr/>
      <dgm:t>
        <a:bodyPr/>
        <a:lstStyle/>
        <a:p>
          <a:endParaRPr lang="en-US"/>
        </a:p>
      </dgm:t>
    </dgm:pt>
    <dgm:pt modelId="{D15ACF82-4227-46C3-BF98-9B46B66D8124}" type="sibTrans" cxnId="{4986A30C-3A02-4D66-9DE6-4A280DD83C23}">
      <dgm:prSet/>
      <dgm:spPr/>
      <dgm:t>
        <a:bodyPr/>
        <a:lstStyle/>
        <a:p>
          <a:endParaRPr lang="en-US"/>
        </a:p>
      </dgm:t>
    </dgm:pt>
    <dgm:pt modelId="{6FF5707B-513E-4AA5-97A8-F0FE2EF40F1E}">
      <dgm:prSet/>
      <dgm:spPr/>
      <dgm:t>
        <a:bodyPr/>
        <a:lstStyle/>
        <a:p>
          <a:pPr algn="just"/>
          <a:r>
            <a:rPr lang="en-US" b="0" i="0" dirty="0" err="1" smtClean="0"/>
            <a:t>Giới</a:t>
          </a:r>
          <a:r>
            <a:rPr lang="en-US" b="0" i="0" dirty="0" smtClean="0"/>
            <a:t> </a:t>
          </a:r>
          <a:r>
            <a:rPr lang="en-US" b="0" i="0" dirty="0" err="1" smtClean="0"/>
            <a:t>thiệu</a:t>
          </a:r>
          <a:r>
            <a:rPr lang="en-US" b="0" i="0" dirty="0" smtClean="0"/>
            <a:t> </a:t>
          </a:r>
          <a:r>
            <a:rPr lang="en-US" b="0" i="0" dirty="0" err="1" smtClean="0"/>
            <a:t>học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endParaRPr lang="vi-VN" b="0" noProof="0" dirty="0"/>
        </a:p>
      </dgm:t>
    </dgm:pt>
    <dgm:pt modelId="{21CF209A-8484-4FFC-8EBE-762CCF30D7C7}" type="parTrans" cxnId="{861297A4-5533-4C9B-8865-05D8721BFEBC}">
      <dgm:prSet/>
      <dgm:spPr/>
      <dgm:t>
        <a:bodyPr/>
        <a:lstStyle/>
        <a:p>
          <a:endParaRPr lang="en-US"/>
        </a:p>
      </dgm:t>
    </dgm:pt>
    <dgm:pt modelId="{D57B37BF-A7D2-4853-93D7-8C9FAAB3814E}" type="sibTrans" cxnId="{861297A4-5533-4C9B-8865-05D8721BFEBC}">
      <dgm:prSet/>
      <dgm:spPr/>
      <dgm:t>
        <a:bodyPr/>
        <a:lstStyle/>
        <a:p>
          <a:endParaRPr lang="en-US"/>
        </a:p>
      </dgm:t>
    </dgm:pt>
    <dgm:pt modelId="{9E2820AC-3603-4178-9433-A43EB14B1E1F}">
      <dgm:prSet/>
      <dgm:spPr/>
      <dgm:t>
        <a:bodyPr/>
        <a:lstStyle/>
        <a:p>
          <a:pPr algn="just"/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tổng</a:t>
          </a:r>
          <a:r>
            <a:rPr lang="en-US" b="0" i="0" dirty="0" smtClean="0"/>
            <a:t> </a:t>
          </a:r>
          <a:r>
            <a:rPr lang="en-US" b="0" i="0" dirty="0" err="1" smtClean="0"/>
            <a:t>quan</a:t>
          </a:r>
          <a:endParaRPr lang="vi-VN" b="0" noProof="0" dirty="0"/>
        </a:p>
      </dgm:t>
    </dgm:pt>
    <dgm:pt modelId="{BE310E9F-3833-4026-95FA-344ADEE27A66}" type="parTrans" cxnId="{3C6637F8-C813-4578-AA48-51E88CF09379}">
      <dgm:prSet/>
      <dgm:spPr/>
      <dgm:t>
        <a:bodyPr/>
        <a:lstStyle/>
        <a:p>
          <a:endParaRPr lang="en-US"/>
        </a:p>
      </dgm:t>
    </dgm:pt>
    <dgm:pt modelId="{0B5C0F58-6BC7-4059-A692-F7C725E41112}" type="sibTrans" cxnId="{3C6637F8-C813-4578-AA48-51E88CF09379}">
      <dgm:prSet/>
      <dgm:spPr/>
      <dgm:t>
        <a:bodyPr/>
        <a:lstStyle/>
        <a:p>
          <a:endParaRPr lang="en-US"/>
        </a:p>
      </dgm:t>
    </dgm:pt>
    <dgm:pt modelId="{1BD64246-92B9-4E3E-B34D-8FBCF348879E}">
      <dgm:prSet/>
      <dgm:spPr>
        <a:solidFill>
          <a:srgbClr val="00FF00">
            <a:alpha val="90000"/>
          </a:srgbClr>
        </a:solidFill>
      </dgm:spPr>
      <dgm:t>
        <a:bodyPr/>
        <a:lstStyle/>
        <a:p>
          <a:pPr algn="just"/>
          <a:r>
            <a:rPr lang="en-US" b="0" i="0" dirty="0" err="1" smtClean="0"/>
            <a:t>Quy</a:t>
          </a:r>
          <a:r>
            <a:rPr lang="en-US" b="0" i="0" dirty="0" smtClean="0"/>
            <a:t> </a:t>
          </a:r>
          <a:r>
            <a:rPr lang="en-US" b="0" i="0" dirty="0" err="1" smtClean="0"/>
            <a:t>trình</a:t>
          </a:r>
          <a:r>
            <a:rPr lang="en-US" b="0" i="0" dirty="0" smtClean="0"/>
            <a:t> </a:t>
          </a:r>
          <a:r>
            <a:rPr lang="en-US" b="0" i="0" dirty="0" err="1" smtClean="0"/>
            <a:t>tấn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hệ</a:t>
          </a:r>
          <a:r>
            <a:rPr lang="en-US" b="0" i="0" dirty="0" smtClean="0"/>
            <a:t> </a:t>
          </a:r>
          <a:r>
            <a:rPr lang="en-US" b="0" i="0" dirty="0" err="1" smtClean="0"/>
            <a:t>thống</a:t>
          </a:r>
          <a:endParaRPr lang="vi-VN" b="0" noProof="0" dirty="0"/>
        </a:p>
      </dgm:t>
    </dgm:pt>
    <dgm:pt modelId="{6B3BBDD4-7D72-4137-8329-F5EF8274A672}" type="sibTrans" cxnId="{31831A94-1297-4EEF-AA3A-C3A83332FAE1}">
      <dgm:prSet/>
      <dgm:spPr/>
      <dgm:t>
        <a:bodyPr/>
        <a:lstStyle/>
        <a:p>
          <a:endParaRPr lang="en-US"/>
        </a:p>
      </dgm:t>
    </dgm:pt>
    <dgm:pt modelId="{D9109330-14E5-40EE-AB12-FEDFCC95D5A4}" type="parTrans" cxnId="{31831A94-1297-4EEF-AA3A-C3A83332FAE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4" custLinFactNeighborX="608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8EDB-25C5-4D4E-ABE9-E631391CFDC0}" type="pres">
      <dgm:prSet presAssocID="{E35E76B6-7078-4B09-B349-C02F66AA5978}" presName="sp" presStyleCnt="0"/>
      <dgm:spPr/>
    </dgm:pt>
    <dgm:pt modelId="{F62FD167-118E-406D-95BF-BBE795CED0D9}" type="pres">
      <dgm:prSet presAssocID="{3C875AD5-2EE5-4E88-AE37-7D75CA83F979}" presName="composite" presStyleCnt="0"/>
      <dgm:spPr/>
    </dgm:pt>
    <dgm:pt modelId="{7BD6AF6E-B1B2-4D6D-B42F-CCC281E8CDBF}" type="pres">
      <dgm:prSet presAssocID="{3C875AD5-2EE5-4E88-AE37-7D75CA83F979}" presName="desTx" presStyleLbl="fgAccFollowNode1" presStyleIdx="1" presStyleCnt="4" custLinFactNeighborX="264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B5DE-87D0-4DD7-927D-163020F02E15}" type="pres">
      <dgm:prSet presAssocID="{3C875AD5-2EE5-4E88-AE37-7D75CA83F979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3F4F-E539-4465-B684-B96BEFB5AFAB}" type="pres">
      <dgm:prSet presAssocID="{D6E14DFE-34E8-46E5-8091-7ECB5CF0842D}" presName="sp" presStyleCnt="0"/>
      <dgm:spPr/>
    </dgm:pt>
    <dgm:pt modelId="{5B76DC0F-287B-4484-AD18-C8D36316D593}" type="pres">
      <dgm:prSet presAssocID="{2B99E5B4-335F-49E0-9359-1276AD336C19}" presName="composite" presStyleCnt="0"/>
      <dgm:spPr/>
    </dgm:pt>
    <dgm:pt modelId="{37145A75-E85A-4E57-9F61-6590F044CBA9}" type="pres">
      <dgm:prSet presAssocID="{2B99E5B4-335F-49E0-9359-1276AD336C19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05F85-B40E-42C9-9804-4EBF78B8164C}" type="pres">
      <dgm:prSet presAssocID="{2B99E5B4-335F-49E0-9359-1276AD336C19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5835-FD06-4D85-ADAE-64B1084673C0}" type="pres">
      <dgm:prSet presAssocID="{D15ACF82-4227-46C3-BF98-9B46B66D8124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15E9-012B-492D-85DB-CC49546E7451}" type="pres">
      <dgm:prSet presAssocID="{759FDF1A-46CB-4DD6-A232-39900ACE14DF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95D2E3-DF9F-4EA7-B937-63F69F39B23D}" type="presOf" srcId="{3C875AD5-2EE5-4E88-AE37-7D75CA83F979}" destId="{431EB5DE-87D0-4DD7-927D-163020F02E1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5AB3F7A-0383-49C8-A737-EF7140C148B5}" srcId="{8C66E9B3-B12D-4C23-A273-982D7F969BBC}" destId="{3C875AD5-2EE5-4E88-AE37-7D75CA83F979}" srcOrd="1" destOrd="0" parTransId="{561D432A-F6A4-4754-B589-1034340B081D}" sibTransId="{D6E14DFE-34E8-46E5-8091-7ECB5CF0842D}"/>
    <dgm:cxn modelId="{5A8E6B4C-5C11-4338-BE3A-483C97B17571}" type="presOf" srcId="{9E2820AC-3603-4178-9433-A43EB14B1E1F}" destId="{7BD6AF6E-B1B2-4D6D-B42F-CCC281E8CDBF}" srcOrd="0" destOrd="0" presId="urn:diagrams.loki3.com/NumberedList"/>
    <dgm:cxn modelId="{31831A94-1297-4EEF-AA3A-C3A83332FAE1}" srcId="{2B99E5B4-335F-49E0-9359-1276AD336C19}" destId="{1BD64246-92B9-4E3E-B34D-8FBCF348879E}" srcOrd="0" destOrd="0" parTransId="{D9109330-14E5-40EE-AB12-FEDFCC95D5A4}" sibTransId="{6B3BBDD4-7D72-4137-8329-F5EF8274A672}"/>
    <dgm:cxn modelId="{C586F01C-F026-4B37-BB1F-CEA48C9C17E3}" type="presOf" srcId="{374B3CF0-3CBE-41CF-A774-9FD3C3CD3C85}" destId="{5012D0F9-E426-4C44-85B1-B5D15A7B4879}" srcOrd="0" destOrd="0" presId="urn:diagrams.loki3.com/NumberedList"/>
    <dgm:cxn modelId="{8B797A44-2599-4903-B507-18E6EA4176BD}" type="presOf" srcId="{6FF5707B-513E-4AA5-97A8-F0FE2EF40F1E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22172D78-24B9-4987-B15E-0DCD6E11FF26}" type="presOf" srcId="{759FDF1A-46CB-4DD6-A232-39900ACE14DF}" destId="{52D715E9-012B-492D-85DB-CC49546E7451}" srcOrd="0" destOrd="0" presId="urn:diagrams.loki3.com/NumberedList"/>
    <dgm:cxn modelId="{3C6637F8-C813-4578-AA48-51E88CF09379}" srcId="{3C875AD5-2EE5-4E88-AE37-7D75CA83F979}" destId="{9E2820AC-3603-4178-9433-A43EB14B1E1F}" srcOrd="0" destOrd="0" parTransId="{BE310E9F-3833-4026-95FA-344ADEE27A66}" sibTransId="{0B5C0F58-6BC7-4059-A692-F7C725E41112}"/>
    <dgm:cxn modelId="{87881122-F98B-4490-925F-8EF2CBE1CBC4}" type="presOf" srcId="{2B99E5B4-335F-49E0-9359-1276AD336C19}" destId="{DD705F85-B40E-42C9-9804-4EBF78B8164C}" srcOrd="0" destOrd="0" presId="urn:diagrams.loki3.com/NumberedList"/>
    <dgm:cxn modelId="{861297A4-5533-4C9B-8865-05D8721BFEBC}" srcId="{6C03E07F-ECFB-4D2F-BA96-D23DA7C5AC73}" destId="{6FF5707B-513E-4AA5-97A8-F0FE2EF40F1E}" srcOrd="0" destOrd="0" parTransId="{21CF209A-8484-4FFC-8EBE-762CCF30D7C7}" sibTransId="{D57B37BF-A7D2-4853-93D7-8C9FAAB3814E}"/>
    <dgm:cxn modelId="{4986A30C-3A02-4D66-9DE6-4A280DD83C23}" srcId="{8C66E9B3-B12D-4C23-A273-982D7F969BBC}" destId="{2B99E5B4-335F-49E0-9359-1276AD336C19}" srcOrd="2" destOrd="0" parTransId="{77BEBE4B-8381-4D1C-A612-163277E991C8}" sibTransId="{D15ACF82-4227-46C3-BF98-9B46B66D8124}"/>
    <dgm:cxn modelId="{BD5B2A36-2E63-4D0F-9ED5-2FD28D0D9A58}" type="presOf" srcId="{8C66E9B3-B12D-4C23-A273-982D7F969BBC}" destId="{BDFB8683-95A4-4BBF-9344-3A0D69314DBB}" srcOrd="0" destOrd="0" presId="urn:diagrams.loki3.com/NumberedList"/>
    <dgm:cxn modelId="{26B28BC9-31AE-4285-B77F-5D2887A1B99C}" type="presOf" srcId="{6C03E07F-ECFB-4D2F-BA96-D23DA7C5AC73}" destId="{7D701CF5-2CC3-48B9-A656-E2968A10AA3B}" srcOrd="0" destOrd="0" presId="urn:diagrams.loki3.com/NumberedList"/>
    <dgm:cxn modelId="{5A6A5673-E562-43AE-A6E0-472CA5EE4F62}" type="presOf" srcId="{1BD64246-92B9-4E3E-B34D-8FBCF348879E}" destId="{37145A75-E85A-4E57-9F61-6590F044CBA9}" srcOrd="0" destOrd="0" presId="urn:diagrams.loki3.com/NumberedList"/>
    <dgm:cxn modelId="{1C7B2439-98A6-4A2B-BDB8-438079493C67}" srcId="{8C66E9B3-B12D-4C23-A273-982D7F969BBC}" destId="{759FDF1A-46CB-4DD6-A232-39900ACE14DF}" srcOrd="3" destOrd="0" parTransId="{EBD1FDD3-F3E1-4EF5-AB02-3A05A129FFE4}" sibTransId="{840B7BEC-A424-4364-B52E-A493DF1255BE}"/>
    <dgm:cxn modelId="{067A42BA-C03E-4D80-ACA9-FC29B70DA8D4}" type="presParOf" srcId="{BDFB8683-95A4-4BBF-9344-3A0D69314DBB}" destId="{F885113E-BE17-4045-B96D-BDD8D07DA3AD}" srcOrd="0" destOrd="0" presId="urn:diagrams.loki3.com/NumberedList"/>
    <dgm:cxn modelId="{5EF139C4-78CE-4E1B-AFAC-649702204649}" type="presParOf" srcId="{F885113E-BE17-4045-B96D-BDD8D07DA3AD}" destId="{A08A9154-0BEB-4230-91C9-16FAC1EF6E1C}" srcOrd="0" destOrd="0" presId="urn:diagrams.loki3.com/NumberedList"/>
    <dgm:cxn modelId="{CA8CC515-76FD-4C80-8B15-75A4FCD2255F}" type="presParOf" srcId="{F885113E-BE17-4045-B96D-BDD8D07DA3AD}" destId="{7D701CF5-2CC3-48B9-A656-E2968A10AA3B}" srcOrd="1" destOrd="0" presId="urn:diagrams.loki3.com/NumberedList"/>
    <dgm:cxn modelId="{2A829A14-CB23-40CC-9238-95134710A787}" type="presParOf" srcId="{BDFB8683-95A4-4BBF-9344-3A0D69314DBB}" destId="{85038EDB-25C5-4D4E-ABE9-E631391CFDC0}" srcOrd="1" destOrd="0" presId="urn:diagrams.loki3.com/NumberedList"/>
    <dgm:cxn modelId="{1DDF1815-99FD-4DAA-8315-CB5E1A15B9E2}" type="presParOf" srcId="{BDFB8683-95A4-4BBF-9344-3A0D69314DBB}" destId="{F62FD167-118E-406D-95BF-BBE795CED0D9}" srcOrd="2" destOrd="0" presId="urn:diagrams.loki3.com/NumberedList"/>
    <dgm:cxn modelId="{28075F9F-D055-4C08-844A-07958E9CBF07}" type="presParOf" srcId="{F62FD167-118E-406D-95BF-BBE795CED0D9}" destId="{7BD6AF6E-B1B2-4D6D-B42F-CCC281E8CDBF}" srcOrd="0" destOrd="0" presId="urn:diagrams.loki3.com/NumberedList"/>
    <dgm:cxn modelId="{7A99D56D-FC21-43E3-8930-875F2BC879D2}" type="presParOf" srcId="{F62FD167-118E-406D-95BF-BBE795CED0D9}" destId="{431EB5DE-87D0-4DD7-927D-163020F02E15}" srcOrd="1" destOrd="0" presId="urn:diagrams.loki3.com/NumberedList"/>
    <dgm:cxn modelId="{401317F8-146E-47EF-9FE7-492EED0E7E1A}" type="presParOf" srcId="{BDFB8683-95A4-4BBF-9344-3A0D69314DBB}" destId="{E4673F4F-E539-4465-B684-B96BEFB5AFAB}" srcOrd="3" destOrd="0" presId="urn:diagrams.loki3.com/NumberedList"/>
    <dgm:cxn modelId="{F9B75173-5B82-46B9-B6EB-1C9EB62E9DAA}" type="presParOf" srcId="{BDFB8683-95A4-4BBF-9344-3A0D69314DBB}" destId="{5B76DC0F-287B-4484-AD18-C8D36316D593}" srcOrd="4" destOrd="0" presId="urn:diagrams.loki3.com/NumberedList"/>
    <dgm:cxn modelId="{814D6BA8-3708-48C5-BF36-6AEFD2A59A83}" type="presParOf" srcId="{5B76DC0F-287B-4484-AD18-C8D36316D593}" destId="{37145A75-E85A-4E57-9F61-6590F044CBA9}" srcOrd="0" destOrd="0" presId="urn:diagrams.loki3.com/NumberedList"/>
    <dgm:cxn modelId="{9EDDCCA3-5736-4C8D-B320-2119DF8F80A2}" type="presParOf" srcId="{5B76DC0F-287B-4484-AD18-C8D36316D593}" destId="{DD705F85-B40E-42C9-9804-4EBF78B8164C}" srcOrd="1" destOrd="0" presId="urn:diagrams.loki3.com/NumberedList"/>
    <dgm:cxn modelId="{63B8FB8D-92F6-4E5D-855A-E5A71EE68B27}" type="presParOf" srcId="{BDFB8683-95A4-4BBF-9344-3A0D69314DBB}" destId="{13205835-FD06-4D85-ADAE-64B1084673C0}" srcOrd="5" destOrd="0" presId="urn:diagrams.loki3.com/NumberedList"/>
    <dgm:cxn modelId="{8B0D487C-7BE0-4FC8-92AD-AB342CB4C840}" type="presParOf" srcId="{BDFB8683-95A4-4BBF-9344-3A0D69314DBB}" destId="{EF56E1D1-AD87-41C2-83E7-8BA376BFBB39}" srcOrd="6" destOrd="0" presId="urn:diagrams.loki3.com/NumberedList"/>
    <dgm:cxn modelId="{F6B8DAA2-33CE-41BC-953A-74463EFE21BD}" type="presParOf" srcId="{EF56E1D1-AD87-41C2-83E7-8BA376BFBB39}" destId="{5012D0F9-E426-4C44-85B1-B5D15A7B4879}" srcOrd="0" destOrd="0" presId="urn:diagrams.loki3.com/NumberedList"/>
    <dgm:cxn modelId="{F0E7321E-CEAC-4F66-95F0-F205935A8DF1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537C38-10D4-40A6-84A5-60B01C2E74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3195C8-4874-4A7B-915C-3040AA41F03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en-US" sz="2800" dirty="0" smtClean="0">
              <a:latin typeface="Arial"/>
              <a:ea typeface="Tahoma"/>
              <a:cs typeface="Tahoma"/>
            </a:rPr>
            <a:t>Attacker </a:t>
          </a:r>
          <a:r>
            <a:rPr lang="en-US" sz="2800" dirty="0" err="1" smtClean="0">
              <a:latin typeface="Arial"/>
              <a:ea typeface="Tahoma"/>
              <a:cs typeface="Tahoma"/>
            </a:rPr>
            <a:t>thực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hiện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truy</a:t>
          </a:r>
          <a:r>
            <a:rPr lang="en-US" sz="2800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cập</a:t>
          </a:r>
          <a:r>
            <a:rPr lang="en-US" sz="2800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trái</a:t>
          </a:r>
          <a:r>
            <a:rPr lang="en-US" sz="2800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phép</a:t>
          </a:r>
          <a:r>
            <a:rPr lang="en-US" sz="2800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vào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hệ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mục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tiêu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thông</a:t>
          </a:r>
          <a:r>
            <a:rPr lang="en-US" sz="2800" dirty="0" smtClean="0">
              <a:latin typeface="Arial"/>
              <a:ea typeface="Tahoma"/>
              <a:cs typeface="Tahoma"/>
            </a:rPr>
            <a:t> qua </a:t>
          </a:r>
          <a:r>
            <a:rPr lang="en-US" sz="2800" dirty="0" err="1" smtClean="0">
              <a:latin typeface="Arial"/>
              <a:ea typeface="Tahoma"/>
              <a:cs typeface="Tahoma"/>
            </a:rPr>
            <a:t>việc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khai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thác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các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lỗ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hổng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tiềm</a:t>
          </a:r>
          <a:r>
            <a:rPr lang="en-US" sz="2800" dirty="0" smtClean="0">
              <a:latin typeface="Arial"/>
              <a:ea typeface="Tahoma"/>
              <a:cs typeface="Tahoma"/>
            </a:rPr>
            <a:t> </a:t>
          </a:r>
          <a:r>
            <a:rPr lang="en-US" sz="2800" dirty="0" err="1" smtClean="0">
              <a:latin typeface="Arial"/>
              <a:ea typeface="Tahoma"/>
              <a:cs typeface="Tahoma"/>
            </a:rPr>
            <a:t>tàng</a:t>
          </a:r>
          <a:endParaRPr lang="en-US" sz="2800" dirty="0">
            <a:latin typeface="Arial"/>
            <a:ea typeface="Tahoma"/>
            <a:cs typeface="Tahoma"/>
          </a:endParaRPr>
        </a:p>
      </dgm:t>
    </dgm:pt>
    <dgm:pt modelId="{F9042344-B832-43C7-BE82-36DF06047EEE}" type="parTrans" cxnId="{9A9E2AD7-9E73-4F28-A679-744F24C4CFBE}">
      <dgm:prSet/>
      <dgm:spPr/>
      <dgm:t>
        <a:bodyPr/>
        <a:lstStyle/>
        <a:p>
          <a:endParaRPr lang="en-US"/>
        </a:p>
      </dgm:t>
    </dgm:pt>
    <dgm:pt modelId="{737AF95B-BF45-47D5-861A-AEF9ABCB118A}" type="sibTrans" cxnId="{9A9E2AD7-9E73-4F28-A679-744F24C4CFBE}">
      <dgm:prSet/>
      <dgm:spPr/>
      <dgm:t>
        <a:bodyPr/>
        <a:lstStyle/>
        <a:p>
          <a:endParaRPr lang="en-US"/>
        </a:p>
      </dgm:t>
    </dgm:pt>
    <dgm:pt modelId="{92254EF9-2DA5-464E-B775-4CAD094E34C5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dirty="0" smtClean="0">
              <a:latin typeface="Arial"/>
              <a:ea typeface="Tahoma"/>
              <a:cs typeface="Tahoma"/>
            </a:rPr>
            <a:t>Attacker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có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thể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có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quyền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truy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cập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ở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ứng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dụng</a:t>
          </a:r>
          <a:r>
            <a:rPr lang="en-US" sz="2800" baseline="0" dirty="0" smtClean="0">
              <a:latin typeface="Arial"/>
              <a:ea typeface="Tahoma"/>
              <a:cs typeface="Tahoma"/>
            </a:rPr>
            <a:t>,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hệ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điều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hành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aseline="0" dirty="0" err="1" smtClean="0">
              <a:latin typeface="Arial"/>
              <a:ea typeface="Tahoma"/>
              <a:cs typeface="Tahoma"/>
            </a:rPr>
            <a:t>hoặc</a:t>
          </a:r>
          <a:r>
            <a:rPr lang="en-US" sz="28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mạng</a:t>
          </a:r>
          <a:endParaRPr lang="en-US" sz="2800" b="1" dirty="0">
            <a:solidFill>
              <a:srgbClr val="FF0000"/>
            </a:solidFill>
            <a:latin typeface="Arial"/>
            <a:ea typeface="Tahoma"/>
            <a:cs typeface="Tahoma"/>
          </a:endParaRPr>
        </a:p>
      </dgm:t>
    </dgm:pt>
    <dgm:pt modelId="{B5E8CA2D-16B8-42B8-BA9E-B3687FFB36FA}" type="parTrans" cxnId="{0FC4247B-F568-4469-BFA9-FCE36707D231}">
      <dgm:prSet/>
      <dgm:spPr/>
      <dgm:t>
        <a:bodyPr/>
        <a:lstStyle/>
        <a:p>
          <a:endParaRPr lang="en-US"/>
        </a:p>
      </dgm:t>
    </dgm:pt>
    <dgm:pt modelId="{357F6F15-C8FB-4D3B-8C87-1C982724B121}" type="sibTrans" cxnId="{0FC4247B-F568-4469-BFA9-FCE36707D231}">
      <dgm:prSet/>
      <dgm:spPr/>
      <dgm:t>
        <a:bodyPr/>
        <a:lstStyle/>
        <a:p>
          <a:endParaRPr lang="en-US"/>
        </a:p>
      </dgm:t>
    </dgm:pt>
    <dgm:pt modelId="{06DD93BB-DD62-4C73-B84E-6293420D48E5}">
      <dgm:prSet phldrT="[Text]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dirty="0" smtClean="0">
              <a:latin typeface="Arial"/>
              <a:ea typeface="Tahoma"/>
              <a:cs typeface="Tahoma"/>
            </a:rPr>
            <a:t>Attacker </a:t>
          </a:r>
          <a:r>
            <a:rPr lang="en-US" dirty="0" err="1" smtClean="0">
              <a:latin typeface="Arial"/>
              <a:ea typeface="Tahoma"/>
              <a:cs typeface="Tahoma"/>
            </a:rPr>
            <a:t>có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thể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sử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dụng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các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kỹ</a:t>
          </a:r>
          <a:r>
            <a:rPr lang="en-US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thuật</a:t>
          </a:r>
          <a:r>
            <a:rPr lang="en-US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leo</a:t>
          </a:r>
          <a:r>
            <a:rPr lang="en-US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thang</a:t>
          </a:r>
          <a:r>
            <a:rPr lang="en-US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đặc</a:t>
          </a:r>
          <a:r>
            <a:rPr lang="en-US" b="1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b="1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quyền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để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kiểm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soát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toàn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bộ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hệ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thống</a:t>
          </a:r>
          <a:endParaRPr lang="en-US" dirty="0">
            <a:latin typeface="Arial"/>
            <a:ea typeface="Tahoma"/>
            <a:cs typeface="Tahoma"/>
          </a:endParaRPr>
        </a:p>
      </dgm:t>
    </dgm:pt>
    <dgm:pt modelId="{67E7C39C-4298-4116-9311-E1FDD4B9109D}" type="parTrans" cxnId="{7F29B71F-4A06-42E7-9F57-6FF15C17558B}">
      <dgm:prSet/>
      <dgm:spPr/>
      <dgm:t>
        <a:bodyPr/>
        <a:lstStyle/>
        <a:p>
          <a:endParaRPr lang="en-US"/>
        </a:p>
      </dgm:t>
    </dgm:pt>
    <dgm:pt modelId="{ACE99AC7-9D1C-4EFC-B313-F801066AD91A}" type="sibTrans" cxnId="{7F29B71F-4A06-42E7-9F57-6FF15C17558B}">
      <dgm:prSet/>
      <dgm:spPr/>
      <dgm:t>
        <a:bodyPr/>
        <a:lstStyle/>
        <a:p>
          <a:endParaRPr lang="en-US"/>
        </a:p>
      </dgm:t>
    </dgm:pt>
    <dgm:pt modelId="{6FDF70E5-4E93-4CEC-ADDE-B97E7C31E046}">
      <dgm:prSet phldrT="[Text]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dirty="0" err="1" smtClean="0">
              <a:latin typeface="Arial"/>
              <a:ea typeface="Tahoma"/>
              <a:cs typeface="Tahoma"/>
            </a:rPr>
            <a:t>Ví</a:t>
          </a:r>
          <a:r>
            <a:rPr lang="en-US" dirty="0" smtClean="0">
              <a:latin typeface="Arial"/>
              <a:ea typeface="Tahoma"/>
              <a:cs typeface="Tahoma"/>
            </a:rPr>
            <a:t> </a:t>
          </a:r>
          <a:r>
            <a:rPr lang="en-US" dirty="0" err="1" smtClean="0">
              <a:latin typeface="Arial"/>
              <a:ea typeface="Tahoma"/>
              <a:cs typeface="Tahoma"/>
            </a:rPr>
            <a:t>dụ</a:t>
          </a:r>
          <a:r>
            <a:rPr lang="en-US" dirty="0" smtClean="0">
              <a:latin typeface="Arial"/>
              <a:ea typeface="Tahoma"/>
              <a:cs typeface="Tahoma"/>
            </a:rPr>
            <a:t>: Password cracking, Buffer overflow, MS17-010, SQL injection…</a:t>
          </a:r>
          <a:endParaRPr lang="en-US" dirty="0">
            <a:latin typeface="Arial"/>
            <a:ea typeface="Tahoma"/>
            <a:cs typeface="Tahoma"/>
          </a:endParaRPr>
        </a:p>
      </dgm:t>
    </dgm:pt>
    <dgm:pt modelId="{7D92B3DD-BFE8-4705-ABBD-F029722AC2A2}" type="parTrans" cxnId="{37956DDA-C2F6-48F4-9646-88CB414EEC07}">
      <dgm:prSet/>
      <dgm:spPr/>
      <dgm:t>
        <a:bodyPr/>
        <a:lstStyle/>
        <a:p>
          <a:endParaRPr lang="en-US"/>
        </a:p>
      </dgm:t>
    </dgm:pt>
    <dgm:pt modelId="{BE1D346A-7477-4D4C-A113-DD5764E33327}" type="sibTrans" cxnId="{37956DDA-C2F6-48F4-9646-88CB414EEC07}">
      <dgm:prSet/>
      <dgm:spPr/>
      <dgm:t>
        <a:bodyPr/>
        <a:lstStyle/>
        <a:p>
          <a:endParaRPr lang="en-US"/>
        </a:p>
      </dgm:t>
    </dgm:pt>
    <dgm:pt modelId="{F4195DBE-FB2E-4266-AD07-B33D06B3BFA9}" type="pres">
      <dgm:prSet presAssocID="{D6537C38-10D4-40A6-84A5-60B01C2E74B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FF7FA12-65AE-4BF5-A90C-BA18572963DD}" type="pres">
      <dgm:prSet presAssocID="{D6537C38-10D4-40A6-84A5-60B01C2E74B6}" presName="Name1" presStyleCnt="0"/>
      <dgm:spPr/>
      <dgm:t>
        <a:bodyPr/>
        <a:lstStyle/>
        <a:p>
          <a:endParaRPr lang="en-US"/>
        </a:p>
      </dgm:t>
    </dgm:pt>
    <dgm:pt modelId="{554CFCFA-E1B2-4AA2-A1AE-1ECF0EC14602}" type="pres">
      <dgm:prSet presAssocID="{D6537C38-10D4-40A6-84A5-60B01C2E74B6}" presName="cycle" presStyleCnt="0"/>
      <dgm:spPr/>
      <dgm:t>
        <a:bodyPr/>
        <a:lstStyle/>
        <a:p>
          <a:endParaRPr lang="en-US"/>
        </a:p>
      </dgm:t>
    </dgm:pt>
    <dgm:pt modelId="{E1FEF3F8-1361-4766-92CB-4F587B8C10D4}" type="pres">
      <dgm:prSet presAssocID="{D6537C38-10D4-40A6-84A5-60B01C2E74B6}" presName="srcNode" presStyleLbl="node1" presStyleIdx="0" presStyleCnt="4"/>
      <dgm:spPr/>
      <dgm:t>
        <a:bodyPr/>
        <a:lstStyle/>
        <a:p>
          <a:endParaRPr lang="en-US"/>
        </a:p>
      </dgm:t>
    </dgm:pt>
    <dgm:pt modelId="{2652177E-12E2-42B1-AD26-2B8759ADB516}" type="pres">
      <dgm:prSet presAssocID="{D6537C38-10D4-40A6-84A5-60B01C2E74B6}" presName="conn" presStyleLbl="parChTrans1D2" presStyleIdx="0" presStyleCnt="1"/>
      <dgm:spPr/>
      <dgm:t>
        <a:bodyPr/>
        <a:lstStyle/>
        <a:p>
          <a:endParaRPr lang="en-US"/>
        </a:p>
      </dgm:t>
    </dgm:pt>
    <dgm:pt modelId="{C79C1511-4368-4301-BD70-F8939AF98521}" type="pres">
      <dgm:prSet presAssocID="{D6537C38-10D4-40A6-84A5-60B01C2E74B6}" presName="extraNode" presStyleLbl="node1" presStyleIdx="0" presStyleCnt="4"/>
      <dgm:spPr/>
      <dgm:t>
        <a:bodyPr/>
        <a:lstStyle/>
        <a:p>
          <a:endParaRPr lang="en-US"/>
        </a:p>
      </dgm:t>
    </dgm:pt>
    <dgm:pt modelId="{1054A96E-E22D-4CE1-97C9-6BE8387B6BEA}" type="pres">
      <dgm:prSet presAssocID="{D6537C38-10D4-40A6-84A5-60B01C2E74B6}" presName="dstNode" presStyleLbl="node1" presStyleIdx="0" presStyleCnt="4"/>
      <dgm:spPr/>
      <dgm:t>
        <a:bodyPr/>
        <a:lstStyle/>
        <a:p>
          <a:endParaRPr lang="en-US"/>
        </a:p>
      </dgm:t>
    </dgm:pt>
    <dgm:pt modelId="{1623BEC3-F33D-4C40-8E11-B846ABCEDC18}" type="pres">
      <dgm:prSet presAssocID="{0F3195C8-4874-4A7B-915C-3040AA41F0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68192-A1B4-4D66-A453-5A475AA4ED34}" type="pres">
      <dgm:prSet presAssocID="{0F3195C8-4874-4A7B-915C-3040AA41F031}" presName="accent_1" presStyleCnt="0"/>
      <dgm:spPr/>
      <dgm:t>
        <a:bodyPr/>
        <a:lstStyle/>
        <a:p>
          <a:endParaRPr lang="en-US"/>
        </a:p>
      </dgm:t>
    </dgm:pt>
    <dgm:pt modelId="{D0A43CDF-ECE3-438A-BEA0-FF7D0255D65E}" type="pres">
      <dgm:prSet presAssocID="{0F3195C8-4874-4A7B-915C-3040AA41F031}" presName="accentRepeatNode" presStyleLbl="solidFgAcc1" presStyleIdx="0" presStyleCnt="4"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5E5B4510-5AF8-4E2D-8493-AEF301080CE6}" type="pres">
      <dgm:prSet presAssocID="{92254EF9-2DA5-464E-B775-4CAD094E34C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C9D8F-AF7D-406F-8ABA-F5FA7AC0884A}" type="pres">
      <dgm:prSet presAssocID="{92254EF9-2DA5-464E-B775-4CAD094E34C5}" presName="accent_2" presStyleCnt="0"/>
      <dgm:spPr/>
      <dgm:t>
        <a:bodyPr/>
        <a:lstStyle/>
        <a:p>
          <a:endParaRPr lang="en-US"/>
        </a:p>
      </dgm:t>
    </dgm:pt>
    <dgm:pt modelId="{A311BFCE-C4A7-4F74-85A7-519551B609B1}" type="pres">
      <dgm:prSet presAssocID="{92254EF9-2DA5-464E-B775-4CAD094E34C5}" presName="accentRepeatNode" presStyleLbl="solidFgAcc1" presStyleIdx="1" presStyleCnt="4"/>
      <dgm:spPr>
        <a:solidFill>
          <a:srgbClr val="00FF00"/>
        </a:solidFill>
      </dgm:spPr>
      <dgm:t>
        <a:bodyPr/>
        <a:lstStyle/>
        <a:p>
          <a:endParaRPr lang="en-US"/>
        </a:p>
      </dgm:t>
    </dgm:pt>
    <dgm:pt modelId="{57E1BD13-1DA2-4216-A34F-1CCCE55CF82C}" type="pres">
      <dgm:prSet presAssocID="{06DD93BB-DD62-4C73-B84E-6293420D48E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9ADAA-826C-426B-860E-7D368EE2229C}" type="pres">
      <dgm:prSet presAssocID="{06DD93BB-DD62-4C73-B84E-6293420D48E5}" presName="accent_3" presStyleCnt="0"/>
      <dgm:spPr/>
      <dgm:t>
        <a:bodyPr/>
        <a:lstStyle/>
        <a:p>
          <a:endParaRPr lang="en-US"/>
        </a:p>
      </dgm:t>
    </dgm:pt>
    <dgm:pt modelId="{4886B5A7-DA36-4E9D-B32C-D0A9963DDC8D}" type="pres">
      <dgm:prSet presAssocID="{06DD93BB-DD62-4C73-B84E-6293420D48E5}" presName="accentRepeatNode" presStyleLbl="solidFgAcc1" presStyleIdx="2" presStyleCnt="4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B3ED818-7713-4197-BD72-C928A2DED338}" type="pres">
      <dgm:prSet presAssocID="{6FDF70E5-4E93-4CEC-ADDE-B97E7C31E04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16A85-4108-4856-9BCF-8AB0E4750068}" type="pres">
      <dgm:prSet presAssocID="{6FDF70E5-4E93-4CEC-ADDE-B97E7C31E046}" presName="accent_4" presStyleCnt="0"/>
      <dgm:spPr/>
      <dgm:t>
        <a:bodyPr/>
        <a:lstStyle/>
        <a:p>
          <a:endParaRPr lang="en-US"/>
        </a:p>
      </dgm:t>
    </dgm:pt>
    <dgm:pt modelId="{EC748720-5BC1-4EE2-A94B-2C8CFA0FD394}" type="pres">
      <dgm:prSet presAssocID="{6FDF70E5-4E93-4CEC-ADDE-B97E7C31E046}" presName="accentRepeatNode" presStyleLbl="solidFgAcc1" presStyleIdx="3" presStyleCnt="4"/>
      <dgm:spPr>
        <a:solidFill>
          <a:srgbClr val="FF0000"/>
        </a:solidFill>
      </dgm:spPr>
      <dgm:t>
        <a:bodyPr/>
        <a:lstStyle/>
        <a:p>
          <a:endParaRPr lang="en-US"/>
        </a:p>
      </dgm:t>
    </dgm:pt>
  </dgm:ptLst>
  <dgm:cxnLst>
    <dgm:cxn modelId="{B460F703-FF21-4032-B03B-AAC8ED484299}" type="presOf" srcId="{06DD93BB-DD62-4C73-B84E-6293420D48E5}" destId="{57E1BD13-1DA2-4216-A34F-1CCCE55CF82C}" srcOrd="0" destOrd="0" presId="urn:microsoft.com/office/officeart/2008/layout/VerticalCurvedList"/>
    <dgm:cxn modelId="{9A9E2AD7-9E73-4F28-A679-744F24C4CFBE}" srcId="{D6537C38-10D4-40A6-84A5-60B01C2E74B6}" destId="{0F3195C8-4874-4A7B-915C-3040AA41F031}" srcOrd="0" destOrd="0" parTransId="{F9042344-B832-43C7-BE82-36DF06047EEE}" sibTransId="{737AF95B-BF45-47D5-861A-AEF9ABCB118A}"/>
    <dgm:cxn modelId="{1AA17066-2862-4214-BEF5-A7DCF8ACD570}" type="presOf" srcId="{6FDF70E5-4E93-4CEC-ADDE-B97E7C31E046}" destId="{FB3ED818-7713-4197-BD72-C928A2DED338}" srcOrd="0" destOrd="0" presId="urn:microsoft.com/office/officeart/2008/layout/VerticalCurvedList"/>
    <dgm:cxn modelId="{8B5F940A-062F-403C-B403-7B4A18B5FDEE}" type="presOf" srcId="{D6537C38-10D4-40A6-84A5-60B01C2E74B6}" destId="{F4195DBE-FB2E-4266-AD07-B33D06B3BFA9}" srcOrd="0" destOrd="0" presId="urn:microsoft.com/office/officeart/2008/layout/VerticalCurvedList"/>
    <dgm:cxn modelId="{7F29B71F-4A06-42E7-9F57-6FF15C17558B}" srcId="{D6537C38-10D4-40A6-84A5-60B01C2E74B6}" destId="{06DD93BB-DD62-4C73-B84E-6293420D48E5}" srcOrd="2" destOrd="0" parTransId="{67E7C39C-4298-4116-9311-E1FDD4B9109D}" sibTransId="{ACE99AC7-9D1C-4EFC-B313-F801066AD91A}"/>
    <dgm:cxn modelId="{37956DDA-C2F6-48F4-9646-88CB414EEC07}" srcId="{D6537C38-10D4-40A6-84A5-60B01C2E74B6}" destId="{6FDF70E5-4E93-4CEC-ADDE-B97E7C31E046}" srcOrd="3" destOrd="0" parTransId="{7D92B3DD-BFE8-4705-ABBD-F029722AC2A2}" sibTransId="{BE1D346A-7477-4D4C-A113-DD5764E33327}"/>
    <dgm:cxn modelId="{0FC4247B-F568-4469-BFA9-FCE36707D231}" srcId="{D6537C38-10D4-40A6-84A5-60B01C2E74B6}" destId="{92254EF9-2DA5-464E-B775-4CAD094E34C5}" srcOrd="1" destOrd="0" parTransId="{B5E8CA2D-16B8-42B8-BA9E-B3687FFB36FA}" sibTransId="{357F6F15-C8FB-4D3B-8C87-1C982724B121}"/>
    <dgm:cxn modelId="{D65D28F4-7C38-4E43-B645-F834DF65D205}" type="presOf" srcId="{92254EF9-2DA5-464E-B775-4CAD094E34C5}" destId="{5E5B4510-5AF8-4E2D-8493-AEF301080CE6}" srcOrd="0" destOrd="0" presId="urn:microsoft.com/office/officeart/2008/layout/VerticalCurvedList"/>
    <dgm:cxn modelId="{DD862DC3-8DE1-4089-BDC4-694EC1EB0ADE}" type="presOf" srcId="{737AF95B-BF45-47D5-861A-AEF9ABCB118A}" destId="{2652177E-12E2-42B1-AD26-2B8759ADB516}" srcOrd="0" destOrd="0" presId="urn:microsoft.com/office/officeart/2008/layout/VerticalCurvedList"/>
    <dgm:cxn modelId="{894716A2-45ED-4799-813E-7C802016109B}" type="presOf" srcId="{0F3195C8-4874-4A7B-915C-3040AA41F031}" destId="{1623BEC3-F33D-4C40-8E11-B846ABCEDC18}" srcOrd="0" destOrd="0" presId="urn:microsoft.com/office/officeart/2008/layout/VerticalCurvedList"/>
    <dgm:cxn modelId="{F8B0B00D-FBD8-4BE7-9011-E327743ACF5E}" type="presParOf" srcId="{F4195DBE-FB2E-4266-AD07-B33D06B3BFA9}" destId="{CFF7FA12-65AE-4BF5-A90C-BA18572963DD}" srcOrd="0" destOrd="0" presId="urn:microsoft.com/office/officeart/2008/layout/VerticalCurvedList"/>
    <dgm:cxn modelId="{81256D9C-8CC3-4E40-9964-0679407A886F}" type="presParOf" srcId="{CFF7FA12-65AE-4BF5-A90C-BA18572963DD}" destId="{554CFCFA-E1B2-4AA2-A1AE-1ECF0EC14602}" srcOrd="0" destOrd="0" presId="urn:microsoft.com/office/officeart/2008/layout/VerticalCurvedList"/>
    <dgm:cxn modelId="{FF639C67-B34B-416E-BA42-110045C59DCF}" type="presParOf" srcId="{554CFCFA-E1B2-4AA2-A1AE-1ECF0EC14602}" destId="{E1FEF3F8-1361-4766-92CB-4F587B8C10D4}" srcOrd="0" destOrd="0" presId="urn:microsoft.com/office/officeart/2008/layout/VerticalCurvedList"/>
    <dgm:cxn modelId="{03B97F6C-FE57-42A5-98B4-5784C8DEDAF7}" type="presParOf" srcId="{554CFCFA-E1B2-4AA2-A1AE-1ECF0EC14602}" destId="{2652177E-12E2-42B1-AD26-2B8759ADB516}" srcOrd="1" destOrd="0" presId="urn:microsoft.com/office/officeart/2008/layout/VerticalCurvedList"/>
    <dgm:cxn modelId="{BE1B7093-E6CB-49AE-9D10-CEA7ADD4BB53}" type="presParOf" srcId="{554CFCFA-E1B2-4AA2-A1AE-1ECF0EC14602}" destId="{C79C1511-4368-4301-BD70-F8939AF98521}" srcOrd="2" destOrd="0" presId="urn:microsoft.com/office/officeart/2008/layout/VerticalCurvedList"/>
    <dgm:cxn modelId="{54C51F90-BC1C-4CC7-B70F-EB34E8E71488}" type="presParOf" srcId="{554CFCFA-E1B2-4AA2-A1AE-1ECF0EC14602}" destId="{1054A96E-E22D-4CE1-97C9-6BE8387B6BEA}" srcOrd="3" destOrd="0" presId="urn:microsoft.com/office/officeart/2008/layout/VerticalCurvedList"/>
    <dgm:cxn modelId="{95C7A46F-A0F2-4CA3-81AE-18B234162C2D}" type="presParOf" srcId="{CFF7FA12-65AE-4BF5-A90C-BA18572963DD}" destId="{1623BEC3-F33D-4C40-8E11-B846ABCEDC18}" srcOrd="1" destOrd="0" presId="urn:microsoft.com/office/officeart/2008/layout/VerticalCurvedList"/>
    <dgm:cxn modelId="{1FBCE8E3-86A4-477A-95AB-089034D4509D}" type="presParOf" srcId="{CFF7FA12-65AE-4BF5-A90C-BA18572963DD}" destId="{3E368192-A1B4-4D66-A453-5A475AA4ED34}" srcOrd="2" destOrd="0" presId="urn:microsoft.com/office/officeart/2008/layout/VerticalCurvedList"/>
    <dgm:cxn modelId="{4814613D-7F7F-4339-8982-D9F7B6BF13DE}" type="presParOf" srcId="{3E368192-A1B4-4D66-A453-5A475AA4ED34}" destId="{D0A43CDF-ECE3-438A-BEA0-FF7D0255D65E}" srcOrd="0" destOrd="0" presId="urn:microsoft.com/office/officeart/2008/layout/VerticalCurvedList"/>
    <dgm:cxn modelId="{4C731BCF-0D1D-4615-BE5C-086CD23D4F17}" type="presParOf" srcId="{CFF7FA12-65AE-4BF5-A90C-BA18572963DD}" destId="{5E5B4510-5AF8-4E2D-8493-AEF301080CE6}" srcOrd="3" destOrd="0" presId="urn:microsoft.com/office/officeart/2008/layout/VerticalCurvedList"/>
    <dgm:cxn modelId="{217F1440-505F-4945-B16C-9CD5FFE04DB2}" type="presParOf" srcId="{CFF7FA12-65AE-4BF5-A90C-BA18572963DD}" destId="{E1EC9D8F-AF7D-406F-8ABA-F5FA7AC0884A}" srcOrd="4" destOrd="0" presId="urn:microsoft.com/office/officeart/2008/layout/VerticalCurvedList"/>
    <dgm:cxn modelId="{54E39F12-38D8-476B-986B-39613F2C1957}" type="presParOf" srcId="{E1EC9D8F-AF7D-406F-8ABA-F5FA7AC0884A}" destId="{A311BFCE-C4A7-4F74-85A7-519551B609B1}" srcOrd="0" destOrd="0" presId="urn:microsoft.com/office/officeart/2008/layout/VerticalCurvedList"/>
    <dgm:cxn modelId="{54ECCFC3-F891-4F49-92CB-DE345E2C0687}" type="presParOf" srcId="{CFF7FA12-65AE-4BF5-A90C-BA18572963DD}" destId="{57E1BD13-1DA2-4216-A34F-1CCCE55CF82C}" srcOrd="5" destOrd="0" presId="urn:microsoft.com/office/officeart/2008/layout/VerticalCurvedList"/>
    <dgm:cxn modelId="{19DF90D9-E026-42A1-BF32-A1E45DC3B533}" type="presParOf" srcId="{CFF7FA12-65AE-4BF5-A90C-BA18572963DD}" destId="{C8D9ADAA-826C-426B-860E-7D368EE2229C}" srcOrd="6" destOrd="0" presId="urn:microsoft.com/office/officeart/2008/layout/VerticalCurvedList"/>
    <dgm:cxn modelId="{FFD8AE19-E97B-4E11-BF4D-82F9E7B3D214}" type="presParOf" srcId="{C8D9ADAA-826C-426B-860E-7D368EE2229C}" destId="{4886B5A7-DA36-4E9D-B32C-D0A9963DDC8D}" srcOrd="0" destOrd="0" presId="urn:microsoft.com/office/officeart/2008/layout/VerticalCurvedList"/>
    <dgm:cxn modelId="{C30144D1-8171-425C-88DD-4944AF0164F2}" type="presParOf" srcId="{CFF7FA12-65AE-4BF5-A90C-BA18572963DD}" destId="{FB3ED818-7713-4197-BD72-C928A2DED338}" srcOrd="7" destOrd="0" presId="urn:microsoft.com/office/officeart/2008/layout/VerticalCurvedList"/>
    <dgm:cxn modelId="{7452348B-EF27-40ED-BBC2-19D39C46A69E}" type="presParOf" srcId="{CFF7FA12-65AE-4BF5-A90C-BA18572963DD}" destId="{63D16A85-4108-4856-9BCF-8AB0E4750068}" srcOrd="8" destOrd="0" presId="urn:microsoft.com/office/officeart/2008/layout/VerticalCurvedList"/>
    <dgm:cxn modelId="{9544C47B-57F4-432A-B459-D8C113F75761}" type="presParOf" srcId="{63D16A85-4108-4856-9BCF-8AB0E4750068}" destId="{EC748720-5BC1-4EE2-A94B-2C8CFA0FD3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537C38-10D4-40A6-84A5-60B01C2E74B6}" type="doc">
      <dgm:prSet loTypeId="urn:microsoft.com/office/officeart/2005/8/layout/vList4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3195C8-4874-4A7B-915C-3040AA41F03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endParaRPr lang="en-US" sz="2800" dirty="0">
            <a:latin typeface="Arial"/>
            <a:ea typeface="Tahoma"/>
            <a:cs typeface="Tahoma"/>
          </a:endParaRPr>
        </a:p>
      </dgm:t>
    </dgm:pt>
    <dgm:pt modelId="{F9042344-B832-43C7-BE82-36DF06047EEE}" type="parTrans" cxnId="{9A9E2AD7-9E73-4F28-A679-744F24C4CFBE}">
      <dgm:prSet/>
      <dgm:spPr/>
      <dgm:t>
        <a:bodyPr/>
        <a:lstStyle/>
        <a:p>
          <a:endParaRPr lang="en-US"/>
        </a:p>
      </dgm:t>
    </dgm:pt>
    <dgm:pt modelId="{737AF95B-BF45-47D5-861A-AEF9ABCB118A}" type="sibTrans" cxnId="{9A9E2AD7-9E73-4F28-A679-744F24C4CFBE}">
      <dgm:prSet/>
      <dgm:spPr/>
      <dgm:t>
        <a:bodyPr/>
        <a:lstStyle/>
        <a:p>
          <a:endParaRPr lang="en-US"/>
        </a:p>
      </dgm:t>
    </dgm:pt>
    <dgm:pt modelId="{92254EF9-2DA5-464E-B775-4CAD094E34C5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800" b="1" dirty="0">
            <a:latin typeface="Arial"/>
            <a:ea typeface="Tahoma"/>
            <a:cs typeface="Tahoma"/>
          </a:endParaRPr>
        </a:p>
      </dgm:t>
    </dgm:pt>
    <dgm:pt modelId="{B5E8CA2D-16B8-42B8-BA9E-B3687FFB36FA}" type="parTrans" cxnId="{0FC4247B-F568-4469-BFA9-FCE36707D231}">
      <dgm:prSet/>
      <dgm:spPr/>
      <dgm:t>
        <a:bodyPr/>
        <a:lstStyle/>
        <a:p>
          <a:endParaRPr lang="en-US"/>
        </a:p>
      </dgm:t>
    </dgm:pt>
    <dgm:pt modelId="{357F6F15-C8FB-4D3B-8C87-1C982724B121}" type="sibTrans" cxnId="{0FC4247B-F568-4469-BFA9-FCE36707D231}">
      <dgm:prSet/>
      <dgm:spPr/>
      <dgm:t>
        <a:bodyPr/>
        <a:lstStyle/>
        <a:p>
          <a:endParaRPr lang="en-US"/>
        </a:p>
      </dgm:t>
    </dgm:pt>
    <dgm:pt modelId="{06DD93BB-DD62-4C73-B84E-6293420D48E5}">
      <dgm:prSet phldrT="[Text]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dirty="0" smtClean="0">
              <a:latin typeface="Arial"/>
              <a:ea typeface="Tahoma"/>
              <a:cs typeface="Tahoma"/>
            </a:rPr>
            <a:t/>
          </a:r>
          <a:br>
            <a:rPr lang="en-US" dirty="0" smtClean="0">
              <a:latin typeface="Arial"/>
              <a:ea typeface="Tahoma"/>
              <a:cs typeface="Tahoma"/>
            </a:rPr>
          </a:br>
          <a:endParaRPr lang="en-US" dirty="0">
            <a:latin typeface="Arial"/>
            <a:ea typeface="Tahoma"/>
            <a:cs typeface="Tahoma"/>
          </a:endParaRPr>
        </a:p>
      </dgm:t>
    </dgm:pt>
    <dgm:pt modelId="{67E7C39C-4298-4116-9311-E1FDD4B9109D}" type="parTrans" cxnId="{7F29B71F-4A06-42E7-9F57-6FF15C17558B}">
      <dgm:prSet/>
      <dgm:spPr/>
      <dgm:t>
        <a:bodyPr/>
        <a:lstStyle/>
        <a:p>
          <a:endParaRPr lang="en-US"/>
        </a:p>
      </dgm:t>
    </dgm:pt>
    <dgm:pt modelId="{ACE99AC7-9D1C-4EFC-B313-F801066AD91A}" type="sibTrans" cxnId="{7F29B71F-4A06-42E7-9F57-6FF15C17558B}">
      <dgm:prSet/>
      <dgm:spPr/>
      <dgm:t>
        <a:bodyPr/>
        <a:lstStyle/>
        <a:p>
          <a:endParaRPr lang="en-US"/>
        </a:p>
      </dgm:t>
    </dgm:pt>
    <dgm:pt modelId="{6FDF70E5-4E93-4CEC-ADDE-B97E7C31E046}">
      <dgm:prSet phldrT="[Text]"/>
      <dgm:spPr/>
      <dgm:t>
        <a:bodyPr/>
        <a:lstStyle/>
        <a:p>
          <a:pPr rtl="0">
            <a:buFont typeface="Arial" panose="020B0604020202020204" pitchFamily="34" charset="0"/>
            <a:buNone/>
          </a:pPr>
          <a:endParaRPr lang="en-US" dirty="0">
            <a:latin typeface="Arial"/>
            <a:ea typeface="Tahoma"/>
            <a:cs typeface="Tahoma"/>
          </a:endParaRPr>
        </a:p>
      </dgm:t>
    </dgm:pt>
    <dgm:pt modelId="{BE1D346A-7477-4D4C-A113-DD5764E33327}" type="sibTrans" cxnId="{37956DDA-C2F6-48F4-9646-88CB414EEC07}">
      <dgm:prSet/>
      <dgm:spPr/>
      <dgm:t>
        <a:bodyPr/>
        <a:lstStyle/>
        <a:p>
          <a:endParaRPr lang="en-US"/>
        </a:p>
      </dgm:t>
    </dgm:pt>
    <dgm:pt modelId="{7D92B3DD-BFE8-4705-ABBD-F029722AC2A2}" type="parTrans" cxnId="{37956DDA-C2F6-48F4-9646-88CB414EEC07}">
      <dgm:prSet/>
      <dgm:spPr/>
      <dgm:t>
        <a:bodyPr/>
        <a:lstStyle/>
        <a:p>
          <a:endParaRPr lang="en-US"/>
        </a:p>
      </dgm:t>
    </dgm:pt>
    <dgm:pt modelId="{087A9720-3CD7-4958-B378-1CD1F7270A7A}" type="pres">
      <dgm:prSet presAssocID="{D6537C38-10D4-40A6-84A5-60B01C2E74B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43848C-1C5F-4E82-A374-665DA7176390}" type="pres">
      <dgm:prSet presAssocID="{0F3195C8-4874-4A7B-915C-3040AA41F031}" presName="comp" presStyleCnt="0"/>
      <dgm:spPr/>
      <dgm:t>
        <a:bodyPr/>
        <a:lstStyle/>
        <a:p>
          <a:endParaRPr lang="en-US"/>
        </a:p>
      </dgm:t>
    </dgm:pt>
    <dgm:pt modelId="{D76B37CB-3BEC-41DA-A052-F95EDED72D0F}" type="pres">
      <dgm:prSet presAssocID="{0F3195C8-4874-4A7B-915C-3040AA41F031}" presName="box" presStyleLbl="node1" presStyleIdx="0" presStyleCnt="4" custLinFactNeighborY="-5724"/>
      <dgm:spPr/>
      <dgm:t>
        <a:bodyPr/>
        <a:lstStyle/>
        <a:p>
          <a:endParaRPr lang="en-US"/>
        </a:p>
      </dgm:t>
    </dgm:pt>
    <dgm:pt modelId="{4167695A-E124-4C32-9262-F4DBD19E519E}" type="pres">
      <dgm:prSet presAssocID="{0F3195C8-4874-4A7B-915C-3040AA41F031}" presName="img" presStyleLbl="fgImgPlace1" presStyleIdx="0" presStyleCnt="4" custScaleX="61105" custLinFactNeighborX="-18992"/>
      <dgm:spPr/>
      <dgm:t>
        <a:bodyPr/>
        <a:lstStyle/>
        <a:p>
          <a:endParaRPr lang="en-US"/>
        </a:p>
      </dgm:t>
    </dgm:pt>
    <dgm:pt modelId="{4D41EFF9-7B80-405E-ACC2-AC80672DDA7E}" type="pres">
      <dgm:prSet presAssocID="{0F3195C8-4874-4A7B-915C-3040AA41F03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40A77-0277-4645-A78E-C7359016AA50}" type="pres">
      <dgm:prSet presAssocID="{737AF95B-BF45-47D5-861A-AEF9ABCB118A}" presName="spacer" presStyleCnt="0"/>
      <dgm:spPr/>
      <dgm:t>
        <a:bodyPr/>
        <a:lstStyle/>
        <a:p>
          <a:endParaRPr lang="en-US"/>
        </a:p>
      </dgm:t>
    </dgm:pt>
    <dgm:pt modelId="{CC3E63A9-7C9C-4E6D-9BB7-BD4F3D15E8C1}" type="pres">
      <dgm:prSet presAssocID="{92254EF9-2DA5-464E-B775-4CAD094E34C5}" presName="comp" presStyleCnt="0"/>
      <dgm:spPr/>
      <dgm:t>
        <a:bodyPr/>
        <a:lstStyle/>
        <a:p>
          <a:endParaRPr lang="en-US"/>
        </a:p>
      </dgm:t>
    </dgm:pt>
    <dgm:pt modelId="{18A4205D-AAF7-419D-AF20-8D0A74515F2C}" type="pres">
      <dgm:prSet presAssocID="{92254EF9-2DA5-464E-B775-4CAD094E34C5}" presName="box" presStyleLbl="node1" presStyleIdx="1" presStyleCnt="4" custLinFactNeighborY="-2198"/>
      <dgm:spPr/>
      <dgm:t>
        <a:bodyPr/>
        <a:lstStyle/>
        <a:p>
          <a:endParaRPr lang="en-US"/>
        </a:p>
      </dgm:t>
    </dgm:pt>
    <dgm:pt modelId="{2C7BCAD4-43BC-4517-A547-7917DE5D598F}" type="pres">
      <dgm:prSet presAssocID="{92254EF9-2DA5-464E-B775-4CAD094E34C5}" presName="img" presStyleLbl="fgImgPlace1" presStyleIdx="1" presStyleCnt="4" custScaleX="62682" custLinFactNeighborX="-18993" custLinFactNeighborY="-1733"/>
      <dgm:spPr/>
      <dgm:t>
        <a:bodyPr/>
        <a:lstStyle/>
        <a:p>
          <a:endParaRPr lang="en-US"/>
        </a:p>
      </dgm:t>
    </dgm:pt>
    <dgm:pt modelId="{5AABB88C-1493-4407-9C9E-3E7B73E9AFC8}" type="pres">
      <dgm:prSet presAssocID="{92254EF9-2DA5-464E-B775-4CAD094E34C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520A0-588C-41E3-839D-FB1460F3BBD4}" type="pres">
      <dgm:prSet presAssocID="{357F6F15-C8FB-4D3B-8C87-1C982724B121}" presName="spacer" presStyleCnt="0"/>
      <dgm:spPr/>
      <dgm:t>
        <a:bodyPr/>
        <a:lstStyle/>
        <a:p>
          <a:endParaRPr lang="en-US"/>
        </a:p>
      </dgm:t>
    </dgm:pt>
    <dgm:pt modelId="{4102BFED-EA38-4454-B23E-F8244BE67E60}" type="pres">
      <dgm:prSet presAssocID="{06DD93BB-DD62-4C73-B84E-6293420D48E5}" presName="comp" presStyleCnt="0"/>
      <dgm:spPr/>
      <dgm:t>
        <a:bodyPr/>
        <a:lstStyle/>
        <a:p>
          <a:endParaRPr lang="en-US"/>
        </a:p>
      </dgm:t>
    </dgm:pt>
    <dgm:pt modelId="{0A28394B-36BC-4EFD-B031-6238C8412250}" type="pres">
      <dgm:prSet presAssocID="{06DD93BB-DD62-4C73-B84E-6293420D48E5}" presName="box" presStyleLbl="node1" presStyleIdx="2" presStyleCnt="4"/>
      <dgm:spPr/>
      <dgm:t>
        <a:bodyPr/>
        <a:lstStyle/>
        <a:p>
          <a:endParaRPr lang="en-US"/>
        </a:p>
      </dgm:t>
    </dgm:pt>
    <dgm:pt modelId="{2E006A7D-F5E5-4EFD-AB4E-37E71520D2C2}" type="pres">
      <dgm:prSet presAssocID="{06DD93BB-DD62-4C73-B84E-6293420D48E5}" presName="img" presStyleLbl="fgImgPlace1" presStyleIdx="2" presStyleCnt="4" custScaleX="61105" custLinFactNeighborX="-18992"/>
      <dgm:spPr/>
      <dgm:t>
        <a:bodyPr/>
        <a:lstStyle/>
        <a:p>
          <a:endParaRPr lang="en-US"/>
        </a:p>
      </dgm:t>
    </dgm:pt>
    <dgm:pt modelId="{90B057F4-D87B-41C3-B71F-E00ECB834C6A}" type="pres">
      <dgm:prSet presAssocID="{06DD93BB-DD62-4C73-B84E-6293420D48E5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4531A-C435-424E-A808-E3B1596F83E0}" type="pres">
      <dgm:prSet presAssocID="{ACE99AC7-9D1C-4EFC-B313-F801066AD91A}" presName="spacer" presStyleCnt="0"/>
      <dgm:spPr/>
      <dgm:t>
        <a:bodyPr/>
        <a:lstStyle/>
        <a:p>
          <a:endParaRPr lang="en-US"/>
        </a:p>
      </dgm:t>
    </dgm:pt>
    <dgm:pt modelId="{E8E2113B-9D69-439D-8836-A8E61B91251B}" type="pres">
      <dgm:prSet presAssocID="{6FDF70E5-4E93-4CEC-ADDE-B97E7C31E046}" presName="comp" presStyleCnt="0"/>
      <dgm:spPr/>
      <dgm:t>
        <a:bodyPr/>
        <a:lstStyle/>
        <a:p>
          <a:endParaRPr lang="en-US"/>
        </a:p>
      </dgm:t>
    </dgm:pt>
    <dgm:pt modelId="{C330DE67-EBE3-4B45-9856-B6302057ABAE}" type="pres">
      <dgm:prSet presAssocID="{6FDF70E5-4E93-4CEC-ADDE-B97E7C31E046}" presName="box" presStyleLbl="node1" presStyleIdx="3" presStyleCnt="4"/>
      <dgm:spPr/>
      <dgm:t>
        <a:bodyPr/>
        <a:lstStyle/>
        <a:p>
          <a:endParaRPr lang="en-US"/>
        </a:p>
      </dgm:t>
    </dgm:pt>
    <dgm:pt modelId="{EEA3E7A3-F410-41F1-8CA7-9F97A7E67D05}" type="pres">
      <dgm:prSet presAssocID="{6FDF70E5-4E93-4CEC-ADDE-B97E7C31E046}" presName="img" presStyleLbl="fgImgPlace1" presStyleIdx="3" presStyleCnt="4" custScaleX="61105" custLinFactNeighborX="-21845"/>
      <dgm:spPr/>
      <dgm:t>
        <a:bodyPr/>
        <a:lstStyle/>
        <a:p>
          <a:endParaRPr lang="en-US"/>
        </a:p>
      </dgm:t>
    </dgm:pt>
    <dgm:pt modelId="{85336041-0F0A-4043-BFF7-1089A9711D77}" type="pres">
      <dgm:prSet presAssocID="{6FDF70E5-4E93-4CEC-ADDE-B97E7C31E04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5A8A32-A243-495D-920F-1C95FD8E5B3D}" type="presOf" srcId="{0F3195C8-4874-4A7B-915C-3040AA41F031}" destId="{4D41EFF9-7B80-405E-ACC2-AC80672DDA7E}" srcOrd="1" destOrd="0" presId="urn:microsoft.com/office/officeart/2005/8/layout/vList4"/>
    <dgm:cxn modelId="{7575F106-92EC-441D-9133-DAD42457E02F}" type="presOf" srcId="{92254EF9-2DA5-464E-B775-4CAD094E34C5}" destId="{5AABB88C-1493-4407-9C9E-3E7B73E9AFC8}" srcOrd="1" destOrd="0" presId="urn:microsoft.com/office/officeart/2005/8/layout/vList4"/>
    <dgm:cxn modelId="{9A9E2AD7-9E73-4F28-A679-744F24C4CFBE}" srcId="{D6537C38-10D4-40A6-84A5-60B01C2E74B6}" destId="{0F3195C8-4874-4A7B-915C-3040AA41F031}" srcOrd="0" destOrd="0" parTransId="{F9042344-B832-43C7-BE82-36DF06047EEE}" sibTransId="{737AF95B-BF45-47D5-861A-AEF9ABCB118A}"/>
    <dgm:cxn modelId="{E0347A46-4DB5-4588-AFA0-638CF1E65219}" type="presOf" srcId="{92254EF9-2DA5-464E-B775-4CAD094E34C5}" destId="{18A4205D-AAF7-419D-AF20-8D0A74515F2C}" srcOrd="0" destOrd="0" presId="urn:microsoft.com/office/officeart/2005/8/layout/vList4"/>
    <dgm:cxn modelId="{00210439-32E2-4D4B-BD8F-EEFB776D5C23}" type="presOf" srcId="{06DD93BB-DD62-4C73-B84E-6293420D48E5}" destId="{90B057F4-D87B-41C3-B71F-E00ECB834C6A}" srcOrd="1" destOrd="0" presId="urn:microsoft.com/office/officeart/2005/8/layout/vList4"/>
    <dgm:cxn modelId="{7F29B71F-4A06-42E7-9F57-6FF15C17558B}" srcId="{D6537C38-10D4-40A6-84A5-60B01C2E74B6}" destId="{06DD93BB-DD62-4C73-B84E-6293420D48E5}" srcOrd="2" destOrd="0" parTransId="{67E7C39C-4298-4116-9311-E1FDD4B9109D}" sibTransId="{ACE99AC7-9D1C-4EFC-B313-F801066AD91A}"/>
    <dgm:cxn modelId="{37956DDA-C2F6-48F4-9646-88CB414EEC07}" srcId="{D6537C38-10D4-40A6-84A5-60B01C2E74B6}" destId="{6FDF70E5-4E93-4CEC-ADDE-B97E7C31E046}" srcOrd="3" destOrd="0" parTransId="{7D92B3DD-BFE8-4705-ABBD-F029722AC2A2}" sibTransId="{BE1D346A-7477-4D4C-A113-DD5764E33327}"/>
    <dgm:cxn modelId="{0FC4247B-F568-4469-BFA9-FCE36707D231}" srcId="{D6537C38-10D4-40A6-84A5-60B01C2E74B6}" destId="{92254EF9-2DA5-464E-B775-4CAD094E34C5}" srcOrd="1" destOrd="0" parTransId="{B5E8CA2D-16B8-42B8-BA9E-B3687FFB36FA}" sibTransId="{357F6F15-C8FB-4D3B-8C87-1C982724B121}"/>
    <dgm:cxn modelId="{F5CC285B-6587-4380-A2E9-6B96EF6917E1}" type="presOf" srcId="{0F3195C8-4874-4A7B-915C-3040AA41F031}" destId="{D76B37CB-3BEC-41DA-A052-F95EDED72D0F}" srcOrd="0" destOrd="0" presId="urn:microsoft.com/office/officeart/2005/8/layout/vList4"/>
    <dgm:cxn modelId="{F00D4565-231C-4DD8-9B4D-397E73E21CCB}" type="presOf" srcId="{6FDF70E5-4E93-4CEC-ADDE-B97E7C31E046}" destId="{85336041-0F0A-4043-BFF7-1089A9711D77}" srcOrd="1" destOrd="0" presId="urn:microsoft.com/office/officeart/2005/8/layout/vList4"/>
    <dgm:cxn modelId="{6F54727E-DE0E-4999-8792-5DE4CDBD12D0}" type="presOf" srcId="{D6537C38-10D4-40A6-84A5-60B01C2E74B6}" destId="{087A9720-3CD7-4958-B378-1CD1F7270A7A}" srcOrd="0" destOrd="0" presId="urn:microsoft.com/office/officeart/2005/8/layout/vList4"/>
    <dgm:cxn modelId="{7800E5CE-CD32-47C4-BAD9-858C65646F1E}" type="presOf" srcId="{6FDF70E5-4E93-4CEC-ADDE-B97E7C31E046}" destId="{C330DE67-EBE3-4B45-9856-B6302057ABAE}" srcOrd="0" destOrd="0" presId="urn:microsoft.com/office/officeart/2005/8/layout/vList4"/>
    <dgm:cxn modelId="{94F5A1DD-6A0F-4B02-880A-8C0881A43667}" type="presOf" srcId="{06DD93BB-DD62-4C73-B84E-6293420D48E5}" destId="{0A28394B-36BC-4EFD-B031-6238C8412250}" srcOrd="0" destOrd="0" presId="urn:microsoft.com/office/officeart/2005/8/layout/vList4"/>
    <dgm:cxn modelId="{2727256C-10A4-48B7-BDEC-9D87F2C42A51}" type="presParOf" srcId="{087A9720-3CD7-4958-B378-1CD1F7270A7A}" destId="{4043848C-1C5F-4E82-A374-665DA7176390}" srcOrd="0" destOrd="0" presId="urn:microsoft.com/office/officeart/2005/8/layout/vList4"/>
    <dgm:cxn modelId="{73A85058-C23D-474C-9969-E7F97CA4B364}" type="presParOf" srcId="{4043848C-1C5F-4E82-A374-665DA7176390}" destId="{D76B37CB-3BEC-41DA-A052-F95EDED72D0F}" srcOrd="0" destOrd="0" presId="urn:microsoft.com/office/officeart/2005/8/layout/vList4"/>
    <dgm:cxn modelId="{679F9169-2C44-4A89-82E8-BE8CEBE0BD5F}" type="presParOf" srcId="{4043848C-1C5F-4E82-A374-665DA7176390}" destId="{4167695A-E124-4C32-9262-F4DBD19E519E}" srcOrd="1" destOrd="0" presId="urn:microsoft.com/office/officeart/2005/8/layout/vList4"/>
    <dgm:cxn modelId="{AE0F87F9-12AF-4931-83FB-A511B650822A}" type="presParOf" srcId="{4043848C-1C5F-4E82-A374-665DA7176390}" destId="{4D41EFF9-7B80-405E-ACC2-AC80672DDA7E}" srcOrd="2" destOrd="0" presId="urn:microsoft.com/office/officeart/2005/8/layout/vList4"/>
    <dgm:cxn modelId="{B76CB347-2394-4318-8198-4E30D8EFDDD0}" type="presParOf" srcId="{087A9720-3CD7-4958-B378-1CD1F7270A7A}" destId="{B0640A77-0277-4645-A78E-C7359016AA50}" srcOrd="1" destOrd="0" presId="urn:microsoft.com/office/officeart/2005/8/layout/vList4"/>
    <dgm:cxn modelId="{478661D0-FB4B-4415-AC45-54F973AEF584}" type="presParOf" srcId="{087A9720-3CD7-4958-B378-1CD1F7270A7A}" destId="{CC3E63A9-7C9C-4E6D-9BB7-BD4F3D15E8C1}" srcOrd="2" destOrd="0" presId="urn:microsoft.com/office/officeart/2005/8/layout/vList4"/>
    <dgm:cxn modelId="{2D18D046-F9E2-4368-A930-40EB3D4C27DD}" type="presParOf" srcId="{CC3E63A9-7C9C-4E6D-9BB7-BD4F3D15E8C1}" destId="{18A4205D-AAF7-419D-AF20-8D0A74515F2C}" srcOrd="0" destOrd="0" presId="urn:microsoft.com/office/officeart/2005/8/layout/vList4"/>
    <dgm:cxn modelId="{45075007-87F3-43D5-9B35-2CBE07DDA3CA}" type="presParOf" srcId="{CC3E63A9-7C9C-4E6D-9BB7-BD4F3D15E8C1}" destId="{2C7BCAD4-43BC-4517-A547-7917DE5D598F}" srcOrd="1" destOrd="0" presId="urn:microsoft.com/office/officeart/2005/8/layout/vList4"/>
    <dgm:cxn modelId="{DB0597EC-2365-4CEE-865C-0593490B191C}" type="presParOf" srcId="{CC3E63A9-7C9C-4E6D-9BB7-BD4F3D15E8C1}" destId="{5AABB88C-1493-4407-9C9E-3E7B73E9AFC8}" srcOrd="2" destOrd="0" presId="urn:microsoft.com/office/officeart/2005/8/layout/vList4"/>
    <dgm:cxn modelId="{15E15735-3519-4868-8DCB-EF8D07C4D66E}" type="presParOf" srcId="{087A9720-3CD7-4958-B378-1CD1F7270A7A}" destId="{3D0520A0-588C-41E3-839D-FB1460F3BBD4}" srcOrd="3" destOrd="0" presId="urn:microsoft.com/office/officeart/2005/8/layout/vList4"/>
    <dgm:cxn modelId="{D7C75AA4-0B98-41A2-B2A5-2BEF7DD2C602}" type="presParOf" srcId="{087A9720-3CD7-4958-B378-1CD1F7270A7A}" destId="{4102BFED-EA38-4454-B23E-F8244BE67E60}" srcOrd="4" destOrd="0" presId="urn:microsoft.com/office/officeart/2005/8/layout/vList4"/>
    <dgm:cxn modelId="{78DD64B0-D673-4944-B3A2-2D06A5D7881A}" type="presParOf" srcId="{4102BFED-EA38-4454-B23E-F8244BE67E60}" destId="{0A28394B-36BC-4EFD-B031-6238C8412250}" srcOrd="0" destOrd="0" presId="urn:microsoft.com/office/officeart/2005/8/layout/vList4"/>
    <dgm:cxn modelId="{22D5A5FD-1508-441B-9898-9A1665F834EE}" type="presParOf" srcId="{4102BFED-EA38-4454-B23E-F8244BE67E60}" destId="{2E006A7D-F5E5-4EFD-AB4E-37E71520D2C2}" srcOrd="1" destOrd="0" presId="urn:microsoft.com/office/officeart/2005/8/layout/vList4"/>
    <dgm:cxn modelId="{C3AE1281-1D79-4BDC-9AF4-F28B6B287D0F}" type="presParOf" srcId="{4102BFED-EA38-4454-B23E-F8244BE67E60}" destId="{90B057F4-D87B-41C3-B71F-E00ECB834C6A}" srcOrd="2" destOrd="0" presId="urn:microsoft.com/office/officeart/2005/8/layout/vList4"/>
    <dgm:cxn modelId="{BA9BA94E-BD53-44E4-9CFE-4565AF120B97}" type="presParOf" srcId="{087A9720-3CD7-4958-B378-1CD1F7270A7A}" destId="{D414531A-C435-424E-A808-E3B1596F83E0}" srcOrd="5" destOrd="0" presId="urn:microsoft.com/office/officeart/2005/8/layout/vList4"/>
    <dgm:cxn modelId="{B96D41EE-F47C-47F1-BFC1-A14F1C62D688}" type="presParOf" srcId="{087A9720-3CD7-4958-B378-1CD1F7270A7A}" destId="{E8E2113B-9D69-439D-8836-A8E61B91251B}" srcOrd="6" destOrd="0" presId="urn:microsoft.com/office/officeart/2005/8/layout/vList4"/>
    <dgm:cxn modelId="{477A096F-8BAC-465F-B6D1-52B4B38187E1}" type="presParOf" srcId="{E8E2113B-9D69-439D-8836-A8E61B91251B}" destId="{C330DE67-EBE3-4B45-9856-B6302057ABAE}" srcOrd="0" destOrd="0" presId="urn:microsoft.com/office/officeart/2005/8/layout/vList4"/>
    <dgm:cxn modelId="{DE541EFD-D1D0-40A9-B2DD-6788ABE27757}" type="presParOf" srcId="{E8E2113B-9D69-439D-8836-A8E61B91251B}" destId="{EEA3E7A3-F410-41F1-8CA7-9F97A7E67D05}" srcOrd="1" destOrd="0" presId="urn:microsoft.com/office/officeart/2005/8/layout/vList4"/>
    <dgm:cxn modelId="{46D9DAA8-0666-4202-828A-D341415A131F}" type="presParOf" srcId="{E8E2113B-9D69-439D-8836-A8E61B91251B}" destId="{85336041-0F0A-4043-BFF7-1089A9711D7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537C38-10D4-40A6-84A5-60B01C2E74B6}" type="doc">
      <dgm:prSet loTypeId="urn:microsoft.com/office/officeart/2005/8/layout/p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3195C8-4874-4A7B-915C-3040AA41F03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endParaRPr lang="en-US" sz="2800" dirty="0">
            <a:latin typeface="Arial"/>
            <a:ea typeface="Tahoma"/>
            <a:cs typeface="Tahoma"/>
          </a:endParaRPr>
        </a:p>
      </dgm:t>
    </dgm:pt>
    <dgm:pt modelId="{F9042344-B832-43C7-BE82-36DF06047EEE}" type="parTrans" cxnId="{9A9E2AD7-9E73-4F28-A679-744F24C4CFBE}">
      <dgm:prSet/>
      <dgm:spPr/>
      <dgm:t>
        <a:bodyPr/>
        <a:lstStyle/>
        <a:p>
          <a:endParaRPr lang="en-US"/>
        </a:p>
      </dgm:t>
    </dgm:pt>
    <dgm:pt modelId="{737AF95B-BF45-47D5-861A-AEF9ABCB118A}" type="sibTrans" cxnId="{9A9E2AD7-9E73-4F28-A679-744F24C4CFBE}">
      <dgm:prSet/>
      <dgm:spPr/>
      <dgm:t>
        <a:bodyPr/>
        <a:lstStyle/>
        <a:p>
          <a:endParaRPr lang="en-US"/>
        </a:p>
      </dgm:t>
    </dgm:pt>
    <dgm:pt modelId="{92254EF9-2DA5-464E-B775-4CAD094E34C5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800" b="1" dirty="0">
            <a:latin typeface="Arial"/>
            <a:ea typeface="Tahoma"/>
            <a:cs typeface="Tahoma"/>
          </a:endParaRPr>
        </a:p>
      </dgm:t>
    </dgm:pt>
    <dgm:pt modelId="{B5E8CA2D-16B8-42B8-BA9E-B3687FFB36FA}" type="parTrans" cxnId="{0FC4247B-F568-4469-BFA9-FCE36707D231}">
      <dgm:prSet/>
      <dgm:spPr/>
      <dgm:t>
        <a:bodyPr/>
        <a:lstStyle/>
        <a:p>
          <a:endParaRPr lang="en-US"/>
        </a:p>
      </dgm:t>
    </dgm:pt>
    <dgm:pt modelId="{357F6F15-C8FB-4D3B-8C87-1C982724B121}" type="sibTrans" cxnId="{0FC4247B-F568-4469-BFA9-FCE36707D231}">
      <dgm:prSet/>
      <dgm:spPr/>
      <dgm:t>
        <a:bodyPr/>
        <a:lstStyle/>
        <a:p>
          <a:endParaRPr lang="en-US"/>
        </a:p>
      </dgm:t>
    </dgm:pt>
    <dgm:pt modelId="{06DD93BB-DD62-4C73-B84E-6293420D48E5}">
      <dgm:prSet phldrT="[Text]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dirty="0" smtClean="0">
              <a:latin typeface="Arial"/>
              <a:ea typeface="Tahoma"/>
              <a:cs typeface="Tahoma"/>
            </a:rPr>
            <a:t/>
          </a:r>
          <a:br>
            <a:rPr lang="en-US" dirty="0" smtClean="0">
              <a:latin typeface="Arial"/>
              <a:ea typeface="Tahoma"/>
              <a:cs typeface="Tahoma"/>
            </a:rPr>
          </a:br>
          <a:endParaRPr lang="en-US" dirty="0">
            <a:latin typeface="Arial"/>
            <a:ea typeface="Tahoma"/>
            <a:cs typeface="Tahoma"/>
          </a:endParaRPr>
        </a:p>
      </dgm:t>
    </dgm:pt>
    <dgm:pt modelId="{67E7C39C-4298-4116-9311-E1FDD4B9109D}" type="parTrans" cxnId="{7F29B71F-4A06-42E7-9F57-6FF15C17558B}">
      <dgm:prSet/>
      <dgm:spPr/>
      <dgm:t>
        <a:bodyPr/>
        <a:lstStyle/>
        <a:p>
          <a:endParaRPr lang="en-US"/>
        </a:p>
      </dgm:t>
    </dgm:pt>
    <dgm:pt modelId="{ACE99AC7-9D1C-4EFC-B313-F801066AD91A}" type="sibTrans" cxnId="{7F29B71F-4A06-42E7-9F57-6FF15C17558B}">
      <dgm:prSet/>
      <dgm:spPr/>
      <dgm:t>
        <a:bodyPr/>
        <a:lstStyle/>
        <a:p>
          <a:endParaRPr lang="en-US"/>
        </a:p>
      </dgm:t>
    </dgm:pt>
    <dgm:pt modelId="{F5AC4E61-FE49-477B-B74F-61022DDBD2C2}" type="pres">
      <dgm:prSet presAssocID="{D6537C38-10D4-40A6-84A5-60B01C2E74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41FB61-B0C7-4D27-A70C-770E8C1BD366}" type="pres">
      <dgm:prSet presAssocID="{0F3195C8-4874-4A7B-915C-3040AA41F031}" presName="compNode" presStyleCnt="0"/>
      <dgm:spPr/>
    </dgm:pt>
    <dgm:pt modelId="{86FFFC30-1C13-407C-99AE-F4BD69C970F3}" type="pres">
      <dgm:prSet presAssocID="{0F3195C8-4874-4A7B-915C-3040AA41F031}" presName="pictRect" presStyleLbl="node1" presStyleIdx="0" presStyleCnt="3" custScaleY="204093" custLinFactNeighborX="-743" custLinFactNeighborY="-433"/>
      <dgm:spPr/>
    </dgm:pt>
    <dgm:pt modelId="{956F5352-7495-4C71-A2ED-567AD3AC3214}" type="pres">
      <dgm:prSet presAssocID="{0F3195C8-4874-4A7B-915C-3040AA41F03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4394-36E9-4B13-B3D9-8ACA4F48D2BA}" type="pres">
      <dgm:prSet presAssocID="{737AF95B-BF45-47D5-861A-AEF9ABCB11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59E6571-F804-4B1E-B4A7-B64EE171B209}" type="pres">
      <dgm:prSet presAssocID="{92254EF9-2DA5-464E-B775-4CAD094E34C5}" presName="compNode" presStyleCnt="0"/>
      <dgm:spPr/>
    </dgm:pt>
    <dgm:pt modelId="{BCF579F0-DFEE-4911-A988-BD0B73CE3D87}" type="pres">
      <dgm:prSet presAssocID="{92254EF9-2DA5-464E-B775-4CAD094E34C5}" presName="pictRect" presStyleLbl="node1" presStyleIdx="1" presStyleCnt="3" custScaleX="98543" custScaleY="203590"/>
      <dgm:spPr/>
    </dgm:pt>
    <dgm:pt modelId="{F27A7721-24EE-49F1-8E9A-8A3CA8238D2A}" type="pres">
      <dgm:prSet presAssocID="{92254EF9-2DA5-464E-B775-4CAD094E34C5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3D904-C618-4D5B-8E73-EB6D0DF41D59}" type="pres">
      <dgm:prSet presAssocID="{357F6F15-C8FB-4D3B-8C87-1C982724B12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F8CAB3-9272-40D5-80B0-39D76D0645BE}" type="pres">
      <dgm:prSet presAssocID="{06DD93BB-DD62-4C73-B84E-6293420D48E5}" presName="compNode" presStyleCnt="0"/>
      <dgm:spPr/>
    </dgm:pt>
    <dgm:pt modelId="{BBCC86DC-FB7E-4782-AB5C-224C9BB422ED}" type="pres">
      <dgm:prSet presAssocID="{06DD93BB-DD62-4C73-B84E-6293420D48E5}" presName="pictRect" presStyleLbl="node1" presStyleIdx="2" presStyleCnt="3" custScaleY="204015" custLinFactNeighborX="63" custLinFactNeighborY="-69"/>
      <dgm:spPr/>
    </dgm:pt>
    <dgm:pt modelId="{C1C9CF0A-0CBE-48F7-A59B-B02CD938853F}" type="pres">
      <dgm:prSet presAssocID="{06DD93BB-DD62-4C73-B84E-6293420D48E5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4247B-F568-4469-BFA9-FCE36707D231}" srcId="{D6537C38-10D4-40A6-84A5-60B01C2E74B6}" destId="{92254EF9-2DA5-464E-B775-4CAD094E34C5}" srcOrd="1" destOrd="0" parTransId="{B5E8CA2D-16B8-42B8-BA9E-B3687FFB36FA}" sibTransId="{357F6F15-C8FB-4D3B-8C87-1C982724B121}"/>
    <dgm:cxn modelId="{3CE854BB-1CF5-45E9-9BBB-8E1D2EE2F754}" type="presOf" srcId="{0F3195C8-4874-4A7B-915C-3040AA41F031}" destId="{956F5352-7495-4C71-A2ED-567AD3AC3214}" srcOrd="0" destOrd="0" presId="urn:microsoft.com/office/officeart/2005/8/layout/pList1"/>
    <dgm:cxn modelId="{07AAC915-8974-454D-B1D3-395D0103900B}" type="presOf" srcId="{D6537C38-10D4-40A6-84A5-60B01C2E74B6}" destId="{F5AC4E61-FE49-477B-B74F-61022DDBD2C2}" srcOrd="0" destOrd="0" presId="urn:microsoft.com/office/officeart/2005/8/layout/pList1"/>
    <dgm:cxn modelId="{7F29B71F-4A06-42E7-9F57-6FF15C17558B}" srcId="{D6537C38-10D4-40A6-84A5-60B01C2E74B6}" destId="{06DD93BB-DD62-4C73-B84E-6293420D48E5}" srcOrd="2" destOrd="0" parTransId="{67E7C39C-4298-4116-9311-E1FDD4B9109D}" sibTransId="{ACE99AC7-9D1C-4EFC-B313-F801066AD91A}"/>
    <dgm:cxn modelId="{186A76C7-5033-4803-B3B0-F5F887B61FEC}" type="presOf" srcId="{92254EF9-2DA5-464E-B775-4CAD094E34C5}" destId="{F27A7721-24EE-49F1-8E9A-8A3CA8238D2A}" srcOrd="0" destOrd="0" presId="urn:microsoft.com/office/officeart/2005/8/layout/pList1"/>
    <dgm:cxn modelId="{9A9E2AD7-9E73-4F28-A679-744F24C4CFBE}" srcId="{D6537C38-10D4-40A6-84A5-60B01C2E74B6}" destId="{0F3195C8-4874-4A7B-915C-3040AA41F031}" srcOrd="0" destOrd="0" parTransId="{F9042344-B832-43C7-BE82-36DF06047EEE}" sibTransId="{737AF95B-BF45-47D5-861A-AEF9ABCB118A}"/>
    <dgm:cxn modelId="{6E186BDC-D050-4865-8C35-BDA89A648B40}" type="presOf" srcId="{06DD93BB-DD62-4C73-B84E-6293420D48E5}" destId="{C1C9CF0A-0CBE-48F7-A59B-B02CD938853F}" srcOrd="0" destOrd="0" presId="urn:microsoft.com/office/officeart/2005/8/layout/pList1"/>
    <dgm:cxn modelId="{3C426D7E-4C05-43FC-B571-AFBAFEC3D5BD}" type="presOf" srcId="{357F6F15-C8FB-4D3B-8C87-1C982724B121}" destId="{3363D904-C618-4D5B-8E73-EB6D0DF41D59}" srcOrd="0" destOrd="0" presId="urn:microsoft.com/office/officeart/2005/8/layout/pList1"/>
    <dgm:cxn modelId="{F7A4CDBD-9D1E-4079-BC94-EA60FD139AF9}" type="presOf" srcId="{737AF95B-BF45-47D5-861A-AEF9ABCB118A}" destId="{FAAA4394-36E9-4B13-B3D9-8ACA4F48D2BA}" srcOrd="0" destOrd="0" presId="urn:microsoft.com/office/officeart/2005/8/layout/pList1"/>
    <dgm:cxn modelId="{DF3D5333-3895-4485-ABDD-6FF5BB10F180}" type="presParOf" srcId="{F5AC4E61-FE49-477B-B74F-61022DDBD2C2}" destId="{C241FB61-B0C7-4D27-A70C-770E8C1BD366}" srcOrd="0" destOrd="0" presId="urn:microsoft.com/office/officeart/2005/8/layout/pList1"/>
    <dgm:cxn modelId="{F2114AAE-4139-4B3F-9094-97DFC654BDB9}" type="presParOf" srcId="{C241FB61-B0C7-4D27-A70C-770E8C1BD366}" destId="{86FFFC30-1C13-407C-99AE-F4BD69C970F3}" srcOrd="0" destOrd="0" presId="urn:microsoft.com/office/officeart/2005/8/layout/pList1"/>
    <dgm:cxn modelId="{530214E5-E696-4195-9904-4AC80C68DF4D}" type="presParOf" srcId="{C241FB61-B0C7-4D27-A70C-770E8C1BD366}" destId="{956F5352-7495-4C71-A2ED-567AD3AC3214}" srcOrd="1" destOrd="0" presId="urn:microsoft.com/office/officeart/2005/8/layout/pList1"/>
    <dgm:cxn modelId="{D860F62F-BB30-410C-82B1-8CF1BD2207D2}" type="presParOf" srcId="{F5AC4E61-FE49-477B-B74F-61022DDBD2C2}" destId="{FAAA4394-36E9-4B13-B3D9-8ACA4F48D2BA}" srcOrd="1" destOrd="0" presId="urn:microsoft.com/office/officeart/2005/8/layout/pList1"/>
    <dgm:cxn modelId="{24175ECE-5FB2-4E85-BEC1-17B03D5F2622}" type="presParOf" srcId="{F5AC4E61-FE49-477B-B74F-61022DDBD2C2}" destId="{659E6571-F804-4B1E-B4A7-B64EE171B209}" srcOrd="2" destOrd="0" presId="urn:microsoft.com/office/officeart/2005/8/layout/pList1"/>
    <dgm:cxn modelId="{81832D6B-78C2-4482-93C7-FF6971889000}" type="presParOf" srcId="{659E6571-F804-4B1E-B4A7-B64EE171B209}" destId="{BCF579F0-DFEE-4911-A988-BD0B73CE3D87}" srcOrd="0" destOrd="0" presId="urn:microsoft.com/office/officeart/2005/8/layout/pList1"/>
    <dgm:cxn modelId="{8426D31A-94E0-4972-AABC-E1CF31D98C56}" type="presParOf" srcId="{659E6571-F804-4B1E-B4A7-B64EE171B209}" destId="{F27A7721-24EE-49F1-8E9A-8A3CA8238D2A}" srcOrd="1" destOrd="0" presId="urn:microsoft.com/office/officeart/2005/8/layout/pList1"/>
    <dgm:cxn modelId="{75249FB2-8E62-4F95-9BB0-6CB89F0C1FB2}" type="presParOf" srcId="{F5AC4E61-FE49-477B-B74F-61022DDBD2C2}" destId="{3363D904-C618-4D5B-8E73-EB6D0DF41D59}" srcOrd="3" destOrd="0" presId="urn:microsoft.com/office/officeart/2005/8/layout/pList1"/>
    <dgm:cxn modelId="{0B1CF942-3141-4129-A703-65536A42BA0B}" type="presParOf" srcId="{F5AC4E61-FE49-477B-B74F-61022DDBD2C2}" destId="{32F8CAB3-9272-40D5-80B0-39D76D0645BE}" srcOrd="4" destOrd="0" presId="urn:microsoft.com/office/officeart/2005/8/layout/pList1"/>
    <dgm:cxn modelId="{FF47092B-BE13-4E8D-BBC7-4BFDCFF0DAC8}" type="presParOf" srcId="{32F8CAB3-9272-40D5-80B0-39D76D0645BE}" destId="{BBCC86DC-FB7E-4782-AB5C-224C9BB422ED}" srcOrd="0" destOrd="0" presId="urn:microsoft.com/office/officeart/2005/8/layout/pList1"/>
    <dgm:cxn modelId="{45C538AD-105D-47FF-B8BE-89CC7E197CB0}" type="presParOf" srcId="{32F8CAB3-9272-40D5-80B0-39D76D0645BE}" destId="{C1C9CF0A-0CBE-48F7-A59B-B02CD938853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en-US" noProof="0" dirty="0"/>
            <a:t>4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pPr algn="just"/>
          <a:r>
            <a:rPr lang="en-US" b="0" i="0" dirty="0" err="1" smtClean="0"/>
            <a:t>Pháp</a:t>
          </a:r>
          <a:r>
            <a:rPr lang="en-US" b="0" i="0" dirty="0" smtClean="0"/>
            <a:t> </a:t>
          </a:r>
          <a:r>
            <a:rPr lang="en-US" b="0" i="0" dirty="0" err="1" smtClean="0"/>
            <a:t>luật</a:t>
          </a:r>
          <a:r>
            <a:rPr lang="en-US" b="0" i="0" dirty="0" smtClean="0"/>
            <a:t> &amp; </a:t>
          </a:r>
          <a:r>
            <a:rPr lang="en-US" b="0" i="0" dirty="0" err="1" smtClean="0"/>
            <a:t>đạo</a:t>
          </a:r>
          <a:r>
            <a:rPr lang="en-US" b="0" i="0" dirty="0" smtClean="0"/>
            <a:t> </a:t>
          </a:r>
          <a:r>
            <a:rPr lang="en-US" b="0" i="0" dirty="0" err="1" smtClean="0"/>
            <a:t>đức</a:t>
          </a:r>
          <a:r>
            <a:rPr lang="en-US" b="0" i="0" dirty="0" smtClean="0"/>
            <a:t> ATTT</a:t>
          </a:r>
          <a:endParaRPr lang="vi-VN" b="0" noProof="0" dirty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C875AD5-2EE5-4E88-AE37-7D75CA83F979}">
      <dgm:prSet/>
      <dgm:spPr/>
      <dgm:t>
        <a:bodyPr/>
        <a:lstStyle/>
        <a:p>
          <a:r>
            <a:rPr lang="en-US" b="1" noProof="0" dirty="0"/>
            <a:t>2  </a:t>
          </a:r>
          <a:endParaRPr lang="vi-VN" b="1" noProof="0" dirty="0"/>
        </a:p>
      </dgm:t>
    </dgm:pt>
    <dgm:pt modelId="{561D432A-F6A4-4754-B589-1034340B081D}" type="parTrans" cxnId="{E5AB3F7A-0383-49C8-A737-EF7140C148B5}">
      <dgm:prSet/>
      <dgm:spPr/>
      <dgm:t>
        <a:bodyPr/>
        <a:lstStyle/>
        <a:p>
          <a:endParaRPr lang="en-US"/>
        </a:p>
      </dgm:t>
    </dgm:pt>
    <dgm:pt modelId="{D6E14DFE-34E8-46E5-8091-7ECB5CF0842D}" type="sibTrans" cxnId="{E5AB3F7A-0383-49C8-A737-EF7140C148B5}">
      <dgm:prSet/>
      <dgm:spPr/>
      <dgm:t>
        <a:bodyPr/>
        <a:lstStyle/>
        <a:p>
          <a:endParaRPr lang="en-US"/>
        </a:p>
      </dgm:t>
    </dgm:pt>
    <dgm:pt modelId="{2B99E5B4-335F-49E0-9359-1276AD336C19}">
      <dgm:prSet/>
      <dgm:spPr/>
      <dgm:t>
        <a:bodyPr/>
        <a:lstStyle/>
        <a:p>
          <a:r>
            <a:rPr lang="en-US" b="1" noProof="0" dirty="0"/>
            <a:t>3</a:t>
          </a:r>
          <a:endParaRPr lang="vi-VN" b="1" noProof="0" dirty="0"/>
        </a:p>
      </dgm:t>
    </dgm:pt>
    <dgm:pt modelId="{77BEBE4B-8381-4D1C-A612-163277E991C8}" type="parTrans" cxnId="{4986A30C-3A02-4D66-9DE6-4A280DD83C23}">
      <dgm:prSet/>
      <dgm:spPr/>
      <dgm:t>
        <a:bodyPr/>
        <a:lstStyle/>
        <a:p>
          <a:endParaRPr lang="en-US"/>
        </a:p>
      </dgm:t>
    </dgm:pt>
    <dgm:pt modelId="{D15ACF82-4227-46C3-BF98-9B46B66D8124}" type="sibTrans" cxnId="{4986A30C-3A02-4D66-9DE6-4A280DD83C23}">
      <dgm:prSet/>
      <dgm:spPr/>
      <dgm:t>
        <a:bodyPr/>
        <a:lstStyle/>
        <a:p>
          <a:endParaRPr lang="en-US"/>
        </a:p>
      </dgm:t>
    </dgm:pt>
    <dgm:pt modelId="{6FF5707B-513E-4AA5-97A8-F0FE2EF40F1E}">
      <dgm:prSet/>
      <dgm:spPr/>
      <dgm:t>
        <a:bodyPr/>
        <a:lstStyle/>
        <a:p>
          <a:pPr algn="just"/>
          <a:r>
            <a:rPr lang="en-US" b="0" i="0" dirty="0" err="1" smtClean="0"/>
            <a:t>Giới</a:t>
          </a:r>
          <a:r>
            <a:rPr lang="en-US" b="0" i="0" dirty="0" smtClean="0"/>
            <a:t> </a:t>
          </a:r>
          <a:r>
            <a:rPr lang="en-US" b="0" i="0" dirty="0" err="1" smtClean="0"/>
            <a:t>thiệu</a:t>
          </a:r>
          <a:r>
            <a:rPr lang="en-US" b="0" i="0" dirty="0" smtClean="0"/>
            <a:t> </a:t>
          </a:r>
          <a:r>
            <a:rPr lang="en-US" b="0" i="0" dirty="0" err="1" smtClean="0"/>
            <a:t>học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endParaRPr lang="vi-VN" b="0" noProof="0" dirty="0"/>
        </a:p>
      </dgm:t>
    </dgm:pt>
    <dgm:pt modelId="{21CF209A-8484-4FFC-8EBE-762CCF30D7C7}" type="parTrans" cxnId="{861297A4-5533-4C9B-8865-05D8721BFEBC}">
      <dgm:prSet/>
      <dgm:spPr/>
      <dgm:t>
        <a:bodyPr/>
        <a:lstStyle/>
        <a:p>
          <a:endParaRPr lang="en-US"/>
        </a:p>
      </dgm:t>
    </dgm:pt>
    <dgm:pt modelId="{D57B37BF-A7D2-4853-93D7-8C9FAAB3814E}" type="sibTrans" cxnId="{861297A4-5533-4C9B-8865-05D8721BFEBC}">
      <dgm:prSet/>
      <dgm:spPr/>
      <dgm:t>
        <a:bodyPr/>
        <a:lstStyle/>
        <a:p>
          <a:endParaRPr lang="en-US"/>
        </a:p>
      </dgm:t>
    </dgm:pt>
    <dgm:pt modelId="{9E2820AC-3603-4178-9433-A43EB14B1E1F}">
      <dgm:prSet/>
      <dgm:spPr/>
      <dgm:t>
        <a:bodyPr/>
        <a:lstStyle/>
        <a:p>
          <a:pPr algn="just"/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tổng</a:t>
          </a:r>
          <a:r>
            <a:rPr lang="en-US" b="0" i="0" dirty="0" smtClean="0"/>
            <a:t> </a:t>
          </a:r>
          <a:r>
            <a:rPr lang="en-US" b="0" i="0" dirty="0" err="1" smtClean="0"/>
            <a:t>quan</a:t>
          </a:r>
          <a:endParaRPr lang="vi-VN" b="0" noProof="0" dirty="0"/>
        </a:p>
      </dgm:t>
    </dgm:pt>
    <dgm:pt modelId="{BE310E9F-3833-4026-95FA-344ADEE27A66}" type="parTrans" cxnId="{3C6637F8-C813-4578-AA48-51E88CF09379}">
      <dgm:prSet/>
      <dgm:spPr/>
      <dgm:t>
        <a:bodyPr/>
        <a:lstStyle/>
        <a:p>
          <a:endParaRPr lang="en-US"/>
        </a:p>
      </dgm:t>
    </dgm:pt>
    <dgm:pt modelId="{0B5C0F58-6BC7-4059-A692-F7C725E41112}" type="sibTrans" cxnId="{3C6637F8-C813-4578-AA48-51E88CF09379}">
      <dgm:prSet/>
      <dgm:spPr/>
      <dgm:t>
        <a:bodyPr/>
        <a:lstStyle/>
        <a:p>
          <a:endParaRPr lang="en-US"/>
        </a:p>
      </dgm:t>
    </dgm:pt>
    <dgm:pt modelId="{1BD64246-92B9-4E3E-B34D-8FBCF348879E}">
      <dgm:prSet/>
      <dgm:spPr/>
      <dgm:t>
        <a:bodyPr/>
        <a:lstStyle/>
        <a:p>
          <a:pPr algn="just"/>
          <a:r>
            <a:rPr lang="en-US" b="0" i="0" dirty="0" err="1" smtClean="0"/>
            <a:t>Quy</a:t>
          </a:r>
          <a:r>
            <a:rPr lang="en-US" b="0" i="0" dirty="0" smtClean="0"/>
            <a:t> </a:t>
          </a:r>
          <a:r>
            <a:rPr lang="en-US" b="0" i="0" dirty="0" err="1" smtClean="0"/>
            <a:t>trình</a:t>
          </a:r>
          <a:r>
            <a:rPr lang="en-US" b="0" i="0" dirty="0" smtClean="0"/>
            <a:t> </a:t>
          </a:r>
          <a:r>
            <a:rPr lang="en-US" b="0" i="0" dirty="0" err="1" smtClean="0"/>
            <a:t>tấn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hệ</a:t>
          </a:r>
          <a:r>
            <a:rPr lang="en-US" b="0" i="0" dirty="0" smtClean="0"/>
            <a:t> </a:t>
          </a:r>
          <a:r>
            <a:rPr lang="en-US" b="0" i="0" dirty="0" err="1" smtClean="0"/>
            <a:t>thống</a:t>
          </a:r>
          <a:endParaRPr lang="vi-VN" b="0" noProof="0" dirty="0"/>
        </a:p>
      </dgm:t>
    </dgm:pt>
    <dgm:pt modelId="{6B3BBDD4-7D72-4137-8329-F5EF8274A672}" type="sibTrans" cxnId="{31831A94-1297-4EEF-AA3A-C3A83332FAE1}">
      <dgm:prSet/>
      <dgm:spPr/>
      <dgm:t>
        <a:bodyPr/>
        <a:lstStyle/>
        <a:p>
          <a:endParaRPr lang="en-US"/>
        </a:p>
      </dgm:t>
    </dgm:pt>
    <dgm:pt modelId="{D9109330-14E5-40EE-AB12-FEDFCC95D5A4}" type="parTrans" cxnId="{31831A94-1297-4EEF-AA3A-C3A83332FAE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4" custLinFactNeighborX="608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8EDB-25C5-4D4E-ABE9-E631391CFDC0}" type="pres">
      <dgm:prSet presAssocID="{E35E76B6-7078-4B09-B349-C02F66AA5978}" presName="sp" presStyleCnt="0"/>
      <dgm:spPr/>
    </dgm:pt>
    <dgm:pt modelId="{F62FD167-118E-406D-95BF-BBE795CED0D9}" type="pres">
      <dgm:prSet presAssocID="{3C875AD5-2EE5-4E88-AE37-7D75CA83F979}" presName="composite" presStyleCnt="0"/>
      <dgm:spPr/>
    </dgm:pt>
    <dgm:pt modelId="{7BD6AF6E-B1B2-4D6D-B42F-CCC281E8CDBF}" type="pres">
      <dgm:prSet presAssocID="{3C875AD5-2EE5-4E88-AE37-7D75CA83F979}" presName="desTx" presStyleLbl="fgAccFollowNode1" presStyleIdx="1" presStyleCnt="4" custLinFactNeighborX="264" custLinFactNeighborY="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B5DE-87D0-4DD7-927D-163020F02E15}" type="pres">
      <dgm:prSet presAssocID="{3C875AD5-2EE5-4E88-AE37-7D75CA83F979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3F4F-E539-4465-B684-B96BEFB5AFAB}" type="pres">
      <dgm:prSet presAssocID="{D6E14DFE-34E8-46E5-8091-7ECB5CF0842D}" presName="sp" presStyleCnt="0"/>
      <dgm:spPr/>
    </dgm:pt>
    <dgm:pt modelId="{5B76DC0F-287B-4484-AD18-C8D36316D593}" type="pres">
      <dgm:prSet presAssocID="{2B99E5B4-335F-49E0-9359-1276AD336C19}" presName="composite" presStyleCnt="0"/>
      <dgm:spPr/>
    </dgm:pt>
    <dgm:pt modelId="{37145A75-E85A-4E57-9F61-6590F044CBA9}" type="pres">
      <dgm:prSet presAssocID="{2B99E5B4-335F-49E0-9359-1276AD336C19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05F85-B40E-42C9-9804-4EBF78B8164C}" type="pres">
      <dgm:prSet presAssocID="{2B99E5B4-335F-49E0-9359-1276AD336C19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5835-FD06-4D85-ADAE-64B1084673C0}" type="pres">
      <dgm:prSet presAssocID="{D15ACF82-4227-46C3-BF98-9B46B66D8124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15E9-012B-492D-85DB-CC49546E7451}" type="pres">
      <dgm:prSet presAssocID="{759FDF1A-46CB-4DD6-A232-39900ACE14DF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CFAD1C-DF18-4F3C-9FB8-0930280F53D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5AB3F7A-0383-49C8-A737-EF7140C148B5}" srcId="{8C66E9B3-B12D-4C23-A273-982D7F969BBC}" destId="{3C875AD5-2EE5-4E88-AE37-7D75CA83F979}" srcOrd="1" destOrd="0" parTransId="{561D432A-F6A4-4754-B589-1034340B081D}" sibTransId="{D6E14DFE-34E8-46E5-8091-7ECB5CF0842D}"/>
    <dgm:cxn modelId="{31831A94-1297-4EEF-AA3A-C3A83332FAE1}" srcId="{2B99E5B4-335F-49E0-9359-1276AD336C19}" destId="{1BD64246-92B9-4E3E-B34D-8FBCF348879E}" srcOrd="0" destOrd="0" parTransId="{D9109330-14E5-40EE-AB12-FEDFCC95D5A4}" sibTransId="{6B3BBDD4-7D72-4137-8329-F5EF8274A672}"/>
    <dgm:cxn modelId="{8212D19B-F333-4406-8309-2AB7D14FA18A}" type="presOf" srcId="{6C03E07F-ECFB-4D2F-BA96-D23DA7C5AC73}" destId="{7D701CF5-2CC3-48B9-A656-E2968A10AA3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3C6637F8-C813-4578-AA48-51E88CF09379}" srcId="{3C875AD5-2EE5-4E88-AE37-7D75CA83F979}" destId="{9E2820AC-3603-4178-9433-A43EB14B1E1F}" srcOrd="0" destOrd="0" parTransId="{BE310E9F-3833-4026-95FA-344ADEE27A66}" sibTransId="{0B5C0F58-6BC7-4059-A692-F7C725E41112}"/>
    <dgm:cxn modelId="{861297A4-5533-4C9B-8865-05D8721BFEBC}" srcId="{6C03E07F-ECFB-4D2F-BA96-D23DA7C5AC73}" destId="{6FF5707B-513E-4AA5-97A8-F0FE2EF40F1E}" srcOrd="0" destOrd="0" parTransId="{21CF209A-8484-4FFC-8EBE-762CCF30D7C7}" sibTransId="{D57B37BF-A7D2-4853-93D7-8C9FAAB3814E}"/>
    <dgm:cxn modelId="{92C05981-D692-4704-819A-9F5B7652DA6C}" type="presOf" srcId="{2B99E5B4-335F-49E0-9359-1276AD336C19}" destId="{DD705F85-B40E-42C9-9804-4EBF78B8164C}" srcOrd="0" destOrd="0" presId="urn:diagrams.loki3.com/NumberedList"/>
    <dgm:cxn modelId="{4986A30C-3A02-4D66-9DE6-4A280DD83C23}" srcId="{8C66E9B3-B12D-4C23-A273-982D7F969BBC}" destId="{2B99E5B4-335F-49E0-9359-1276AD336C19}" srcOrd="2" destOrd="0" parTransId="{77BEBE4B-8381-4D1C-A612-163277E991C8}" sibTransId="{D15ACF82-4227-46C3-BF98-9B46B66D8124}"/>
    <dgm:cxn modelId="{095DC9AD-0F42-4EA6-A702-6668F10EF8DF}" type="presOf" srcId="{9E2820AC-3603-4178-9433-A43EB14B1E1F}" destId="{7BD6AF6E-B1B2-4D6D-B42F-CCC281E8CDBF}" srcOrd="0" destOrd="0" presId="urn:diagrams.loki3.com/NumberedList"/>
    <dgm:cxn modelId="{5194753E-C9E5-4E18-B6E3-9859582611EA}" type="presOf" srcId="{6FF5707B-513E-4AA5-97A8-F0FE2EF40F1E}" destId="{A08A9154-0BEB-4230-91C9-16FAC1EF6E1C}" srcOrd="0" destOrd="0" presId="urn:diagrams.loki3.com/NumberedList"/>
    <dgm:cxn modelId="{F71A1915-36BD-4587-A027-6DD8E176A32C}" type="presOf" srcId="{374B3CF0-3CBE-41CF-A774-9FD3C3CD3C85}" destId="{5012D0F9-E426-4C44-85B1-B5D15A7B4879}" srcOrd="0" destOrd="0" presId="urn:diagrams.loki3.com/NumberedList"/>
    <dgm:cxn modelId="{35EA42D5-4CC6-4B40-A568-BE28C8D261F9}" type="presOf" srcId="{3C875AD5-2EE5-4E88-AE37-7D75CA83F979}" destId="{431EB5DE-87D0-4DD7-927D-163020F02E15}" srcOrd="0" destOrd="0" presId="urn:diagrams.loki3.com/NumberedList"/>
    <dgm:cxn modelId="{C7ED15CD-8926-4C6D-A445-7C07E79E334F}" type="presOf" srcId="{1BD64246-92B9-4E3E-B34D-8FBCF348879E}" destId="{37145A75-E85A-4E57-9F61-6590F044CBA9}" srcOrd="0" destOrd="0" presId="urn:diagrams.loki3.com/NumberedList"/>
    <dgm:cxn modelId="{1C7B2439-98A6-4A2B-BDB8-438079493C67}" srcId="{8C66E9B3-B12D-4C23-A273-982D7F969BBC}" destId="{759FDF1A-46CB-4DD6-A232-39900ACE14DF}" srcOrd="3" destOrd="0" parTransId="{EBD1FDD3-F3E1-4EF5-AB02-3A05A129FFE4}" sibTransId="{840B7BEC-A424-4364-B52E-A493DF1255BE}"/>
    <dgm:cxn modelId="{E2EED826-92F3-4A1A-A692-4F5BF36B40F6}" type="presOf" srcId="{759FDF1A-46CB-4DD6-A232-39900ACE14DF}" destId="{52D715E9-012B-492D-85DB-CC49546E7451}" srcOrd="0" destOrd="0" presId="urn:diagrams.loki3.com/NumberedList"/>
    <dgm:cxn modelId="{5BC61110-A742-4F87-9E9A-5E32786B439F}" type="presParOf" srcId="{BDFB8683-95A4-4BBF-9344-3A0D69314DBB}" destId="{F885113E-BE17-4045-B96D-BDD8D07DA3AD}" srcOrd="0" destOrd="0" presId="urn:diagrams.loki3.com/NumberedList"/>
    <dgm:cxn modelId="{D90E7DA6-1AF6-4D89-A003-6F40A331DD1D}" type="presParOf" srcId="{F885113E-BE17-4045-B96D-BDD8D07DA3AD}" destId="{A08A9154-0BEB-4230-91C9-16FAC1EF6E1C}" srcOrd="0" destOrd="0" presId="urn:diagrams.loki3.com/NumberedList"/>
    <dgm:cxn modelId="{5CF07E47-4108-4D21-A533-8B5E3A9C9610}" type="presParOf" srcId="{F885113E-BE17-4045-B96D-BDD8D07DA3AD}" destId="{7D701CF5-2CC3-48B9-A656-E2968A10AA3B}" srcOrd="1" destOrd="0" presId="urn:diagrams.loki3.com/NumberedList"/>
    <dgm:cxn modelId="{52D61357-F796-43AE-B4FC-303E8A551B36}" type="presParOf" srcId="{BDFB8683-95A4-4BBF-9344-3A0D69314DBB}" destId="{85038EDB-25C5-4D4E-ABE9-E631391CFDC0}" srcOrd="1" destOrd="0" presId="urn:diagrams.loki3.com/NumberedList"/>
    <dgm:cxn modelId="{053E28A3-F1C0-4994-8517-E3EC23479C3C}" type="presParOf" srcId="{BDFB8683-95A4-4BBF-9344-3A0D69314DBB}" destId="{F62FD167-118E-406D-95BF-BBE795CED0D9}" srcOrd="2" destOrd="0" presId="urn:diagrams.loki3.com/NumberedList"/>
    <dgm:cxn modelId="{F6223513-FB75-4796-907C-3EE51C0C32B3}" type="presParOf" srcId="{F62FD167-118E-406D-95BF-BBE795CED0D9}" destId="{7BD6AF6E-B1B2-4D6D-B42F-CCC281E8CDBF}" srcOrd="0" destOrd="0" presId="urn:diagrams.loki3.com/NumberedList"/>
    <dgm:cxn modelId="{8EC6C2B3-CAF1-46F5-B62B-E24144EEE465}" type="presParOf" srcId="{F62FD167-118E-406D-95BF-BBE795CED0D9}" destId="{431EB5DE-87D0-4DD7-927D-163020F02E15}" srcOrd="1" destOrd="0" presId="urn:diagrams.loki3.com/NumberedList"/>
    <dgm:cxn modelId="{0301EC57-4461-4AFE-81A1-2A65BB682C0A}" type="presParOf" srcId="{BDFB8683-95A4-4BBF-9344-3A0D69314DBB}" destId="{E4673F4F-E539-4465-B684-B96BEFB5AFAB}" srcOrd="3" destOrd="0" presId="urn:diagrams.loki3.com/NumberedList"/>
    <dgm:cxn modelId="{790B03B7-D3E8-4CE5-8B59-739A3A814351}" type="presParOf" srcId="{BDFB8683-95A4-4BBF-9344-3A0D69314DBB}" destId="{5B76DC0F-287B-4484-AD18-C8D36316D593}" srcOrd="4" destOrd="0" presId="urn:diagrams.loki3.com/NumberedList"/>
    <dgm:cxn modelId="{53D9C9B1-5901-4156-B87C-9EDB538C7B74}" type="presParOf" srcId="{5B76DC0F-287B-4484-AD18-C8D36316D593}" destId="{37145A75-E85A-4E57-9F61-6590F044CBA9}" srcOrd="0" destOrd="0" presId="urn:diagrams.loki3.com/NumberedList"/>
    <dgm:cxn modelId="{AF696B53-E407-4768-AC22-307676D0F30D}" type="presParOf" srcId="{5B76DC0F-287B-4484-AD18-C8D36316D593}" destId="{DD705F85-B40E-42C9-9804-4EBF78B8164C}" srcOrd="1" destOrd="0" presId="urn:diagrams.loki3.com/NumberedList"/>
    <dgm:cxn modelId="{CE8E96F4-1B01-44AC-90EA-BBE661C56444}" type="presParOf" srcId="{BDFB8683-95A4-4BBF-9344-3A0D69314DBB}" destId="{13205835-FD06-4D85-ADAE-64B1084673C0}" srcOrd="5" destOrd="0" presId="urn:diagrams.loki3.com/NumberedList"/>
    <dgm:cxn modelId="{DDE72C0E-095E-4FD5-B28C-8F766A4706BB}" type="presParOf" srcId="{BDFB8683-95A4-4BBF-9344-3A0D69314DBB}" destId="{EF56E1D1-AD87-41C2-83E7-8BA376BFBB39}" srcOrd="6" destOrd="0" presId="urn:diagrams.loki3.com/NumberedList"/>
    <dgm:cxn modelId="{3A7D3BDE-80D5-4B88-A9E2-25B791D2177A}" type="presParOf" srcId="{EF56E1D1-AD87-41C2-83E7-8BA376BFBB39}" destId="{5012D0F9-E426-4C44-85B1-B5D15A7B4879}" srcOrd="0" destOrd="0" presId="urn:diagrams.loki3.com/NumberedList"/>
    <dgm:cxn modelId="{D6EC94AD-64B5-4144-A416-1575EE12F99E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286598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Giới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thiệu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học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phần</a:t>
          </a:r>
          <a:endParaRPr lang="vi-VN" sz="5200" b="0" kern="1200" noProof="0" dirty="0"/>
        </a:p>
      </dsp:txBody>
      <dsp:txXfrm rot="-5400000">
        <a:off x="1123201" y="375167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38055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1" kern="1200" noProof="0" dirty="0"/>
            <a:t>1</a:t>
          </a:r>
        </a:p>
      </dsp:txBody>
      <dsp:txXfrm>
        <a:off x="137074" y="517627"/>
        <a:ext cx="661852" cy="661852"/>
      </dsp:txXfrm>
    </dsp:sp>
    <dsp:sp modelId="{7BD6AF6E-B1B2-4D6D-B42F-CCC281E8CDBF}">
      <dsp:nvSpPr>
        <dsp:cNvPr id="0" name=""/>
        <dsp:cNvSpPr/>
      </dsp:nvSpPr>
      <dsp:spPr>
        <a:xfrm rot="5400000">
          <a:off x="4309980" y="-156494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Khái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niệm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tổng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quan</a:t>
          </a:r>
          <a:endParaRPr lang="vi-VN" sz="5200" b="0" kern="1200" noProof="0" dirty="0"/>
        </a:p>
      </dsp:txBody>
      <dsp:txXfrm rot="-5400000">
        <a:off x="1123201" y="1676207"/>
        <a:ext cx="7433027" cy="1005094"/>
      </dsp:txXfrm>
    </dsp:sp>
    <dsp:sp modelId="{431EB5DE-87D0-4DD7-927D-163020F02E15}">
      <dsp:nvSpPr>
        <dsp:cNvPr id="0" name=""/>
        <dsp:cNvSpPr/>
      </dsp:nvSpPr>
      <dsp:spPr>
        <a:xfrm>
          <a:off x="0" y="168159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2  </a:t>
          </a:r>
          <a:endParaRPr lang="vi-VN" sz="4700" b="1" kern="1200" noProof="0" dirty="0"/>
        </a:p>
      </dsp:txBody>
      <dsp:txXfrm>
        <a:off x="137074" y="1818667"/>
        <a:ext cx="661852" cy="661852"/>
      </dsp:txXfrm>
    </dsp:sp>
    <dsp:sp modelId="{37145A75-E85A-4E57-9F61-6590F044CBA9}">
      <dsp:nvSpPr>
        <dsp:cNvPr id="0" name=""/>
        <dsp:cNvSpPr/>
      </dsp:nvSpPr>
      <dsp:spPr>
        <a:xfrm rot="5400000">
          <a:off x="3909693" y="107220"/>
          <a:ext cx="1914412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Quy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trình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tấn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công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hệ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thống</a:t>
          </a:r>
          <a:endParaRPr lang="vi-VN" sz="5200" b="0" kern="1200" noProof="0" dirty="0"/>
        </a:p>
      </dsp:txBody>
      <dsp:txXfrm rot="-5400000">
        <a:off x="1123199" y="2987168"/>
        <a:ext cx="7393946" cy="1727504"/>
      </dsp:txXfrm>
    </dsp:sp>
    <dsp:sp modelId="{DD705F85-B40E-42C9-9804-4EBF78B8164C}">
      <dsp:nvSpPr>
        <dsp:cNvPr id="0" name=""/>
        <dsp:cNvSpPr/>
      </dsp:nvSpPr>
      <dsp:spPr>
        <a:xfrm>
          <a:off x="0" y="338292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3</a:t>
          </a:r>
          <a:endParaRPr lang="vi-VN" sz="4700" b="1" kern="1200" noProof="0" dirty="0"/>
        </a:p>
      </dsp:txBody>
      <dsp:txXfrm>
        <a:off x="137074" y="351999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1808546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Pháp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luật</a:t>
          </a:r>
          <a:r>
            <a:rPr lang="en-US" sz="5200" b="0" i="0" kern="1200" dirty="0" smtClean="0"/>
            <a:t> &amp; </a:t>
          </a:r>
          <a:r>
            <a:rPr lang="en-US" sz="5200" b="0" i="0" kern="1200" dirty="0" err="1" smtClean="0"/>
            <a:t>đạo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đức</a:t>
          </a:r>
          <a:r>
            <a:rPr lang="en-US" sz="5200" b="0" i="0" kern="1200" dirty="0" smtClean="0"/>
            <a:t> ATTT</a:t>
          </a:r>
          <a:endParaRPr lang="vi-VN" sz="5200" b="0" kern="1200" noProof="0" dirty="0"/>
        </a:p>
      </dsp:txBody>
      <dsp:txXfrm rot="-5400000">
        <a:off x="1123201" y="5049699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5084246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noProof="0" dirty="0"/>
            <a:t>4</a:t>
          </a:r>
          <a:endParaRPr lang="vi-VN" sz="4700" kern="1200" noProof="0" dirty="0"/>
        </a:p>
      </dsp:txBody>
      <dsp:txXfrm>
        <a:off x="137074" y="5221320"/>
        <a:ext cx="661852" cy="661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5795440" y="-4616560"/>
          <a:ext cx="1135260" cy="10436541"/>
        </a:xfrm>
        <a:prstGeom prst="round2SameRect">
          <a:avLst/>
        </a:prstGeom>
        <a:noFill/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an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toàn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thông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mạng</a:t>
          </a:r>
          <a:endParaRPr lang="vi-VN" sz="4400" kern="1200" noProof="0" dirty="0">
            <a:latin typeface="Arial" pitchFamily="34" charset="0"/>
            <a:cs typeface="Arial" pitchFamily="34" charset="0"/>
          </a:endParaRPr>
        </a:p>
      </dsp:txBody>
      <dsp:txXfrm rot="-5400000">
        <a:off x="1144800" y="89499"/>
        <a:ext cx="10381122" cy="1024422"/>
      </dsp:txXfrm>
    </dsp:sp>
    <dsp:sp modelId="{7D701CF5-2CC3-48B9-A656-E2968A10AA3B}">
      <dsp:nvSpPr>
        <dsp:cNvPr id="0" name=""/>
        <dsp:cNvSpPr/>
      </dsp:nvSpPr>
      <dsp:spPr>
        <a:xfrm>
          <a:off x="0" y="124709"/>
          <a:ext cx="954000" cy="954000"/>
        </a:xfrm>
        <a:prstGeom prst="ellipse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1</a:t>
          </a:r>
          <a:endParaRPr lang="vi-VN" sz="5100" b="0" kern="1200" noProof="0" dirty="0"/>
        </a:p>
      </dsp:txBody>
      <dsp:txXfrm>
        <a:off x="139710" y="264419"/>
        <a:ext cx="674580" cy="674580"/>
      </dsp:txXfrm>
    </dsp:sp>
    <dsp:sp modelId="{5012D0F9-E426-4C44-85B1-B5D15A7B4879}">
      <dsp:nvSpPr>
        <dsp:cNvPr id="0" name=""/>
        <dsp:cNvSpPr/>
      </dsp:nvSpPr>
      <dsp:spPr>
        <a:xfrm rot="5400000">
          <a:off x="5795440" y="-3290500"/>
          <a:ext cx="1135260" cy="1043654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an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ninh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mạng</a:t>
          </a:r>
          <a:endParaRPr lang="vi-VN" sz="4400" kern="1200" noProof="0" dirty="0">
            <a:latin typeface="Arial" pitchFamily="34" charset="0"/>
            <a:cs typeface="Arial" pitchFamily="34" charset="0"/>
          </a:endParaRPr>
        </a:p>
      </dsp:txBody>
      <dsp:txXfrm rot="-5400000">
        <a:off x="1144800" y="1415559"/>
        <a:ext cx="10381122" cy="1024422"/>
      </dsp:txXfrm>
    </dsp:sp>
    <dsp:sp modelId="{52D715E9-012B-492D-85DB-CC49546E7451}">
      <dsp:nvSpPr>
        <dsp:cNvPr id="0" name=""/>
        <dsp:cNvSpPr/>
      </dsp:nvSpPr>
      <dsp:spPr>
        <a:xfrm>
          <a:off x="0" y="1450770"/>
          <a:ext cx="954000" cy="95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>
              <a:latin typeface="Arial" pitchFamily="34" charset="0"/>
              <a:cs typeface="Arial" pitchFamily="34" charset="0"/>
            </a:rPr>
            <a:t>2</a:t>
          </a:r>
          <a:endParaRPr lang="vi-VN" sz="5100" kern="1200" noProof="0" dirty="0">
            <a:latin typeface="Arial" pitchFamily="34" charset="0"/>
            <a:cs typeface="Arial" pitchFamily="34" charset="0"/>
          </a:endParaRPr>
        </a:p>
      </dsp:txBody>
      <dsp:txXfrm>
        <a:off x="139710" y="1590480"/>
        <a:ext cx="674580" cy="674580"/>
      </dsp:txXfrm>
    </dsp:sp>
    <dsp:sp modelId="{20BEFA03-6951-4A7C-A59E-41DEF89A1A38}">
      <dsp:nvSpPr>
        <dsp:cNvPr id="0" name=""/>
        <dsp:cNvSpPr/>
      </dsp:nvSpPr>
      <dsp:spPr>
        <a:xfrm rot="5400000">
          <a:off x="5795440" y="-1964440"/>
          <a:ext cx="1135260" cy="1043654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Nghị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400" kern="1200" noProof="0" dirty="0" err="1" smtClean="0">
              <a:latin typeface="Arial" pitchFamily="34" charset="0"/>
              <a:cs typeface="Arial" pitchFamily="34" charset="0"/>
            </a:rPr>
            <a:t>định</a:t>
          </a:r>
          <a:r>
            <a:rPr lang="en-US" sz="4400" kern="1200" noProof="0" dirty="0" smtClean="0">
              <a:latin typeface="Arial" pitchFamily="34" charset="0"/>
              <a:cs typeface="Arial" pitchFamily="34" charset="0"/>
            </a:rPr>
            <a:t> 85/2016/NĐ-CP</a:t>
          </a:r>
          <a:endParaRPr lang="vi-VN" sz="4400" kern="1200" noProof="0" dirty="0">
            <a:latin typeface="Arial" pitchFamily="34" charset="0"/>
            <a:cs typeface="Arial" pitchFamily="34" charset="0"/>
          </a:endParaRPr>
        </a:p>
      </dsp:txBody>
      <dsp:txXfrm rot="-5400000">
        <a:off x="1144800" y="2741619"/>
        <a:ext cx="10381122" cy="1024422"/>
      </dsp:txXfrm>
    </dsp:sp>
    <dsp:sp modelId="{45392A94-85D4-4213-B167-8FDD4035D4D9}">
      <dsp:nvSpPr>
        <dsp:cNvPr id="0" name=""/>
        <dsp:cNvSpPr/>
      </dsp:nvSpPr>
      <dsp:spPr>
        <a:xfrm>
          <a:off x="0" y="2776829"/>
          <a:ext cx="954000" cy="95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3</a:t>
          </a:r>
          <a:endParaRPr lang="vi-VN" sz="5100" kern="1200" noProof="0" dirty="0"/>
        </a:p>
      </dsp:txBody>
      <dsp:txXfrm>
        <a:off x="139710" y="2916539"/>
        <a:ext cx="674580" cy="674580"/>
      </dsp:txXfrm>
    </dsp:sp>
    <dsp:sp modelId="{FDE43240-C819-4167-BDF9-816CF4CA08C2}">
      <dsp:nvSpPr>
        <dsp:cNvPr id="0" name=""/>
        <dsp:cNvSpPr/>
      </dsp:nvSpPr>
      <dsp:spPr>
        <a:xfrm rot="5400000">
          <a:off x="5795440" y="-638380"/>
          <a:ext cx="1135260" cy="1043654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dirty="0" smtClean="0"/>
            <a:t>Bộ luật hình sự</a:t>
          </a:r>
          <a:endParaRPr lang="vi-VN" sz="4400" kern="1200" noProof="0" dirty="0"/>
        </a:p>
      </dsp:txBody>
      <dsp:txXfrm rot="-5400000">
        <a:off x="1144800" y="4067679"/>
        <a:ext cx="10381122" cy="1024422"/>
      </dsp:txXfrm>
    </dsp:sp>
    <dsp:sp modelId="{8DB5FABF-C04C-437E-91B6-A1B8CF3FB75B}">
      <dsp:nvSpPr>
        <dsp:cNvPr id="0" name=""/>
        <dsp:cNvSpPr/>
      </dsp:nvSpPr>
      <dsp:spPr>
        <a:xfrm>
          <a:off x="0" y="4102890"/>
          <a:ext cx="954000" cy="95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4</a:t>
          </a:r>
          <a:endParaRPr lang="vi-VN" sz="5100" kern="1200" noProof="0" dirty="0"/>
        </a:p>
      </dsp:txBody>
      <dsp:txXfrm>
        <a:off x="139710" y="4242600"/>
        <a:ext cx="674580" cy="67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2865985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Giới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thiệu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học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phần</a:t>
          </a:r>
          <a:endParaRPr lang="vi-VN" sz="5200" b="0" kern="1200" noProof="0" dirty="0"/>
        </a:p>
      </dsp:txBody>
      <dsp:txXfrm rot="-5400000">
        <a:off x="1123201" y="375167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380553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1" kern="1200" noProof="0" dirty="0"/>
            <a:t>1</a:t>
          </a:r>
        </a:p>
      </dsp:txBody>
      <dsp:txXfrm>
        <a:off x="137074" y="517627"/>
        <a:ext cx="661852" cy="661852"/>
      </dsp:txXfrm>
    </dsp:sp>
    <dsp:sp modelId="{7BD6AF6E-B1B2-4D6D-B42F-CCC281E8CDBF}">
      <dsp:nvSpPr>
        <dsp:cNvPr id="0" name=""/>
        <dsp:cNvSpPr/>
      </dsp:nvSpPr>
      <dsp:spPr>
        <a:xfrm rot="5400000">
          <a:off x="4309980" y="-156494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Khái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niệm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tổng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quan</a:t>
          </a:r>
          <a:endParaRPr lang="vi-VN" sz="5200" b="0" kern="1200" noProof="0" dirty="0"/>
        </a:p>
      </dsp:txBody>
      <dsp:txXfrm rot="-5400000">
        <a:off x="1123201" y="1676207"/>
        <a:ext cx="7433027" cy="1005094"/>
      </dsp:txXfrm>
    </dsp:sp>
    <dsp:sp modelId="{431EB5DE-87D0-4DD7-927D-163020F02E15}">
      <dsp:nvSpPr>
        <dsp:cNvPr id="0" name=""/>
        <dsp:cNvSpPr/>
      </dsp:nvSpPr>
      <dsp:spPr>
        <a:xfrm>
          <a:off x="0" y="168159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2  </a:t>
          </a:r>
          <a:endParaRPr lang="vi-VN" sz="4700" b="1" kern="1200" noProof="0" dirty="0"/>
        </a:p>
      </dsp:txBody>
      <dsp:txXfrm>
        <a:off x="137074" y="1818667"/>
        <a:ext cx="661852" cy="661852"/>
      </dsp:txXfrm>
    </dsp:sp>
    <dsp:sp modelId="{37145A75-E85A-4E57-9F61-6590F044CBA9}">
      <dsp:nvSpPr>
        <dsp:cNvPr id="0" name=""/>
        <dsp:cNvSpPr/>
      </dsp:nvSpPr>
      <dsp:spPr>
        <a:xfrm rot="5400000">
          <a:off x="3909693" y="107220"/>
          <a:ext cx="1914412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Quy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trình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tấn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công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hệ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thống</a:t>
          </a:r>
          <a:endParaRPr lang="vi-VN" sz="5200" b="0" kern="1200" noProof="0" dirty="0"/>
        </a:p>
      </dsp:txBody>
      <dsp:txXfrm rot="-5400000">
        <a:off x="1123199" y="2987168"/>
        <a:ext cx="7393946" cy="1727504"/>
      </dsp:txXfrm>
    </dsp:sp>
    <dsp:sp modelId="{DD705F85-B40E-42C9-9804-4EBF78B8164C}">
      <dsp:nvSpPr>
        <dsp:cNvPr id="0" name=""/>
        <dsp:cNvSpPr/>
      </dsp:nvSpPr>
      <dsp:spPr>
        <a:xfrm>
          <a:off x="0" y="338292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3</a:t>
          </a:r>
          <a:endParaRPr lang="vi-VN" sz="4700" b="1" kern="1200" noProof="0" dirty="0"/>
        </a:p>
      </dsp:txBody>
      <dsp:txXfrm>
        <a:off x="137074" y="351999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1808546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Pháp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luật</a:t>
          </a:r>
          <a:r>
            <a:rPr lang="en-US" sz="5200" b="0" i="0" kern="1200" dirty="0" smtClean="0"/>
            <a:t> &amp; </a:t>
          </a:r>
          <a:r>
            <a:rPr lang="en-US" sz="5200" b="0" i="0" kern="1200" dirty="0" err="1" smtClean="0"/>
            <a:t>đạo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đức</a:t>
          </a:r>
          <a:r>
            <a:rPr lang="en-US" sz="5200" b="0" i="0" kern="1200" dirty="0" smtClean="0"/>
            <a:t> ATTT</a:t>
          </a:r>
          <a:endParaRPr lang="vi-VN" sz="5200" b="0" kern="1200" noProof="0" dirty="0"/>
        </a:p>
      </dsp:txBody>
      <dsp:txXfrm rot="-5400000">
        <a:off x="1123201" y="5049699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5084246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noProof="0" dirty="0"/>
            <a:t>4</a:t>
          </a:r>
          <a:endParaRPr lang="vi-VN" sz="4700" kern="1200" noProof="0" dirty="0"/>
        </a:p>
      </dsp:txBody>
      <dsp:txXfrm>
        <a:off x="137074" y="5221320"/>
        <a:ext cx="661852" cy="6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286598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Giới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thiệu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học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phần</a:t>
          </a:r>
          <a:endParaRPr lang="vi-VN" sz="5200" b="0" kern="1200" noProof="0" dirty="0"/>
        </a:p>
      </dsp:txBody>
      <dsp:txXfrm rot="-5400000">
        <a:off x="1123201" y="375167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38055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1" kern="1200" noProof="0" dirty="0"/>
            <a:t>1</a:t>
          </a:r>
        </a:p>
      </dsp:txBody>
      <dsp:txXfrm>
        <a:off x="137074" y="517627"/>
        <a:ext cx="661852" cy="661852"/>
      </dsp:txXfrm>
    </dsp:sp>
    <dsp:sp modelId="{7BD6AF6E-B1B2-4D6D-B42F-CCC281E8CDBF}">
      <dsp:nvSpPr>
        <dsp:cNvPr id="0" name=""/>
        <dsp:cNvSpPr/>
      </dsp:nvSpPr>
      <dsp:spPr>
        <a:xfrm rot="5400000">
          <a:off x="4309980" y="-1564945"/>
          <a:ext cx="1113840" cy="7487400"/>
        </a:xfrm>
        <a:prstGeom prst="round2SameRect">
          <a:avLst/>
        </a:prstGeom>
        <a:solidFill>
          <a:srgbClr val="00FF00">
            <a:alpha val="90000"/>
          </a:srgb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Khái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niệm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tổng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quan</a:t>
          </a:r>
          <a:endParaRPr lang="vi-VN" sz="5200" b="0" kern="1200" noProof="0" dirty="0"/>
        </a:p>
      </dsp:txBody>
      <dsp:txXfrm rot="-5400000">
        <a:off x="1123201" y="1676207"/>
        <a:ext cx="7433027" cy="1005094"/>
      </dsp:txXfrm>
    </dsp:sp>
    <dsp:sp modelId="{431EB5DE-87D0-4DD7-927D-163020F02E15}">
      <dsp:nvSpPr>
        <dsp:cNvPr id="0" name=""/>
        <dsp:cNvSpPr/>
      </dsp:nvSpPr>
      <dsp:spPr>
        <a:xfrm>
          <a:off x="0" y="1681593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2  </a:t>
          </a:r>
          <a:endParaRPr lang="vi-VN" sz="4700" b="1" kern="1200" noProof="0" dirty="0"/>
        </a:p>
      </dsp:txBody>
      <dsp:txXfrm>
        <a:off x="137074" y="1818667"/>
        <a:ext cx="661852" cy="661852"/>
      </dsp:txXfrm>
    </dsp:sp>
    <dsp:sp modelId="{37145A75-E85A-4E57-9F61-6590F044CBA9}">
      <dsp:nvSpPr>
        <dsp:cNvPr id="0" name=""/>
        <dsp:cNvSpPr/>
      </dsp:nvSpPr>
      <dsp:spPr>
        <a:xfrm rot="5400000">
          <a:off x="3909693" y="107220"/>
          <a:ext cx="1914412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Quy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trình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tấn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công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hệ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thống</a:t>
          </a:r>
          <a:endParaRPr lang="vi-VN" sz="5200" b="0" kern="1200" noProof="0" dirty="0"/>
        </a:p>
      </dsp:txBody>
      <dsp:txXfrm rot="-5400000">
        <a:off x="1123199" y="2987168"/>
        <a:ext cx="7393946" cy="1727504"/>
      </dsp:txXfrm>
    </dsp:sp>
    <dsp:sp modelId="{DD705F85-B40E-42C9-9804-4EBF78B8164C}">
      <dsp:nvSpPr>
        <dsp:cNvPr id="0" name=""/>
        <dsp:cNvSpPr/>
      </dsp:nvSpPr>
      <dsp:spPr>
        <a:xfrm>
          <a:off x="0" y="338292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3</a:t>
          </a:r>
          <a:endParaRPr lang="vi-VN" sz="4700" b="1" kern="1200" noProof="0" dirty="0"/>
        </a:p>
      </dsp:txBody>
      <dsp:txXfrm>
        <a:off x="137074" y="351999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1808546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Pháp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luật</a:t>
          </a:r>
          <a:r>
            <a:rPr lang="en-US" sz="5200" b="0" i="0" kern="1200" dirty="0" smtClean="0"/>
            <a:t> &amp; </a:t>
          </a:r>
          <a:r>
            <a:rPr lang="en-US" sz="5200" b="0" i="0" kern="1200" dirty="0" err="1" smtClean="0"/>
            <a:t>đạo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đức</a:t>
          </a:r>
          <a:r>
            <a:rPr lang="en-US" sz="5200" b="0" i="0" kern="1200" dirty="0" smtClean="0"/>
            <a:t> ATTT</a:t>
          </a:r>
          <a:endParaRPr lang="vi-VN" sz="5200" b="0" kern="1200" noProof="0" dirty="0"/>
        </a:p>
      </dsp:txBody>
      <dsp:txXfrm rot="-5400000">
        <a:off x="1123201" y="5049699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5084246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noProof="0" dirty="0"/>
            <a:t>4</a:t>
          </a:r>
          <a:endParaRPr lang="vi-VN" sz="4700" kern="1200" noProof="0" dirty="0"/>
        </a:p>
      </dsp:txBody>
      <dsp:txXfrm>
        <a:off x="137074" y="5221320"/>
        <a:ext cx="661852" cy="661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B37CB-3BEC-41DA-A052-F95EDED72D0F}">
      <dsp:nvSpPr>
        <dsp:cNvPr id="0" name=""/>
        <dsp:cNvSpPr/>
      </dsp:nvSpPr>
      <dsp:spPr>
        <a:xfrm>
          <a:off x="0" y="0"/>
          <a:ext cx="10464800" cy="99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kern="1200" dirty="0" smtClean="0">
              <a:latin typeface="Arial"/>
              <a:ea typeface="Tahoma"/>
              <a:cs typeface="Tahoma"/>
            </a:rPr>
            <a:t>Attacker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thể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thu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thập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những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tin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gì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và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làm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gì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với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những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tin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đó</a:t>
          </a:r>
          <a:r>
            <a:rPr lang="en-US" sz="2400" kern="1200" dirty="0" smtClean="0">
              <a:latin typeface="Arial"/>
              <a:ea typeface="Tahoma"/>
              <a:cs typeface="Tahoma"/>
            </a:rPr>
            <a:t>?</a:t>
          </a:r>
          <a:endParaRPr lang="en-US" sz="2400" kern="1200" dirty="0">
            <a:latin typeface="Arial"/>
            <a:ea typeface="Tahoma"/>
            <a:cs typeface="Tahoma"/>
          </a:endParaRPr>
        </a:p>
      </dsp:txBody>
      <dsp:txXfrm>
        <a:off x="2192353" y="0"/>
        <a:ext cx="8272446" cy="993930"/>
      </dsp:txXfrm>
    </dsp:sp>
    <dsp:sp modelId="{4167695A-E124-4C32-9262-F4DBD19E519E}">
      <dsp:nvSpPr>
        <dsp:cNvPr id="0" name=""/>
        <dsp:cNvSpPr/>
      </dsp:nvSpPr>
      <dsp:spPr>
        <a:xfrm>
          <a:off x="76203" y="99393"/>
          <a:ext cx="1242590" cy="79514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A4205D-AAF7-419D-AF20-8D0A74515F2C}">
      <dsp:nvSpPr>
        <dsp:cNvPr id="0" name=""/>
        <dsp:cNvSpPr/>
      </dsp:nvSpPr>
      <dsp:spPr>
        <a:xfrm>
          <a:off x="0" y="1071476"/>
          <a:ext cx="10464800" cy="99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nỗ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lực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tấn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công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của</a:t>
          </a:r>
          <a:r>
            <a:rPr lang="en-US" sz="2400" kern="1200" dirty="0" smtClean="0">
              <a:latin typeface="Arial"/>
              <a:ea typeface="Tahoma"/>
              <a:cs typeface="Tahoma"/>
            </a:rPr>
            <a:t> attacker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bị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hệ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ghi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lại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hoặc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gây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chú</a:t>
          </a:r>
          <a:r>
            <a:rPr lang="en-US" sz="2400" kern="1200" dirty="0" smtClean="0">
              <a:latin typeface="Arial"/>
              <a:ea typeface="Tahoma"/>
              <a:cs typeface="Tahoma"/>
            </a:rPr>
            <a:t> ý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cho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người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quản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trị</a:t>
          </a:r>
          <a:r>
            <a:rPr lang="en-US" sz="2400" kern="1200" dirty="0" smtClean="0">
              <a:latin typeface="Arial"/>
              <a:ea typeface="Tahoma"/>
              <a:cs typeface="Tahoma"/>
            </a:rPr>
            <a:t>?</a:t>
          </a:r>
          <a:endParaRPr lang="en-US" sz="2400" kern="1200" dirty="0">
            <a:latin typeface="Arial"/>
            <a:ea typeface="Tahoma"/>
            <a:cs typeface="Tahoma"/>
          </a:endParaRPr>
        </a:p>
      </dsp:txBody>
      <dsp:txXfrm>
        <a:off x="2192353" y="1071476"/>
        <a:ext cx="8272446" cy="993930"/>
      </dsp:txXfrm>
    </dsp:sp>
    <dsp:sp modelId="{2C7BCAD4-43BC-4517-A547-7917DE5D598F}">
      <dsp:nvSpPr>
        <dsp:cNvPr id="0" name=""/>
        <dsp:cNvSpPr/>
      </dsp:nvSpPr>
      <dsp:spPr>
        <a:xfrm>
          <a:off x="76203" y="1178936"/>
          <a:ext cx="1191940" cy="79514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28394B-36BC-4EFD-B031-6238C8412250}">
      <dsp:nvSpPr>
        <dsp:cNvPr id="0" name=""/>
        <dsp:cNvSpPr/>
      </dsp:nvSpPr>
      <dsp:spPr>
        <a:xfrm>
          <a:off x="0" y="2186646"/>
          <a:ext cx="10464800" cy="99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kern="1200" dirty="0" err="1" smtClean="0">
              <a:latin typeface="Arial"/>
              <a:ea typeface="Tahoma"/>
              <a:cs typeface="Tahoma"/>
            </a:rPr>
            <a:t>Tất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cả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thành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phần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của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hệ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đều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được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vệ</a:t>
          </a:r>
          <a:r>
            <a:rPr lang="en-US" sz="2400" kern="1200" dirty="0" smtClean="0">
              <a:latin typeface="Arial"/>
              <a:ea typeface="Tahoma"/>
              <a:cs typeface="Tahoma"/>
            </a:rPr>
            <a:t>,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cập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nhật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phiên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bản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mới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nhất</a:t>
          </a:r>
          <a:r>
            <a:rPr lang="en-US" sz="2400" kern="1200" dirty="0" smtClean="0">
              <a:latin typeface="Arial"/>
              <a:ea typeface="Tahoma"/>
              <a:cs typeface="Tahoma"/>
            </a:rPr>
            <a:t>?</a:t>
          </a:r>
          <a:endParaRPr lang="en-US" sz="2400" kern="1200" dirty="0">
            <a:latin typeface="Arial"/>
            <a:ea typeface="Tahoma"/>
            <a:cs typeface="Tahoma"/>
          </a:endParaRPr>
        </a:p>
      </dsp:txBody>
      <dsp:txXfrm>
        <a:off x="2192353" y="2186646"/>
        <a:ext cx="8272446" cy="993930"/>
      </dsp:txXfrm>
    </dsp:sp>
    <dsp:sp modelId="{2E006A7D-F5E5-4EFD-AB4E-37E71520D2C2}">
      <dsp:nvSpPr>
        <dsp:cNvPr id="0" name=""/>
        <dsp:cNvSpPr/>
      </dsp:nvSpPr>
      <dsp:spPr>
        <a:xfrm>
          <a:off x="76203" y="2286039"/>
          <a:ext cx="1188131" cy="79514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24EB6A-AA22-4B58-AF6D-0A5D2F4347D3}">
      <dsp:nvSpPr>
        <dsp:cNvPr id="0" name=""/>
        <dsp:cNvSpPr/>
      </dsp:nvSpPr>
      <dsp:spPr>
        <a:xfrm>
          <a:off x="0" y="3279969"/>
          <a:ext cx="10464800" cy="99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giải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pháp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đảm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kern="1200" dirty="0" smtClean="0">
              <a:latin typeface="Arial"/>
              <a:ea typeface="Tahoma"/>
              <a:cs typeface="Tahoma"/>
            </a:rPr>
            <a:t> an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toàn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thông</a:t>
          </a:r>
          <a:r>
            <a:rPr lang="en-US" sz="2400" kern="1200" dirty="0" smtClean="0">
              <a:latin typeface="Arial"/>
              <a:ea typeface="Tahoma"/>
              <a:cs typeface="Tahoma"/>
            </a:rPr>
            <a:t> tin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hiện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có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tuân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thủ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theo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tiêu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chuẩn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đặt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ra</a:t>
          </a:r>
          <a:r>
            <a:rPr lang="en-US" sz="2400" kern="1200" dirty="0" smtClean="0">
              <a:latin typeface="Arial"/>
              <a:ea typeface="Tahoma"/>
              <a:cs typeface="Tahoma"/>
            </a:rPr>
            <a:t>?</a:t>
          </a:r>
          <a:endParaRPr lang="en-US" sz="2400" kern="1200" dirty="0">
            <a:latin typeface="Arial"/>
            <a:ea typeface="Tahoma"/>
            <a:cs typeface="Tahoma"/>
          </a:endParaRPr>
        </a:p>
      </dsp:txBody>
      <dsp:txXfrm>
        <a:off x="2192353" y="3279969"/>
        <a:ext cx="8272446" cy="993930"/>
      </dsp:txXfrm>
    </dsp:sp>
    <dsp:sp modelId="{6C99EBF4-4447-4A31-BC41-071544C40611}">
      <dsp:nvSpPr>
        <dsp:cNvPr id="0" name=""/>
        <dsp:cNvSpPr/>
      </dsp:nvSpPr>
      <dsp:spPr>
        <a:xfrm>
          <a:off x="85788" y="3387926"/>
          <a:ext cx="1209605" cy="79514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9AB6FE-15DD-4A02-A72B-BE42428DEA0C}">
      <dsp:nvSpPr>
        <dsp:cNvPr id="0" name=""/>
        <dsp:cNvSpPr/>
      </dsp:nvSpPr>
      <dsp:spPr>
        <a:xfrm>
          <a:off x="0" y="4373292"/>
          <a:ext cx="10464800" cy="99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400" kern="1200" dirty="0" smtClean="0">
              <a:latin typeface="Arial"/>
              <a:ea typeface="Tahoma"/>
              <a:cs typeface="Tahoma"/>
            </a:rPr>
            <a:t>Chi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phí</a:t>
          </a:r>
          <a:r>
            <a:rPr lang="en-US" sz="2400" kern="1200" dirty="0" smtClean="0">
              <a:latin typeface="Arial"/>
              <a:ea typeface="Tahoma"/>
              <a:cs typeface="Tahoma"/>
            </a:rPr>
            <a:t>,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nhân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lực</a:t>
          </a:r>
          <a:r>
            <a:rPr lang="en-US" sz="2400" kern="1200" dirty="0" smtClean="0">
              <a:latin typeface="Arial"/>
              <a:ea typeface="Tahoma"/>
              <a:cs typeface="Tahoma"/>
            </a:rPr>
            <a:t>,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thời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gian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cần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thiết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để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đảm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bảo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vấn</a:t>
          </a:r>
          <a:r>
            <a:rPr lang="en-US" sz="2400" kern="1200" dirty="0" smtClean="0">
              <a:latin typeface="Arial"/>
              <a:ea typeface="Tahoma"/>
              <a:cs typeface="Tahoma"/>
            </a:rPr>
            <a:t> </a:t>
          </a:r>
          <a:r>
            <a:rPr lang="en-US" sz="2400" kern="1200" dirty="0" err="1" smtClean="0">
              <a:latin typeface="Arial"/>
              <a:ea typeface="Tahoma"/>
              <a:cs typeface="Tahoma"/>
            </a:rPr>
            <a:t>đề</a:t>
          </a:r>
          <a:r>
            <a:rPr lang="en-US" sz="2400" kern="1200" dirty="0" smtClean="0">
              <a:latin typeface="Arial"/>
              <a:ea typeface="Tahoma"/>
              <a:cs typeface="Tahoma"/>
            </a:rPr>
            <a:t> ATTT?</a:t>
          </a:r>
          <a:endParaRPr lang="en-US" sz="2400" kern="1200" dirty="0">
            <a:latin typeface="Arial"/>
            <a:ea typeface="Tahoma"/>
            <a:cs typeface="Tahoma"/>
          </a:endParaRPr>
        </a:p>
      </dsp:txBody>
      <dsp:txXfrm>
        <a:off x="2192353" y="4373292"/>
        <a:ext cx="8272446" cy="993930"/>
      </dsp:txXfrm>
    </dsp:sp>
    <dsp:sp modelId="{F46B397C-21BB-485F-89E5-81698F069263}">
      <dsp:nvSpPr>
        <dsp:cNvPr id="0" name=""/>
        <dsp:cNvSpPr/>
      </dsp:nvSpPr>
      <dsp:spPr>
        <a:xfrm>
          <a:off x="76203" y="4472685"/>
          <a:ext cx="1224967" cy="79514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286598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Giới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thiệu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học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phần</a:t>
          </a:r>
          <a:endParaRPr lang="vi-VN" sz="5200" b="0" kern="1200" noProof="0" dirty="0"/>
        </a:p>
      </dsp:txBody>
      <dsp:txXfrm rot="-5400000">
        <a:off x="1123201" y="375167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38055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1" kern="1200" noProof="0" dirty="0"/>
            <a:t>1</a:t>
          </a:r>
        </a:p>
      </dsp:txBody>
      <dsp:txXfrm>
        <a:off x="137074" y="517627"/>
        <a:ext cx="661852" cy="661852"/>
      </dsp:txXfrm>
    </dsp:sp>
    <dsp:sp modelId="{7BD6AF6E-B1B2-4D6D-B42F-CCC281E8CDBF}">
      <dsp:nvSpPr>
        <dsp:cNvPr id="0" name=""/>
        <dsp:cNvSpPr/>
      </dsp:nvSpPr>
      <dsp:spPr>
        <a:xfrm rot="5400000">
          <a:off x="4309980" y="-156494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Khái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niệm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tổng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quan</a:t>
          </a:r>
          <a:endParaRPr lang="vi-VN" sz="5200" b="0" kern="1200" noProof="0" dirty="0"/>
        </a:p>
      </dsp:txBody>
      <dsp:txXfrm rot="-5400000">
        <a:off x="1123201" y="1676207"/>
        <a:ext cx="7433027" cy="1005094"/>
      </dsp:txXfrm>
    </dsp:sp>
    <dsp:sp modelId="{431EB5DE-87D0-4DD7-927D-163020F02E15}">
      <dsp:nvSpPr>
        <dsp:cNvPr id="0" name=""/>
        <dsp:cNvSpPr/>
      </dsp:nvSpPr>
      <dsp:spPr>
        <a:xfrm>
          <a:off x="0" y="168159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2  </a:t>
          </a:r>
          <a:endParaRPr lang="vi-VN" sz="4700" b="1" kern="1200" noProof="0" dirty="0"/>
        </a:p>
      </dsp:txBody>
      <dsp:txXfrm>
        <a:off x="137074" y="1818667"/>
        <a:ext cx="661852" cy="661852"/>
      </dsp:txXfrm>
    </dsp:sp>
    <dsp:sp modelId="{37145A75-E85A-4E57-9F61-6590F044CBA9}">
      <dsp:nvSpPr>
        <dsp:cNvPr id="0" name=""/>
        <dsp:cNvSpPr/>
      </dsp:nvSpPr>
      <dsp:spPr>
        <a:xfrm rot="5400000">
          <a:off x="3909693" y="107220"/>
          <a:ext cx="1914412" cy="7487400"/>
        </a:xfrm>
        <a:prstGeom prst="round2SameRect">
          <a:avLst/>
        </a:prstGeom>
        <a:solidFill>
          <a:srgbClr val="00FF00">
            <a:alpha val="90000"/>
          </a:srgb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Quy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trình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tấn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công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hệ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thống</a:t>
          </a:r>
          <a:endParaRPr lang="vi-VN" sz="5200" b="0" kern="1200" noProof="0" dirty="0"/>
        </a:p>
      </dsp:txBody>
      <dsp:txXfrm rot="-5400000">
        <a:off x="1123199" y="2987168"/>
        <a:ext cx="7393946" cy="1727504"/>
      </dsp:txXfrm>
    </dsp:sp>
    <dsp:sp modelId="{DD705F85-B40E-42C9-9804-4EBF78B8164C}">
      <dsp:nvSpPr>
        <dsp:cNvPr id="0" name=""/>
        <dsp:cNvSpPr/>
      </dsp:nvSpPr>
      <dsp:spPr>
        <a:xfrm>
          <a:off x="0" y="338292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3</a:t>
          </a:r>
          <a:endParaRPr lang="vi-VN" sz="4700" b="1" kern="1200" noProof="0" dirty="0"/>
        </a:p>
      </dsp:txBody>
      <dsp:txXfrm>
        <a:off x="137074" y="351999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1808546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Pháp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luật</a:t>
          </a:r>
          <a:r>
            <a:rPr lang="en-US" sz="5200" b="0" i="0" kern="1200" dirty="0" smtClean="0"/>
            <a:t> &amp; </a:t>
          </a:r>
          <a:r>
            <a:rPr lang="en-US" sz="5200" b="0" i="0" kern="1200" dirty="0" err="1" smtClean="0"/>
            <a:t>đạo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đức</a:t>
          </a:r>
          <a:r>
            <a:rPr lang="en-US" sz="5200" b="0" i="0" kern="1200" dirty="0" smtClean="0"/>
            <a:t> ATTT</a:t>
          </a:r>
          <a:endParaRPr lang="vi-VN" sz="5200" b="0" kern="1200" noProof="0" dirty="0"/>
        </a:p>
      </dsp:txBody>
      <dsp:txXfrm rot="-5400000">
        <a:off x="1123201" y="5049699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5084246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noProof="0" dirty="0"/>
            <a:t>4</a:t>
          </a:r>
          <a:endParaRPr lang="vi-VN" sz="4700" kern="1200" noProof="0" dirty="0"/>
        </a:p>
      </dsp:txBody>
      <dsp:txXfrm>
        <a:off x="137074" y="5221320"/>
        <a:ext cx="661852" cy="661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2177E-12E2-42B1-AD26-2B8759ADB516}">
      <dsp:nvSpPr>
        <dsp:cNvPr id="0" name=""/>
        <dsp:cNvSpPr/>
      </dsp:nvSpPr>
      <dsp:spPr>
        <a:xfrm>
          <a:off x="-6857805" y="-1048515"/>
          <a:ext cx="8161654" cy="8161654"/>
        </a:xfrm>
        <a:prstGeom prst="blockArc">
          <a:avLst>
            <a:gd name="adj1" fmla="val 18900000"/>
            <a:gd name="adj2" fmla="val 2700000"/>
            <a:gd name="adj3" fmla="val 265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3BEC3-F33D-4C40-8E11-B846ABCEDC18}">
      <dsp:nvSpPr>
        <dsp:cNvPr id="0" name=""/>
        <dsp:cNvSpPr/>
      </dsp:nvSpPr>
      <dsp:spPr>
        <a:xfrm>
          <a:off x="682210" y="466248"/>
          <a:ext cx="9695805" cy="932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554" tIns="71120" rIns="71120" bIns="7112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 smtClean="0">
              <a:latin typeface="Arial"/>
              <a:ea typeface="Tahoma"/>
              <a:cs typeface="Tahoma"/>
            </a:rPr>
            <a:t>Attacker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thực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hiện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truy</a:t>
          </a:r>
          <a:r>
            <a:rPr lang="en-US" sz="28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cập</a:t>
          </a:r>
          <a:r>
            <a:rPr lang="en-US" sz="28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trái</a:t>
          </a:r>
          <a:r>
            <a:rPr lang="en-US" sz="28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phép</a:t>
          </a:r>
          <a:r>
            <a:rPr lang="en-US" sz="28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vào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hệ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thống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mục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tiêu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thông</a:t>
          </a:r>
          <a:r>
            <a:rPr lang="en-US" sz="2800" kern="1200" dirty="0" smtClean="0">
              <a:latin typeface="Arial"/>
              <a:ea typeface="Tahoma"/>
              <a:cs typeface="Tahoma"/>
            </a:rPr>
            <a:t> qua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việc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khai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thác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lỗ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hổng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tiềm</a:t>
          </a:r>
          <a:r>
            <a:rPr lang="en-US" sz="2800" kern="120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dirty="0" err="1" smtClean="0">
              <a:latin typeface="Arial"/>
              <a:ea typeface="Tahoma"/>
              <a:cs typeface="Tahoma"/>
            </a:rPr>
            <a:t>tàng</a:t>
          </a:r>
          <a:endParaRPr lang="en-US" sz="2800" kern="1200" dirty="0">
            <a:latin typeface="Arial"/>
            <a:ea typeface="Tahoma"/>
            <a:cs typeface="Tahoma"/>
          </a:endParaRPr>
        </a:p>
      </dsp:txBody>
      <dsp:txXfrm>
        <a:off x="682210" y="466248"/>
        <a:ext cx="9695805" cy="932981"/>
      </dsp:txXfrm>
    </dsp:sp>
    <dsp:sp modelId="{D0A43CDF-ECE3-438A-BEA0-FF7D0255D65E}">
      <dsp:nvSpPr>
        <dsp:cNvPr id="0" name=""/>
        <dsp:cNvSpPr/>
      </dsp:nvSpPr>
      <dsp:spPr>
        <a:xfrm>
          <a:off x="99096" y="349625"/>
          <a:ext cx="1166227" cy="1166227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B4510-5AF8-4E2D-8493-AEF301080CE6}">
      <dsp:nvSpPr>
        <dsp:cNvPr id="0" name=""/>
        <dsp:cNvSpPr/>
      </dsp:nvSpPr>
      <dsp:spPr>
        <a:xfrm>
          <a:off x="1217109" y="1865963"/>
          <a:ext cx="9160905" cy="932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5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 smtClean="0">
              <a:latin typeface="Arial"/>
              <a:ea typeface="Tahoma"/>
              <a:cs typeface="Tahoma"/>
            </a:rPr>
            <a:t>Attacker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có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thể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có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quyền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truy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cập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ở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ứng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dụng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,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hệ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điều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hành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kern="1200" baseline="0" dirty="0" err="1" smtClean="0">
              <a:latin typeface="Arial"/>
              <a:ea typeface="Tahoma"/>
              <a:cs typeface="Tahoma"/>
            </a:rPr>
            <a:t>hoặc</a:t>
          </a:r>
          <a:r>
            <a:rPr lang="en-US" sz="2800" kern="1200" baseline="0" dirty="0" smtClean="0"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mức</a:t>
          </a:r>
          <a:r>
            <a:rPr lang="en-US" sz="2800" b="1" kern="1200" baseline="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800" b="1" kern="1200" baseline="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mạng</a:t>
          </a:r>
          <a:endParaRPr lang="en-US" sz="2800" b="1" kern="1200" dirty="0">
            <a:solidFill>
              <a:srgbClr val="FF0000"/>
            </a:solidFill>
            <a:latin typeface="Arial"/>
            <a:ea typeface="Tahoma"/>
            <a:cs typeface="Tahoma"/>
          </a:endParaRPr>
        </a:p>
      </dsp:txBody>
      <dsp:txXfrm>
        <a:off x="1217109" y="1865963"/>
        <a:ext cx="9160905" cy="932981"/>
      </dsp:txXfrm>
    </dsp:sp>
    <dsp:sp modelId="{A311BFCE-C4A7-4F74-85A7-519551B609B1}">
      <dsp:nvSpPr>
        <dsp:cNvPr id="0" name=""/>
        <dsp:cNvSpPr/>
      </dsp:nvSpPr>
      <dsp:spPr>
        <a:xfrm>
          <a:off x="633996" y="1749340"/>
          <a:ext cx="1166227" cy="1166227"/>
        </a:xfrm>
        <a:prstGeom prst="ellipse">
          <a:avLst/>
        </a:prstGeom>
        <a:solidFill>
          <a:srgbClr val="00FF00"/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1BD13-1DA2-4216-A34F-1CCCE55CF82C}">
      <dsp:nvSpPr>
        <dsp:cNvPr id="0" name=""/>
        <dsp:cNvSpPr/>
      </dsp:nvSpPr>
      <dsp:spPr>
        <a:xfrm>
          <a:off x="1217109" y="3265678"/>
          <a:ext cx="9160905" cy="932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55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 smtClean="0">
              <a:latin typeface="Arial"/>
              <a:ea typeface="Tahoma"/>
              <a:cs typeface="Tahoma"/>
            </a:rPr>
            <a:t>Attacker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có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thể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sử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dụng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các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kỹ</a:t>
          </a:r>
          <a:r>
            <a:rPr lang="en-US" sz="29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thuật</a:t>
          </a:r>
          <a:r>
            <a:rPr lang="en-US" sz="29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leo</a:t>
          </a:r>
          <a:r>
            <a:rPr lang="en-US" sz="29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thang</a:t>
          </a:r>
          <a:r>
            <a:rPr lang="en-US" sz="29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đặc</a:t>
          </a:r>
          <a:r>
            <a:rPr lang="en-US" sz="2900" b="1" kern="1200" dirty="0" smtClean="0">
              <a:solidFill>
                <a:srgbClr val="FF0000"/>
              </a:solidFill>
              <a:latin typeface="Arial"/>
              <a:ea typeface="Tahoma"/>
              <a:cs typeface="Tahoma"/>
            </a:rPr>
            <a:t> </a:t>
          </a:r>
          <a:r>
            <a:rPr lang="en-US" sz="2900" b="1" kern="1200" dirty="0" err="1" smtClean="0">
              <a:solidFill>
                <a:srgbClr val="FF0000"/>
              </a:solidFill>
              <a:latin typeface="Arial"/>
              <a:ea typeface="Tahoma"/>
              <a:cs typeface="Tahoma"/>
            </a:rPr>
            <a:t>quyền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để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kiểm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soát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toàn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bộ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hệ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thống</a:t>
          </a:r>
          <a:endParaRPr lang="en-US" sz="2900" kern="1200" dirty="0">
            <a:latin typeface="Arial"/>
            <a:ea typeface="Tahoma"/>
            <a:cs typeface="Tahoma"/>
          </a:endParaRPr>
        </a:p>
      </dsp:txBody>
      <dsp:txXfrm>
        <a:off x="1217109" y="3265678"/>
        <a:ext cx="9160905" cy="932981"/>
      </dsp:txXfrm>
    </dsp:sp>
    <dsp:sp modelId="{4886B5A7-DA36-4E9D-B32C-D0A9963DDC8D}">
      <dsp:nvSpPr>
        <dsp:cNvPr id="0" name=""/>
        <dsp:cNvSpPr/>
      </dsp:nvSpPr>
      <dsp:spPr>
        <a:xfrm>
          <a:off x="633996" y="3149056"/>
          <a:ext cx="1166227" cy="116622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D818-7713-4197-BD72-C928A2DED338}">
      <dsp:nvSpPr>
        <dsp:cNvPr id="0" name=""/>
        <dsp:cNvSpPr/>
      </dsp:nvSpPr>
      <dsp:spPr>
        <a:xfrm>
          <a:off x="682210" y="4665393"/>
          <a:ext cx="9695805" cy="932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55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 err="1" smtClean="0">
              <a:latin typeface="Arial"/>
              <a:ea typeface="Tahoma"/>
              <a:cs typeface="Tahoma"/>
            </a:rPr>
            <a:t>Ví</a:t>
          </a:r>
          <a:r>
            <a:rPr lang="en-US" sz="2900" kern="1200" dirty="0" smtClean="0">
              <a:latin typeface="Arial"/>
              <a:ea typeface="Tahoma"/>
              <a:cs typeface="Tahoma"/>
            </a:rPr>
            <a:t> </a:t>
          </a:r>
          <a:r>
            <a:rPr lang="en-US" sz="2900" kern="1200" dirty="0" err="1" smtClean="0">
              <a:latin typeface="Arial"/>
              <a:ea typeface="Tahoma"/>
              <a:cs typeface="Tahoma"/>
            </a:rPr>
            <a:t>dụ</a:t>
          </a:r>
          <a:r>
            <a:rPr lang="en-US" sz="2900" kern="1200" dirty="0" smtClean="0">
              <a:latin typeface="Arial"/>
              <a:ea typeface="Tahoma"/>
              <a:cs typeface="Tahoma"/>
            </a:rPr>
            <a:t>: Password cracking, Buffer overflow, MS17-010, SQL injection…</a:t>
          </a:r>
          <a:endParaRPr lang="en-US" sz="2900" kern="1200" dirty="0">
            <a:latin typeface="Arial"/>
            <a:ea typeface="Tahoma"/>
            <a:cs typeface="Tahoma"/>
          </a:endParaRPr>
        </a:p>
      </dsp:txBody>
      <dsp:txXfrm>
        <a:off x="682210" y="4665393"/>
        <a:ext cx="9695805" cy="932981"/>
      </dsp:txXfrm>
    </dsp:sp>
    <dsp:sp modelId="{EC748720-5BC1-4EE2-A94B-2C8CFA0FD394}">
      <dsp:nvSpPr>
        <dsp:cNvPr id="0" name=""/>
        <dsp:cNvSpPr/>
      </dsp:nvSpPr>
      <dsp:spPr>
        <a:xfrm>
          <a:off x="99096" y="4548771"/>
          <a:ext cx="1166227" cy="116622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B37CB-3BEC-41DA-A052-F95EDED72D0F}">
      <dsp:nvSpPr>
        <dsp:cNvPr id="0" name=""/>
        <dsp:cNvSpPr/>
      </dsp:nvSpPr>
      <dsp:spPr>
        <a:xfrm>
          <a:off x="0" y="0"/>
          <a:ext cx="10464800" cy="1409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kern="1200" dirty="0">
            <a:latin typeface="Arial"/>
            <a:ea typeface="Tahoma"/>
            <a:cs typeface="Tahoma"/>
          </a:endParaRPr>
        </a:p>
      </dsp:txBody>
      <dsp:txXfrm>
        <a:off x="2233915" y="0"/>
        <a:ext cx="8230884" cy="1409551"/>
      </dsp:txXfrm>
    </dsp:sp>
    <dsp:sp modelId="{4167695A-E124-4C32-9262-F4DBD19E519E}">
      <dsp:nvSpPr>
        <dsp:cNvPr id="0" name=""/>
        <dsp:cNvSpPr/>
      </dsp:nvSpPr>
      <dsp:spPr>
        <a:xfrm>
          <a:off x="150488" y="140955"/>
          <a:ext cx="1278903" cy="11276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A4205D-AAF7-419D-AF20-8D0A74515F2C}">
      <dsp:nvSpPr>
        <dsp:cNvPr id="0" name=""/>
        <dsp:cNvSpPr/>
      </dsp:nvSpPr>
      <dsp:spPr>
        <a:xfrm>
          <a:off x="0" y="1519524"/>
          <a:ext cx="10464800" cy="1409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b="1" kern="1200" dirty="0">
            <a:latin typeface="Arial"/>
            <a:ea typeface="Tahoma"/>
            <a:cs typeface="Tahoma"/>
          </a:endParaRPr>
        </a:p>
      </dsp:txBody>
      <dsp:txXfrm>
        <a:off x="2233915" y="1519524"/>
        <a:ext cx="8230884" cy="1409551"/>
      </dsp:txXfrm>
    </dsp:sp>
    <dsp:sp modelId="{2C7BCAD4-43BC-4517-A547-7917DE5D598F}">
      <dsp:nvSpPr>
        <dsp:cNvPr id="0" name=""/>
        <dsp:cNvSpPr/>
      </dsp:nvSpPr>
      <dsp:spPr>
        <a:xfrm>
          <a:off x="133964" y="1671919"/>
          <a:ext cx="1311909" cy="11276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28394B-36BC-4EFD-B031-6238C8412250}">
      <dsp:nvSpPr>
        <dsp:cNvPr id="0" name=""/>
        <dsp:cNvSpPr/>
      </dsp:nvSpPr>
      <dsp:spPr>
        <a:xfrm>
          <a:off x="0" y="3101012"/>
          <a:ext cx="10464800" cy="1409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100" kern="1200" dirty="0" smtClean="0">
              <a:latin typeface="Arial"/>
              <a:ea typeface="Tahoma"/>
              <a:cs typeface="Tahoma"/>
            </a:rPr>
            <a:t/>
          </a:r>
          <a:br>
            <a:rPr lang="en-US" sz="4100" kern="1200" dirty="0" smtClean="0">
              <a:latin typeface="Arial"/>
              <a:ea typeface="Tahoma"/>
              <a:cs typeface="Tahoma"/>
            </a:rPr>
          </a:br>
          <a:endParaRPr lang="en-US" sz="4100" kern="1200" dirty="0">
            <a:latin typeface="Arial"/>
            <a:ea typeface="Tahoma"/>
            <a:cs typeface="Tahoma"/>
          </a:endParaRPr>
        </a:p>
      </dsp:txBody>
      <dsp:txXfrm>
        <a:off x="2233915" y="3101012"/>
        <a:ext cx="8230884" cy="1409551"/>
      </dsp:txXfrm>
    </dsp:sp>
    <dsp:sp modelId="{2E006A7D-F5E5-4EFD-AB4E-37E71520D2C2}">
      <dsp:nvSpPr>
        <dsp:cNvPr id="0" name=""/>
        <dsp:cNvSpPr/>
      </dsp:nvSpPr>
      <dsp:spPr>
        <a:xfrm>
          <a:off x="150488" y="3241967"/>
          <a:ext cx="1278903" cy="11276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30DE67-EBE3-4B45-9856-B6302057ABAE}">
      <dsp:nvSpPr>
        <dsp:cNvPr id="0" name=""/>
        <dsp:cNvSpPr/>
      </dsp:nvSpPr>
      <dsp:spPr>
        <a:xfrm>
          <a:off x="0" y="4651519"/>
          <a:ext cx="10464800" cy="1409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4100" kern="1200" dirty="0">
            <a:latin typeface="Arial"/>
            <a:ea typeface="Tahoma"/>
            <a:cs typeface="Tahoma"/>
          </a:endParaRPr>
        </a:p>
      </dsp:txBody>
      <dsp:txXfrm>
        <a:off x="2233915" y="4651519"/>
        <a:ext cx="8230884" cy="1409551"/>
      </dsp:txXfrm>
    </dsp:sp>
    <dsp:sp modelId="{EEA3E7A3-F410-41F1-8CA7-9F97A7E67D05}">
      <dsp:nvSpPr>
        <dsp:cNvPr id="0" name=""/>
        <dsp:cNvSpPr/>
      </dsp:nvSpPr>
      <dsp:spPr>
        <a:xfrm>
          <a:off x="90776" y="4792474"/>
          <a:ext cx="1278903" cy="11276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FFC30-1C13-407C-99AE-F4BD69C970F3}">
      <dsp:nvSpPr>
        <dsp:cNvPr id="0" name=""/>
        <dsp:cNvSpPr/>
      </dsp:nvSpPr>
      <dsp:spPr>
        <a:xfrm>
          <a:off x="0" y="596092"/>
          <a:ext cx="3420294" cy="48096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6F5352-7495-4C71-A2ED-567AD3AC3214}">
      <dsp:nvSpPr>
        <dsp:cNvPr id="0" name=""/>
        <dsp:cNvSpPr/>
      </dsp:nvSpPr>
      <dsp:spPr>
        <a:xfrm>
          <a:off x="2155" y="4189398"/>
          <a:ext cx="3420294" cy="126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kern="1200" dirty="0">
            <a:latin typeface="Arial"/>
            <a:ea typeface="Tahoma"/>
            <a:cs typeface="Tahoma"/>
          </a:endParaRPr>
        </a:p>
      </dsp:txBody>
      <dsp:txXfrm>
        <a:off x="2155" y="4189398"/>
        <a:ext cx="3420294" cy="1268929"/>
      </dsp:txXfrm>
    </dsp:sp>
    <dsp:sp modelId="{BCF579F0-DFEE-4911-A988-BD0B73CE3D87}">
      <dsp:nvSpPr>
        <dsp:cNvPr id="0" name=""/>
        <dsp:cNvSpPr/>
      </dsp:nvSpPr>
      <dsp:spPr>
        <a:xfrm>
          <a:off x="3789539" y="609260"/>
          <a:ext cx="3370460" cy="47977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7A7721-24EE-49F1-8E9A-8A3CA8238D2A}">
      <dsp:nvSpPr>
        <dsp:cNvPr id="0" name=""/>
        <dsp:cNvSpPr/>
      </dsp:nvSpPr>
      <dsp:spPr>
        <a:xfrm>
          <a:off x="3764622" y="4186434"/>
          <a:ext cx="3420294" cy="126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b="1" kern="1200" dirty="0">
            <a:latin typeface="Arial"/>
            <a:ea typeface="Tahoma"/>
            <a:cs typeface="Tahoma"/>
          </a:endParaRPr>
        </a:p>
      </dsp:txBody>
      <dsp:txXfrm>
        <a:off x="3764622" y="4186434"/>
        <a:ext cx="3420294" cy="1268929"/>
      </dsp:txXfrm>
    </dsp:sp>
    <dsp:sp modelId="{BBCC86DC-FB7E-4782-AB5C-224C9BB422ED}">
      <dsp:nvSpPr>
        <dsp:cNvPr id="0" name=""/>
        <dsp:cNvSpPr/>
      </dsp:nvSpPr>
      <dsp:spPr>
        <a:xfrm>
          <a:off x="7529244" y="605130"/>
          <a:ext cx="3420294" cy="48077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C9CF0A-0CBE-48F7-A59B-B02CD938853F}">
      <dsp:nvSpPr>
        <dsp:cNvPr id="0" name=""/>
        <dsp:cNvSpPr/>
      </dsp:nvSpPr>
      <dsp:spPr>
        <a:xfrm>
          <a:off x="7527090" y="4188938"/>
          <a:ext cx="3420294" cy="126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0" numCol="1" spcCol="1270" anchor="t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700" kern="1200" dirty="0" smtClean="0">
              <a:latin typeface="Arial"/>
              <a:ea typeface="Tahoma"/>
              <a:cs typeface="Tahoma"/>
            </a:rPr>
            <a:t/>
          </a:r>
          <a:br>
            <a:rPr lang="en-US" sz="3700" kern="1200" dirty="0" smtClean="0">
              <a:latin typeface="Arial"/>
              <a:ea typeface="Tahoma"/>
              <a:cs typeface="Tahoma"/>
            </a:rPr>
          </a:br>
          <a:endParaRPr lang="en-US" sz="3700" kern="1200" dirty="0">
            <a:latin typeface="Arial"/>
            <a:ea typeface="Tahoma"/>
            <a:cs typeface="Tahoma"/>
          </a:endParaRPr>
        </a:p>
      </dsp:txBody>
      <dsp:txXfrm>
        <a:off x="7527090" y="4188938"/>
        <a:ext cx="3420294" cy="12689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286598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Giới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thiệu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học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phần</a:t>
          </a:r>
          <a:endParaRPr lang="vi-VN" sz="5200" b="0" kern="1200" noProof="0" dirty="0"/>
        </a:p>
      </dsp:txBody>
      <dsp:txXfrm rot="-5400000">
        <a:off x="1123201" y="375167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38055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1" kern="1200" noProof="0" dirty="0"/>
            <a:t>1</a:t>
          </a:r>
        </a:p>
      </dsp:txBody>
      <dsp:txXfrm>
        <a:off x="137074" y="517627"/>
        <a:ext cx="661852" cy="661852"/>
      </dsp:txXfrm>
    </dsp:sp>
    <dsp:sp modelId="{7BD6AF6E-B1B2-4D6D-B42F-CCC281E8CDBF}">
      <dsp:nvSpPr>
        <dsp:cNvPr id="0" name=""/>
        <dsp:cNvSpPr/>
      </dsp:nvSpPr>
      <dsp:spPr>
        <a:xfrm rot="5400000">
          <a:off x="4309980" y="-1564945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Khái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niệm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tổng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quan</a:t>
          </a:r>
          <a:endParaRPr lang="vi-VN" sz="5200" b="0" kern="1200" noProof="0" dirty="0"/>
        </a:p>
      </dsp:txBody>
      <dsp:txXfrm rot="-5400000">
        <a:off x="1123201" y="1676207"/>
        <a:ext cx="7433027" cy="1005094"/>
      </dsp:txXfrm>
    </dsp:sp>
    <dsp:sp modelId="{431EB5DE-87D0-4DD7-927D-163020F02E15}">
      <dsp:nvSpPr>
        <dsp:cNvPr id="0" name=""/>
        <dsp:cNvSpPr/>
      </dsp:nvSpPr>
      <dsp:spPr>
        <a:xfrm>
          <a:off x="0" y="1681593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2  </a:t>
          </a:r>
          <a:endParaRPr lang="vi-VN" sz="4700" b="1" kern="1200" noProof="0" dirty="0"/>
        </a:p>
      </dsp:txBody>
      <dsp:txXfrm>
        <a:off x="137074" y="1818667"/>
        <a:ext cx="661852" cy="661852"/>
      </dsp:txXfrm>
    </dsp:sp>
    <dsp:sp modelId="{37145A75-E85A-4E57-9F61-6590F044CBA9}">
      <dsp:nvSpPr>
        <dsp:cNvPr id="0" name=""/>
        <dsp:cNvSpPr/>
      </dsp:nvSpPr>
      <dsp:spPr>
        <a:xfrm rot="5400000">
          <a:off x="3909693" y="107220"/>
          <a:ext cx="1914412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Quy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trình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tấn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công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hệ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thống</a:t>
          </a:r>
          <a:endParaRPr lang="vi-VN" sz="5200" b="0" kern="1200" noProof="0" dirty="0"/>
        </a:p>
      </dsp:txBody>
      <dsp:txXfrm rot="-5400000">
        <a:off x="1123199" y="2987168"/>
        <a:ext cx="7393946" cy="1727504"/>
      </dsp:txXfrm>
    </dsp:sp>
    <dsp:sp modelId="{DD705F85-B40E-42C9-9804-4EBF78B8164C}">
      <dsp:nvSpPr>
        <dsp:cNvPr id="0" name=""/>
        <dsp:cNvSpPr/>
      </dsp:nvSpPr>
      <dsp:spPr>
        <a:xfrm>
          <a:off x="0" y="338292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noProof="0" dirty="0"/>
            <a:t>3</a:t>
          </a:r>
          <a:endParaRPr lang="vi-VN" sz="4700" b="1" kern="1200" noProof="0" dirty="0"/>
        </a:p>
      </dsp:txBody>
      <dsp:txXfrm>
        <a:off x="137074" y="351999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1808546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just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0" i="0" kern="1200" dirty="0" err="1" smtClean="0"/>
            <a:t>Pháp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luật</a:t>
          </a:r>
          <a:r>
            <a:rPr lang="en-US" sz="5200" b="0" i="0" kern="1200" dirty="0" smtClean="0"/>
            <a:t> &amp; </a:t>
          </a:r>
          <a:r>
            <a:rPr lang="en-US" sz="5200" b="0" i="0" kern="1200" dirty="0" err="1" smtClean="0"/>
            <a:t>đạo</a:t>
          </a:r>
          <a:r>
            <a:rPr lang="en-US" sz="5200" b="0" i="0" kern="1200" dirty="0" smtClean="0"/>
            <a:t> </a:t>
          </a:r>
          <a:r>
            <a:rPr lang="en-US" sz="5200" b="0" i="0" kern="1200" dirty="0" err="1" smtClean="0"/>
            <a:t>đức</a:t>
          </a:r>
          <a:r>
            <a:rPr lang="en-US" sz="5200" b="0" i="0" kern="1200" dirty="0" smtClean="0"/>
            <a:t> ATTT</a:t>
          </a:r>
          <a:endParaRPr lang="vi-VN" sz="5200" b="0" kern="1200" noProof="0" dirty="0"/>
        </a:p>
      </dsp:txBody>
      <dsp:txXfrm rot="-5400000">
        <a:off x="1123201" y="5049699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5084246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noProof="0" dirty="0"/>
            <a:t>4</a:t>
          </a:r>
          <a:endParaRPr lang="vi-VN" sz="4700" kern="1200" noProof="0" dirty="0"/>
        </a:p>
      </dsp:txBody>
      <dsp:txXfrm>
        <a:off x="137074" y="5221320"/>
        <a:ext cx="661852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Nguyễn</a:t>
            </a:r>
            <a:r>
              <a:rPr lang="en-US" baseline="0" dirty="0"/>
              <a:t> </a:t>
            </a:r>
            <a:r>
              <a:rPr lang="en-US" baseline="0" dirty="0" err="1"/>
              <a:t>Thị</a:t>
            </a:r>
            <a:r>
              <a:rPr lang="en-US" baseline="0" dirty="0"/>
              <a:t> </a:t>
            </a:r>
            <a:r>
              <a:rPr lang="en-US" baseline="0" dirty="0" err="1"/>
              <a:t>Hồng</a:t>
            </a:r>
            <a:r>
              <a:rPr lang="en-US" baseline="0" dirty="0"/>
              <a:t> </a:t>
            </a:r>
            <a:r>
              <a:rPr lang="en-US" baseline="0" dirty="0" err="1"/>
              <a:t>Quyên</a:t>
            </a:r>
            <a:r>
              <a:rPr lang="en-US" baseline="0" dirty="0"/>
              <a:t>: Slide </a:t>
            </a:r>
            <a:r>
              <a:rPr lang="en-US" dirty="0"/>
              <a:t>4 &gt; 15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Thân</a:t>
            </a:r>
            <a:r>
              <a:rPr lang="en-US" baseline="0" dirty="0"/>
              <a:t> </a:t>
            </a:r>
            <a:r>
              <a:rPr lang="en-US" baseline="0" dirty="0" err="1"/>
              <a:t>Quang</a:t>
            </a:r>
            <a:r>
              <a:rPr lang="en-US" baseline="0" dirty="0"/>
              <a:t> </a:t>
            </a:r>
            <a:r>
              <a:rPr lang="en-US" baseline="0" dirty="0" err="1"/>
              <a:t>Phước</a:t>
            </a:r>
            <a:r>
              <a:rPr lang="en-US" baseline="0" dirty="0"/>
              <a:t>: Slide</a:t>
            </a:r>
            <a:r>
              <a:rPr lang="en-US" dirty="0"/>
              <a:t>16&gt;43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Lâm</a:t>
            </a:r>
            <a:r>
              <a:rPr lang="en-US" baseline="0" dirty="0"/>
              <a:t> </a:t>
            </a:r>
            <a:r>
              <a:rPr lang="en-US" baseline="0" dirty="0" err="1"/>
              <a:t>Thăng</a:t>
            </a:r>
            <a:r>
              <a:rPr lang="en-US" baseline="0" dirty="0"/>
              <a:t> Long: Slide </a:t>
            </a:r>
            <a:r>
              <a:rPr lang="en-US" dirty="0"/>
              <a:t>44&gt;62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Phạm</a:t>
            </a:r>
            <a:r>
              <a:rPr lang="en-US" baseline="0" dirty="0"/>
              <a:t> </a:t>
            </a:r>
            <a:r>
              <a:rPr lang="en-US" baseline="0" dirty="0" err="1"/>
              <a:t>Trần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: Slide 62 &gt; 96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Lê</a:t>
            </a:r>
            <a:r>
              <a:rPr lang="en-US" baseline="0" dirty="0"/>
              <a:t> </a:t>
            </a:r>
            <a:r>
              <a:rPr lang="en-US" baseline="0" dirty="0" err="1"/>
              <a:t>Xuân</a:t>
            </a:r>
            <a:r>
              <a:rPr lang="en-US" baseline="0" dirty="0"/>
              <a:t> </a:t>
            </a:r>
            <a:r>
              <a:rPr lang="en-US" baseline="0" dirty="0" err="1"/>
              <a:t>Hải</a:t>
            </a:r>
            <a:r>
              <a:rPr lang="en-US" baseline="0" dirty="0"/>
              <a:t>: Slide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 &gt; 111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Bùi</a:t>
            </a:r>
            <a:r>
              <a:rPr lang="en-US" baseline="0" dirty="0"/>
              <a:t> </a:t>
            </a:r>
            <a:r>
              <a:rPr lang="en-US" baseline="0" dirty="0" err="1"/>
              <a:t>Anh</a:t>
            </a:r>
            <a:r>
              <a:rPr lang="en-US" baseline="0" dirty="0"/>
              <a:t> </a:t>
            </a:r>
            <a:r>
              <a:rPr lang="en-US" baseline="0" dirty="0" err="1"/>
              <a:t>Hiếu</a:t>
            </a:r>
            <a:r>
              <a:rPr lang="en-US" baseline="0" dirty="0"/>
              <a:t>: Slide111 &gt; 130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Exfiltration trich xuat du lieu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2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5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96753"/>
            <a:ext cx="103632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vi-VN" dirty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717032"/>
            <a:ext cx="10369152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1"/>
            <a:ext cx="9652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413210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http://www.emoticonswallpapers.com/images/thank-you/thank-you-glitter-pictures-010.jpg</a:t>
            </a:r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163411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http://www.corydoiron.com/wp-content/uploads/2012/11/Thank-You-Kids-.jpg</a:t>
            </a:r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762005"/>
            <a:ext cx="103632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072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http://www.marketingyourpurpose.com/wp-content/uploads/2014/04/Thank-You.jpg</a:t>
            </a:r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09603"/>
            <a:ext cx="10178757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6168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http://f.tqn.com/y/jobsearch/1/W/J/7/1/185275200.jpg</a:t>
            </a:r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105019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228600"/>
            <a:ext cx="11480800" cy="64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114808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04800" y="274638"/>
            <a:ext cx="11480800" cy="792163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676400"/>
            <a:ext cx="11176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2438400"/>
            <a:ext cx="11176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12192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11368684" y="6237312"/>
            <a:ext cx="823317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12192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8" y="6237312"/>
            <a:ext cx="815413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1219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12192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11368684" y="6237312"/>
            <a:ext cx="823317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12192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8" y="6237312"/>
            <a:ext cx="815413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1219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11368684" y="6237312"/>
            <a:ext cx="823317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12192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8" y="6237312"/>
            <a:ext cx="815413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1219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11368684" y="6237312"/>
            <a:ext cx="823317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12192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8" y="6237312"/>
            <a:ext cx="815413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533401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76406"/>
            <a:ext cx="93218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76201"/>
            <a:ext cx="3996267" cy="629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2"/>
            <a:ext cx="10414000" cy="526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7721606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http://www.caridad.com/wp-content/uploads/2015/11/thankyou.jpg</a:t>
            </a:r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5736"/>
            <a:ext cx="12192000" cy="237626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MODULE 1</a:t>
            </a:r>
            <a:r>
              <a:rPr lang="en-US" dirty="0" smtClean="0"/>
              <a:t>: INTRODUCTION </a:t>
            </a:r>
            <a:r>
              <a:rPr lang="en-US" dirty="0"/>
              <a:t>TO </a:t>
            </a:r>
            <a:r>
              <a:rPr lang="en-US" dirty="0" smtClean="0"/>
              <a:t>ETHICAL HACKING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0FFAE-30B8-9F65-D3AB-530E9DA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Google Sans"/>
              </a:rPr>
              <a:t/>
            </a:r>
            <a:br>
              <a:rPr lang="en-US" b="1" i="0" dirty="0">
                <a:effectLst/>
                <a:latin typeface="Google Sans"/>
              </a:rPr>
            </a:br>
            <a:r>
              <a:rPr lang="en-US" b="1" i="0" dirty="0">
                <a:effectLst/>
                <a:latin typeface="Google Sans"/>
              </a:rPr>
              <a:t/>
            </a:r>
            <a:br>
              <a:rPr lang="en-US" b="1" i="0" dirty="0">
                <a:effectLst/>
                <a:latin typeface="Google Sans"/>
              </a:rPr>
            </a:br>
            <a:r>
              <a:rPr lang="en-US" b="1" i="0" dirty="0" smtClean="0">
                <a:effectLst/>
                <a:latin typeface="Google Sans"/>
              </a:rPr>
              <a:t>Elements </a:t>
            </a:r>
            <a:r>
              <a:rPr lang="en-US" dirty="0" smtClean="0">
                <a:latin typeface="Google Sans"/>
              </a:rPr>
              <a:t>of Information Security</a:t>
            </a:r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A5B3E-1782-AB7C-F7A1-AB6BC51A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587" y="6240512"/>
            <a:ext cx="815413" cy="617488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8074" y="779946"/>
            <a:ext cx="11921526" cy="896454"/>
            <a:chOff x="76200" y="779946"/>
            <a:chExt cx="11921526" cy="896454"/>
          </a:xfrm>
        </p:grpSpPr>
        <p:sp>
          <p:nvSpPr>
            <p:cNvPr id="6" name="Freeform 5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chỉ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được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cung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cấp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cho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những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người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có</a:t>
              </a:r>
              <a:r>
                <a:rPr lang="en-US" sz="24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thẩm</a:t>
              </a:r>
              <a:r>
                <a:rPr lang="en-US" sz="24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bí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mật</a:t>
              </a:r>
              <a:endParaRPr lang="en-US" sz="2400" b="1" i="0" dirty="0" smtClean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(Confidentiality)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8074" y="1828800"/>
            <a:ext cx="11921526" cy="896454"/>
            <a:chOff x="76200" y="779946"/>
            <a:chExt cx="11921526" cy="896454"/>
          </a:xfrm>
        </p:grpSpPr>
        <p:sp>
          <p:nvSpPr>
            <p:cNvPr id="25" name="Freeform 24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Đảm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bảo</a:t>
              </a:r>
              <a:r>
                <a:rPr lang="vi-VN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tin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thay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một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trái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phép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hoặc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thay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như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ý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muốn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toàn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vẹn</a:t>
              </a:r>
              <a:endParaRPr lang="en-US" sz="2400" b="1" i="0" dirty="0" smtClean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(Integrity)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074" y="2971800"/>
            <a:ext cx="11921526" cy="896454"/>
            <a:chOff x="76200" y="779946"/>
            <a:chExt cx="11921526" cy="896454"/>
          </a:xfrm>
        </p:grpSpPr>
        <p:sp>
          <p:nvSpPr>
            <p:cNvPr id="28" name="Freeform 27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vi-VN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hông </a:t>
              </a:r>
              <a:r>
                <a:rPr lang="vi-VN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tin </a:t>
              </a:r>
              <a:r>
                <a:rPr lang="vi-VN" sz="24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có thể được truy xuất bởi </a:t>
              </a:r>
              <a:r>
                <a:rPr lang="vi-VN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ười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dùng</a:t>
              </a:r>
              <a:r>
                <a:rPr lang="vi-VN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hợp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lệ</a:t>
              </a:r>
              <a:r>
                <a:rPr lang="vi-VN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vi-VN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bất cứ khi nào họ muốn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9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sẵn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sàng</a:t>
              </a:r>
              <a:endParaRPr lang="en-US" sz="2400" b="1" i="0" dirty="0" smtClean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(Availability)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8074" y="4208946"/>
            <a:ext cx="11921526" cy="896454"/>
            <a:chOff x="76200" y="779946"/>
            <a:chExt cx="11921526" cy="896454"/>
          </a:xfrm>
          <a:solidFill>
            <a:srgbClr val="00FF00"/>
          </a:solidFill>
        </p:grpSpPr>
        <p:sp>
          <p:nvSpPr>
            <p:cNvPr id="31" name="Freeform 30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Kiểm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tính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chân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của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tích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được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lập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trong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quá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trình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định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xác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thực</a:t>
              </a:r>
              <a:endParaRPr lang="en-US" sz="2400" b="1" i="0" dirty="0" smtClean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(Authenticity)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074" y="5410200"/>
            <a:ext cx="11921526" cy="896454"/>
            <a:chOff x="76200" y="779946"/>
            <a:chExt cx="11921526" cy="896454"/>
          </a:xfrm>
        </p:grpSpPr>
        <p:sp>
          <p:nvSpPr>
            <p:cNvPr id="34" name="Freeform 33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  <a:solidFill>
              <a:srgbClr val="00FF00">
                <a:alpha val="90000"/>
              </a:srgbClr>
            </a:solidFill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Chứng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minh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rằng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được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gửi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từ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nguồn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gốc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đó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5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rgbClr val="00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1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1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1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chống</a:t>
              </a:r>
              <a:r>
                <a:rPr lang="en-US" sz="21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1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chối</a:t>
              </a:r>
              <a:r>
                <a:rPr lang="en-US" sz="21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100" b="1" i="0" dirty="0" err="1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bỏ</a:t>
              </a:r>
              <a:endParaRPr lang="en-US" sz="2100" b="1" i="0" dirty="0" smtClean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1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(Non-repudiation)</a:t>
              </a:r>
              <a:endParaRPr lang="en-US" sz="21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Attacks (1/2)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1329"/>
              </p:ext>
            </p:extLst>
          </p:nvPr>
        </p:nvGraphicFramePr>
        <p:xfrm>
          <a:off x="76200" y="754380"/>
          <a:ext cx="1211580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1143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Attacks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Motive (Goal) + Method + Vulnerability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2400" y="1447800"/>
            <a:ext cx="11921526" cy="1277454"/>
            <a:chOff x="76200" y="779946"/>
            <a:chExt cx="11921526" cy="896454"/>
          </a:xfrm>
        </p:grpSpPr>
        <p:sp>
          <p:nvSpPr>
            <p:cNvPr id="11" name="Freeform 10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làm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thay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thường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phát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hiện</a:t>
              </a:r>
              <a:endPara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Ví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dụ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Sniffing, eavesdropping,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footprinting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Passive </a:t>
              </a: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Attacks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074" y="2895600"/>
            <a:ext cx="11921526" cy="1219200"/>
            <a:chOff x="76200" y="779946"/>
            <a:chExt cx="11921526" cy="896454"/>
          </a:xfrm>
        </p:grpSpPr>
        <p:sp>
          <p:nvSpPr>
            <p:cNvPr id="14" name="Freeform 13"/>
            <p:cNvSpPr/>
            <p:nvPr/>
          </p:nvSpPr>
          <p:spPr>
            <a:xfrm>
              <a:off x="3048000" y="779946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Làm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thay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hoặc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làm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gián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đoạn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kết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nối</a:t>
              </a:r>
              <a:endPara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Ví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dụ</a:t>
              </a:r>
              <a:r>
                <a:rPr lang="en-US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Dos/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DDos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MiTM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Malware,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SQLi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Active Attacks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8074" y="4267200"/>
            <a:ext cx="11921526" cy="2362200"/>
            <a:chOff x="76200" y="779946"/>
            <a:chExt cx="11921526" cy="896454"/>
          </a:xfrm>
        </p:grpSpPr>
        <p:sp>
          <p:nvSpPr>
            <p:cNvPr id="17" name="Freeform 16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Được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thực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hiện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kẻ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tấn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tiêu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ở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trong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một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vật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tương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đối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gần</a:t>
              </a:r>
              <a:endPara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Ví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dụ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Social engineering (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eavesdroping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shoulder surfing, dumpster diving)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Close-in Attacks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B71E-7157-AF71-9ED2-99DCC5F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Attacks (2/2)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914400"/>
            <a:ext cx="11921526" cy="1752600"/>
            <a:chOff x="76200" y="779946"/>
            <a:chExt cx="11921526" cy="896454"/>
          </a:xfrm>
        </p:grpSpPr>
        <p:sp>
          <p:nvSpPr>
            <p:cNvPr id="11" name="Freeform 10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dụng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đặc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để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thực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hiện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hành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vi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hoặc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cố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ý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gây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hiểm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họa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gây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mất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ATTT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cho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tổ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chức</a:t>
              </a:r>
              <a:endPara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Ví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dụ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Trộm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cắp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thiết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vật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cài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đặt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keylogger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malware 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Insider Attacks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8074" y="3048000"/>
            <a:ext cx="11921526" cy="2362200"/>
            <a:chOff x="76200" y="779946"/>
            <a:chExt cx="11921526" cy="896454"/>
          </a:xfrm>
        </p:grpSpPr>
        <p:sp>
          <p:nvSpPr>
            <p:cNvPr id="17" name="Freeform 16"/>
            <p:cNvSpPr/>
            <p:nvPr/>
          </p:nvSpPr>
          <p:spPr>
            <a:xfrm>
              <a:off x="3048000" y="797204"/>
              <a:ext cx="8949726" cy="861938"/>
            </a:xfrm>
            <a:custGeom>
              <a:avLst/>
              <a:gdLst>
                <a:gd name="connsiteX0" fmla="*/ 143659 w 861938"/>
                <a:gd name="connsiteY0" fmla="*/ 0 h 9559326"/>
                <a:gd name="connsiteX1" fmla="*/ 718279 w 861938"/>
                <a:gd name="connsiteY1" fmla="*/ 0 h 9559326"/>
                <a:gd name="connsiteX2" fmla="*/ 861938 w 861938"/>
                <a:gd name="connsiteY2" fmla="*/ 143659 h 9559326"/>
                <a:gd name="connsiteX3" fmla="*/ 861938 w 861938"/>
                <a:gd name="connsiteY3" fmla="*/ 9559326 h 9559326"/>
                <a:gd name="connsiteX4" fmla="*/ 861938 w 861938"/>
                <a:gd name="connsiteY4" fmla="*/ 9559326 h 9559326"/>
                <a:gd name="connsiteX5" fmla="*/ 0 w 861938"/>
                <a:gd name="connsiteY5" fmla="*/ 9559326 h 9559326"/>
                <a:gd name="connsiteX6" fmla="*/ 0 w 861938"/>
                <a:gd name="connsiteY6" fmla="*/ 9559326 h 9559326"/>
                <a:gd name="connsiteX7" fmla="*/ 0 w 861938"/>
                <a:gd name="connsiteY7" fmla="*/ 143659 h 9559326"/>
                <a:gd name="connsiteX8" fmla="*/ 143659 w 861938"/>
                <a:gd name="connsiteY8" fmla="*/ 0 h 955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938" h="9559326">
                  <a:moveTo>
                    <a:pt x="861938" y="1593254"/>
                  </a:moveTo>
                  <a:lnTo>
                    <a:pt x="861938" y="7966072"/>
                  </a:lnTo>
                  <a:cubicBezTo>
                    <a:pt x="861938" y="8846002"/>
                    <a:pt x="856139" y="9559320"/>
                    <a:pt x="848985" y="9559320"/>
                  </a:cubicBezTo>
                  <a:lnTo>
                    <a:pt x="0" y="9559320"/>
                  </a:lnTo>
                  <a:lnTo>
                    <a:pt x="0" y="95593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8985" y="6"/>
                  </a:lnTo>
                  <a:cubicBezTo>
                    <a:pt x="856139" y="6"/>
                    <a:pt x="861938" y="713324"/>
                    <a:pt x="861938" y="1593254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58586" rIns="58586" bIns="58586" numCol="1" spcCol="1270" anchor="ctr" anchorCtr="0">
              <a:noAutofit/>
            </a:bodyPr>
            <a:lstStyle/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Tấn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diễn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attackers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giả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mạo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thiết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cứng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4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mềm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trước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cài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đặt</a:t>
              </a:r>
              <a:endPara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28600" lvl="1" indent="-228600" algn="just" defTabSz="1155700">
                <a:lnSpc>
                  <a:spcPct val="15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Ví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dụ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Hardware backdoor, software backdoor</a:t>
              </a:r>
              <a:endPara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6200" y="779946"/>
              <a:ext cx="28194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Distribution Attacks</a:t>
              </a:r>
              <a:endParaRPr lang="en-US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B71E-7157-AF71-9ED2-99DCC5F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Warfare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97204"/>
            <a:ext cx="11887200" cy="22507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(Information warfare/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InforWar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–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nghệ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(ICT)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đuổi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lợi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thế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cạnh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thủ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Intelligence-based warfare, Electronic warfare, Psychological warfare, Economic warfare, 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Cyberwarfare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..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3124200"/>
            <a:ext cx="4877803" cy="3563454"/>
            <a:chOff x="760997" y="3218346"/>
            <a:chExt cx="4877803" cy="3411054"/>
          </a:xfrm>
        </p:grpSpPr>
        <p:sp>
          <p:nvSpPr>
            <p:cNvPr id="10" name="Rectangle: Rounded Corners 7">
              <a:extLst>
                <a:ext uri="{FF2B5EF4-FFF2-40B4-BE49-F238E27FC236}">
                  <a16:creationId xmlns:a16="http://schemas.microsoft.com/office/drawing/2014/main" id="{2823DA8B-0C45-5ADE-B462-D89A157C61AB}"/>
                </a:ext>
              </a:extLst>
            </p:cNvPr>
            <p:cNvSpPr/>
            <p:nvPr/>
          </p:nvSpPr>
          <p:spPr>
            <a:xfrm>
              <a:off x="760997" y="3886200"/>
              <a:ext cx="4877803" cy="274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rgbClr val="7030A0"/>
                </a:solidFill>
                <a:latin typeface="Google Sans"/>
              </a:endParaRP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Prevention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Deterrence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Alert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Detection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Emergency Preparedness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Response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...</a:t>
              </a:r>
              <a:endPara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218346"/>
              <a:ext cx="40386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i="0" dirty="0" smtClean="0">
                  <a:solidFill>
                    <a:srgbClr val="3333FF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Defensive Warfare</a:t>
              </a:r>
              <a:endParaRPr lang="en-US" sz="2400" i="0" dirty="0">
                <a:solidFill>
                  <a:srgbClr val="3333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8397" y="3124200"/>
            <a:ext cx="4877803" cy="3563454"/>
            <a:chOff x="6628397" y="3142146"/>
            <a:chExt cx="4877803" cy="3334854"/>
          </a:xfrm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2823DA8B-0C45-5ADE-B462-D89A157C61AB}"/>
                </a:ext>
              </a:extLst>
            </p:cNvPr>
            <p:cNvSpPr/>
            <p:nvPr/>
          </p:nvSpPr>
          <p:spPr>
            <a:xfrm>
              <a:off x="6628397" y="3733800"/>
              <a:ext cx="4877803" cy="274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rgbClr val="7030A0"/>
                </a:solidFill>
                <a:latin typeface="Google Sans"/>
              </a:endParaRP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Application Attacks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Server Attacks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Malware Attacks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err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MiTM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Attacks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Hacking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086600" y="3142146"/>
              <a:ext cx="4038600" cy="896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1" i="0" dirty="0"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</a:t>
              </a:r>
              <a:r>
                <a:rPr lang="en-US" sz="2400" b="1" i="0" dirty="0" smtClean="0">
                  <a:solidFill>
                    <a:srgbClr val="FF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ensive Warfare</a:t>
              </a:r>
              <a:endParaRPr lang="en-US" sz="240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defTabSz="457200">
                <a:defRPr/>
              </a:pP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97204"/>
            <a:ext cx="11887200" cy="21745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Cyber Kill Chain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Intelligence Driven Defense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ngăn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chặn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hoạt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xâm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Cyber Kill Chain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kẻ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83" y="3128952"/>
            <a:ext cx="8738033" cy="3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Tactics, </a:t>
            </a:r>
            <a:r>
              <a:rPr lang="en-US" dirty="0" err="1" smtClean="0"/>
              <a:t>Tecniques</a:t>
            </a:r>
            <a:r>
              <a:rPr lang="en-US" dirty="0" smtClean="0"/>
              <a:t>, and Procedures (TTPs)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97204"/>
            <a:ext cx="11887200" cy="16411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TTPs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chiến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kẻ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https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://attack.mitre.org/matrices/enterprise/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99441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8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 Behavioral Identification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97204"/>
            <a:ext cx="11887200" cy="14125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342900" lvl="1" indent="-342900" algn="just" defTabSz="11557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việc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xâm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3505200"/>
            <a:ext cx="4648200" cy="685800"/>
            <a:chOff x="762000" y="3429000"/>
            <a:chExt cx="4648200" cy="685800"/>
          </a:xfrm>
        </p:grpSpPr>
        <p:sp>
          <p:nvSpPr>
            <p:cNvPr id="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i="0" dirty="0" smtClean="0"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Internal Reconnaissance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1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4495800"/>
            <a:ext cx="4648200" cy="685800"/>
            <a:chOff x="762000" y="3429000"/>
            <a:chExt cx="4648200" cy="685800"/>
          </a:xfrm>
        </p:grpSpPr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 of PowerShell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2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5486400"/>
            <a:ext cx="4648200" cy="685800"/>
            <a:chOff x="762000" y="3429000"/>
            <a:chExt cx="4648200" cy="685800"/>
          </a:xfrm>
        </p:grpSpPr>
        <p:sp>
          <p:nvSpPr>
            <p:cNvPr id="13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C&amp;C Server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3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34200" y="3505200"/>
            <a:ext cx="4648200" cy="685800"/>
            <a:chOff x="762000" y="3429000"/>
            <a:chExt cx="4648200" cy="685800"/>
          </a:xfrm>
        </p:grpSpPr>
        <p:sp>
          <p:nvSpPr>
            <p:cNvPr id="1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 Tunneling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4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34200" y="4495800"/>
            <a:ext cx="4648200" cy="685800"/>
            <a:chOff x="762000" y="3429000"/>
            <a:chExt cx="4648200" cy="685800"/>
          </a:xfrm>
        </p:grpSpPr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 Web Shell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5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34200" y="5486400"/>
            <a:ext cx="4648200" cy="685800"/>
            <a:chOff x="762000" y="3429000"/>
            <a:chExt cx="4648200" cy="685800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1910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i="0" dirty="0" smtClean="0"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Staging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6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38160"/>
              </p:ext>
            </p:extLst>
          </p:nvPr>
        </p:nvGraphicFramePr>
        <p:xfrm>
          <a:off x="76200" y="2590800"/>
          <a:ext cx="12115800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Common Adversary Behaviors</a:t>
                      </a:r>
                      <a:endParaRPr lang="en-US" sz="3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of Compromise (</a:t>
            </a:r>
            <a:r>
              <a:rPr lang="en-US" dirty="0" err="1" smtClean="0"/>
              <a:t>IoCs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97204"/>
            <a:ext cx="11887200" cy="16411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342900" lvl="1" indent="-342900" algn="just" defTabSz="11557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Dấu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hiệu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xâm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IoCs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xâm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nền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tảng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1" indent="-342900" algn="just" defTabSz="11557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dấu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chứa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IOC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3352800"/>
            <a:ext cx="4495800" cy="685800"/>
            <a:chOff x="762000" y="3429000"/>
            <a:chExt cx="3352800" cy="685800"/>
          </a:xfrm>
        </p:grpSpPr>
        <p:sp>
          <p:nvSpPr>
            <p:cNvPr id="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95400" y="3429000"/>
              <a:ext cx="2819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i="0" dirty="0" smtClean="0"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Email Indicators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3429000"/>
              <a:ext cx="533400" cy="6858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1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4203700"/>
            <a:ext cx="4495800" cy="685800"/>
            <a:chOff x="762000" y="3429000"/>
            <a:chExt cx="4648200" cy="685800"/>
          </a:xfrm>
        </p:grpSpPr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01487" y="3429000"/>
              <a:ext cx="3908713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Network Indicators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3429000"/>
              <a:ext cx="739487" cy="6858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2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" y="5118100"/>
            <a:ext cx="4495800" cy="685800"/>
            <a:chOff x="762000" y="3429000"/>
            <a:chExt cx="4648200" cy="685800"/>
          </a:xfrm>
        </p:grpSpPr>
        <p:sp>
          <p:nvSpPr>
            <p:cNvPr id="13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01487" y="3429000"/>
              <a:ext cx="3908713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Host-based Indicators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" y="3429000"/>
              <a:ext cx="739487" cy="6858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3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5956300"/>
            <a:ext cx="4495800" cy="685800"/>
            <a:chOff x="762000" y="3429000"/>
            <a:chExt cx="4648200" cy="685800"/>
          </a:xfrm>
        </p:grpSpPr>
        <p:sp>
          <p:nvSpPr>
            <p:cNvPr id="1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01487" y="3429000"/>
              <a:ext cx="3908713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Behavioral Indicator</a:t>
              </a:r>
              <a:endPara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3429000"/>
              <a:ext cx="739487" cy="6858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4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23088"/>
              </p:ext>
            </p:extLst>
          </p:nvPr>
        </p:nvGraphicFramePr>
        <p:xfrm>
          <a:off x="76200" y="2590800"/>
          <a:ext cx="121158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Phân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loại</a:t>
                      </a:r>
                      <a:endParaRPr lang="en-US" sz="3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  <p:sp>
        <p:nvSpPr>
          <p:cNvPr id="24" name="Freeform 23"/>
          <p:cNvSpPr/>
          <p:nvPr/>
        </p:nvSpPr>
        <p:spPr>
          <a:xfrm>
            <a:off x="5029200" y="3352800"/>
            <a:ext cx="6858000" cy="685800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chủ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 link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đính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kèm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054600" y="4203700"/>
            <a:ext cx="6858000" cy="685800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URL, IP, Domain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054600" y="5118100"/>
            <a:ext cx="6858000" cy="685800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tin, hashes, registry keys, DLLs,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Mutex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054600" y="5956300"/>
            <a:ext cx="6858000" cy="685800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5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Mở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+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Powershell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scripting + RCE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AFF75-DF4B-1066-1C4A-6C161A5B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091"/>
            <a:ext cx="12192000" cy="713184"/>
          </a:xfrm>
        </p:spPr>
        <p:txBody>
          <a:bodyPr/>
          <a:lstStyle/>
          <a:p>
            <a:r>
              <a:rPr lang="en-US" dirty="0"/>
              <a:t>Hacking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885E-8525-5683-0721-C7EE39FB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7B4BE4-FD29-522F-C026-7303BE0E0A40}"/>
              </a:ext>
            </a:extLst>
          </p:cNvPr>
          <p:cNvSpPr/>
          <p:nvPr/>
        </p:nvSpPr>
        <p:spPr>
          <a:xfrm>
            <a:off x="267552" y="838200"/>
            <a:ext cx="11695848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2400" b="1" i="0" dirty="0" smtClean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Hacking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vi-VN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400" i="0" dirty="0" err="1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i="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400" i="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thác điểm yếu</a:t>
            </a:r>
            <a:r>
              <a:rPr lang="vi-VN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của một hệ thống, 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vượt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vi-VN" sz="2400" i="0" dirty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để chiếm quyền kiểm soát, điều khiển tài nguyên hệ </a:t>
            </a:r>
            <a:r>
              <a:rPr lang="vi-VN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vi-VN" sz="2400" i="0" dirty="0" smtClean="0">
                <a:solidFill>
                  <a:srgbClr val="222C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Hacker</a:t>
            </a:r>
            <a:endParaRPr lang="en-US" sz="2400" b="1" dirty="0" smtClean="0">
              <a:solidFill>
                <a:srgbClr val="3333F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72600" y="3429000"/>
            <a:ext cx="2399448" cy="1257300"/>
            <a:chOff x="154104" y="2628900"/>
            <a:chExt cx="2094648" cy="12573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Suicide Hackers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19576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3429000"/>
            <a:ext cx="2399448" cy="1257300"/>
            <a:chOff x="154104" y="2628900"/>
            <a:chExt cx="2094648" cy="12573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Gray Hats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79352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0400" y="3429000"/>
            <a:ext cx="2399448" cy="1257300"/>
            <a:chOff x="154104" y="2628900"/>
            <a:chExt cx="2094648" cy="1257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White Hats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819576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3752" y="3429000"/>
            <a:ext cx="2399448" cy="1257300"/>
            <a:chOff x="154104" y="2628900"/>
            <a:chExt cx="2094648" cy="12573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 Hats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19576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372600" y="5143500"/>
            <a:ext cx="2399448" cy="1257300"/>
            <a:chOff x="154104" y="2628900"/>
            <a:chExt cx="2094648" cy="12573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err="1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Hacktivist</a:t>
              </a:r>
              <a:endParaRPr lang="en-US" sz="1875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82328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08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143500"/>
            <a:ext cx="2399448" cy="1257300"/>
            <a:chOff x="-37248" y="2628900"/>
            <a:chExt cx="2399448" cy="12573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-37248" y="2895600"/>
              <a:ext cx="23994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75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State-Sponsored Hackers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743376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07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0400" y="5143500"/>
            <a:ext cx="2399448" cy="1257300"/>
            <a:chOff x="154104" y="2628900"/>
            <a:chExt cx="2094648" cy="12573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Cyber Terrorists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79352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06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3752" y="5143500"/>
            <a:ext cx="2399448" cy="1257300"/>
            <a:chOff x="154104" y="2628900"/>
            <a:chExt cx="2094648" cy="12573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CCC160-204E-4F4B-B9E0-C6E6B4D85426}"/>
                </a:ext>
              </a:extLst>
            </p:cNvPr>
            <p:cNvSpPr/>
            <p:nvPr/>
          </p:nvSpPr>
          <p:spPr>
            <a:xfrm>
              <a:off x="154104" y="2895600"/>
              <a:ext cx="2094648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Script Kiddies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19576" y="26289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05</a:t>
              </a:r>
              <a:endParaRPr lang="en-US" dirty="0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79808"/>
              </p:ext>
            </p:extLst>
          </p:nvPr>
        </p:nvGraphicFramePr>
        <p:xfrm>
          <a:off x="76200" y="2644140"/>
          <a:ext cx="121158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Hacker </a:t>
                      </a:r>
                      <a:r>
                        <a:rPr lang="en-US" sz="3200" dirty="0" err="1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Classess</a:t>
                      </a:r>
                      <a:endParaRPr lang="en-US" sz="3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2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0FFAE-30B8-9F65-D3AB-530E9DA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r>
              <a:rPr lang="en-US" dirty="0" smtClean="0">
                <a:latin typeface="Google Sans"/>
              </a:rPr>
              <a:t>Ethical Hacking</a:t>
            </a:r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r>
              <a:rPr lang="en-US" b="1" i="0" dirty="0" smtClean="0">
                <a:effectLst/>
                <a:latin typeface="Google Sans"/>
              </a:rPr>
              <a:t/>
            </a:r>
            <a:br>
              <a:rPr lang="en-US" b="1" i="0" dirty="0" smtClean="0"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A5B3E-1782-AB7C-F7A1-AB6BC51A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587" y="6240512"/>
            <a:ext cx="815413" cy="617488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Freeform 5"/>
          <p:cNvSpPr/>
          <p:nvPr/>
        </p:nvSpPr>
        <p:spPr>
          <a:xfrm>
            <a:off x="76200" y="762000"/>
            <a:ext cx="12039600" cy="27079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0" lvl="1" algn="just" defTabSz="11557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Ethical hacking -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cụ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lỗ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hổng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mật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chủ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sở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hữu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 algn="just" defTabSz="11557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Ethical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hacking -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mức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phỏng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hacker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tế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-&gt; </a:t>
            </a:r>
            <a:r>
              <a:rPr lang="en-US" sz="2400" b="1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ethical hacker/</a:t>
            </a:r>
            <a:r>
              <a:rPr lang="en-US" sz="24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pentester</a:t>
            </a:r>
            <a:r>
              <a:rPr lang="en-US" sz="2400" b="1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lvl="1" algn="just" defTabSz="11557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A01C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beat a hacker, you need to think like one!</a:t>
            </a:r>
            <a:endParaRPr lang="en-US" sz="2400" b="1" dirty="0">
              <a:solidFill>
                <a:srgbClr val="0A01C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76200" y="4267200"/>
            <a:ext cx="5867400" cy="609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Phòng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chống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các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tấn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công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tiềm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năng</a:t>
            </a:r>
            <a:endParaRPr lang="en-US" sz="2400" dirty="0" smtClean="0">
              <a:latin typeface="Arial"/>
              <a:ea typeface="Tahoma"/>
              <a:cs typeface="Tahoma"/>
            </a:endParaRPr>
          </a:p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endParaRPr lang="en-US" sz="2400" dirty="0">
              <a:latin typeface="Arial"/>
              <a:ea typeface="Tahoma"/>
              <a:cs typeface="Tahoma"/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76200" y="5029200"/>
            <a:ext cx="5867400" cy="609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Sớm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phát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hiện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ra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các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lỗ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hổng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bảo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mật</a:t>
            </a:r>
            <a:endParaRPr lang="en-US" sz="2400" dirty="0" smtClean="0">
              <a:latin typeface="Arial"/>
              <a:ea typeface="Tahoma"/>
              <a:cs typeface="Tahoma"/>
            </a:endParaRPr>
          </a:p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endParaRPr lang="en-US" sz="2400" dirty="0">
              <a:latin typeface="Arial"/>
              <a:ea typeface="Tahoma"/>
              <a:cs typeface="Tahoma"/>
            </a:endParaRP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76200" y="5791200"/>
            <a:ext cx="5867400" cy="990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Đánh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giá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hiện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trạng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các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giải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pháp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ATTT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hiện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đang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được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triển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khai</a:t>
            </a:r>
            <a:endParaRPr lang="en-US" sz="2400" dirty="0" smtClean="0">
              <a:latin typeface="Arial"/>
              <a:ea typeface="Tahoma"/>
              <a:cs typeface="Tahoma"/>
            </a:endParaRPr>
          </a:p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endParaRPr lang="en-US" sz="2400" dirty="0">
              <a:latin typeface="Arial"/>
              <a:ea typeface="Tahoma"/>
              <a:cs typeface="Tahoma"/>
            </a:endParaRP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6172200" y="4267200"/>
            <a:ext cx="5867400" cy="609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Nâng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cao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nhận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thức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người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dùng</a:t>
            </a:r>
            <a:endParaRPr lang="en-US" sz="2400" dirty="0" smtClean="0">
              <a:latin typeface="Arial"/>
              <a:ea typeface="Tahoma"/>
              <a:cs typeface="Tahoma"/>
            </a:endParaRPr>
          </a:p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endParaRPr lang="en-US" sz="2400" dirty="0">
              <a:latin typeface="Arial"/>
              <a:ea typeface="Tahoma"/>
              <a:cs typeface="Tahoma"/>
            </a:endParaRP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6172200" y="5029200"/>
            <a:ext cx="5867400" cy="609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Xác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định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thông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tin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nào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đang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bị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rò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smtClean="0">
                <a:latin typeface="Arial"/>
                <a:ea typeface="Tahoma"/>
                <a:cs typeface="Tahoma"/>
              </a:rPr>
              <a:t>rỉ</a:t>
            </a:r>
            <a:endParaRPr lang="en-US" sz="2400" dirty="0" smtClean="0">
              <a:latin typeface="Arial"/>
              <a:ea typeface="Tahoma"/>
              <a:cs typeface="Tahoma"/>
            </a:endParaRPr>
          </a:p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endParaRPr lang="en-US" sz="2400" dirty="0">
              <a:latin typeface="Arial"/>
              <a:ea typeface="Tahoma"/>
              <a:cs typeface="Tahoma"/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5530A525-29D9-4897-E7BF-2563030F86A8}"/>
              </a:ext>
            </a:extLst>
          </p:cNvPr>
          <p:cNvSpPr/>
          <p:nvPr/>
        </p:nvSpPr>
        <p:spPr>
          <a:xfrm>
            <a:off x="6172200" y="5791200"/>
            <a:ext cx="5867400" cy="990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42900" indent="-342900" algn="just">
              <a:buClr>
                <a:srgbClr val="FFC000"/>
              </a:buClr>
              <a:buFont typeface="Wingdings"/>
              <a:buChar char="q"/>
            </a:pPr>
            <a:r>
              <a:rPr lang="en-US" sz="2400" dirty="0" err="1" smtClean="0">
                <a:latin typeface="Arial"/>
                <a:ea typeface="Tahoma"/>
                <a:cs typeface="Tahoma"/>
              </a:rPr>
              <a:t>Đề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xuất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các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giải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pháp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phòng</a:t>
            </a:r>
            <a:r>
              <a:rPr lang="en-US" sz="2400" dirty="0" smtClean="0">
                <a:latin typeface="Arial"/>
                <a:ea typeface="Tahoma"/>
                <a:cs typeface="Tahoma"/>
              </a:rPr>
              <a:t> </a:t>
            </a:r>
            <a:r>
              <a:rPr lang="en-US" sz="2400" dirty="0" err="1" smtClean="0">
                <a:latin typeface="Arial"/>
                <a:ea typeface="Tahoma"/>
                <a:cs typeface="Tahoma"/>
              </a:rPr>
              <a:t>chống</a:t>
            </a:r>
            <a:endParaRPr lang="en-US" sz="2400" dirty="0">
              <a:latin typeface="Arial"/>
              <a:ea typeface="Tahoma"/>
              <a:cs typeface="Tahoma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3769"/>
              </p:ext>
            </p:extLst>
          </p:nvPr>
        </p:nvGraphicFramePr>
        <p:xfrm>
          <a:off x="228600" y="3619500"/>
          <a:ext cx="11734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Sự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thử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ATTT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b="1" dirty="0" smtClean="0"/>
              <a:t>T</a:t>
            </a:r>
            <a:r>
              <a:rPr lang="en-US" b="1" dirty="0" smtClean="0"/>
              <a:t>h</a:t>
            </a:r>
            <a:r>
              <a:rPr lang="vi-VN" b="1" dirty="0" smtClean="0"/>
              <a:t>S</a:t>
            </a:r>
            <a:r>
              <a:rPr lang="vi-VN" b="1" dirty="0" smtClean="0"/>
              <a:t>. </a:t>
            </a:r>
            <a:r>
              <a:rPr lang="en-US" b="1" dirty="0" smtClean="0"/>
              <a:t>Đồng Thị Thùy Linh</a:t>
            </a:r>
            <a:endParaRPr lang="vi-VN" b="1" dirty="0" smtClean="0"/>
          </a:p>
          <a:p>
            <a:pPr marL="0" indent="0" algn="ctr">
              <a:buNone/>
            </a:pPr>
            <a:r>
              <a:rPr lang="vi-VN" dirty="0" smtClean="0"/>
              <a:t>(Khoa ATTT</a:t>
            </a:r>
            <a:r>
              <a:rPr lang="en-US" dirty="0" smtClean="0"/>
              <a:t>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vi-VN" dirty="0" smtClean="0"/>
              <a:t>)</a:t>
            </a:r>
          </a:p>
          <a:p>
            <a:pPr marL="0" indent="0" algn="ctr">
              <a:buNone/>
            </a:pP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Thông tin giảng 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6588" y="6237312"/>
            <a:ext cx="815413" cy="617488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Google Sans"/>
              </a:rPr>
              <a:t>Necessary of Ethical Hackers</a:t>
            </a:r>
            <a:endParaRPr lang="en-US" dirty="0">
              <a:effectLst/>
              <a:latin typeface="Arial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BF3A6-8DC2-5AED-17EB-45561375C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157373"/>
              </p:ext>
            </p:extLst>
          </p:nvPr>
        </p:nvGraphicFramePr>
        <p:xfrm>
          <a:off x="685800" y="1371600"/>
          <a:ext cx="10464800" cy="537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45787"/>
              </p:ext>
            </p:extLst>
          </p:nvPr>
        </p:nvGraphicFramePr>
        <p:xfrm>
          <a:off x="304800" y="762000"/>
          <a:ext cx="118872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Ethical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Hackers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thường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cố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gắng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lời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câu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hỏi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2000" y="154089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01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265907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02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375069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03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489369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04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593567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05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1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53266997"/>
              </p:ext>
            </p:extLst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5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95375" y="990600"/>
            <a:ext cx="5889681" cy="1064593"/>
            <a:chOff x="127881" y="844074"/>
            <a:chExt cx="5889681" cy="1064593"/>
          </a:xfrm>
        </p:grpSpPr>
        <p:sp>
          <p:nvSpPr>
            <p:cNvPr id="43" name="Google Shape;696;p29"/>
            <p:cNvSpPr/>
            <p:nvPr/>
          </p:nvSpPr>
          <p:spPr>
            <a:xfrm>
              <a:off x="127882" y="850876"/>
              <a:ext cx="1015117" cy="105779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Fira Sans Extra Condensed Medium"/>
                </a:rPr>
                <a:t>01</a:t>
              </a:r>
              <a:endPara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42999" y="1091625"/>
              <a:ext cx="486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Reconnaissance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7881" y="844074"/>
              <a:ext cx="5889681" cy="106459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F1487-9973-4685-A371-E5C71C61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grpSp>
        <p:nvGrpSpPr>
          <p:cNvPr id="30" name="Group 29"/>
          <p:cNvGrpSpPr/>
          <p:nvPr/>
        </p:nvGrpSpPr>
        <p:grpSpPr>
          <a:xfrm>
            <a:off x="2010493" y="2071580"/>
            <a:ext cx="5889681" cy="1064593"/>
            <a:chOff x="127881" y="844074"/>
            <a:chExt cx="5889681" cy="1064593"/>
          </a:xfrm>
        </p:grpSpPr>
        <p:sp>
          <p:nvSpPr>
            <p:cNvPr id="31" name="Google Shape;696;p29"/>
            <p:cNvSpPr/>
            <p:nvPr/>
          </p:nvSpPr>
          <p:spPr>
            <a:xfrm>
              <a:off x="127882" y="850876"/>
              <a:ext cx="1015117" cy="105779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Fira Sans Extra Condensed Medium"/>
                </a:rPr>
                <a:t>02</a:t>
              </a:r>
              <a:endPara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999" y="1091625"/>
              <a:ext cx="486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Scanning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7881" y="844074"/>
              <a:ext cx="5889681" cy="106459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25611" y="3136173"/>
            <a:ext cx="5889681" cy="1064593"/>
            <a:chOff x="127881" y="844074"/>
            <a:chExt cx="5889681" cy="1064593"/>
          </a:xfrm>
        </p:grpSpPr>
        <p:sp>
          <p:nvSpPr>
            <p:cNvPr id="35" name="Google Shape;696;p29"/>
            <p:cNvSpPr/>
            <p:nvPr/>
          </p:nvSpPr>
          <p:spPr>
            <a:xfrm>
              <a:off x="127882" y="850876"/>
              <a:ext cx="1015117" cy="105779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Fira Sans Extra Condensed Medium"/>
                </a:rPr>
                <a:t>03</a:t>
              </a:r>
              <a:endPara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99" y="1091625"/>
              <a:ext cx="486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Gaining Access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7881" y="844074"/>
              <a:ext cx="5889681" cy="106459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68001" y="4200766"/>
            <a:ext cx="5889681" cy="1064593"/>
            <a:chOff x="127881" y="844074"/>
            <a:chExt cx="5889681" cy="1064593"/>
          </a:xfrm>
        </p:grpSpPr>
        <p:sp>
          <p:nvSpPr>
            <p:cNvPr id="39" name="Google Shape;696;p29"/>
            <p:cNvSpPr/>
            <p:nvPr/>
          </p:nvSpPr>
          <p:spPr>
            <a:xfrm>
              <a:off x="127882" y="850876"/>
              <a:ext cx="1015117" cy="105779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Fira Sans Extra Condensed Medium"/>
                </a:rPr>
                <a:t>04</a:t>
              </a:r>
              <a:endPara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2999" y="1091625"/>
              <a:ext cx="486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Maintaining Access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7881" y="844074"/>
              <a:ext cx="5889681" cy="106459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83119" y="5265359"/>
            <a:ext cx="5889681" cy="1064593"/>
            <a:chOff x="127881" y="844074"/>
            <a:chExt cx="5889681" cy="1064593"/>
          </a:xfrm>
        </p:grpSpPr>
        <p:sp>
          <p:nvSpPr>
            <p:cNvPr id="45" name="Google Shape;696;p29"/>
            <p:cNvSpPr/>
            <p:nvPr/>
          </p:nvSpPr>
          <p:spPr>
            <a:xfrm>
              <a:off x="127882" y="850876"/>
              <a:ext cx="1015117" cy="105779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Fira Sans Extra Condensed Medium"/>
                </a:rPr>
                <a:t>05</a:t>
              </a:r>
              <a:endPara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2999" y="1091625"/>
              <a:ext cx="486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Clearing Tracks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7881" y="844074"/>
              <a:ext cx="5889681" cy="106459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D7D-5F82-F46B-478E-3921CFE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Phase: Reconnaissance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04449-CDF7-846F-8E44-BC8EB47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8" name="Freeform 7"/>
          <p:cNvSpPr/>
          <p:nvPr/>
        </p:nvSpPr>
        <p:spPr>
          <a:xfrm>
            <a:off x="152400" y="762000"/>
            <a:ext cx="11887200" cy="2098396"/>
          </a:xfrm>
          <a:custGeom>
            <a:avLst/>
            <a:gdLst>
              <a:gd name="connsiteX0" fmla="*/ 143659 w 861938"/>
              <a:gd name="connsiteY0" fmla="*/ 0 h 9559326"/>
              <a:gd name="connsiteX1" fmla="*/ 718279 w 861938"/>
              <a:gd name="connsiteY1" fmla="*/ 0 h 9559326"/>
              <a:gd name="connsiteX2" fmla="*/ 861938 w 861938"/>
              <a:gd name="connsiteY2" fmla="*/ 143659 h 9559326"/>
              <a:gd name="connsiteX3" fmla="*/ 861938 w 861938"/>
              <a:gd name="connsiteY3" fmla="*/ 9559326 h 9559326"/>
              <a:gd name="connsiteX4" fmla="*/ 861938 w 861938"/>
              <a:gd name="connsiteY4" fmla="*/ 9559326 h 9559326"/>
              <a:gd name="connsiteX5" fmla="*/ 0 w 861938"/>
              <a:gd name="connsiteY5" fmla="*/ 9559326 h 9559326"/>
              <a:gd name="connsiteX6" fmla="*/ 0 w 861938"/>
              <a:gd name="connsiteY6" fmla="*/ 9559326 h 9559326"/>
              <a:gd name="connsiteX7" fmla="*/ 0 w 861938"/>
              <a:gd name="connsiteY7" fmla="*/ 143659 h 9559326"/>
              <a:gd name="connsiteX8" fmla="*/ 143659 w 861938"/>
              <a:gd name="connsiteY8" fmla="*/ 0 h 95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938" h="9559326">
                <a:moveTo>
                  <a:pt x="861938" y="1593254"/>
                </a:moveTo>
                <a:lnTo>
                  <a:pt x="861938" y="7966072"/>
                </a:lnTo>
                <a:cubicBezTo>
                  <a:pt x="861938" y="8846002"/>
                  <a:pt x="856139" y="9559320"/>
                  <a:pt x="848985" y="9559320"/>
                </a:cubicBezTo>
                <a:lnTo>
                  <a:pt x="0" y="9559320"/>
                </a:lnTo>
                <a:lnTo>
                  <a:pt x="0" y="9559320"/>
                </a:lnTo>
                <a:lnTo>
                  <a:pt x="0" y="6"/>
                </a:lnTo>
                <a:lnTo>
                  <a:pt x="0" y="6"/>
                </a:lnTo>
                <a:lnTo>
                  <a:pt x="848985" y="6"/>
                </a:lnTo>
                <a:cubicBezTo>
                  <a:pt x="856139" y="6"/>
                  <a:pt x="861938" y="713324"/>
                  <a:pt x="861938" y="1593254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58586" rIns="58586" bIns="58586" numCol="1" spcCol="1270" anchor="ctr" anchorCtr="0">
            <a:noAutofit/>
          </a:bodyPr>
          <a:lstStyle/>
          <a:p>
            <a:pPr marL="228600" lvl="1" indent="-228600" algn="just" defTabSz="1155700">
              <a:lnSpc>
                <a:spcPct val="13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dò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(Reconnaissance)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chuẩn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kẻ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gắng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thập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lvl="1" indent="-228600" algn="just" defTabSz="1155700">
              <a:lnSpc>
                <a:spcPct val="130000"/>
              </a:lnSpc>
              <a:spcBef>
                <a:spcPct val="0"/>
              </a:spcBef>
              <a:buChar char="••"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tới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3581400"/>
            <a:ext cx="4877803" cy="3200400"/>
            <a:chOff x="760997" y="3429000"/>
            <a:chExt cx="4877803" cy="3200400"/>
          </a:xfrm>
        </p:grpSpPr>
        <p:sp>
          <p:nvSpPr>
            <p:cNvPr id="10" name="Rectangle: Rounded Corners 7">
              <a:extLst>
                <a:ext uri="{FF2B5EF4-FFF2-40B4-BE49-F238E27FC236}">
                  <a16:creationId xmlns:a16="http://schemas.microsoft.com/office/drawing/2014/main" id="{2823DA8B-0C45-5ADE-B462-D89A157C61AB}"/>
                </a:ext>
              </a:extLst>
            </p:cNvPr>
            <p:cNvSpPr/>
            <p:nvPr/>
          </p:nvSpPr>
          <p:spPr>
            <a:xfrm>
              <a:off x="760997" y="3886200"/>
              <a:ext cx="4877803" cy="274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rgbClr val="7030A0"/>
                </a:solidFill>
                <a:latin typeface="Google Sans"/>
              </a:endParaRPr>
            </a:p>
            <a:p>
              <a:pPr marL="342900" indent="-342900" algn="just">
                <a:buFont typeface="Wingdings" pitchFamily="2" charset="2"/>
                <a:buChar char="§"/>
              </a:pPr>
              <a:r>
                <a:rPr lang="en-US" sz="2400" dirty="0" err="1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sz="2400" dirty="0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r>
                <a:rPr lang="en-US" sz="2400" dirty="0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</a:t>
              </a:r>
              <a:r>
                <a:rPr lang="en-US" sz="2400" dirty="0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thập</a:t>
              </a:r>
              <a:r>
                <a:rPr lang="en-US" sz="2400" dirty="0" smtClean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vi-VN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 </a:t>
              </a:r>
              <a:r>
                <a:rPr lang="vi-VN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tin </a:t>
              </a:r>
              <a:r>
                <a:rPr lang="vi-VN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mà</a:t>
              </a:r>
              <a:r>
                <a:rPr lang="vi-VN" sz="2400" b="1" dirty="0" smtClean="0">
                  <a:solidFill>
                    <a:srgbClr val="B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vi-VN" sz="2400" b="1" dirty="0">
                  <a:solidFill>
                    <a:srgbClr val="B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không cần tương tác trực tiếp</a:t>
              </a:r>
              <a:r>
                <a:rPr lang="vi-VN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với mục tiêu </a:t>
              </a:r>
              <a:endParaRPr lang="en-US" sz="2400" dirty="0" smtClean="0">
                <a:solidFill>
                  <a:srgbClr val="222C3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 algn="just">
                <a:buFont typeface="Wingdings" pitchFamily="2" charset="2"/>
                <a:buChar char="§"/>
              </a:pP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Ví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Tìm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kiếm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phương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tiện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truyền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cộng</a:t>
              </a:r>
              <a:endPara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219200" y="3429000"/>
              <a:ext cx="40386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0" dirty="0" smtClean="0">
                  <a:solidFill>
                    <a:srgbClr val="3333FF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Passive Reconnaissance</a:t>
              </a:r>
              <a:endParaRPr lang="en-US" sz="2400" i="0" dirty="0">
                <a:solidFill>
                  <a:srgbClr val="3333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9400" y="3581400"/>
            <a:ext cx="4877803" cy="3182454"/>
            <a:chOff x="6628397" y="3370746"/>
            <a:chExt cx="4877803" cy="3182454"/>
          </a:xfrm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2823DA8B-0C45-5ADE-B462-D89A157C61AB}"/>
                </a:ext>
              </a:extLst>
            </p:cNvPr>
            <p:cNvSpPr/>
            <p:nvPr/>
          </p:nvSpPr>
          <p:spPr>
            <a:xfrm>
              <a:off x="6628397" y="3810000"/>
              <a:ext cx="4877803" cy="274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rgbClr val="7030A0"/>
                </a:solidFill>
                <a:latin typeface="Google Sans"/>
              </a:endParaRPr>
            </a:p>
            <a:p>
              <a:pPr marL="342900" indent="-342900" algn="just">
                <a:buFont typeface="Wingdings" pitchFamily="2" charset="2"/>
                <a:buChar char="§"/>
              </a:pPr>
              <a:r>
                <a:rPr lang="en-US" sz="2400" dirty="0" err="1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r>
                <a:rPr lang="en-US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</a:t>
              </a:r>
              <a:r>
                <a:rPr lang="en-US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thập</a:t>
              </a:r>
              <a:r>
                <a:rPr lang="en-US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vi-VN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 tin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sự</a:t>
              </a:r>
              <a:r>
                <a:rPr lang="vi-VN" sz="2400" b="1" dirty="0" smtClean="0">
                  <a:solidFill>
                    <a:srgbClr val="B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tương </a:t>
              </a:r>
              <a:r>
                <a:rPr lang="vi-VN" sz="2400" b="1" dirty="0">
                  <a:solidFill>
                    <a:srgbClr val="B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tác trực tiếp</a:t>
              </a:r>
              <a:r>
                <a:rPr lang="vi-VN" sz="2400" dirty="0">
                  <a:solidFill>
                    <a:srgbClr val="222C3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với mục tiêu </a:t>
              </a:r>
              <a:endParaRPr lang="en-US" sz="2400" dirty="0">
                <a:solidFill>
                  <a:srgbClr val="222C3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 algn="just">
                <a:buFont typeface="Wingdings" pitchFamily="2" charset="2"/>
                <a:buChar char="§"/>
              </a:pPr>
              <a:r>
                <a:rPr lang="en-US" sz="2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Ví</a:t>
              </a: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</a:t>
              </a: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Gọi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điện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24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gửi</a:t>
              </a:r>
              <a:r>
                <a:rPr lang="en-US" sz="2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email</a:t>
              </a:r>
            </a:p>
            <a:p>
              <a:pPr marL="342900" indent="-342900" algn="just">
                <a:buFont typeface="Wingdings" pitchFamily="2" charset="2"/>
                <a:buChar char="§"/>
              </a:pPr>
              <a:endPara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 algn="just">
                <a:buFont typeface="Wingdings" pitchFamily="2" charset="2"/>
                <a:buChar char="§"/>
              </a:pPr>
              <a:endPara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7086600" y="3370746"/>
              <a:ext cx="40386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rgbClr val="3333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Active Reconnaissance</a:t>
              </a:r>
              <a:endParaRPr lang="en-US" sz="2400" dirty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42041"/>
              </p:ext>
            </p:extLst>
          </p:nvPr>
        </p:nvGraphicFramePr>
        <p:xfrm>
          <a:off x="76200" y="2872740"/>
          <a:ext cx="119634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0">
                  <a:extLst>
                    <a:ext uri="{9D8B030D-6E8A-4147-A177-3AD203B41FA5}">
                      <a16:colId xmlns:a16="http://schemas.microsoft.com/office/drawing/2014/main" val="273001329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Reconnaissance Types</a:t>
                      </a:r>
                      <a:endParaRPr lang="en-US" sz="3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Phase: </a:t>
            </a:r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54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" y="797204"/>
            <a:ext cx="11887200" cy="1717396"/>
            <a:chOff x="152400" y="797204"/>
            <a:chExt cx="11887200" cy="1717396"/>
          </a:xfrm>
        </p:grpSpPr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118872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Insider Attacks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32766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Pre-attack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Phase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905673"/>
              <a:ext cx="8610600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1" indent="-228600" algn="just" defTabSz="1155700">
                <a:lnSpc>
                  <a:spcPct val="130000"/>
                </a:lnSpc>
                <a:spcBef>
                  <a:spcPct val="0"/>
                </a:spcBef>
                <a:buChar char="••"/>
              </a:pP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Hacker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tiến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hành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quét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mạng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để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thập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tin chi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tiết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về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hệ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dựa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trên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đã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được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trước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đó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trong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quá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trình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thăm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dò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2743200"/>
            <a:ext cx="11887200" cy="1717396"/>
            <a:chOff x="152400" y="797204"/>
            <a:chExt cx="11887200" cy="1717396"/>
          </a:xfrm>
        </p:grpSpPr>
        <p:sp>
          <p:nvSpPr>
            <p:cNvPr id="16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118872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Insider Attacks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32766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Scanner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905673"/>
              <a:ext cx="8610600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1" indent="-228600" algn="just" defTabSz="1155700">
                <a:lnSpc>
                  <a:spcPct val="130000"/>
                </a:lnSpc>
                <a:spcBef>
                  <a:spcPct val="0"/>
                </a:spcBef>
                <a:buChar char="••"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Quá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trình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này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giúp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phát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hiện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cổng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dịch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vụ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đang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lắng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nghe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quét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lỗ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hổng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định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thiết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phòng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thủ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(FW, IDPS, Proxy)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nếu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có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…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4683404"/>
            <a:ext cx="11887200" cy="1717396"/>
            <a:chOff x="152400" y="797204"/>
            <a:chExt cx="11887200" cy="1717396"/>
          </a:xfrm>
        </p:grpSpPr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118872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Insider Attacks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F77FB06A-8E0A-76FC-31A6-F5E12F634B4F}"/>
                </a:ext>
              </a:extLst>
            </p:cNvPr>
            <p:cNvSpPr/>
            <p:nvPr/>
          </p:nvSpPr>
          <p:spPr>
            <a:xfrm>
              <a:off x="152400" y="797204"/>
              <a:ext cx="3276600" cy="1717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80008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 Information</a:t>
              </a:r>
              <a:endParaRPr lang="en-US" sz="2400" b="1" dirty="0">
                <a:solidFill>
                  <a:srgbClr val="8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29000" y="905673"/>
              <a:ext cx="8610600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1" indent="-228600" algn="just" defTabSz="1155700">
                <a:lnSpc>
                  <a:spcPct val="130000"/>
                </a:lnSpc>
                <a:spcBef>
                  <a:spcPct val="0"/>
                </a:spcBef>
                <a:buChar char="••"/>
              </a:pP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Hacker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trích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xuất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như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địa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chỉ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IP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của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máy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cổng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dịch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vụ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&amp;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trạng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thái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hệ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hành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phiên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bản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dịch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vụ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…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để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chuẩn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bị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thực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hiện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tấn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công</a:t>
              </a:r>
              <a:endParaRPr lang="en-US" sz="2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2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Hacking Phase: </a:t>
            </a:r>
            <a:r>
              <a:rPr lang="en-US" dirty="0" smtClean="0"/>
              <a:t>Gaining Access</a:t>
            </a:r>
            <a:endParaRPr lang="en-US" dirty="0">
              <a:effectLst/>
              <a:latin typeface="Arial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BF3A6-8DC2-5AED-17EB-45561375C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103814"/>
              </p:ext>
            </p:extLst>
          </p:nvPr>
        </p:nvGraphicFramePr>
        <p:xfrm>
          <a:off x="916317" y="690282"/>
          <a:ext cx="10464800" cy="606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143000" y="1320225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743200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02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139625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03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5511225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04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22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Hacking Phase: </a:t>
            </a:r>
            <a:r>
              <a:rPr lang="en-US" dirty="0" smtClean="0"/>
              <a:t>Maintaining Access</a:t>
            </a:r>
            <a:endParaRPr lang="en-US" dirty="0">
              <a:effectLst/>
              <a:latin typeface="Arial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BF3A6-8DC2-5AED-17EB-45561375C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581438"/>
              </p:ext>
            </p:extLst>
          </p:nvPr>
        </p:nvGraphicFramePr>
        <p:xfrm>
          <a:off x="838200" y="762000"/>
          <a:ext cx="10464800" cy="606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988683" y="1163343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083" y="2662518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02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083" y="5811543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04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9104" y="4262718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03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6483" y="986118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cố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gắng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quyền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backdoors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rootkits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trojans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6483" y="2344323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quyền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lâu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nâng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cấp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phòng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chống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cuộc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2683" y="4110318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cũng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2683" y="5634318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Backdoors,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khoản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autoruns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Hacking Phase: Clearing Tracks</a:t>
            </a:r>
            <a:endParaRPr lang="en-US" dirty="0">
              <a:effectLst/>
              <a:latin typeface="Arial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BF3A6-8DC2-5AED-17EB-45561375C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353041"/>
              </p:ext>
            </p:extLst>
          </p:nvPr>
        </p:nvGraphicFramePr>
        <p:xfrm>
          <a:off x="632860" y="690282"/>
          <a:ext cx="10949540" cy="606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676400" y="132022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" y="2514600"/>
            <a:ext cx="339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cố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gắng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dấu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vi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độc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hại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53400" y="2514599"/>
            <a:ext cx="339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ghi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đè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lên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tránh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0550" y="2545881"/>
            <a:ext cx="339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Cùng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việc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quyền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Attacker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xóa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chứng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mình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2057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0200" y="132022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02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00550" y="2057400"/>
            <a:ext cx="3371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20200" y="1320225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Extra Condensed Medium"/>
              </a:rPr>
              <a:t>03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Extra Condensed Medium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153400" y="2057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38736834"/>
              </p:ext>
            </p:extLst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6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Năng lực bên tấn công quá lớn?</a:t>
            </a:r>
          </a:p>
          <a:p>
            <a:r>
              <a:rPr lang="vi-VN" dirty="0" smtClean="0"/>
              <a:t>Nhà cung cấp vì lợi nhuận mà sử dụng sản phẩm, công nghệ không đảm bảo an toàn?</a:t>
            </a:r>
          </a:p>
          <a:p>
            <a:r>
              <a:rPr lang="vi-VN" dirty="0"/>
              <a:t>Những hiểm họa mà không thể loại trừ bằng biện pháp kỹ </a:t>
            </a:r>
            <a:r>
              <a:rPr lang="vi-VN" dirty="0" smtClean="0"/>
              <a:t>thuật?</a:t>
            </a:r>
            <a:endParaRPr lang="en-US" dirty="0"/>
          </a:p>
          <a:p>
            <a:r>
              <a:rPr lang="vi-VN" dirty="0" smtClean="0"/>
              <a:t>Tổ chức, cá nhân coi nhẹ việc bảo vệ hệ thống thông tin?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Vai trò của luật pháp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4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7889381"/>
              </p:ext>
            </p:extLst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6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Xây dựng hành lang pháp lý để bảo vệ quyền, lợi ích hợp pháp của cá nhân, tổ chức, xã hội và nhà nước trong lĩnh vực thông tin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</a:t>
            </a:r>
            <a:r>
              <a:rPr lang="en-US" dirty="0" smtClean="0"/>
              <a:t>a</a:t>
            </a:r>
            <a:r>
              <a:rPr lang="vi-VN" dirty="0" smtClean="0"/>
              <a:t>i trò của luật pháp an toàn thông tin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8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văn bản QPPL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383700"/>
              </p:ext>
            </p:extLst>
          </p:nvPr>
        </p:nvGraphicFramePr>
        <p:xfrm>
          <a:off x="203200" y="914400"/>
          <a:ext cx="11581341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377085" y="6237289"/>
            <a:ext cx="814916" cy="61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4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err="1" smtClean="0"/>
              <a:t>Luật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8</a:t>
            </a:r>
            <a:r>
              <a:rPr lang="vi-VN" dirty="0" smtClean="0"/>
              <a:t> </a:t>
            </a:r>
            <a:r>
              <a:rPr lang="vi-VN" dirty="0"/>
              <a:t>chương, </a:t>
            </a:r>
            <a:r>
              <a:rPr lang="en-US" dirty="0"/>
              <a:t>54</a:t>
            </a:r>
            <a:r>
              <a:rPr lang="vi-VN" dirty="0"/>
              <a:t> điều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01/07/2016</a:t>
            </a:r>
            <a:r>
              <a:rPr lang="en-US" dirty="0"/>
              <a:t>)</a:t>
            </a:r>
            <a:endParaRPr lang="en-US" dirty="0" smtClean="0"/>
          </a:p>
          <a:p>
            <a:pPr marL="857250" indent="-857250" algn="just">
              <a:buFont typeface="+mj-lt"/>
              <a:buAutoNum type="romanUcPeriod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vi-VN" dirty="0" smtClean="0"/>
          </a:p>
          <a:p>
            <a:pPr marL="857250" indent="-857250" algn="just">
              <a:buFont typeface="+mj-lt"/>
              <a:buAutoNum type="romanUcPeriod"/>
            </a:pPr>
            <a:r>
              <a:rPr lang="nl-NL" dirty="0"/>
              <a:t>Bảo đảm an toàn thông tin mạng </a:t>
            </a:r>
            <a:endParaRPr lang="nl-NL" dirty="0" smtClean="0"/>
          </a:p>
          <a:p>
            <a:pPr marL="857250" indent="-857250" algn="just">
              <a:buFont typeface="+mj-lt"/>
              <a:buAutoNum type="romanUcPeriod"/>
            </a:pPr>
            <a:r>
              <a:rPr lang="nl-NL" dirty="0"/>
              <a:t>Mật mã dân sự </a:t>
            </a:r>
            <a:endParaRPr lang="nl-NL" dirty="0" smtClean="0"/>
          </a:p>
          <a:p>
            <a:pPr marL="857250" indent="-857250" algn="just">
              <a:buFont typeface="+mj-lt"/>
              <a:buAutoNum type="romanUcPeriod"/>
            </a:pPr>
            <a:r>
              <a:rPr lang="nl-NL" dirty="0"/>
              <a:t>Tiêu chuẩn, quy chuẩn kỹ thuật an toàn thông tin mạng</a:t>
            </a:r>
            <a:endParaRPr lang="vi-VN" dirty="0" smtClean="0"/>
          </a:p>
          <a:p>
            <a:pPr marL="857250" indent="-857250">
              <a:buFont typeface="+mj-lt"/>
              <a:buAutoNum type="romanUcPeriod"/>
            </a:pP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mạng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0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nl-NL" dirty="0" smtClean="0"/>
              <a:t>Kinh </a:t>
            </a:r>
            <a:r>
              <a:rPr lang="nl-NL" dirty="0"/>
              <a:t>doanh trong lĩnh vực an toàn thông tin </a:t>
            </a:r>
            <a:r>
              <a:rPr lang="nl-NL" dirty="0" smtClean="0"/>
              <a:t>mạng</a:t>
            </a:r>
          </a:p>
          <a:p>
            <a:pPr marL="857250" indent="-857250">
              <a:buFont typeface="+mj-lt"/>
              <a:buAutoNum type="romanUcPeriod" startAt="5"/>
            </a:pPr>
            <a:r>
              <a:rPr lang="nl-NL" dirty="0" smtClean="0"/>
              <a:t>Phát </a:t>
            </a:r>
            <a:r>
              <a:rPr lang="nl-NL" dirty="0"/>
              <a:t>triển nguồn nhân lực an toàn thông tin </a:t>
            </a:r>
            <a:r>
              <a:rPr lang="nl-NL" dirty="0" smtClean="0"/>
              <a:t>mạng</a:t>
            </a:r>
          </a:p>
          <a:p>
            <a:pPr marL="857250" indent="-857250">
              <a:buFont typeface="+mj-lt"/>
              <a:buAutoNum type="romanUcPeriod" startAt="5"/>
            </a:pPr>
            <a:r>
              <a:rPr lang="nl-NL" dirty="0" smtClean="0"/>
              <a:t>Quản </a:t>
            </a:r>
            <a:r>
              <a:rPr lang="nl-NL" dirty="0"/>
              <a:t>lý Nhà nước về an toàn thông tin </a:t>
            </a:r>
            <a:r>
              <a:rPr lang="nl-NL" dirty="0" smtClean="0"/>
              <a:t>mạng</a:t>
            </a:r>
          </a:p>
          <a:p>
            <a:pPr marL="857250" indent="-857250">
              <a:buFont typeface="+mj-lt"/>
              <a:buAutoNum type="romanUcPeriod" startAt="5"/>
            </a:pPr>
            <a:r>
              <a:rPr lang="nl-NL" dirty="0"/>
              <a:t> </a:t>
            </a:r>
            <a:r>
              <a:rPr lang="nl-NL" dirty="0" smtClean="0"/>
              <a:t>Điều </a:t>
            </a:r>
            <a:r>
              <a:rPr lang="nl-NL" dirty="0"/>
              <a:t>khoản thi hành</a:t>
            </a:r>
            <a:endParaRPr lang="nl-NL" dirty="0" smtClean="0"/>
          </a:p>
          <a:p>
            <a:pPr marL="857250" indent="-857250">
              <a:buFont typeface="+mj-lt"/>
              <a:buAutoNum type="romanUcPeriod" startAt="5"/>
            </a:pP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Luật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4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4000"/>
              </a:lnSpc>
              <a:buFont typeface="Wingdings" pitchFamily="2" charset="2"/>
              <a:buChar char="q"/>
            </a:pPr>
            <a:r>
              <a:rPr lang="en-US" sz="3900" dirty="0" err="1"/>
              <a:t>Luật</a:t>
            </a:r>
            <a:r>
              <a:rPr lang="en-US" sz="3900" dirty="0"/>
              <a:t> An </a:t>
            </a:r>
            <a:r>
              <a:rPr lang="en-US" sz="3900" dirty="0" err="1" smtClean="0"/>
              <a:t>ninh</a:t>
            </a:r>
            <a:r>
              <a:rPr lang="en-US" sz="3900" dirty="0" smtClean="0"/>
              <a:t> </a:t>
            </a:r>
            <a:r>
              <a:rPr lang="en-US" sz="3900" dirty="0" err="1" smtClean="0"/>
              <a:t>mạng</a:t>
            </a:r>
            <a:r>
              <a:rPr lang="en-US" sz="3900" dirty="0" smtClean="0"/>
              <a:t> </a:t>
            </a:r>
            <a:r>
              <a:rPr lang="en-US" sz="3900" dirty="0" err="1" smtClean="0"/>
              <a:t>có</a:t>
            </a:r>
            <a:r>
              <a:rPr lang="en-US" sz="3900" dirty="0" smtClean="0"/>
              <a:t> 7</a:t>
            </a:r>
            <a:r>
              <a:rPr lang="vi-VN" sz="3900" dirty="0" smtClean="0"/>
              <a:t> </a:t>
            </a:r>
            <a:r>
              <a:rPr lang="vi-VN" sz="3900" dirty="0"/>
              <a:t>chương, </a:t>
            </a:r>
            <a:r>
              <a:rPr lang="en-US" sz="3900" dirty="0" smtClean="0"/>
              <a:t>43</a:t>
            </a:r>
            <a:r>
              <a:rPr lang="vi-VN" sz="3900" dirty="0" smtClean="0"/>
              <a:t> </a:t>
            </a:r>
            <a:r>
              <a:rPr lang="vi-VN" sz="3900" dirty="0"/>
              <a:t>điều</a:t>
            </a:r>
            <a:r>
              <a:rPr lang="en-US" sz="3900" dirty="0"/>
              <a:t> (</a:t>
            </a:r>
            <a:r>
              <a:rPr lang="en-US" sz="3900" dirty="0" err="1"/>
              <a:t>Có</a:t>
            </a:r>
            <a:r>
              <a:rPr lang="en-US" sz="3900" dirty="0"/>
              <a:t> </a:t>
            </a:r>
            <a:r>
              <a:rPr lang="en-US" sz="3900" dirty="0" err="1"/>
              <a:t>hiệu</a:t>
            </a:r>
            <a:r>
              <a:rPr lang="en-US" sz="3900" dirty="0"/>
              <a:t> </a:t>
            </a:r>
            <a:r>
              <a:rPr lang="en-US" sz="3900" dirty="0" err="1"/>
              <a:t>lực</a:t>
            </a:r>
            <a:r>
              <a:rPr lang="en-US" sz="3900" dirty="0"/>
              <a:t> </a:t>
            </a:r>
            <a:r>
              <a:rPr lang="en-US" sz="3900" dirty="0" err="1"/>
              <a:t>từ</a:t>
            </a:r>
            <a:r>
              <a:rPr lang="en-US" sz="3900" dirty="0"/>
              <a:t> </a:t>
            </a:r>
            <a:r>
              <a:rPr lang="en-US" sz="3900" dirty="0" smtClean="0"/>
              <a:t>01/01/2019)</a:t>
            </a:r>
            <a:endParaRPr lang="en-US" sz="3900" dirty="0"/>
          </a:p>
          <a:p>
            <a:pPr marL="857250" indent="-857250" algn="just">
              <a:buFont typeface="+mj-lt"/>
              <a:buAutoNum type="romanUcPeriod"/>
            </a:pPr>
            <a:r>
              <a:rPr lang="nl-NL" sz="3900" dirty="0" smtClean="0"/>
              <a:t>Những </a:t>
            </a:r>
            <a:r>
              <a:rPr lang="nl-NL" sz="3900" dirty="0"/>
              <a:t>quy định chung </a:t>
            </a:r>
            <a:endParaRPr lang="nl-NL" sz="3900" dirty="0" smtClean="0"/>
          </a:p>
          <a:p>
            <a:pPr marL="857250" indent="-857250" algn="just">
              <a:buFont typeface="+mj-lt"/>
              <a:buAutoNum type="romanUcPeriod"/>
            </a:pPr>
            <a:r>
              <a:rPr lang="en-US" sz="3900" dirty="0" err="1"/>
              <a:t>Bảo</a:t>
            </a:r>
            <a:r>
              <a:rPr lang="en-US" sz="3900" dirty="0"/>
              <a:t> </a:t>
            </a:r>
            <a:r>
              <a:rPr lang="en-US" sz="3900" dirty="0" err="1"/>
              <a:t>vệ</a:t>
            </a:r>
            <a:r>
              <a:rPr lang="en-US" sz="3900" dirty="0"/>
              <a:t> an </a:t>
            </a:r>
            <a:r>
              <a:rPr lang="en-US" sz="3900" dirty="0" err="1"/>
              <a:t>ninh</a:t>
            </a:r>
            <a:r>
              <a:rPr lang="en-US" sz="3900" dirty="0"/>
              <a:t> </a:t>
            </a:r>
            <a:r>
              <a:rPr lang="en-US" sz="3900" dirty="0" err="1"/>
              <a:t>mạng</a:t>
            </a:r>
            <a:r>
              <a:rPr lang="en-US" sz="3900" dirty="0"/>
              <a:t> </a:t>
            </a:r>
            <a:r>
              <a:rPr lang="en-US" sz="3900" dirty="0" err="1"/>
              <a:t>đối</a:t>
            </a:r>
            <a:r>
              <a:rPr lang="en-US" sz="3900" dirty="0"/>
              <a:t> </a:t>
            </a:r>
            <a:r>
              <a:rPr lang="en-US" sz="3900" dirty="0" err="1"/>
              <a:t>với</a:t>
            </a:r>
            <a:r>
              <a:rPr lang="en-US" sz="3900" dirty="0"/>
              <a:t> </a:t>
            </a:r>
            <a:r>
              <a:rPr lang="en-US" sz="3900" dirty="0" err="1"/>
              <a:t>hệ</a:t>
            </a:r>
            <a:r>
              <a:rPr lang="en-US" sz="3900" dirty="0"/>
              <a:t> </a:t>
            </a:r>
            <a:r>
              <a:rPr lang="en-US" sz="3900" dirty="0" err="1"/>
              <a:t>thống</a:t>
            </a:r>
            <a:r>
              <a:rPr lang="en-US" sz="3900" dirty="0"/>
              <a:t> </a:t>
            </a:r>
            <a:r>
              <a:rPr lang="en-US" sz="3900" dirty="0" err="1"/>
              <a:t>thông</a:t>
            </a:r>
            <a:r>
              <a:rPr lang="en-US" sz="3900" dirty="0"/>
              <a:t> tin </a:t>
            </a:r>
            <a:r>
              <a:rPr lang="en-US" sz="3900" dirty="0" err="1"/>
              <a:t>quan</a:t>
            </a:r>
            <a:r>
              <a:rPr lang="en-US" sz="3900" dirty="0"/>
              <a:t> </a:t>
            </a:r>
            <a:r>
              <a:rPr lang="en-US" sz="3900" dirty="0" err="1"/>
              <a:t>trọng</a:t>
            </a:r>
            <a:r>
              <a:rPr lang="en-US" sz="3900" dirty="0"/>
              <a:t> </a:t>
            </a:r>
            <a:r>
              <a:rPr lang="en-US" sz="3900" dirty="0" err="1"/>
              <a:t>về</a:t>
            </a:r>
            <a:r>
              <a:rPr lang="en-US" sz="3900" dirty="0"/>
              <a:t> an </a:t>
            </a:r>
            <a:r>
              <a:rPr lang="en-US" sz="3900" dirty="0" err="1"/>
              <a:t>ninh</a:t>
            </a:r>
            <a:r>
              <a:rPr lang="en-US" sz="3900" dirty="0"/>
              <a:t> </a:t>
            </a:r>
            <a:r>
              <a:rPr lang="en-US" sz="3900" dirty="0" err="1"/>
              <a:t>quốc</a:t>
            </a:r>
            <a:r>
              <a:rPr lang="en-US" sz="3900" dirty="0"/>
              <a:t> </a:t>
            </a:r>
            <a:r>
              <a:rPr lang="en-US" sz="3900" dirty="0" err="1"/>
              <a:t>gia</a:t>
            </a:r>
            <a:r>
              <a:rPr lang="nl-NL" sz="3900" dirty="0" smtClean="0"/>
              <a:t> </a:t>
            </a:r>
          </a:p>
          <a:p>
            <a:pPr marL="857250" indent="-857250" algn="just">
              <a:buFont typeface="+mj-lt"/>
              <a:buAutoNum type="romanUcPeriod"/>
            </a:pPr>
            <a:r>
              <a:rPr lang="en-US" sz="3900" dirty="0" err="1"/>
              <a:t>Phòng</a:t>
            </a:r>
            <a:r>
              <a:rPr lang="en-US" sz="3900" dirty="0"/>
              <a:t> </a:t>
            </a:r>
            <a:r>
              <a:rPr lang="en-US" sz="3900" dirty="0" err="1"/>
              <a:t>ngừa</a:t>
            </a:r>
            <a:r>
              <a:rPr lang="en-US" sz="3900" dirty="0"/>
              <a:t>, </a:t>
            </a:r>
            <a:r>
              <a:rPr lang="en-US" sz="3900" dirty="0" err="1"/>
              <a:t>xử</a:t>
            </a:r>
            <a:r>
              <a:rPr lang="en-US" sz="3900" dirty="0"/>
              <a:t> </a:t>
            </a:r>
            <a:r>
              <a:rPr lang="en-US" sz="3900" dirty="0" err="1"/>
              <a:t>lý</a:t>
            </a:r>
            <a:r>
              <a:rPr lang="en-US" sz="3900" dirty="0"/>
              <a:t> </a:t>
            </a:r>
            <a:r>
              <a:rPr lang="en-US" sz="3900" dirty="0" err="1"/>
              <a:t>hành</a:t>
            </a:r>
            <a:r>
              <a:rPr lang="en-US" sz="3900" dirty="0"/>
              <a:t> vi </a:t>
            </a:r>
            <a:r>
              <a:rPr lang="en-US" sz="3900" dirty="0" err="1"/>
              <a:t>xâm</a:t>
            </a:r>
            <a:r>
              <a:rPr lang="en-US" sz="3900" dirty="0"/>
              <a:t> </a:t>
            </a:r>
            <a:r>
              <a:rPr lang="en-US" sz="3900" dirty="0" err="1"/>
              <a:t>phạm</a:t>
            </a:r>
            <a:r>
              <a:rPr lang="en-US" sz="3900" dirty="0"/>
              <a:t> an </a:t>
            </a:r>
            <a:r>
              <a:rPr lang="en-US" sz="3900" dirty="0" err="1"/>
              <a:t>ninh</a:t>
            </a:r>
            <a:r>
              <a:rPr lang="en-US" sz="3900" dirty="0"/>
              <a:t> </a:t>
            </a:r>
            <a:r>
              <a:rPr lang="en-US" sz="3900" dirty="0" err="1"/>
              <a:t>mạng</a:t>
            </a:r>
            <a:r>
              <a:rPr lang="en-US" sz="3900" dirty="0"/>
              <a:t> </a:t>
            </a:r>
            <a:endParaRPr lang="en-US" sz="3900" dirty="0" smtClean="0"/>
          </a:p>
          <a:p>
            <a:pPr marL="857250" indent="-857250">
              <a:buFont typeface="+mj-lt"/>
              <a:buAutoNum type="romanUcPeriod"/>
            </a:pP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3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endParaRPr lang="en-US" dirty="0" smtClean="0"/>
          </a:p>
          <a:p>
            <a:pPr marL="857250" indent="-857250">
              <a:buFont typeface="+mj-lt"/>
              <a:buAutoNum type="romanUcPeriod" startAt="4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endParaRPr lang="en-US" dirty="0" smtClean="0"/>
          </a:p>
          <a:p>
            <a:pPr marL="857250" indent="-857250">
              <a:buFont typeface="+mj-lt"/>
              <a:buAutoNum type="romanUcPeriod" startAt="4"/>
            </a:pP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endParaRPr lang="en-US" dirty="0" smtClean="0"/>
          </a:p>
          <a:p>
            <a:pPr marL="857250" indent="-857250">
              <a:buFont typeface="+mj-lt"/>
              <a:buAutoNum type="romanUcPeriod" startAt="4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endParaRPr lang="nl-NL" dirty="0" smtClean="0"/>
          </a:p>
          <a:p>
            <a:pPr marL="857250" indent="-857250">
              <a:buFont typeface="+mj-lt"/>
              <a:buAutoNum type="romanUcPeriod" startAt="4"/>
            </a:pP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ATHTTT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chương</a:t>
            </a:r>
            <a:r>
              <a:rPr lang="en-US" dirty="0" smtClean="0"/>
              <a:t>, 26 </a:t>
            </a:r>
            <a:r>
              <a:rPr lang="en-US" dirty="0" err="1" smtClean="0"/>
              <a:t>điều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+mj-lt"/>
              <a:buAutoNum type="romanUcPeriod"/>
            </a:pPr>
            <a:r>
              <a:rPr lang="vi-VN" dirty="0" smtClean="0"/>
              <a:t>Những quy định chung</a:t>
            </a:r>
          </a:p>
          <a:p>
            <a:pPr marL="857250" indent="-857250">
              <a:lnSpc>
                <a:spcPct val="100000"/>
              </a:lnSpc>
              <a:buFont typeface="+mj-lt"/>
              <a:buAutoNum type="romanUcPeriod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vi-VN" dirty="0" smtClean="0"/>
          </a:p>
          <a:p>
            <a:pPr marL="857250" indent="-857250">
              <a:lnSpc>
                <a:spcPct val="100000"/>
              </a:lnSpc>
              <a:buFont typeface="+mj-lt"/>
              <a:buAutoNum type="romanUcPeriod"/>
            </a:pP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vi-VN" dirty="0" smtClean="0"/>
          </a:p>
          <a:p>
            <a:pPr marL="857250" indent="-857250">
              <a:lnSpc>
                <a:spcPct val="100000"/>
              </a:lnSpc>
              <a:buFont typeface="+mj-lt"/>
              <a:buAutoNum type="romanUcPeriod"/>
            </a:pP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vi-VN" dirty="0" smtClean="0"/>
          </a:p>
          <a:p>
            <a:pPr marL="857250" indent="-857250">
              <a:lnSpc>
                <a:spcPct val="100000"/>
              </a:lnSpc>
              <a:buFont typeface="+mj-lt"/>
              <a:buAutoNum type="romanUcPeriod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Nghị định </a:t>
            </a:r>
            <a:r>
              <a:rPr lang="en-US" dirty="0" smtClean="0"/>
              <a:t>85</a:t>
            </a:r>
            <a:r>
              <a:rPr lang="vi-VN" dirty="0" smtClean="0"/>
              <a:t>/201</a:t>
            </a:r>
            <a:r>
              <a:rPr lang="en-US" dirty="0" smtClean="0"/>
              <a:t>6/NĐ-CP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1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vi-VN" b="1" dirty="0" smtClean="0"/>
              <a:t>Bộ luật hình sự 2015</a:t>
            </a:r>
            <a:r>
              <a:rPr lang="en-US" b="1" dirty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, </a:t>
            </a:r>
            <a:r>
              <a:rPr lang="en-US" b="1" dirty="0" err="1" smtClean="0"/>
              <a:t>bổ</a:t>
            </a:r>
            <a:r>
              <a:rPr lang="en-US" b="1" dirty="0" smtClean="0"/>
              <a:t> sung </a:t>
            </a:r>
            <a:r>
              <a:rPr lang="en-US" b="1" dirty="0" err="1" smtClean="0"/>
              <a:t>năm</a:t>
            </a:r>
            <a:r>
              <a:rPr lang="en-US" b="1" dirty="0" smtClean="0"/>
              <a:t> 2017 </a:t>
            </a:r>
            <a:endParaRPr lang="vi-VN" b="1" dirty="0" smtClean="0"/>
          </a:p>
          <a:p>
            <a:pPr algn="just"/>
            <a:r>
              <a:rPr lang="vi-VN" dirty="0" smtClean="0"/>
              <a:t>Mục 2</a:t>
            </a:r>
            <a:r>
              <a:rPr lang="vi-VN" dirty="0"/>
              <a:t> </a:t>
            </a:r>
            <a:r>
              <a:rPr lang="vi-VN" dirty="0" smtClean="0"/>
              <a:t>Chương XXI: Tội phạm trong lĩnh vực CNTT, mạng viễn thông</a:t>
            </a:r>
          </a:p>
          <a:p>
            <a:pPr algn="just"/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vi-VN" dirty="0" smtClean="0"/>
              <a:t>285-29</a:t>
            </a:r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Luật pháp về tội phạm máy tính</a:t>
            </a:r>
            <a:r>
              <a:rPr lang="en-US" dirty="0" smtClean="0"/>
              <a:t> (1/5)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b="1" dirty="0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285.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Tội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xuất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mua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bán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trao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tặng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mục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đích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trái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luật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algn="just">
              <a:buFont typeface="Wingdings" pitchFamily="2" charset="2"/>
              <a:buChar char="q"/>
            </a:pPr>
            <a:r>
              <a:rPr lang="vi-VN" b="1" dirty="0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Điều </a:t>
            </a:r>
            <a:r>
              <a:rPr lang="vi-VN" b="1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286. </a:t>
            </a:r>
            <a:r>
              <a:rPr lang="vi-VN" i="1" dirty="0">
                <a:ea typeface="Times New Roman" panose="02020603050405020304" pitchFamily="18" charset="0"/>
                <a:cs typeface="Arial" panose="020B0604020202020204" pitchFamily="34" charset="0"/>
              </a:rPr>
              <a:t>Tội phát tán chương trình tin học gây hại cho hoạt động của mạng máy tính, mạng viễn thông, phương tiện điện </a:t>
            </a:r>
            <a:r>
              <a:rPr lang="vi-VN" i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endParaRPr lang="en-US" i="1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Luật pháp về tội phạm máy tính</a:t>
            </a:r>
            <a:r>
              <a:rPr lang="en-US" dirty="0"/>
              <a:t> </a:t>
            </a:r>
            <a:r>
              <a:rPr lang="en-US" dirty="0" smtClean="0"/>
              <a:t>(2/5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b="1" dirty="0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Điều </a:t>
            </a:r>
            <a:r>
              <a:rPr lang="vi-VN" b="1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287. </a:t>
            </a:r>
            <a:r>
              <a:rPr lang="vi-VN" dirty="0"/>
              <a:t>Tội cản trở hoặc gây rối loạn hoạt động của mạng máy tính, mạng viễn thông, phương tiện điện tử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vi-VN" sz="40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Điều </a:t>
            </a:r>
            <a:r>
              <a:rPr lang="vi-VN" sz="4000" b="1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288. </a:t>
            </a:r>
            <a:r>
              <a:rPr lang="vi-VN" dirty="0"/>
              <a:t>Tội đưa hoặc sử dụng trái phép thông tin mạng máy tính, mạng viễn thông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vi-VN" sz="40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Điều </a:t>
            </a:r>
            <a:r>
              <a:rPr lang="vi-VN" sz="4000" b="1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289. </a:t>
            </a:r>
            <a:r>
              <a:rPr lang="vi-VN" dirty="0"/>
              <a:t>Tội xâm nhập trái phép vào mạng máy tính, mạng viễn thông hoặc phương tiện điện tử của người khác</a:t>
            </a:r>
            <a:endParaRPr lang="vi-VN" i="1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Luật pháp về tội phạm máy tính</a:t>
            </a:r>
            <a:r>
              <a:rPr lang="en-US" dirty="0" smtClean="0"/>
              <a:t> (3/5)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3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74435507"/>
              </p:ext>
            </p:extLst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33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450"/>
              </a:spcBef>
              <a:buFont typeface="Wingdings" pitchFamily="2" charset="2"/>
              <a:buChar char="q"/>
            </a:pPr>
            <a:r>
              <a:rPr lang="vi-VN" b="1" dirty="0" smtClean="0">
                <a:solidFill>
                  <a:srgbClr val="0000FF"/>
                </a:solidFill>
              </a:rPr>
              <a:t>Điều </a:t>
            </a:r>
            <a:r>
              <a:rPr lang="vi-VN" b="1" dirty="0">
                <a:solidFill>
                  <a:srgbClr val="0000FF"/>
                </a:solidFill>
              </a:rPr>
              <a:t>290. </a:t>
            </a:r>
            <a:r>
              <a:rPr lang="vi-VN" dirty="0"/>
              <a:t>Tội sử dụng mạng máy tính, mạng viễn thông, phương tiện điện tử thực hiện hành vi chiếm đoạt tài sản</a:t>
            </a:r>
            <a:endParaRPr lang="vi-VN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450"/>
              </a:spcBef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</a:rPr>
              <a:t>Điều</a:t>
            </a:r>
            <a:r>
              <a:rPr lang="en-US" b="1" dirty="0" smtClean="0">
                <a:solidFill>
                  <a:srgbClr val="0000FF"/>
                </a:solidFill>
              </a:rPr>
              <a:t> 291.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Tội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thu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tàng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trao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mua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bán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trái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khoản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ngân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lang="vi-VN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450"/>
              </a:spcBef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</a:rPr>
              <a:t>Điều</a:t>
            </a:r>
            <a:r>
              <a:rPr lang="en-US" b="1" dirty="0" smtClean="0">
                <a:solidFill>
                  <a:srgbClr val="0000FF"/>
                </a:solidFill>
              </a:rPr>
              <a:t> 292.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Tội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vụ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trái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viễn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bãi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vi-VN" b="1" dirty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Luật pháp về tội phạm máy tính</a:t>
            </a:r>
            <a:r>
              <a:rPr lang="en-US" dirty="0" smtClean="0"/>
              <a:t> (4/5)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6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450"/>
              </a:spcBef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</a:rPr>
              <a:t>Điều</a:t>
            </a:r>
            <a:r>
              <a:rPr lang="en-US" b="1" dirty="0" smtClean="0">
                <a:solidFill>
                  <a:srgbClr val="0000FF"/>
                </a:solidFill>
              </a:rPr>
              <a:t> 293.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Tội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trái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tần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vô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tuyến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dành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mục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đích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an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hộ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nạn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quốc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, an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ninh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lang="vi-VN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450"/>
              </a:spcBef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</a:rPr>
              <a:t>Điều</a:t>
            </a:r>
            <a:r>
              <a:rPr lang="en-US" b="1" dirty="0" smtClean="0">
                <a:solidFill>
                  <a:srgbClr val="0000FF"/>
                </a:solidFill>
              </a:rPr>
              <a:t> 294.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Tội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ý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gây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nhiễu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  <a:cs typeface="Arial" panose="020B0604020202020204" pitchFamily="34" charset="0"/>
              </a:rPr>
              <a:t>hại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vi-VN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Luật pháp về tội phạm máy tính</a:t>
            </a:r>
            <a:r>
              <a:rPr lang="en-US" dirty="0" smtClean="0"/>
              <a:t> (5/5)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5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34AD-8067-4E52-A39C-7392E46C1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76025" y="6237288"/>
            <a:ext cx="815975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4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725" indent="-466725" algn="just">
              <a:buFont typeface="+mj-lt"/>
              <a:buAutoNum type="arabicPeriod"/>
            </a:pPr>
            <a:r>
              <a:rPr lang="en-US" sz="2300" dirty="0" err="1" smtClean="0"/>
              <a:t>Ric</a:t>
            </a:r>
            <a:r>
              <a:rPr lang="en-US" sz="2300" dirty="0" smtClean="0"/>
              <a:t> Messier,</a:t>
            </a:r>
            <a:r>
              <a:rPr lang="en-US" sz="2300" b="1" dirty="0" smtClean="0"/>
              <a:t> CEH </a:t>
            </a:r>
            <a:r>
              <a:rPr lang="en-US" sz="2300" b="1" dirty="0"/>
              <a:t>v11 Certified Ethical Hacker Study Guide 1st </a:t>
            </a:r>
            <a:r>
              <a:rPr lang="en-US" sz="2300" b="1" dirty="0" smtClean="0"/>
              <a:t>Edition.</a:t>
            </a:r>
            <a:endParaRPr lang="en-US" sz="2300" b="1" dirty="0"/>
          </a:p>
          <a:p>
            <a:pPr marL="466725" indent="-466725" algn="just">
              <a:buFont typeface="+mj-lt"/>
              <a:buAutoNum type="arabicPeriod"/>
            </a:pPr>
            <a:r>
              <a:rPr lang="en-US" sz="2300" dirty="0" smtClean="0"/>
              <a:t>Yuri Diogenes </a:t>
            </a:r>
            <a:r>
              <a:rPr lang="en-US" sz="2300" dirty="0" err="1" smtClean="0"/>
              <a:t>Erdal</a:t>
            </a:r>
            <a:r>
              <a:rPr lang="en-US" sz="2300" dirty="0" smtClean="0"/>
              <a:t> </a:t>
            </a:r>
            <a:r>
              <a:rPr lang="en-US" sz="2300" dirty="0" err="1" smtClean="0"/>
              <a:t>Ozkaya</a:t>
            </a:r>
            <a:r>
              <a:rPr lang="en-US" sz="2300" dirty="0"/>
              <a:t>.</a:t>
            </a:r>
            <a:r>
              <a:rPr lang="vi-VN" sz="2300" dirty="0" smtClean="0"/>
              <a:t> </a:t>
            </a:r>
            <a:r>
              <a:rPr lang="en-US" sz="2300" b="1" dirty="0" err="1"/>
              <a:t>Cybersecurity</a:t>
            </a:r>
            <a:r>
              <a:rPr lang="en-US" sz="2300" b="1" dirty="0"/>
              <a:t> – Attack and Defense Strategies: Improve your security posture to mitigate risks and prevent attackers from infiltrating your system, 3rd </a:t>
            </a:r>
            <a:r>
              <a:rPr lang="en-US" sz="2300" b="1" dirty="0" smtClean="0"/>
              <a:t>Edition</a:t>
            </a:r>
          </a:p>
          <a:p>
            <a:pPr marL="466725" indent="-466725" algn="just">
              <a:buFont typeface="+mj-lt"/>
              <a:buAutoNum type="arabicPeriod"/>
            </a:pPr>
            <a:r>
              <a:rPr lang="en-US" sz="2300" dirty="0" err="1"/>
              <a:t>Ric</a:t>
            </a:r>
            <a:r>
              <a:rPr lang="en-US" sz="2300" dirty="0"/>
              <a:t> </a:t>
            </a:r>
            <a:r>
              <a:rPr lang="en-US" sz="2300" dirty="0" smtClean="0"/>
              <a:t>Messier.</a:t>
            </a:r>
            <a:r>
              <a:rPr lang="en-US" sz="2300" b="1" dirty="0" smtClean="0"/>
              <a:t> CEH </a:t>
            </a:r>
            <a:r>
              <a:rPr lang="en-US" sz="2300" b="1" dirty="0"/>
              <a:t>v11: Certified Ethical Hacker Version 11 Practice Tests 2nd </a:t>
            </a:r>
            <a:r>
              <a:rPr lang="en-US" sz="2300" b="1" dirty="0" smtClean="0"/>
              <a:t>Edition</a:t>
            </a:r>
          </a:p>
          <a:p>
            <a:pPr marL="466725" indent="-466725" algn="just">
              <a:buFont typeface="+mj-lt"/>
              <a:buAutoNum type="arabicPeriod"/>
            </a:pPr>
            <a:r>
              <a:rPr lang="en-US" sz="2300" dirty="0" smtClean="0"/>
              <a:t>EC-Council. </a:t>
            </a:r>
            <a:r>
              <a:rPr lang="en-US" sz="2300" b="1" dirty="0" smtClean="0"/>
              <a:t>CEH v11, Slides and labs</a:t>
            </a:r>
            <a:endParaRPr lang="en-US" sz="2300" b="1" dirty="0"/>
          </a:p>
          <a:p>
            <a:pPr marL="466725" indent="-466725" algn="just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Giáo trình và Tài liệu tham khảo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21283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215688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4567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52" y="4038600"/>
            <a:ext cx="191884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6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1.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2.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3.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4.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5.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6.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7.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8.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 học phần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0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Thời lượng</a:t>
            </a:r>
            <a:r>
              <a:rPr lang="vi-VN" dirty="0" smtClean="0"/>
              <a:t>: </a:t>
            </a:r>
            <a:r>
              <a:rPr lang="en-US" dirty="0" smtClean="0"/>
              <a:t>3</a:t>
            </a:r>
            <a:r>
              <a:rPr lang="vi-VN" dirty="0" smtClean="0"/>
              <a:t>tc = </a:t>
            </a:r>
            <a:r>
              <a:rPr lang="en-US" dirty="0" smtClean="0"/>
              <a:t>60</a:t>
            </a:r>
            <a:r>
              <a:rPr lang="vi-VN" dirty="0" smtClean="0"/>
              <a:t> tiết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30</a:t>
            </a:r>
            <a:r>
              <a:rPr lang="vi-VN" dirty="0" smtClean="0"/>
              <a:t> tiết lý thuyết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30</a:t>
            </a:r>
            <a:r>
              <a:rPr lang="vi-VN" dirty="0" smtClean="0"/>
              <a:t> tiết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Đánh giá kết quả học tập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Điểm chuyên cần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Điểm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+ BTL</a:t>
            </a:r>
            <a:endParaRPr lang="vi-V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/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học phần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0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Bài tập lớn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914401"/>
            <a:ext cx="8737600" cy="448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6572" y="5502502"/>
            <a:ext cx="12192000" cy="135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Danh sách và Yêu cầu</a:t>
            </a:r>
            <a:br>
              <a:rPr lang="vi-VN" sz="3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vi-VN" sz="3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làm bài tập lớn</a:t>
            </a:r>
            <a:endParaRPr lang="en-US" sz="3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1755262"/>
              </p:ext>
            </p:extLst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7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9769</TotalTime>
  <Words>2490</Words>
  <Application>Microsoft Office PowerPoint</Application>
  <PresentationFormat>Widescreen</PresentationFormat>
  <Paragraphs>394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Fira Sans Extra Condensed Medium</vt:lpstr>
      <vt:lpstr>Google Sans</vt:lpstr>
      <vt:lpstr>Tahoma</vt:lpstr>
      <vt:lpstr>Times New Roman</vt:lpstr>
      <vt:lpstr>Wingdings</vt:lpstr>
      <vt:lpstr>Slide bài giảng</vt:lpstr>
      <vt:lpstr>MODULE 1: INTRODUCTION TO ETHICAL HACKING</vt:lpstr>
      <vt:lpstr>Thông tin giảng viên</vt:lpstr>
      <vt:lpstr>PowerPoint Presentation</vt:lpstr>
      <vt:lpstr>PowerPoint Presentation</vt:lpstr>
      <vt:lpstr>Giáo trình và Tài liệu tham khảo</vt:lpstr>
      <vt:lpstr>Nội dung học phần</vt:lpstr>
      <vt:lpstr>Cấu trúc học phần</vt:lpstr>
      <vt:lpstr>Bài tập lớn</vt:lpstr>
      <vt:lpstr>PowerPoint Presentation</vt:lpstr>
      <vt:lpstr>  Elements of Information Security  </vt:lpstr>
      <vt:lpstr>Classification of Attacks (1/2)</vt:lpstr>
      <vt:lpstr>Classification of Attacks (2/2)</vt:lpstr>
      <vt:lpstr>Information Warfare</vt:lpstr>
      <vt:lpstr>Cyber Kill Chain Methodology</vt:lpstr>
      <vt:lpstr>Tactics, Tecniques, and Procedures (TTPs)</vt:lpstr>
      <vt:lpstr>Adversary Behavioral Identification</vt:lpstr>
      <vt:lpstr>Indicator of Compromise (IoCs)</vt:lpstr>
      <vt:lpstr>Hacking</vt:lpstr>
      <vt:lpstr>  Ethical Hacking  </vt:lpstr>
      <vt:lpstr>Necessary of Ethical Hackers</vt:lpstr>
      <vt:lpstr>PowerPoint Presentation</vt:lpstr>
      <vt:lpstr>Hacking Phases</vt:lpstr>
      <vt:lpstr>Hacking Phase: Reconnaissance</vt:lpstr>
      <vt:lpstr>Hacking Phase: Scanning</vt:lpstr>
      <vt:lpstr>Hacking Phase: Gaining Access</vt:lpstr>
      <vt:lpstr>Hacking Phase: Maintaining Access</vt:lpstr>
      <vt:lpstr>Hacking Phase: Clearing Tracks</vt:lpstr>
      <vt:lpstr>PowerPoint Presentation</vt:lpstr>
      <vt:lpstr>Vai trò của luật pháp an toàn thông tin</vt:lpstr>
      <vt:lpstr>Vai trò của luật pháp an toàn thông tin</vt:lpstr>
      <vt:lpstr>Một số văn bản QPPL</vt:lpstr>
      <vt:lpstr>Luật An toàn thông tin mạng (1/2)</vt:lpstr>
      <vt:lpstr>Luật An toàn thông tin mạng (2/2)</vt:lpstr>
      <vt:lpstr>Luật An ninh mạng (1/2)</vt:lpstr>
      <vt:lpstr>Luật An ninh mạng (2/2)</vt:lpstr>
      <vt:lpstr>Nghị định 85/2016/NĐ-CP</vt:lpstr>
      <vt:lpstr>Luật pháp về tội phạm máy tính (1/5)</vt:lpstr>
      <vt:lpstr>Luật pháp về tội phạm máy tính (2/5)</vt:lpstr>
      <vt:lpstr>Luật pháp về tội phạm máy tính (3/5)</vt:lpstr>
      <vt:lpstr>Luật pháp về tội phạm máy tính (4/5)</vt:lpstr>
      <vt:lpstr>Luật pháp về tội phạm máy tính (5/5)</vt:lpstr>
      <vt:lpstr>PowerPoint Presentation</vt:lpstr>
    </vt:vector>
  </TitlesOfParts>
  <Company>KMA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HA NGUYEN</cp:lastModifiedBy>
  <cp:revision>356</cp:revision>
  <dcterms:created xsi:type="dcterms:W3CDTF">2017-10-04T17:16:15Z</dcterms:created>
  <dcterms:modified xsi:type="dcterms:W3CDTF">2022-11-01T09:47:15Z</dcterms:modified>
</cp:coreProperties>
</file>