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3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0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5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41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2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A3A4-24B1-44AC-BCB6-248D7251A01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B47D-E6B1-415B-B63F-42310597A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6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4985582" y="2442398"/>
            <a:ext cx="3115734" cy="2836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45934" y="2718200"/>
            <a:ext cx="11079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検索質問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89248" y="1955799"/>
            <a:ext cx="64633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8096" y="2721401"/>
            <a:ext cx="13388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情報ニーズ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47102" y="2723466"/>
            <a:ext cx="26388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Search Engine(Google)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5934" y="3476599"/>
            <a:ext cx="11079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検索結果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5535" y="3491133"/>
            <a:ext cx="26019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Knowledge Panel</a:t>
            </a:r>
            <a:r>
              <a:rPr kumimoji="1" lang="ja-JP" altLang="en-US" b="1" dirty="0" smtClean="0"/>
              <a:t>分析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7445" y="3973477"/>
            <a:ext cx="26981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 smtClean="0"/>
              <a:t>TTS</a:t>
            </a:r>
            <a:r>
              <a:rPr lang="ja-JP" altLang="en-US" b="1" dirty="0" smtClean="0"/>
              <a:t>によるスピーチ生成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5453" y="4455821"/>
            <a:ext cx="22621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要約された音声情報</a:t>
            </a:r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050" y="3476599"/>
            <a:ext cx="1569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ユーザの評価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35353" y="1955799"/>
            <a:ext cx="66236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3" idx="2"/>
            <a:endCxn id="15" idx="0"/>
          </p:cNvCxnSpPr>
          <p:nvPr/>
        </p:nvCxnSpPr>
        <p:spPr>
          <a:xfrm>
            <a:off x="6566532" y="3860465"/>
            <a:ext cx="1" cy="1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2"/>
            <a:endCxn id="16" idx="0"/>
          </p:cNvCxnSpPr>
          <p:nvPr/>
        </p:nvCxnSpPr>
        <p:spPr>
          <a:xfrm flipH="1">
            <a:off x="6566532" y="4342809"/>
            <a:ext cx="1" cy="1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3"/>
            <a:endCxn id="8" idx="1"/>
          </p:cNvCxnSpPr>
          <p:nvPr/>
        </p:nvCxnSpPr>
        <p:spPr>
          <a:xfrm flipV="1">
            <a:off x="2486924" y="2902866"/>
            <a:ext cx="959010" cy="3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9" idx="2"/>
            <a:endCxn id="10" idx="0"/>
          </p:cNvCxnSpPr>
          <p:nvPr/>
        </p:nvCxnSpPr>
        <p:spPr>
          <a:xfrm>
            <a:off x="1812414" y="2325131"/>
            <a:ext cx="5096" cy="39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7" idx="0"/>
            <a:endCxn id="10" idx="2"/>
          </p:cNvCxnSpPr>
          <p:nvPr/>
        </p:nvCxnSpPr>
        <p:spPr>
          <a:xfrm flipH="1" flipV="1">
            <a:off x="1817510" y="3090733"/>
            <a:ext cx="3370" cy="385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3"/>
            <a:endCxn id="11" idx="1"/>
          </p:cNvCxnSpPr>
          <p:nvPr/>
        </p:nvCxnSpPr>
        <p:spPr>
          <a:xfrm>
            <a:off x="4553930" y="2902866"/>
            <a:ext cx="693172" cy="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1" idx="2"/>
            <a:endCxn id="12" idx="0"/>
          </p:cNvCxnSpPr>
          <p:nvPr/>
        </p:nvCxnSpPr>
        <p:spPr>
          <a:xfrm flipH="1">
            <a:off x="3999932" y="3092798"/>
            <a:ext cx="2566602" cy="383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2" idx="3"/>
            <a:endCxn id="13" idx="1"/>
          </p:cNvCxnSpPr>
          <p:nvPr/>
        </p:nvCxnSpPr>
        <p:spPr>
          <a:xfrm>
            <a:off x="4553930" y="3661265"/>
            <a:ext cx="711605" cy="1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8" idx="2"/>
            <a:endCxn id="11" idx="0"/>
          </p:cNvCxnSpPr>
          <p:nvPr/>
        </p:nvCxnSpPr>
        <p:spPr>
          <a:xfrm>
            <a:off x="6566534" y="2325131"/>
            <a:ext cx="0" cy="398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6" idx="1"/>
            <a:endCxn id="17" idx="3"/>
          </p:cNvCxnSpPr>
          <p:nvPr/>
        </p:nvCxnSpPr>
        <p:spPr>
          <a:xfrm flipH="1" flipV="1">
            <a:off x="2605710" y="3661265"/>
            <a:ext cx="2829743" cy="97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2" idx="1"/>
            <a:endCxn id="17" idx="3"/>
          </p:cNvCxnSpPr>
          <p:nvPr/>
        </p:nvCxnSpPr>
        <p:spPr>
          <a:xfrm flipH="1">
            <a:off x="2605710" y="3661265"/>
            <a:ext cx="840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909942" y="525537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Google++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22275" y="509474"/>
            <a:ext cx="9221258" cy="5721463"/>
            <a:chOff x="422275" y="509474"/>
            <a:chExt cx="9221258" cy="572146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275" y="509474"/>
              <a:ext cx="9221258" cy="5721463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5977467" y="3370205"/>
              <a:ext cx="3098800" cy="68532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80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28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Naoya</dc:creator>
  <cp:lastModifiedBy>Naoya</cp:lastModifiedBy>
  <cp:revision>6</cp:revision>
  <dcterms:created xsi:type="dcterms:W3CDTF">2018-06-27T08:59:31Z</dcterms:created>
  <dcterms:modified xsi:type="dcterms:W3CDTF">2018-06-27T20:14:05Z</dcterms:modified>
</cp:coreProperties>
</file>