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37"/>
    <p:restoredTop sz="94676"/>
  </p:normalViewPr>
  <p:slideViewPr>
    <p:cSldViewPr snapToGrid="0" snapToObjects="1">
      <p:cViewPr varScale="1">
        <p:scale>
          <a:sx n="88" d="100"/>
          <a:sy n="88" d="100"/>
        </p:scale>
        <p:origin x="192"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26EBA-FFD1-3748-BC08-AFCC133AC1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4F79AE-2B68-464B-9C9C-3DFCB086A7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5DB988-9217-F04C-96CC-219995F1433D}"/>
              </a:ext>
            </a:extLst>
          </p:cNvPr>
          <p:cNvSpPr>
            <a:spLocks noGrp="1"/>
          </p:cNvSpPr>
          <p:nvPr>
            <p:ph type="dt" sz="half" idx="10"/>
          </p:nvPr>
        </p:nvSpPr>
        <p:spPr/>
        <p:txBody>
          <a:bodyPr/>
          <a:lstStyle/>
          <a:p>
            <a:fld id="{0B4FFBD6-3915-0843-A446-9093874917BA}" type="datetimeFigureOut">
              <a:rPr lang="en-US" smtClean="0"/>
              <a:t>7/31/18</a:t>
            </a:fld>
            <a:endParaRPr lang="en-US"/>
          </a:p>
        </p:txBody>
      </p:sp>
      <p:sp>
        <p:nvSpPr>
          <p:cNvPr id="5" name="Footer Placeholder 4">
            <a:extLst>
              <a:ext uri="{FF2B5EF4-FFF2-40B4-BE49-F238E27FC236}">
                <a16:creationId xmlns:a16="http://schemas.microsoft.com/office/drawing/2014/main" id="{CA3E0B7A-98D2-FF47-B31D-DD6175AF5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0B171-B370-7A4D-92AA-A62E7540D501}"/>
              </a:ext>
            </a:extLst>
          </p:cNvPr>
          <p:cNvSpPr>
            <a:spLocks noGrp="1"/>
          </p:cNvSpPr>
          <p:nvPr>
            <p:ph type="sldNum" sz="quarter" idx="12"/>
          </p:nvPr>
        </p:nvSpPr>
        <p:spPr/>
        <p:txBody>
          <a:bodyPr/>
          <a:lstStyle/>
          <a:p>
            <a:fld id="{26066D7E-D8B9-0749-9496-DFF70A406A4A}" type="slidenum">
              <a:rPr lang="en-US" smtClean="0"/>
              <a:t>‹#›</a:t>
            </a:fld>
            <a:endParaRPr lang="en-US"/>
          </a:p>
        </p:txBody>
      </p:sp>
    </p:spTree>
    <p:extLst>
      <p:ext uri="{BB962C8B-B14F-4D97-AF65-F5344CB8AC3E}">
        <p14:creationId xmlns:p14="http://schemas.microsoft.com/office/powerpoint/2010/main" val="1239618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C98C3-5C41-1342-83DB-2CB8751E2B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98DDCD-1F65-2B42-B80D-5EE36B5599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4F6D0-29A4-C643-8F7C-AFF064FFC0B6}"/>
              </a:ext>
            </a:extLst>
          </p:cNvPr>
          <p:cNvSpPr>
            <a:spLocks noGrp="1"/>
          </p:cNvSpPr>
          <p:nvPr>
            <p:ph type="dt" sz="half" idx="10"/>
          </p:nvPr>
        </p:nvSpPr>
        <p:spPr/>
        <p:txBody>
          <a:bodyPr/>
          <a:lstStyle/>
          <a:p>
            <a:fld id="{0B4FFBD6-3915-0843-A446-9093874917BA}" type="datetimeFigureOut">
              <a:rPr lang="en-US" smtClean="0"/>
              <a:t>7/31/18</a:t>
            </a:fld>
            <a:endParaRPr lang="en-US"/>
          </a:p>
        </p:txBody>
      </p:sp>
      <p:sp>
        <p:nvSpPr>
          <p:cNvPr id="5" name="Footer Placeholder 4">
            <a:extLst>
              <a:ext uri="{FF2B5EF4-FFF2-40B4-BE49-F238E27FC236}">
                <a16:creationId xmlns:a16="http://schemas.microsoft.com/office/drawing/2014/main" id="{C8ADCF9B-7C89-3441-9F9B-593BECCE0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6C6F3-0541-2041-B800-E561E7FE9F8B}"/>
              </a:ext>
            </a:extLst>
          </p:cNvPr>
          <p:cNvSpPr>
            <a:spLocks noGrp="1"/>
          </p:cNvSpPr>
          <p:nvPr>
            <p:ph type="sldNum" sz="quarter" idx="12"/>
          </p:nvPr>
        </p:nvSpPr>
        <p:spPr/>
        <p:txBody>
          <a:bodyPr/>
          <a:lstStyle/>
          <a:p>
            <a:fld id="{26066D7E-D8B9-0749-9496-DFF70A406A4A}" type="slidenum">
              <a:rPr lang="en-US" smtClean="0"/>
              <a:t>‹#›</a:t>
            </a:fld>
            <a:endParaRPr lang="en-US"/>
          </a:p>
        </p:txBody>
      </p:sp>
    </p:spTree>
    <p:extLst>
      <p:ext uri="{BB962C8B-B14F-4D97-AF65-F5344CB8AC3E}">
        <p14:creationId xmlns:p14="http://schemas.microsoft.com/office/powerpoint/2010/main" val="4011962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FE11D3-5B90-6243-B278-5382FA4193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D85171-E505-4847-B9AE-F21E35168DA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FBDCE-928C-5F4A-9D14-7F2703A65A3A}"/>
              </a:ext>
            </a:extLst>
          </p:cNvPr>
          <p:cNvSpPr>
            <a:spLocks noGrp="1"/>
          </p:cNvSpPr>
          <p:nvPr>
            <p:ph type="dt" sz="half" idx="10"/>
          </p:nvPr>
        </p:nvSpPr>
        <p:spPr/>
        <p:txBody>
          <a:bodyPr/>
          <a:lstStyle/>
          <a:p>
            <a:fld id="{0B4FFBD6-3915-0843-A446-9093874917BA}" type="datetimeFigureOut">
              <a:rPr lang="en-US" smtClean="0"/>
              <a:t>7/31/18</a:t>
            </a:fld>
            <a:endParaRPr lang="en-US"/>
          </a:p>
        </p:txBody>
      </p:sp>
      <p:sp>
        <p:nvSpPr>
          <p:cNvPr id="5" name="Footer Placeholder 4">
            <a:extLst>
              <a:ext uri="{FF2B5EF4-FFF2-40B4-BE49-F238E27FC236}">
                <a16:creationId xmlns:a16="http://schemas.microsoft.com/office/drawing/2014/main" id="{1FF42467-C266-B249-B334-F8ACCB0CD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38AA-FD6D-2840-A23D-9B45F5CF64DB}"/>
              </a:ext>
            </a:extLst>
          </p:cNvPr>
          <p:cNvSpPr>
            <a:spLocks noGrp="1"/>
          </p:cNvSpPr>
          <p:nvPr>
            <p:ph type="sldNum" sz="quarter" idx="12"/>
          </p:nvPr>
        </p:nvSpPr>
        <p:spPr/>
        <p:txBody>
          <a:bodyPr/>
          <a:lstStyle/>
          <a:p>
            <a:fld id="{26066D7E-D8B9-0749-9496-DFF70A406A4A}" type="slidenum">
              <a:rPr lang="en-US" smtClean="0"/>
              <a:t>‹#›</a:t>
            </a:fld>
            <a:endParaRPr lang="en-US"/>
          </a:p>
        </p:txBody>
      </p:sp>
    </p:spTree>
    <p:extLst>
      <p:ext uri="{BB962C8B-B14F-4D97-AF65-F5344CB8AC3E}">
        <p14:creationId xmlns:p14="http://schemas.microsoft.com/office/powerpoint/2010/main" val="425010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67CE-C1DD-FC4B-9787-F77E538D3F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43DB63-DAF5-B445-B0B4-4A471D8F4A7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D0164D-DE91-B041-BCF5-511D005F859C}"/>
              </a:ext>
            </a:extLst>
          </p:cNvPr>
          <p:cNvSpPr>
            <a:spLocks noGrp="1"/>
          </p:cNvSpPr>
          <p:nvPr>
            <p:ph type="dt" sz="half" idx="10"/>
          </p:nvPr>
        </p:nvSpPr>
        <p:spPr/>
        <p:txBody>
          <a:bodyPr/>
          <a:lstStyle/>
          <a:p>
            <a:fld id="{0B4FFBD6-3915-0843-A446-9093874917BA}" type="datetimeFigureOut">
              <a:rPr lang="en-US" smtClean="0"/>
              <a:t>7/31/18</a:t>
            </a:fld>
            <a:endParaRPr lang="en-US"/>
          </a:p>
        </p:txBody>
      </p:sp>
      <p:sp>
        <p:nvSpPr>
          <p:cNvPr id="5" name="Footer Placeholder 4">
            <a:extLst>
              <a:ext uri="{FF2B5EF4-FFF2-40B4-BE49-F238E27FC236}">
                <a16:creationId xmlns:a16="http://schemas.microsoft.com/office/drawing/2014/main" id="{94B8CA7F-DD77-CB4E-8227-686D7C79DA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B8454-1620-C349-9104-AAE2C3F68BA8}"/>
              </a:ext>
            </a:extLst>
          </p:cNvPr>
          <p:cNvSpPr>
            <a:spLocks noGrp="1"/>
          </p:cNvSpPr>
          <p:nvPr>
            <p:ph type="sldNum" sz="quarter" idx="12"/>
          </p:nvPr>
        </p:nvSpPr>
        <p:spPr/>
        <p:txBody>
          <a:bodyPr/>
          <a:lstStyle/>
          <a:p>
            <a:fld id="{26066D7E-D8B9-0749-9496-DFF70A406A4A}" type="slidenum">
              <a:rPr lang="en-US" smtClean="0"/>
              <a:t>‹#›</a:t>
            </a:fld>
            <a:endParaRPr lang="en-US"/>
          </a:p>
        </p:txBody>
      </p:sp>
    </p:spTree>
    <p:extLst>
      <p:ext uri="{BB962C8B-B14F-4D97-AF65-F5344CB8AC3E}">
        <p14:creationId xmlns:p14="http://schemas.microsoft.com/office/powerpoint/2010/main" val="401851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8E920-5477-F644-8F1C-690BA35A2D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C445AC-4A0F-F348-9295-2EAC33807F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5F656A2-396F-6A44-81C6-2E62A6FAED95}"/>
              </a:ext>
            </a:extLst>
          </p:cNvPr>
          <p:cNvSpPr>
            <a:spLocks noGrp="1"/>
          </p:cNvSpPr>
          <p:nvPr>
            <p:ph type="dt" sz="half" idx="10"/>
          </p:nvPr>
        </p:nvSpPr>
        <p:spPr/>
        <p:txBody>
          <a:bodyPr/>
          <a:lstStyle/>
          <a:p>
            <a:fld id="{0B4FFBD6-3915-0843-A446-9093874917BA}" type="datetimeFigureOut">
              <a:rPr lang="en-US" smtClean="0"/>
              <a:t>7/31/18</a:t>
            </a:fld>
            <a:endParaRPr lang="en-US"/>
          </a:p>
        </p:txBody>
      </p:sp>
      <p:sp>
        <p:nvSpPr>
          <p:cNvPr id="5" name="Footer Placeholder 4">
            <a:extLst>
              <a:ext uri="{FF2B5EF4-FFF2-40B4-BE49-F238E27FC236}">
                <a16:creationId xmlns:a16="http://schemas.microsoft.com/office/drawing/2014/main" id="{68542EA8-36EB-874D-A7E1-3B88E99395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7C2ED-BB50-EE43-B67F-B2B2B5E83F8B}"/>
              </a:ext>
            </a:extLst>
          </p:cNvPr>
          <p:cNvSpPr>
            <a:spLocks noGrp="1"/>
          </p:cNvSpPr>
          <p:nvPr>
            <p:ph type="sldNum" sz="quarter" idx="12"/>
          </p:nvPr>
        </p:nvSpPr>
        <p:spPr/>
        <p:txBody>
          <a:bodyPr/>
          <a:lstStyle/>
          <a:p>
            <a:fld id="{26066D7E-D8B9-0749-9496-DFF70A406A4A}" type="slidenum">
              <a:rPr lang="en-US" smtClean="0"/>
              <a:t>‹#›</a:t>
            </a:fld>
            <a:endParaRPr lang="en-US"/>
          </a:p>
        </p:txBody>
      </p:sp>
    </p:spTree>
    <p:extLst>
      <p:ext uri="{BB962C8B-B14F-4D97-AF65-F5344CB8AC3E}">
        <p14:creationId xmlns:p14="http://schemas.microsoft.com/office/powerpoint/2010/main" val="3973352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BAE17-0835-9E46-9E50-321D8EABB6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5829E4-3EA8-764F-A469-AA634D5161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9D5830-BC85-AE40-A09F-175B786BC98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573F84-6272-0B40-ADE7-245A5B72BEEF}"/>
              </a:ext>
            </a:extLst>
          </p:cNvPr>
          <p:cNvSpPr>
            <a:spLocks noGrp="1"/>
          </p:cNvSpPr>
          <p:nvPr>
            <p:ph type="dt" sz="half" idx="10"/>
          </p:nvPr>
        </p:nvSpPr>
        <p:spPr/>
        <p:txBody>
          <a:bodyPr/>
          <a:lstStyle/>
          <a:p>
            <a:fld id="{0B4FFBD6-3915-0843-A446-9093874917BA}" type="datetimeFigureOut">
              <a:rPr lang="en-US" smtClean="0"/>
              <a:t>7/31/18</a:t>
            </a:fld>
            <a:endParaRPr lang="en-US"/>
          </a:p>
        </p:txBody>
      </p:sp>
      <p:sp>
        <p:nvSpPr>
          <p:cNvPr id="6" name="Footer Placeholder 5">
            <a:extLst>
              <a:ext uri="{FF2B5EF4-FFF2-40B4-BE49-F238E27FC236}">
                <a16:creationId xmlns:a16="http://schemas.microsoft.com/office/drawing/2014/main" id="{22870847-DD80-A44A-AC81-56E7032ED0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BF343-80E3-6546-8B92-5769A94C2876}"/>
              </a:ext>
            </a:extLst>
          </p:cNvPr>
          <p:cNvSpPr>
            <a:spLocks noGrp="1"/>
          </p:cNvSpPr>
          <p:nvPr>
            <p:ph type="sldNum" sz="quarter" idx="12"/>
          </p:nvPr>
        </p:nvSpPr>
        <p:spPr/>
        <p:txBody>
          <a:bodyPr/>
          <a:lstStyle/>
          <a:p>
            <a:fld id="{26066D7E-D8B9-0749-9496-DFF70A406A4A}" type="slidenum">
              <a:rPr lang="en-US" smtClean="0"/>
              <a:t>‹#›</a:t>
            </a:fld>
            <a:endParaRPr lang="en-US"/>
          </a:p>
        </p:txBody>
      </p:sp>
    </p:spTree>
    <p:extLst>
      <p:ext uri="{BB962C8B-B14F-4D97-AF65-F5344CB8AC3E}">
        <p14:creationId xmlns:p14="http://schemas.microsoft.com/office/powerpoint/2010/main" val="4235435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B5473-C328-A043-A524-3FCFFBCDAA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DE24AD-CD5A-1142-BC22-B2AF1392DF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B1A74B-B33F-F746-B035-49EEFB5BD0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405DC0-EDED-344E-8DBB-B89F2A099F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1324A5-AF0C-5644-AFE7-9D82D851D5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41CC47-4334-F241-B2B4-96EE8695D0C0}"/>
              </a:ext>
            </a:extLst>
          </p:cNvPr>
          <p:cNvSpPr>
            <a:spLocks noGrp="1"/>
          </p:cNvSpPr>
          <p:nvPr>
            <p:ph type="dt" sz="half" idx="10"/>
          </p:nvPr>
        </p:nvSpPr>
        <p:spPr/>
        <p:txBody>
          <a:bodyPr/>
          <a:lstStyle/>
          <a:p>
            <a:fld id="{0B4FFBD6-3915-0843-A446-9093874917BA}" type="datetimeFigureOut">
              <a:rPr lang="en-US" smtClean="0"/>
              <a:t>7/31/18</a:t>
            </a:fld>
            <a:endParaRPr lang="en-US"/>
          </a:p>
        </p:txBody>
      </p:sp>
      <p:sp>
        <p:nvSpPr>
          <p:cNvPr id="8" name="Footer Placeholder 7">
            <a:extLst>
              <a:ext uri="{FF2B5EF4-FFF2-40B4-BE49-F238E27FC236}">
                <a16:creationId xmlns:a16="http://schemas.microsoft.com/office/drawing/2014/main" id="{4A3C4A37-5B74-1840-9CED-67848A972A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9DC72E-4796-A548-9060-DA9AD411663E}"/>
              </a:ext>
            </a:extLst>
          </p:cNvPr>
          <p:cNvSpPr>
            <a:spLocks noGrp="1"/>
          </p:cNvSpPr>
          <p:nvPr>
            <p:ph type="sldNum" sz="quarter" idx="12"/>
          </p:nvPr>
        </p:nvSpPr>
        <p:spPr/>
        <p:txBody>
          <a:bodyPr/>
          <a:lstStyle/>
          <a:p>
            <a:fld id="{26066D7E-D8B9-0749-9496-DFF70A406A4A}" type="slidenum">
              <a:rPr lang="en-US" smtClean="0"/>
              <a:t>‹#›</a:t>
            </a:fld>
            <a:endParaRPr lang="en-US"/>
          </a:p>
        </p:txBody>
      </p:sp>
    </p:spTree>
    <p:extLst>
      <p:ext uri="{BB962C8B-B14F-4D97-AF65-F5344CB8AC3E}">
        <p14:creationId xmlns:p14="http://schemas.microsoft.com/office/powerpoint/2010/main" val="2075025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B7F3-B61C-4042-B5A2-344C91413E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70CCB3-2245-4F40-80B8-5AD54C9AE245}"/>
              </a:ext>
            </a:extLst>
          </p:cNvPr>
          <p:cNvSpPr>
            <a:spLocks noGrp="1"/>
          </p:cNvSpPr>
          <p:nvPr>
            <p:ph type="dt" sz="half" idx="10"/>
          </p:nvPr>
        </p:nvSpPr>
        <p:spPr/>
        <p:txBody>
          <a:bodyPr/>
          <a:lstStyle/>
          <a:p>
            <a:fld id="{0B4FFBD6-3915-0843-A446-9093874917BA}" type="datetimeFigureOut">
              <a:rPr lang="en-US" smtClean="0"/>
              <a:t>7/31/18</a:t>
            </a:fld>
            <a:endParaRPr lang="en-US"/>
          </a:p>
        </p:txBody>
      </p:sp>
      <p:sp>
        <p:nvSpPr>
          <p:cNvPr id="4" name="Footer Placeholder 3">
            <a:extLst>
              <a:ext uri="{FF2B5EF4-FFF2-40B4-BE49-F238E27FC236}">
                <a16:creationId xmlns:a16="http://schemas.microsoft.com/office/drawing/2014/main" id="{1085EF1C-606E-B846-8E1D-D54DAE7566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31F52-F94A-154C-82D2-B0EC294AC63A}"/>
              </a:ext>
            </a:extLst>
          </p:cNvPr>
          <p:cNvSpPr>
            <a:spLocks noGrp="1"/>
          </p:cNvSpPr>
          <p:nvPr>
            <p:ph type="sldNum" sz="quarter" idx="12"/>
          </p:nvPr>
        </p:nvSpPr>
        <p:spPr/>
        <p:txBody>
          <a:bodyPr/>
          <a:lstStyle/>
          <a:p>
            <a:fld id="{26066D7E-D8B9-0749-9496-DFF70A406A4A}" type="slidenum">
              <a:rPr lang="en-US" smtClean="0"/>
              <a:t>‹#›</a:t>
            </a:fld>
            <a:endParaRPr lang="en-US"/>
          </a:p>
        </p:txBody>
      </p:sp>
    </p:spTree>
    <p:extLst>
      <p:ext uri="{BB962C8B-B14F-4D97-AF65-F5344CB8AC3E}">
        <p14:creationId xmlns:p14="http://schemas.microsoft.com/office/powerpoint/2010/main" val="955627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D9E874-19FE-E245-8B3D-FC4CDD3CB413}"/>
              </a:ext>
            </a:extLst>
          </p:cNvPr>
          <p:cNvSpPr>
            <a:spLocks noGrp="1"/>
          </p:cNvSpPr>
          <p:nvPr>
            <p:ph type="dt" sz="half" idx="10"/>
          </p:nvPr>
        </p:nvSpPr>
        <p:spPr/>
        <p:txBody>
          <a:bodyPr/>
          <a:lstStyle/>
          <a:p>
            <a:fld id="{0B4FFBD6-3915-0843-A446-9093874917BA}" type="datetimeFigureOut">
              <a:rPr lang="en-US" smtClean="0"/>
              <a:t>7/31/18</a:t>
            </a:fld>
            <a:endParaRPr lang="en-US"/>
          </a:p>
        </p:txBody>
      </p:sp>
      <p:sp>
        <p:nvSpPr>
          <p:cNvPr id="3" name="Footer Placeholder 2">
            <a:extLst>
              <a:ext uri="{FF2B5EF4-FFF2-40B4-BE49-F238E27FC236}">
                <a16:creationId xmlns:a16="http://schemas.microsoft.com/office/drawing/2014/main" id="{DF03EF8D-E31B-DB40-9528-483800D5C5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2A9582-076F-FE47-AEBE-7964967C180B}"/>
              </a:ext>
            </a:extLst>
          </p:cNvPr>
          <p:cNvSpPr>
            <a:spLocks noGrp="1"/>
          </p:cNvSpPr>
          <p:nvPr>
            <p:ph type="sldNum" sz="quarter" idx="12"/>
          </p:nvPr>
        </p:nvSpPr>
        <p:spPr/>
        <p:txBody>
          <a:bodyPr/>
          <a:lstStyle/>
          <a:p>
            <a:fld id="{26066D7E-D8B9-0749-9496-DFF70A406A4A}" type="slidenum">
              <a:rPr lang="en-US" smtClean="0"/>
              <a:t>‹#›</a:t>
            </a:fld>
            <a:endParaRPr lang="en-US"/>
          </a:p>
        </p:txBody>
      </p:sp>
    </p:spTree>
    <p:extLst>
      <p:ext uri="{BB962C8B-B14F-4D97-AF65-F5344CB8AC3E}">
        <p14:creationId xmlns:p14="http://schemas.microsoft.com/office/powerpoint/2010/main" val="2800660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AC1DE-7B25-9940-BD5D-E4CD5F25C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8D373B-81B6-7C4A-91F4-FDC6275BFE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C41D4A-4FB9-644C-A51E-14E5A0D4C2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613363-F1DE-7D4E-BBC8-6E03119CD755}"/>
              </a:ext>
            </a:extLst>
          </p:cNvPr>
          <p:cNvSpPr>
            <a:spLocks noGrp="1"/>
          </p:cNvSpPr>
          <p:nvPr>
            <p:ph type="dt" sz="half" idx="10"/>
          </p:nvPr>
        </p:nvSpPr>
        <p:spPr/>
        <p:txBody>
          <a:bodyPr/>
          <a:lstStyle/>
          <a:p>
            <a:fld id="{0B4FFBD6-3915-0843-A446-9093874917BA}" type="datetimeFigureOut">
              <a:rPr lang="en-US" smtClean="0"/>
              <a:t>7/31/18</a:t>
            </a:fld>
            <a:endParaRPr lang="en-US"/>
          </a:p>
        </p:txBody>
      </p:sp>
      <p:sp>
        <p:nvSpPr>
          <p:cNvPr id="6" name="Footer Placeholder 5">
            <a:extLst>
              <a:ext uri="{FF2B5EF4-FFF2-40B4-BE49-F238E27FC236}">
                <a16:creationId xmlns:a16="http://schemas.microsoft.com/office/drawing/2014/main" id="{0FB63685-605B-8347-860D-8EDF4DF992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B41871-1073-F641-BCC1-7463A5055879}"/>
              </a:ext>
            </a:extLst>
          </p:cNvPr>
          <p:cNvSpPr>
            <a:spLocks noGrp="1"/>
          </p:cNvSpPr>
          <p:nvPr>
            <p:ph type="sldNum" sz="quarter" idx="12"/>
          </p:nvPr>
        </p:nvSpPr>
        <p:spPr/>
        <p:txBody>
          <a:bodyPr/>
          <a:lstStyle/>
          <a:p>
            <a:fld id="{26066D7E-D8B9-0749-9496-DFF70A406A4A}" type="slidenum">
              <a:rPr lang="en-US" smtClean="0"/>
              <a:t>‹#›</a:t>
            </a:fld>
            <a:endParaRPr lang="en-US"/>
          </a:p>
        </p:txBody>
      </p:sp>
    </p:spTree>
    <p:extLst>
      <p:ext uri="{BB962C8B-B14F-4D97-AF65-F5344CB8AC3E}">
        <p14:creationId xmlns:p14="http://schemas.microsoft.com/office/powerpoint/2010/main" val="2534638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9EAB-8033-0D49-A3F7-6DCD85E26E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1E3340-8F51-5C4D-AE54-BE33C57B1A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DDD496-2497-F049-B919-22B78534E2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EA62D1-856E-A445-B42F-C6BF15485F78}"/>
              </a:ext>
            </a:extLst>
          </p:cNvPr>
          <p:cNvSpPr>
            <a:spLocks noGrp="1"/>
          </p:cNvSpPr>
          <p:nvPr>
            <p:ph type="dt" sz="half" idx="10"/>
          </p:nvPr>
        </p:nvSpPr>
        <p:spPr/>
        <p:txBody>
          <a:bodyPr/>
          <a:lstStyle/>
          <a:p>
            <a:fld id="{0B4FFBD6-3915-0843-A446-9093874917BA}" type="datetimeFigureOut">
              <a:rPr lang="en-US" smtClean="0"/>
              <a:t>7/31/18</a:t>
            </a:fld>
            <a:endParaRPr lang="en-US"/>
          </a:p>
        </p:txBody>
      </p:sp>
      <p:sp>
        <p:nvSpPr>
          <p:cNvPr id="6" name="Footer Placeholder 5">
            <a:extLst>
              <a:ext uri="{FF2B5EF4-FFF2-40B4-BE49-F238E27FC236}">
                <a16:creationId xmlns:a16="http://schemas.microsoft.com/office/drawing/2014/main" id="{201E5E27-6C5B-194A-B18E-16339DC776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F255F-B7A0-C544-9F08-FF71E2E628FE}"/>
              </a:ext>
            </a:extLst>
          </p:cNvPr>
          <p:cNvSpPr>
            <a:spLocks noGrp="1"/>
          </p:cNvSpPr>
          <p:nvPr>
            <p:ph type="sldNum" sz="quarter" idx="12"/>
          </p:nvPr>
        </p:nvSpPr>
        <p:spPr/>
        <p:txBody>
          <a:bodyPr/>
          <a:lstStyle/>
          <a:p>
            <a:fld id="{26066D7E-D8B9-0749-9496-DFF70A406A4A}" type="slidenum">
              <a:rPr lang="en-US" smtClean="0"/>
              <a:t>‹#›</a:t>
            </a:fld>
            <a:endParaRPr lang="en-US"/>
          </a:p>
        </p:txBody>
      </p:sp>
    </p:spTree>
    <p:extLst>
      <p:ext uri="{BB962C8B-B14F-4D97-AF65-F5344CB8AC3E}">
        <p14:creationId xmlns:p14="http://schemas.microsoft.com/office/powerpoint/2010/main" val="2816738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8DCE72-AAD8-A74F-A14A-E3FB651E27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788A5D-2999-9345-B79F-575309DF32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06FF10-EFC8-DC40-ADF3-0AD765A089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FFBD6-3915-0843-A446-9093874917BA}" type="datetimeFigureOut">
              <a:rPr lang="en-US" smtClean="0"/>
              <a:t>7/31/18</a:t>
            </a:fld>
            <a:endParaRPr lang="en-US"/>
          </a:p>
        </p:txBody>
      </p:sp>
      <p:sp>
        <p:nvSpPr>
          <p:cNvPr id="5" name="Footer Placeholder 4">
            <a:extLst>
              <a:ext uri="{FF2B5EF4-FFF2-40B4-BE49-F238E27FC236}">
                <a16:creationId xmlns:a16="http://schemas.microsoft.com/office/drawing/2014/main" id="{626FD68F-20FD-2149-B32F-BDBFC69490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9F1D14-4A05-BB4D-8B73-6A4A6323AC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66D7E-D8B9-0749-9496-DFF70A406A4A}" type="slidenum">
              <a:rPr lang="en-US" smtClean="0"/>
              <a:t>‹#›</a:t>
            </a:fld>
            <a:endParaRPr lang="en-US"/>
          </a:p>
        </p:txBody>
      </p:sp>
    </p:spTree>
    <p:extLst>
      <p:ext uri="{BB962C8B-B14F-4D97-AF65-F5344CB8AC3E}">
        <p14:creationId xmlns:p14="http://schemas.microsoft.com/office/powerpoint/2010/main" val="565684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49DD4-4E4F-8B4A-A332-9610DB687049}"/>
              </a:ext>
            </a:extLst>
          </p:cNvPr>
          <p:cNvSpPr>
            <a:spLocks noGrp="1"/>
          </p:cNvSpPr>
          <p:nvPr>
            <p:ph type="ctrTitle"/>
          </p:nvPr>
        </p:nvSpPr>
        <p:spPr/>
        <p:txBody>
          <a:bodyPr/>
          <a:lstStyle/>
          <a:p>
            <a:r>
              <a:rPr lang="ja-JP" altLang="en-US"/>
              <a:t>村松直哉</a:t>
            </a:r>
            <a:endParaRPr lang="en-US" dirty="0"/>
          </a:p>
        </p:txBody>
      </p:sp>
      <p:sp>
        <p:nvSpPr>
          <p:cNvPr id="3" name="Subtitle 2">
            <a:extLst>
              <a:ext uri="{FF2B5EF4-FFF2-40B4-BE49-F238E27FC236}">
                <a16:creationId xmlns:a16="http://schemas.microsoft.com/office/drawing/2014/main" id="{8F2AED8F-A7FA-7D40-857B-B2EA1462F96E}"/>
              </a:ext>
            </a:extLst>
          </p:cNvPr>
          <p:cNvSpPr>
            <a:spLocks noGrp="1"/>
          </p:cNvSpPr>
          <p:nvPr>
            <p:ph type="subTitle" idx="1"/>
          </p:nvPr>
        </p:nvSpPr>
        <p:spPr/>
        <p:txBody>
          <a:bodyPr/>
          <a:lstStyle/>
          <a:p>
            <a:r>
              <a:rPr lang="en-US" dirty="0"/>
              <a:t>2018/8/2</a:t>
            </a:r>
          </a:p>
        </p:txBody>
      </p:sp>
    </p:spTree>
    <p:extLst>
      <p:ext uri="{BB962C8B-B14F-4D97-AF65-F5344CB8AC3E}">
        <p14:creationId xmlns:p14="http://schemas.microsoft.com/office/powerpoint/2010/main" val="3217507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624E2-A1F9-E04C-ACEF-8CFDB9F0A7BA}"/>
              </a:ext>
            </a:extLst>
          </p:cNvPr>
          <p:cNvSpPr>
            <a:spLocks noGrp="1"/>
          </p:cNvSpPr>
          <p:nvPr>
            <p:ph type="title"/>
          </p:nvPr>
        </p:nvSpPr>
        <p:spPr/>
        <p:txBody>
          <a:bodyPr/>
          <a:lstStyle/>
          <a:p>
            <a:r>
              <a:rPr lang="ja-JP" altLang="en-US"/>
              <a:t>書誌事項</a:t>
            </a:r>
            <a:endParaRPr lang="en-US" dirty="0"/>
          </a:p>
        </p:txBody>
      </p:sp>
      <p:sp>
        <p:nvSpPr>
          <p:cNvPr id="3" name="Content Placeholder 2">
            <a:extLst>
              <a:ext uri="{FF2B5EF4-FFF2-40B4-BE49-F238E27FC236}">
                <a16:creationId xmlns:a16="http://schemas.microsoft.com/office/drawing/2014/main" id="{62E3CBC4-430D-3745-AD28-209A4C11164C}"/>
              </a:ext>
            </a:extLst>
          </p:cNvPr>
          <p:cNvSpPr>
            <a:spLocks noGrp="1"/>
          </p:cNvSpPr>
          <p:nvPr>
            <p:ph idx="1"/>
          </p:nvPr>
        </p:nvSpPr>
        <p:spPr/>
        <p:txBody>
          <a:bodyPr>
            <a:normAutofit fontScale="70000" lnSpcReduction="20000"/>
          </a:bodyPr>
          <a:lstStyle/>
          <a:p>
            <a:r>
              <a:rPr lang="en-US" altLang="ja-JP" dirty="0"/>
              <a:t>Authors: Yoichi </a:t>
            </a:r>
            <a:r>
              <a:rPr lang="en-US" altLang="ja-JP" dirty="0" err="1"/>
              <a:t>Ochiai</a:t>
            </a:r>
            <a:r>
              <a:rPr lang="en-US" altLang="ja-JP" dirty="0"/>
              <a:t>, Takayuki Hoshi and Jun </a:t>
            </a:r>
            <a:r>
              <a:rPr lang="en-US" altLang="ja-JP" dirty="0" err="1"/>
              <a:t>Rekimoto</a:t>
            </a:r>
            <a:endParaRPr lang="en-US" altLang="ja-JP" dirty="0"/>
          </a:p>
          <a:p>
            <a:r>
              <a:rPr lang="en-US" altLang="ja-JP" dirty="0"/>
              <a:t>Title: Pixie Dust: Graphics Generated by Levitated and Animated Objects in Computational Acoustic-potential Field</a:t>
            </a:r>
          </a:p>
          <a:p>
            <a:r>
              <a:rPr lang="en-US" altLang="ja-JP" dirty="0"/>
              <a:t>Journal:</a:t>
            </a:r>
          </a:p>
          <a:p>
            <a:pPr lvl="1"/>
            <a:r>
              <a:rPr lang="en-US" altLang="ja-JP" dirty="0"/>
              <a:t>ACM Transactions on Graphics (TOG) </a:t>
            </a:r>
          </a:p>
          <a:p>
            <a:pPr lvl="1"/>
            <a:r>
              <a:rPr lang="en-US" altLang="ja-JP" dirty="0"/>
              <a:t>Volume 33 Issue 4, July 2014</a:t>
            </a:r>
          </a:p>
          <a:p>
            <a:pPr lvl="1"/>
            <a:r>
              <a:rPr lang="en-US" altLang="ja-JP" dirty="0"/>
              <a:t>Article No. 85</a:t>
            </a:r>
          </a:p>
          <a:p>
            <a:r>
              <a:rPr lang="en-US" altLang="ja-JP" dirty="0"/>
              <a:t>ISSN: 0730-0301</a:t>
            </a:r>
          </a:p>
          <a:p>
            <a:r>
              <a:rPr lang="en-US" altLang="ja-JP" dirty="0"/>
              <a:t>Pages: 85.1—85.13</a:t>
            </a:r>
          </a:p>
          <a:p>
            <a:r>
              <a:rPr lang="en-US" altLang="ja-JP" dirty="0"/>
              <a:t>Article Number: 85</a:t>
            </a:r>
          </a:p>
          <a:p>
            <a:r>
              <a:rPr lang="en-US" altLang="ja-JP" dirty="0"/>
              <a:t>URL: http://</a:t>
            </a:r>
            <a:r>
              <a:rPr lang="en-US" altLang="ja-JP" dirty="0" err="1"/>
              <a:t>doi.acm.org</a:t>
            </a:r>
            <a:r>
              <a:rPr lang="en-US" altLang="ja-JP" dirty="0"/>
              <a:t>/10.1145/2601097.2601118</a:t>
            </a:r>
          </a:p>
          <a:p>
            <a:r>
              <a:rPr lang="en-US" altLang="ja-JP" dirty="0"/>
              <a:t>DOI: 10.1145/2601097.2601118</a:t>
            </a:r>
          </a:p>
          <a:p>
            <a:endParaRPr lang="en-US" altLang="ja-JP" dirty="0"/>
          </a:p>
          <a:p>
            <a:r>
              <a:rPr lang="ja-JP" altLang="en-US"/>
              <a:t>要件：</a:t>
            </a:r>
            <a:r>
              <a:rPr lang="en-US" altLang="ja-JP" dirty="0"/>
              <a:t>216 words</a:t>
            </a:r>
            <a:endParaRPr lang="en-US" dirty="0"/>
          </a:p>
        </p:txBody>
      </p:sp>
    </p:spTree>
    <p:extLst>
      <p:ext uri="{BB962C8B-B14F-4D97-AF65-F5344CB8AC3E}">
        <p14:creationId xmlns:p14="http://schemas.microsoft.com/office/powerpoint/2010/main" val="3044760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469CB-BC56-6447-A259-1467AC73DAF8}"/>
              </a:ext>
            </a:extLst>
          </p:cNvPr>
          <p:cNvSpPr>
            <a:spLocks noGrp="1"/>
          </p:cNvSpPr>
          <p:nvPr>
            <p:ph type="title"/>
          </p:nvPr>
        </p:nvSpPr>
        <p:spPr/>
        <p:txBody>
          <a:bodyPr/>
          <a:lstStyle/>
          <a:p>
            <a:r>
              <a:rPr lang="ja-JP" altLang="en-US"/>
              <a:t>著者の抄録</a:t>
            </a:r>
            <a:endParaRPr lang="en-US" dirty="0"/>
          </a:p>
        </p:txBody>
      </p:sp>
      <p:sp>
        <p:nvSpPr>
          <p:cNvPr id="3" name="Content Placeholder 2">
            <a:extLst>
              <a:ext uri="{FF2B5EF4-FFF2-40B4-BE49-F238E27FC236}">
                <a16:creationId xmlns:a16="http://schemas.microsoft.com/office/drawing/2014/main" id="{ADF441EF-7604-CA4D-9245-FD00848EAC86}"/>
              </a:ext>
            </a:extLst>
          </p:cNvPr>
          <p:cNvSpPr>
            <a:spLocks noGrp="1"/>
          </p:cNvSpPr>
          <p:nvPr>
            <p:ph idx="1"/>
          </p:nvPr>
        </p:nvSpPr>
        <p:spPr/>
        <p:txBody>
          <a:bodyPr>
            <a:normAutofit/>
          </a:bodyPr>
          <a:lstStyle/>
          <a:p>
            <a:pPr marL="0" indent="0">
              <a:buNone/>
            </a:pPr>
            <a:r>
              <a:rPr lang="en-US" sz="2000" dirty="0"/>
              <a:t>We propose a novel graphics system based on the expansion of 3D acoustic-manipulation technology. In conventional research on acoustic levitation, small objects are trapped in the acoustic beams of standing waves. We expand this method by changing the distribution of the acoustic-potential field (APF). Using this technique, we can generate the graphics using levitated small objects. Our approach makes available many expressions, such as the expression by materials and non-digital appearance. These kinds of expressions are used in many applications, and we aim to combine them with digital controllability. In the current system, multiple particles are levitated together at 4.25-mm intervals. The spatial resolution of the position is 0.5 mm. Particles move at up to 72 cm/s. The allowable density of the material can be up to 7 g/cm</a:t>
            </a:r>
            <a:r>
              <a:rPr lang="en-US" sz="2000" baseline="30000" dirty="0"/>
              <a:t>3</a:t>
            </a:r>
            <a:r>
              <a:rPr lang="en-US" sz="2000" dirty="0"/>
              <a:t>. For this study, we use three options of APF: 2D grid, high-speed movement, and combination with motion capture. These are used to realize floating screen or mid-air raster graphics, mid-air vector graphics, and interaction with levitated objects. This paper reports the details of the acoustic-potential field generator on the design, control, performance evaluation, and exploration of the application space. To discuss the various noncontact manipulation technologies in a unified manner, we introduce a concept called "computational potential field" (CPF).</a:t>
            </a:r>
          </a:p>
        </p:txBody>
      </p:sp>
    </p:spTree>
    <p:extLst>
      <p:ext uri="{BB962C8B-B14F-4D97-AF65-F5344CB8AC3E}">
        <p14:creationId xmlns:p14="http://schemas.microsoft.com/office/powerpoint/2010/main" val="164956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B18E-C926-1942-A6AF-280B8538716E}"/>
              </a:ext>
            </a:extLst>
          </p:cNvPr>
          <p:cNvSpPr>
            <a:spLocks noGrp="1"/>
          </p:cNvSpPr>
          <p:nvPr>
            <p:ph type="title"/>
          </p:nvPr>
        </p:nvSpPr>
        <p:spPr/>
        <p:txBody>
          <a:bodyPr/>
          <a:lstStyle/>
          <a:p>
            <a:r>
              <a:rPr lang="ja-JP" altLang="en-US"/>
              <a:t>自分の抄録</a:t>
            </a:r>
            <a:endParaRPr lang="en-US" dirty="0"/>
          </a:p>
        </p:txBody>
      </p:sp>
      <p:sp>
        <p:nvSpPr>
          <p:cNvPr id="3" name="Content Placeholder 2">
            <a:extLst>
              <a:ext uri="{FF2B5EF4-FFF2-40B4-BE49-F238E27FC236}">
                <a16:creationId xmlns:a16="http://schemas.microsoft.com/office/drawing/2014/main" id="{A17771D2-BC94-1843-982C-3D93B8475B2D}"/>
              </a:ext>
            </a:extLst>
          </p:cNvPr>
          <p:cNvSpPr>
            <a:spLocks noGrp="1"/>
          </p:cNvSpPr>
          <p:nvPr>
            <p:ph idx="1"/>
          </p:nvPr>
        </p:nvSpPr>
        <p:spPr>
          <a:xfrm>
            <a:off x="838200" y="1825624"/>
            <a:ext cx="10515600" cy="4865461"/>
          </a:xfrm>
        </p:spPr>
        <p:txBody>
          <a:bodyPr>
            <a:noAutofit/>
          </a:bodyPr>
          <a:lstStyle/>
          <a:p>
            <a:pPr marL="0" indent="0">
              <a:buNone/>
            </a:pPr>
            <a:r>
              <a:rPr lang="en-US" sz="1800" dirty="0"/>
              <a:t>We propose a graphics system to control the spatial position and 3D animation of small objects by utilizing a non-contact manipulation technology. </a:t>
            </a:r>
          </a:p>
          <a:p>
            <a:pPr marL="0" indent="0">
              <a:buNone/>
            </a:pPr>
            <a:r>
              <a:rPr lang="en-US" sz="1800" dirty="0"/>
              <a:t>Previous works on noncontact levitation/manipulation are based on potential fields determined by various physical quantities, such as sound pressure in acoustic levitation and magnetic fields in magnetic levitation. Levitated objects can be manipulated by spatially and temporally controlling the potential fields. When the field is controlled by a computer, we call it a “computational potential field” (CPF).</a:t>
            </a:r>
          </a:p>
          <a:p>
            <a:pPr marL="0" indent="0">
              <a:buNone/>
            </a:pPr>
            <a:r>
              <a:rPr lang="en-US" sz="1800" dirty="0"/>
              <a:t>We present the details of the system to control acoustic-potential field(APF) using the ultrasonic-phased array and investigate the application of our system. Our manipulation system with four modules of 40 kHz phased array consists of 285 transducers. The surrounded area is 520×520mm^2. The position of the focal point is digitally controlled with a resolution of 1/16 of the wavelength (approximately 0.5mm for the 40 kHz ultrasound) and can be refreshed at 1kHz. The system suspends up to 1.09g and 0.66g.</a:t>
            </a:r>
          </a:p>
          <a:p>
            <a:pPr marL="0" indent="0">
              <a:buNone/>
            </a:pPr>
            <a:r>
              <a:rPr lang="en-US" sz="1800" dirty="0"/>
              <a:t>We show the three characteristics methods for application: grid-like APF, high-speed animated APF, and combined motion capture. Moreover, we realized some applications: mid-air screen, physical raster graphics, physical vector graphics, and interaction with floated materials.</a:t>
            </a:r>
          </a:p>
          <a:p>
            <a:pPr marL="0" indent="0">
              <a:buNone/>
            </a:pPr>
            <a:r>
              <a:rPr lang="en-US" sz="1800" dirty="0"/>
              <a:t>This paper reports the details of CPF using APF and discusses the limitations, scalability, and setup variations.</a:t>
            </a:r>
          </a:p>
        </p:txBody>
      </p:sp>
    </p:spTree>
    <p:extLst>
      <p:ext uri="{BB962C8B-B14F-4D97-AF65-F5344CB8AC3E}">
        <p14:creationId xmlns:p14="http://schemas.microsoft.com/office/powerpoint/2010/main" val="3252602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469CB-BC56-6447-A259-1467AC73DAF8}"/>
              </a:ext>
            </a:extLst>
          </p:cNvPr>
          <p:cNvSpPr>
            <a:spLocks noGrp="1"/>
          </p:cNvSpPr>
          <p:nvPr>
            <p:ph type="title"/>
          </p:nvPr>
        </p:nvSpPr>
        <p:spPr/>
        <p:txBody>
          <a:bodyPr/>
          <a:lstStyle/>
          <a:p>
            <a:r>
              <a:rPr lang="ja-JP" altLang="en-US"/>
              <a:t>著者の抄録の分析</a:t>
            </a:r>
            <a:endParaRPr lang="en-US" dirty="0"/>
          </a:p>
        </p:txBody>
      </p:sp>
      <p:sp>
        <p:nvSpPr>
          <p:cNvPr id="3" name="Content Placeholder 2">
            <a:extLst>
              <a:ext uri="{FF2B5EF4-FFF2-40B4-BE49-F238E27FC236}">
                <a16:creationId xmlns:a16="http://schemas.microsoft.com/office/drawing/2014/main" id="{ADF441EF-7604-CA4D-9245-FD00848EAC86}"/>
              </a:ext>
            </a:extLst>
          </p:cNvPr>
          <p:cNvSpPr>
            <a:spLocks noGrp="1"/>
          </p:cNvSpPr>
          <p:nvPr>
            <p:ph idx="1"/>
          </p:nvPr>
        </p:nvSpPr>
        <p:spPr/>
        <p:txBody>
          <a:bodyPr>
            <a:normAutofit fontScale="92500" lnSpcReduction="10000"/>
          </a:bodyPr>
          <a:lstStyle/>
          <a:p>
            <a:pPr marL="0" indent="0">
              <a:buNone/>
            </a:pPr>
            <a:r>
              <a:rPr lang="en-US" sz="2000" dirty="0"/>
              <a:t>We propose a novel graphics system based on the expansion of 3D acoustic-manipulation technology. </a:t>
            </a:r>
          </a:p>
          <a:p>
            <a:pPr marL="0" indent="0">
              <a:buNone/>
            </a:pPr>
            <a:r>
              <a:rPr lang="en-US" sz="2000" dirty="0"/>
              <a:t>In conventional research on acoustic levitation, small objects are trapped in the acoustic beams of standing waves. We expand this method by changing the distribution of the acoustic-potential field (APF). </a:t>
            </a:r>
          </a:p>
          <a:p>
            <a:pPr marL="0" indent="0">
              <a:buNone/>
            </a:pPr>
            <a:r>
              <a:rPr lang="en-US" sz="2000" dirty="0"/>
              <a:t>Using this technique, we can generate the graphics using levitated small objects. Our approach makes available many expressions, such as the expression by materials and non-digital appearance. These kinds of expressions are used in many applications, and we aim to combine them with digital controllability. </a:t>
            </a:r>
          </a:p>
          <a:p>
            <a:pPr marL="0" indent="0">
              <a:buNone/>
            </a:pPr>
            <a:r>
              <a:rPr lang="en-US" sz="2000" dirty="0"/>
              <a:t>In the current system, multiple particles are levitated together at 4.25-mm intervals. The spatial resolution of the position is 0.5 mm. Particles move at up to 72 cm/s. The allowable density of the material can be up to 7 g/cm</a:t>
            </a:r>
            <a:r>
              <a:rPr lang="en-US" sz="2000" baseline="30000" dirty="0"/>
              <a:t>3</a:t>
            </a:r>
            <a:r>
              <a:rPr lang="en-US" sz="2000" dirty="0"/>
              <a:t>. For this study, we use three options of APF: 2D grid, high-speed movement, and combination with motion capture. These are used to realize floating screen or mid-air raster graphics, mid-air vector graphics, and interaction with levitated objects. </a:t>
            </a:r>
          </a:p>
          <a:p>
            <a:pPr marL="0" indent="0">
              <a:buNone/>
            </a:pPr>
            <a:r>
              <a:rPr lang="en-US" sz="2000" dirty="0"/>
              <a:t>This paper reports the details of the acoustic-potential field generator on the design, control, performance evaluation, and exploration of the application space. To discuss the various noncontact manipulation technologies in a unified manner, we introduce a concept called "computational potential field" (CPF).</a:t>
            </a:r>
          </a:p>
        </p:txBody>
      </p:sp>
      <p:sp>
        <p:nvSpPr>
          <p:cNvPr id="4" name="Rectangle 3">
            <a:extLst>
              <a:ext uri="{FF2B5EF4-FFF2-40B4-BE49-F238E27FC236}">
                <a16:creationId xmlns:a16="http://schemas.microsoft.com/office/drawing/2014/main" id="{D49E9F03-6AF1-AC48-9AA2-EDEF5424F880}"/>
              </a:ext>
            </a:extLst>
          </p:cNvPr>
          <p:cNvSpPr/>
          <p:nvPr/>
        </p:nvSpPr>
        <p:spPr>
          <a:xfrm>
            <a:off x="838200" y="1825625"/>
            <a:ext cx="10236200" cy="293461"/>
          </a:xfrm>
          <a:prstGeom prst="rect">
            <a:avLst/>
          </a:prstGeom>
          <a:solidFill>
            <a:srgbClr val="FF0000">
              <a:alpha val="56863"/>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solidFill>
                  <a:schemeClr val="bg1"/>
                </a:solidFill>
              </a:rPr>
              <a:t>目的</a:t>
            </a:r>
            <a:endParaRPr lang="en-US" sz="2000" b="1" dirty="0">
              <a:solidFill>
                <a:schemeClr val="bg1"/>
              </a:solidFill>
            </a:endParaRPr>
          </a:p>
        </p:txBody>
      </p:sp>
      <p:sp>
        <p:nvSpPr>
          <p:cNvPr id="5" name="Rectangle 4">
            <a:extLst>
              <a:ext uri="{FF2B5EF4-FFF2-40B4-BE49-F238E27FC236}">
                <a16:creationId xmlns:a16="http://schemas.microsoft.com/office/drawing/2014/main" id="{791F9111-A256-F649-ADAB-B16F7AB9DD25}"/>
              </a:ext>
            </a:extLst>
          </p:cNvPr>
          <p:cNvSpPr/>
          <p:nvPr/>
        </p:nvSpPr>
        <p:spPr>
          <a:xfrm>
            <a:off x="838200" y="2224995"/>
            <a:ext cx="10515600" cy="503691"/>
          </a:xfrm>
          <a:prstGeom prst="rect">
            <a:avLst/>
          </a:prstGeom>
          <a:solidFill>
            <a:srgbClr val="FF0000">
              <a:alpha val="56863"/>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solidFill>
                  <a:schemeClr val="bg1"/>
                </a:solidFill>
              </a:rPr>
              <a:t>背景</a:t>
            </a:r>
            <a:endParaRPr lang="en-US" sz="2000" b="1" dirty="0">
              <a:solidFill>
                <a:schemeClr val="bg1"/>
              </a:solidFill>
            </a:endParaRPr>
          </a:p>
        </p:txBody>
      </p:sp>
      <p:sp>
        <p:nvSpPr>
          <p:cNvPr id="6" name="Rectangle 5">
            <a:extLst>
              <a:ext uri="{FF2B5EF4-FFF2-40B4-BE49-F238E27FC236}">
                <a16:creationId xmlns:a16="http://schemas.microsoft.com/office/drawing/2014/main" id="{B2727439-EDFF-6F4C-AA3A-9428E81F6B60}"/>
              </a:ext>
            </a:extLst>
          </p:cNvPr>
          <p:cNvSpPr/>
          <p:nvPr/>
        </p:nvSpPr>
        <p:spPr>
          <a:xfrm>
            <a:off x="838200" y="2805567"/>
            <a:ext cx="10515600" cy="721405"/>
          </a:xfrm>
          <a:prstGeom prst="rect">
            <a:avLst/>
          </a:prstGeom>
          <a:solidFill>
            <a:srgbClr val="FF0000">
              <a:alpha val="56863"/>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solidFill>
                  <a:schemeClr val="bg1"/>
                </a:solidFill>
              </a:rPr>
              <a:t>やったこと</a:t>
            </a:r>
            <a:endParaRPr lang="en-US" sz="2000" b="1" dirty="0">
              <a:solidFill>
                <a:schemeClr val="bg1"/>
              </a:solidFill>
            </a:endParaRPr>
          </a:p>
        </p:txBody>
      </p:sp>
      <p:sp>
        <p:nvSpPr>
          <p:cNvPr id="7" name="Rectangle 6">
            <a:extLst>
              <a:ext uri="{FF2B5EF4-FFF2-40B4-BE49-F238E27FC236}">
                <a16:creationId xmlns:a16="http://schemas.microsoft.com/office/drawing/2014/main" id="{018609F9-63E2-E047-91E3-A8BBF47ADB41}"/>
              </a:ext>
            </a:extLst>
          </p:cNvPr>
          <p:cNvSpPr/>
          <p:nvPr/>
        </p:nvSpPr>
        <p:spPr>
          <a:xfrm>
            <a:off x="838200" y="3603853"/>
            <a:ext cx="10515600" cy="1229404"/>
          </a:xfrm>
          <a:prstGeom prst="rect">
            <a:avLst/>
          </a:prstGeom>
          <a:solidFill>
            <a:srgbClr val="FF0000">
              <a:alpha val="56863"/>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solidFill>
                  <a:schemeClr val="bg1"/>
                </a:solidFill>
              </a:rPr>
              <a:t>実装，実験とその結果</a:t>
            </a:r>
            <a:endParaRPr lang="en-US" sz="2000" b="1" dirty="0">
              <a:solidFill>
                <a:schemeClr val="bg1"/>
              </a:solidFill>
            </a:endParaRPr>
          </a:p>
        </p:txBody>
      </p:sp>
      <p:sp>
        <p:nvSpPr>
          <p:cNvPr id="8" name="Rectangle 7">
            <a:extLst>
              <a:ext uri="{FF2B5EF4-FFF2-40B4-BE49-F238E27FC236}">
                <a16:creationId xmlns:a16="http://schemas.microsoft.com/office/drawing/2014/main" id="{312858D7-7B7A-8046-AE3C-851AF29D4F2C}"/>
              </a:ext>
            </a:extLst>
          </p:cNvPr>
          <p:cNvSpPr/>
          <p:nvPr/>
        </p:nvSpPr>
        <p:spPr>
          <a:xfrm>
            <a:off x="838200" y="4947559"/>
            <a:ext cx="10515600" cy="974270"/>
          </a:xfrm>
          <a:prstGeom prst="rect">
            <a:avLst/>
          </a:prstGeom>
          <a:solidFill>
            <a:srgbClr val="FF0000">
              <a:alpha val="56863"/>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solidFill>
                  <a:schemeClr val="bg1"/>
                </a:solidFill>
              </a:rPr>
              <a:t>まとめと議論</a:t>
            </a:r>
            <a:endParaRPr lang="en-US" sz="2000" b="1" dirty="0">
              <a:solidFill>
                <a:schemeClr val="bg1"/>
              </a:solidFill>
            </a:endParaRPr>
          </a:p>
        </p:txBody>
      </p:sp>
      <p:sp>
        <p:nvSpPr>
          <p:cNvPr id="9" name="Right Arrow 8">
            <a:extLst>
              <a:ext uri="{FF2B5EF4-FFF2-40B4-BE49-F238E27FC236}">
                <a16:creationId xmlns:a16="http://schemas.microsoft.com/office/drawing/2014/main" id="{5BC0C881-D625-8E46-8613-2A4384567C02}"/>
              </a:ext>
            </a:extLst>
          </p:cNvPr>
          <p:cNvSpPr/>
          <p:nvPr/>
        </p:nvSpPr>
        <p:spPr>
          <a:xfrm>
            <a:off x="838200" y="6036131"/>
            <a:ext cx="913885" cy="681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44575D7-9060-9B49-85CA-11713DA5AF85}"/>
              </a:ext>
            </a:extLst>
          </p:cNvPr>
          <p:cNvSpPr txBox="1"/>
          <p:nvPr/>
        </p:nvSpPr>
        <p:spPr>
          <a:xfrm>
            <a:off x="1882713" y="6169028"/>
            <a:ext cx="10033516" cy="461665"/>
          </a:xfrm>
          <a:prstGeom prst="rect">
            <a:avLst/>
          </a:prstGeom>
          <a:noFill/>
        </p:spPr>
        <p:txBody>
          <a:bodyPr wrap="square" rtlCol="0">
            <a:spAutoFit/>
          </a:bodyPr>
          <a:lstStyle/>
          <a:p>
            <a:r>
              <a:rPr lang="ja-JP" altLang="en-US" sz="2400"/>
              <a:t>自分も同じな構成でまとめたが，数値や文章構成が原著論文の方が良い</a:t>
            </a:r>
            <a:endParaRPr lang="en-US" sz="2400" dirty="0"/>
          </a:p>
        </p:txBody>
      </p:sp>
    </p:spTree>
    <p:extLst>
      <p:ext uri="{BB962C8B-B14F-4D97-AF65-F5344CB8AC3E}">
        <p14:creationId xmlns:p14="http://schemas.microsoft.com/office/powerpoint/2010/main" val="4019838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A45F-2529-9E43-BCDA-0C5112FA2DC2}"/>
              </a:ext>
            </a:extLst>
          </p:cNvPr>
          <p:cNvSpPr>
            <a:spLocks noGrp="1"/>
          </p:cNvSpPr>
          <p:nvPr>
            <p:ph type="title"/>
          </p:nvPr>
        </p:nvSpPr>
        <p:spPr/>
        <p:txBody>
          <a:bodyPr/>
          <a:lstStyle/>
          <a:p>
            <a:r>
              <a:rPr lang="ja-JP" altLang="en-US"/>
              <a:t>全体を通じての感想</a:t>
            </a:r>
            <a:endParaRPr lang="en-US" dirty="0"/>
          </a:p>
        </p:txBody>
      </p:sp>
      <p:sp>
        <p:nvSpPr>
          <p:cNvPr id="3" name="Content Placeholder 2">
            <a:extLst>
              <a:ext uri="{FF2B5EF4-FFF2-40B4-BE49-F238E27FC236}">
                <a16:creationId xmlns:a16="http://schemas.microsoft.com/office/drawing/2014/main" id="{75BA995A-2008-354D-80F0-BF9821C78625}"/>
              </a:ext>
            </a:extLst>
          </p:cNvPr>
          <p:cNvSpPr>
            <a:spLocks noGrp="1"/>
          </p:cNvSpPr>
          <p:nvPr>
            <p:ph idx="1"/>
          </p:nvPr>
        </p:nvSpPr>
        <p:spPr/>
        <p:txBody>
          <a:bodyPr/>
          <a:lstStyle/>
          <a:p>
            <a:r>
              <a:rPr lang="ja-JP" altLang="en-US"/>
              <a:t>抄録の書き方が構造して理解できた</a:t>
            </a:r>
            <a:endParaRPr lang="en-US" altLang="ja-JP" dirty="0"/>
          </a:p>
          <a:p>
            <a:r>
              <a:rPr lang="ja-JP" altLang="en-US"/>
              <a:t>課題を通じて，実際の論文の読み方への理解も向上させることができた</a:t>
            </a:r>
            <a:endParaRPr lang="en-US" dirty="0"/>
          </a:p>
        </p:txBody>
      </p:sp>
    </p:spTree>
    <p:extLst>
      <p:ext uri="{BB962C8B-B14F-4D97-AF65-F5344CB8AC3E}">
        <p14:creationId xmlns:p14="http://schemas.microsoft.com/office/powerpoint/2010/main" val="1022827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2694</TotalTime>
  <Words>892</Words>
  <Application>Microsoft Macintosh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游ゴシック</vt:lpstr>
      <vt:lpstr>游ゴシック Light</vt:lpstr>
      <vt:lpstr>Arial</vt:lpstr>
      <vt:lpstr>Calibri</vt:lpstr>
      <vt:lpstr>Calibri Light</vt:lpstr>
      <vt:lpstr>Office Theme</vt:lpstr>
      <vt:lpstr>村松直哉</vt:lpstr>
      <vt:lpstr>書誌事項</vt:lpstr>
      <vt:lpstr>著者の抄録</vt:lpstr>
      <vt:lpstr>自分の抄録</vt:lpstr>
      <vt:lpstr>著者の抄録の分析</vt:lpstr>
      <vt:lpstr>全体を通じての感想</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村松直哉</dc:title>
  <dc:creator>Naoya Muramatsu</dc:creator>
  <cp:lastModifiedBy>Naoya Muramatsu</cp:lastModifiedBy>
  <cp:revision>31</cp:revision>
  <dcterms:created xsi:type="dcterms:W3CDTF">2018-07-31T05:15:08Z</dcterms:created>
  <dcterms:modified xsi:type="dcterms:W3CDTF">2018-08-02T02:09:45Z</dcterms:modified>
</cp:coreProperties>
</file>