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455CCC-EA13-494E-9718-A1CE7D7B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764CC5-AAFE-2C4F-93D7-E8C198D8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1DEF5B-5B5F-654E-BBAE-A5C4B169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9CF7A5-DC8D-594B-AC8A-7AB20782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B8A51-FDAE-0A40-9623-4FB39D1B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5C414-8092-B240-A048-398D1AD3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A05342-27BB-7145-AFE4-2D119C550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A29C1-222A-B143-87C1-453DAD05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5C5CF0-4EFC-5F41-BE86-D785B0AC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86A5-BD26-5A4D-9235-830D7BBE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875C8F-2D7C-8F48-8A86-70AF69A77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274606-D326-D84A-BF71-EE662B02C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222AF-580E-374C-A316-DB9D9826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464973-E713-8D4C-A524-BE03A752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B7AC8F-720F-AF46-97A8-921EE23A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19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683DB-881B-6E44-9E76-ACD12EE7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C0F1CA-9E79-0A48-8189-9F5EBF23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BF6937-4889-E34D-88C8-A090C8E9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F5AE-E7AE-3A49-A60E-480FD718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7B3180-3780-4E45-8FCD-D84A6C80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1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3EE87-5657-E145-8638-65AF5BF2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5752DE-F355-D44F-BFA1-94DD1412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9047C1-B9D4-824C-A1CC-D8BE0AE3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2F3BD5-D016-704F-8285-FAC936FE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E33CA-9A90-B649-A891-317FA4FF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97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EEB79-1381-E346-9F1C-7E94D55D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734284-DF7C-5C46-92AA-662EB5177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16A3E0-2560-9B4A-B716-8BB5D6F75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611E35-2E39-E345-AFBD-5D154537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543A7-5238-BF4C-A716-534CB086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82621-0057-4A48-BD77-3E23C4C8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56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6C909-8D64-AF4F-905B-D9D4266B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955D22-8198-FC47-A9D2-7AF3CB45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448E0B-4BE6-074D-9683-BEA49B7BF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4CF48-4146-844E-8E87-ADA8F5A9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AF7CA7-DA37-174D-A6DF-14C8D41C2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FB8926-0147-5540-89AF-42333E9E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06EF44-C41A-AA43-9B3B-CBBF9926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DB9EC2-17F1-DC40-9CE3-0F73A9DD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20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40D07-E2FC-1845-B82D-6CC8ADC7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7FFC52-E529-2F42-B2DD-9A145BFB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D5BAA2-BA35-324D-8E60-AE3091F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C74EB8-BF08-AC43-886A-002E5AC1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09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1D5892-50B5-2947-9048-768B7A5B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0E1513-5738-BC4F-8F97-3AA9DA14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7CD7F6-4AEC-9F42-A250-CE4E68E4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04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B13A4-89A2-B041-A509-B39AB216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8A202D-85A9-424F-9562-A6CF15F6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F61BD0-34EB-7249-94C5-3FCAD7B1B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298F62-4EF2-2D46-9C27-87010BF0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C791F0-BF5A-B44A-9667-5DD569A8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576631-E8D1-5A40-A900-49906731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68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AC607-C4B7-1240-8E2A-CB004475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049ECF-066F-F24A-B03C-2FA9E9709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4F7DA6-E881-2A47-A13A-7AF68BF3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CC425E-40C8-0E40-8256-25B044CA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26BD96-F803-1C49-BE85-D81CADE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117FBA-556C-E942-B427-5BEC701E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78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9D7AC4-8212-8246-A37A-9CC6BDD4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BE0D7F-8C8A-F748-AEC9-AB6BB34D3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A044AA-857C-B64D-8B6E-532348B9B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96D2-07CC-DB4D-8651-567A303117C2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046C4C-C93F-0E4D-8A73-E2F72C2A7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0554D2-EAF0-264A-A63C-246B8CE3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497-D253-E643-AE23-4585D02C2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21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A8E96-DA95-C840-8740-BE28C1E57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82FE84-C841-EA40-91B0-845FC016C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34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>
            <a:extLst>
              <a:ext uri="{FF2B5EF4-FFF2-40B4-BE49-F238E27FC236}">
                <a16:creationId xmlns:a16="http://schemas.microsoft.com/office/drawing/2014/main" id="{F178BC98-6A88-7946-BB58-F5B7CE6FCE4B}"/>
              </a:ext>
            </a:extLst>
          </p:cNvPr>
          <p:cNvSpPr/>
          <p:nvPr/>
        </p:nvSpPr>
        <p:spPr>
          <a:xfrm>
            <a:off x="1636891" y="632176"/>
            <a:ext cx="4013200" cy="2844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AA637E8-0D81-4640-AE78-CC4392A916DB}"/>
              </a:ext>
            </a:extLst>
          </p:cNvPr>
          <p:cNvSpPr/>
          <p:nvPr/>
        </p:nvSpPr>
        <p:spPr>
          <a:xfrm>
            <a:off x="5966180" y="632176"/>
            <a:ext cx="4013200" cy="2844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3A15D9AE-CC6F-E74A-B413-7FCADED89EE6}"/>
              </a:ext>
            </a:extLst>
          </p:cNvPr>
          <p:cNvSpPr/>
          <p:nvPr/>
        </p:nvSpPr>
        <p:spPr>
          <a:xfrm>
            <a:off x="1636891" y="3730976"/>
            <a:ext cx="4013200" cy="2844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8BA29A0-CABF-3547-A28A-D742E1F37D46}"/>
              </a:ext>
            </a:extLst>
          </p:cNvPr>
          <p:cNvSpPr/>
          <p:nvPr/>
        </p:nvSpPr>
        <p:spPr>
          <a:xfrm>
            <a:off x="5966180" y="3730976"/>
            <a:ext cx="4013200" cy="2844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D8BC7415-CFC2-A348-8141-5F2E2C836707}"/>
              </a:ext>
            </a:extLst>
          </p:cNvPr>
          <p:cNvSpPr/>
          <p:nvPr/>
        </p:nvSpPr>
        <p:spPr>
          <a:xfrm>
            <a:off x="6691185" y="4462310"/>
            <a:ext cx="2585415" cy="17579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8D36B6-F519-B345-9265-B0FA96C40838}"/>
              </a:ext>
            </a:extLst>
          </p:cNvPr>
          <p:cNvSpPr txBox="1"/>
          <p:nvPr/>
        </p:nvSpPr>
        <p:spPr>
          <a:xfrm>
            <a:off x="3059288" y="6967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思考方法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A1B7A-228F-9D43-A316-52ECFE3D6827}"/>
              </a:ext>
            </a:extLst>
          </p:cNvPr>
          <p:cNvSpPr txBox="1"/>
          <p:nvPr/>
        </p:nvSpPr>
        <p:spPr>
          <a:xfrm>
            <a:off x="7649614" y="632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23F3EB-44C3-9940-80F2-D14415DF16FB}"/>
              </a:ext>
            </a:extLst>
          </p:cNvPr>
          <p:cNvSpPr txBox="1"/>
          <p:nvPr/>
        </p:nvSpPr>
        <p:spPr>
          <a:xfrm>
            <a:off x="7649613" y="3730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規制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5EA4A6-3EC9-5C40-8BBF-93103DD56319}"/>
              </a:ext>
            </a:extLst>
          </p:cNvPr>
          <p:cNvSpPr txBox="1"/>
          <p:nvPr/>
        </p:nvSpPr>
        <p:spPr>
          <a:xfrm>
            <a:off x="3059288" y="37817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規制手法</a:t>
            </a:r>
            <a:endParaRPr kumimoji="1" lang="en-US" altLang="ja-JP" dirty="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3313DCB-9BD9-224F-83E2-2728AD826336}"/>
              </a:ext>
            </a:extLst>
          </p:cNvPr>
          <p:cNvSpPr/>
          <p:nvPr/>
        </p:nvSpPr>
        <p:spPr>
          <a:xfrm>
            <a:off x="6120265" y="1255508"/>
            <a:ext cx="1395595" cy="8466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図書館の役割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BCE4090-F505-3F4C-84C7-EC47424122E4}"/>
              </a:ext>
            </a:extLst>
          </p:cNvPr>
          <p:cNvSpPr/>
          <p:nvPr/>
        </p:nvSpPr>
        <p:spPr>
          <a:xfrm>
            <a:off x="8078361" y="1266036"/>
            <a:ext cx="1338517" cy="8466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エロ史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2B10348F-18BF-314D-94A0-C87EF1B3680C}"/>
              </a:ext>
            </a:extLst>
          </p:cNvPr>
          <p:cNvSpPr/>
          <p:nvPr/>
        </p:nvSpPr>
        <p:spPr>
          <a:xfrm>
            <a:off x="6124074" y="2302173"/>
            <a:ext cx="1391786" cy="8466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ルールの成立ち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BE52482B-0155-5F4A-BCE3-BC42CA9E440A}"/>
              </a:ext>
            </a:extLst>
          </p:cNvPr>
          <p:cNvSpPr/>
          <p:nvPr/>
        </p:nvSpPr>
        <p:spPr>
          <a:xfrm>
            <a:off x="7684952" y="2302172"/>
            <a:ext cx="2204202" cy="8466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性的マイノリティ</a:t>
            </a: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525564D8-EB48-CE40-868F-EE54FC26BE0B}"/>
              </a:ext>
            </a:extLst>
          </p:cNvPr>
          <p:cNvSpPr/>
          <p:nvPr/>
        </p:nvSpPr>
        <p:spPr>
          <a:xfrm>
            <a:off x="6549550" y="4291376"/>
            <a:ext cx="1185334" cy="6403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規制基準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5CD29D7C-4A85-4145-BDDA-6F79C477962E}"/>
              </a:ext>
            </a:extLst>
          </p:cNvPr>
          <p:cNvSpPr/>
          <p:nvPr/>
        </p:nvSpPr>
        <p:spPr>
          <a:xfrm>
            <a:off x="2262038" y="4326923"/>
            <a:ext cx="1185334" cy="8466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8701568C-188A-E944-A205-A43E04EA2E5E}"/>
              </a:ext>
            </a:extLst>
          </p:cNvPr>
          <p:cNvSpPr/>
          <p:nvPr/>
        </p:nvSpPr>
        <p:spPr>
          <a:xfrm>
            <a:off x="2262038" y="5373588"/>
            <a:ext cx="1185334" cy="8466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>
            <a:extLst>
              <a:ext uri="{FF2B5EF4-FFF2-40B4-BE49-F238E27FC236}">
                <a16:creationId xmlns:a16="http://schemas.microsoft.com/office/drawing/2014/main" id="{BEEBF397-83B3-3745-9628-C744B5B27211}"/>
              </a:ext>
            </a:extLst>
          </p:cNvPr>
          <p:cNvSpPr/>
          <p:nvPr/>
        </p:nvSpPr>
        <p:spPr>
          <a:xfrm>
            <a:off x="3128382" y="1178120"/>
            <a:ext cx="2262391" cy="967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8253B57-9FDA-3D40-8DFF-043AD3D44893}"/>
              </a:ext>
            </a:extLst>
          </p:cNvPr>
          <p:cNvSpPr txBox="1"/>
          <p:nvPr/>
        </p:nvSpPr>
        <p:spPr>
          <a:xfrm>
            <a:off x="6886005" y="5073258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/>
              <a:t>倫理観</a:t>
            </a:r>
            <a:endParaRPr kumimoji="1" lang="en-US" altLang="ja-JP" sz="1500" dirty="0"/>
          </a:p>
          <a:p>
            <a:r>
              <a:rPr kumimoji="1" lang="ja-JP" altLang="en-US" sz="1500"/>
              <a:t>自主規制</a:t>
            </a:r>
            <a:endParaRPr kumimoji="1" lang="en-US" altLang="ja-JP" sz="1500" dirty="0"/>
          </a:p>
          <a:p>
            <a:r>
              <a:rPr lang="ja-JP" altLang="en-US" sz="1500"/>
              <a:t>図書館に置けるエロ本</a:t>
            </a:r>
            <a:endParaRPr lang="en-US" altLang="ja-JP" sz="1500" dirty="0"/>
          </a:p>
          <a:p>
            <a:r>
              <a:rPr kumimoji="1" lang="en-US" altLang="ja-JP" sz="1500" dirty="0"/>
              <a:t>etc.</a:t>
            </a: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AB11DEF1-A195-CB41-A6CE-4AAA6706C96D}"/>
              </a:ext>
            </a:extLst>
          </p:cNvPr>
          <p:cNvSpPr/>
          <p:nvPr/>
        </p:nvSpPr>
        <p:spPr>
          <a:xfrm>
            <a:off x="2262037" y="1225687"/>
            <a:ext cx="1185334" cy="8466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C342B79-406E-7545-B8AA-99332D4E84AC}"/>
              </a:ext>
            </a:extLst>
          </p:cNvPr>
          <p:cNvSpPr txBox="1"/>
          <p:nvPr/>
        </p:nvSpPr>
        <p:spPr>
          <a:xfrm>
            <a:off x="2416123" y="1504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考え方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77F574F-5673-074B-8D28-6FC5EEE8A309}"/>
              </a:ext>
            </a:extLst>
          </p:cNvPr>
          <p:cNvSpPr/>
          <p:nvPr/>
        </p:nvSpPr>
        <p:spPr>
          <a:xfrm>
            <a:off x="3128382" y="2235070"/>
            <a:ext cx="2262391" cy="967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C27DA7F0-1EB7-944F-8A6E-90573494E04A}"/>
              </a:ext>
            </a:extLst>
          </p:cNvPr>
          <p:cNvSpPr/>
          <p:nvPr/>
        </p:nvSpPr>
        <p:spPr>
          <a:xfrm>
            <a:off x="2262038" y="2302173"/>
            <a:ext cx="1185334" cy="8466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65BE1EF-C5F8-3B48-A094-E965BBA81554}"/>
              </a:ext>
            </a:extLst>
          </p:cNvPr>
          <p:cNvSpPr txBox="1"/>
          <p:nvPr/>
        </p:nvSpPr>
        <p:spPr>
          <a:xfrm>
            <a:off x="2460893" y="2559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方法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7895099-D272-604C-8DF9-2A22F314724B}"/>
              </a:ext>
            </a:extLst>
          </p:cNvPr>
          <p:cNvSpPr txBox="1"/>
          <p:nvPr/>
        </p:nvSpPr>
        <p:spPr>
          <a:xfrm>
            <a:off x="3403102" y="2378194"/>
            <a:ext cx="19159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/>
              <a:t>ディベート</a:t>
            </a:r>
            <a:endParaRPr kumimoji="1" lang="en-US" altLang="ja-JP" sz="1500" dirty="0"/>
          </a:p>
          <a:p>
            <a:r>
              <a:rPr lang="ja-JP" altLang="en-US" sz="1500"/>
              <a:t>ロジカルシンキング</a:t>
            </a:r>
            <a:endParaRPr lang="en-US" altLang="ja-JP" sz="1500" dirty="0"/>
          </a:p>
          <a:p>
            <a:r>
              <a:rPr lang="en-US" altLang="ja-JP" sz="1500" dirty="0"/>
              <a:t>e</a:t>
            </a:r>
            <a:r>
              <a:rPr kumimoji="1" lang="en-US" altLang="ja-JP" sz="1500" dirty="0"/>
              <a:t>tc.</a:t>
            </a:r>
            <a:endParaRPr kumimoji="1" lang="ja-JP" altLang="en-US" sz="15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07E9B48-EBB0-0F4C-B482-F93A3D23A665}"/>
              </a:ext>
            </a:extLst>
          </p:cNvPr>
          <p:cNvSpPr txBox="1"/>
          <p:nvPr/>
        </p:nvSpPr>
        <p:spPr>
          <a:xfrm>
            <a:off x="3499283" y="1494175"/>
            <a:ext cx="1146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/>
              <a:t>常識を疑う</a:t>
            </a:r>
            <a:endParaRPr kumimoji="1" lang="en-US" altLang="ja-JP" sz="1500" dirty="0"/>
          </a:p>
          <a:p>
            <a:r>
              <a:rPr lang="en-US" altLang="ja-JP" sz="1500" dirty="0"/>
              <a:t>e</a:t>
            </a:r>
            <a:r>
              <a:rPr kumimoji="1" lang="en-US" altLang="ja-JP" sz="1500" dirty="0"/>
              <a:t>tc.</a:t>
            </a:r>
            <a:endParaRPr kumimoji="1" lang="ja-JP" altLang="en-US" sz="150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EB1D56C8-8551-1E44-8FAA-98A231419E10}"/>
              </a:ext>
            </a:extLst>
          </p:cNvPr>
          <p:cNvSpPr/>
          <p:nvPr/>
        </p:nvSpPr>
        <p:spPr>
          <a:xfrm>
            <a:off x="3129017" y="4258433"/>
            <a:ext cx="2262391" cy="967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EA0FDB71-99F2-B34A-8F76-B47C41875B7B}"/>
              </a:ext>
            </a:extLst>
          </p:cNvPr>
          <p:cNvSpPr/>
          <p:nvPr/>
        </p:nvSpPr>
        <p:spPr>
          <a:xfrm>
            <a:off x="2262672" y="4306000"/>
            <a:ext cx="1185334" cy="8466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84998190-7CD0-3948-AA93-155C9E3EF1CB}"/>
              </a:ext>
            </a:extLst>
          </p:cNvPr>
          <p:cNvSpPr/>
          <p:nvPr/>
        </p:nvSpPr>
        <p:spPr>
          <a:xfrm>
            <a:off x="3129017" y="5315383"/>
            <a:ext cx="2262391" cy="967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ACA05DFE-6F89-2640-B737-3D6E50008B09}"/>
              </a:ext>
            </a:extLst>
          </p:cNvPr>
          <p:cNvSpPr/>
          <p:nvPr/>
        </p:nvSpPr>
        <p:spPr>
          <a:xfrm>
            <a:off x="2262673" y="5382486"/>
            <a:ext cx="1185334" cy="8466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26B6CF-A9DB-6245-A477-1102A45AA4B3}"/>
              </a:ext>
            </a:extLst>
          </p:cNvPr>
          <p:cNvSpPr txBox="1"/>
          <p:nvPr/>
        </p:nvSpPr>
        <p:spPr>
          <a:xfrm>
            <a:off x="2526064" y="456238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5C692C8-73C0-B747-8E0D-DC46CBE56979}"/>
              </a:ext>
            </a:extLst>
          </p:cNvPr>
          <p:cNvSpPr txBox="1"/>
          <p:nvPr/>
        </p:nvSpPr>
        <p:spPr>
          <a:xfrm>
            <a:off x="2285613" y="5612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情報探索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305FEEF-C334-F043-BB39-460F16D21F37}"/>
              </a:ext>
            </a:extLst>
          </p:cNvPr>
          <p:cNvSpPr txBox="1"/>
          <p:nvPr/>
        </p:nvSpPr>
        <p:spPr>
          <a:xfrm>
            <a:off x="3479257" y="451987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500"/>
              <a:t>アクセス制限</a:t>
            </a:r>
            <a:endParaRPr lang="en-US" altLang="ja-JP" sz="1500" dirty="0"/>
          </a:p>
          <a:p>
            <a:r>
              <a:rPr lang="en-US" altLang="ja-JP" sz="1500" dirty="0"/>
              <a:t>etc.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9B492FF-100B-8246-9705-7E8207DA7B7D}"/>
              </a:ext>
            </a:extLst>
          </p:cNvPr>
          <p:cNvSpPr txBox="1"/>
          <p:nvPr/>
        </p:nvSpPr>
        <p:spPr>
          <a:xfrm>
            <a:off x="3499283" y="5435424"/>
            <a:ext cx="17235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"/>
              <a:t>情報検索</a:t>
            </a:r>
            <a:endParaRPr kumimoji="1" lang="en-US" altLang="ja-JP" sz="1500" dirty="0"/>
          </a:p>
          <a:p>
            <a:r>
              <a:rPr lang="ja-JP" altLang="en-US" sz="1500"/>
              <a:t>パスファインダー</a:t>
            </a:r>
            <a:br>
              <a:rPr lang="en-US" altLang="ja-JP" sz="1500" dirty="0"/>
            </a:br>
            <a:r>
              <a:rPr lang="en-US" altLang="ja-JP" sz="1500" dirty="0"/>
              <a:t>etc.</a:t>
            </a:r>
            <a:endParaRPr kumimoji="1" lang="ja-JP" altLang="en-US" sz="150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9951775-C6E8-6F4C-BF7A-930D1B5FDE7F}"/>
              </a:ext>
            </a:extLst>
          </p:cNvPr>
          <p:cNvCxnSpPr/>
          <p:nvPr/>
        </p:nvCxnSpPr>
        <p:spPr>
          <a:xfrm>
            <a:off x="5650091" y="2102175"/>
            <a:ext cx="3160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E36EF06-5253-7A42-8223-21414A248D35}"/>
              </a:ext>
            </a:extLst>
          </p:cNvPr>
          <p:cNvCxnSpPr>
            <a:cxnSpLocks/>
          </p:cNvCxnSpPr>
          <p:nvPr/>
        </p:nvCxnSpPr>
        <p:spPr>
          <a:xfrm>
            <a:off x="3756428" y="3476976"/>
            <a:ext cx="0" cy="254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8BD41BD-4603-D241-9086-F248592821FE}"/>
              </a:ext>
            </a:extLst>
          </p:cNvPr>
          <p:cNvCxnSpPr>
            <a:cxnSpLocks/>
          </p:cNvCxnSpPr>
          <p:nvPr/>
        </p:nvCxnSpPr>
        <p:spPr>
          <a:xfrm>
            <a:off x="5644449" y="3433696"/>
            <a:ext cx="316086" cy="276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306069F-21AD-8447-AA1D-F0822FE169DD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7972779" y="3476976"/>
            <a:ext cx="1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CE69CAD8-A1CA-E143-A0E3-7E8E93DA528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5650091" y="5153376"/>
            <a:ext cx="316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9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34A0A59-D83D-0B47-AD35-D43EE4573E54}"/>
              </a:ext>
            </a:extLst>
          </p:cNvPr>
          <p:cNvSpPr/>
          <p:nvPr/>
        </p:nvSpPr>
        <p:spPr>
          <a:xfrm>
            <a:off x="4840704" y="1714023"/>
            <a:ext cx="1756611" cy="1101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企画</a:t>
            </a:r>
            <a:endParaRPr lang="en-US" sz="3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4A1C747-19F3-274F-81EF-EB0F260F2B4B}"/>
              </a:ext>
            </a:extLst>
          </p:cNvPr>
          <p:cNvSpPr/>
          <p:nvPr/>
        </p:nvSpPr>
        <p:spPr>
          <a:xfrm>
            <a:off x="2378241" y="3741820"/>
            <a:ext cx="1756611" cy="1101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文化</a:t>
            </a:r>
            <a:endParaRPr lang="en-US" sz="32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9B51F6-00BC-F84F-8BAB-C9BBD50D828C}"/>
              </a:ext>
            </a:extLst>
          </p:cNvPr>
          <p:cNvSpPr/>
          <p:nvPr/>
        </p:nvSpPr>
        <p:spPr>
          <a:xfrm>
            <a:off x="4840705" y="3741819"/>
            <a:ext cx="1756611" cy="1101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規制</a:t>
            </a:r>
            <a:endParaRPr lang="en-US" sz="3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C47D4B2-060E-BF41-87F9-60358BAA0B08}"/>
              </a:ext>
            </a:extLst>
          </p:cNvPr>
          <p:cNvSpPr/>
          <p:nvPr/>
        </p:nvSpPr>
        <p:spPr>
          <a:xfrm>
            <a:off x="7303169" y="3741819"/>
            <a:ext cx="1756611" cy="1101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手法</a:t>
            </a:r>
            <a:endParaRPr lang="en-US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95477-E278-2446-99BA-C9B69B21702F}"/>
              </a:ext>
            </a:extLst>
          </p:cNvPr>
          <p:cNvCxnSpPr>
            <a:endCxn id="8" idx="0"/>
          </p:cNvCxnSpPr>
          <p:nvPr/>
        </p:nvCxnSpPr>
        <p:spPr>
          <a:xfrm>
            <a:off x="5719009" y="2815390"/>
            <a:ext cx="2" cy="9264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F4CA01-3569-E542-B73C-B6C3A9034A5B}"/>
              </a:ext>
            </a:extLst>
          </p:cNvPr>
          <p:cNvCxnSpPr>
            <a:stCxn id="6" idx="2"/>
          </p:cNvCxnSpPr>
          <p:nvPr/>
        </p:nvCxnSpPr>
        <p:spPr>
          <a:xfrm flipH="1">
            <a:off x="3104147" y="2815390"/>
            <a:ext cx="2614863" cy="9264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E871D0-CE34-9542-AA37-ABBB91CE8E39}"/>
              </a:ext>
            </a:extLst>
          </p:cNvPr>
          <p:cNvCxnSpPr>
            <a:endCxn id="9" idx="0"/>
          </p:cNvCxnSpPr>
          <p:nvPr/>
        </p:nvCxnSpPr>
        <p:spPr>
          <a:xfrm>
            <a:off x="5719009" y="2815390"/>
            <a:ext cx="2462466" cy="9264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49652D-54C0-5C41-826A-23334F812B9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97316" y="4292503"/>
            <a:ext cx="7058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C75E51-0B9D-D844-8DA7-73359CAF692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134852" y="4292503"/>
            <a:ext cx="705853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9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大桃耕太郎</dc:creator>
  <cp:lastModifiedBy>Naoya Muramatsu</cp:lastModifiedBy>
  <cp:revision>7</cp:revision>
  <dcterms:created xsi:type="dcterms:W3CDTF">2018-07-09T08:18:06Z</dcterms:created>
  <dcterms:modified xsi:type="dcterms:W3CDTF">2018-07-12T06:53:24Z</dcterms:modified>
</cp:coreProperties>
</file>