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5"/>
    <p:sldMasterId id="2147483828" r:id="rId6"/>
    <p:sldMasterId id="2147483834" r:id="rId7"/>
  </p:sldMasterIdLst>
  <p:notesMasterIdLst>
    <p:notesMasterId r:id="rId12"/>
  </p:notesMasterIdLst>
  <p:handoutMasterIdLst>
    <p:handoutMasterId r:id="rId13"/>
  </p:handoutMasterIdLst>
  <p:sldIdLst>
    <p:sldId id="283" r:id="rId8"/>
    <p:sldId id="272" r:id="rId9"/>
    <p:sldId id="294" r:id="rId10"/>
    <p:sldId id="295" r:id="rId11"/>
  </p:sldIdLst>
  <p:sldSz cx="12192000" cy="6858000"/>
  <p:notesSz cx="7104063" cy="10234613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руктура отчета" id="{01D9CA2E-C4F3-4113-BE4E-F42074E9E3E7}">
          <p14:sldIdLst>
            <p14:sldId id="283"/>
            <p14:sldId id="272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96"/>
    <a:srgbClr val="93A445"/>
    <a:srgbClr val="AEBD15"/>
    <a:srgbClr val="E65907"/>
    <a:srgbClr val="004077"/>
    <a:srgbClr val="48A044"/>
    <a:srgbClr val="CD222C"/>
    <a:srgbClr val="C00000"/>
    <a:srgbClr val="0070BA"/>
    <a:srgbClr val="003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06" autoAdjust="0"/>
    <p:restoredTop sz="93708" autoAdjust="0"/>
  </p:normalViewPr>
  <p:slideViewPr>
    <p:cSldViewPr snapToGrid="0" snapToObjects="1">
      <p:cViewPr>
        <p:scale>
          <a:sx n="110" d="100"/>
          <a:sy n="110" d="100"/>
        </p:scale>
        <p:origin x="3036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222"/>
          </a:xfrm>
          <a:prstGeom prst="rect">
            <a:avLst/>
          </a:prstGeom>
        </p:spPr>
        <p:txBody>
          <a:bodyPr vert="horz" lIns="94749" tIns="47373" rIns="94749" bIns="47373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222"/>
          </a:xfrm>
          <a:prstGeom prst="rect">
            <a:avLst/>
          </a:prstGeom>
        </p:spPr>
        <p:txBody>
          <a:bodyPr vert="horz" lIns="94749" tIns="47373" rIns="94749" bIns="47373" rtlCol="0"/>
          <a:lstStyle>
            <a:lvl1pPr algn="r">
              <a:defRPr sz="1200"/>
            </a:lvl1pPr>
          </a:lstStyle>
          <a:p>
            <a:fld id="{44CBA838-1840-463F-9FDE-10A0AB8FFDF5}" type="datetimeFigureOut">
              <a:rPr lang="ru-RU" smtClean="0"/>
              <a:t>15.11.2023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0755"/>
            <a:ext cx="3079202" cy="512222"/>
          </a:xfrm>
          <a:prstGeom prst="rect">
            <a:avLst/>
          </a:prstGeom>
        </p:spPr>
        <p:txBody>
          <a:bodyPr vert="horz" lIns="94749" tIns="47373" rIns="94749" bIns="47373" rtlCol="0" anchor="b"/>
          <a:lstStyle>
            <a:lvl1pPr algn="l">
              <a:defRPr sz="1200"/>
            </a:lvl1pPr>
          </a:lstStyle>
          <a:p>
            <a:r>
              <a:rPr lang="ru-RU"/>
              <a:t>1 - Оценка стоимости стартапа осуществуляется компанией Газпром нефть перед приобретением долей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203" y="9720755"/>
            <a:ext cx="3079202" cy="512222"/>
          </a:xfrm>
          <a:prstGeom prst="rect">
            <a:avLst/>
          </a:prstGeom>
        </p:spPr>
        <p:txBody>
          <a:bodyPr vert="horz" lIns="94749" tIns="47373" rIns="94749" bIns="47373" rtlCol="0" anchor="b"/>
          <a:lstStyle>
            <a:lvl1pPr algn="r">
              <a:defRPr sz="1200"/>
            </a:lvl1pPr>
          </a:lstStyle>
          <a:p>
            <a:fld id="{0008A911-C104-405D-80F5-47EBDA33627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059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7" y="5"/>
            <a:ext cx="3078427" cy="511731"/>
          </a:xfrm>
          <a:prstGeom prst="rect">
            <a:avLst/>
          </a:prstGeom>
        </p:spPr>
        <p:txBody>
          <a:bodyPr vert="horz" lIns="94749" tIns="47373" rIns="94749" bIns="47373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8" y="5"/>
            <a:ext cx="3078427" cy="511731"/>
          </a:xfrm>
          <a:prstGeom prst="rect">
            <a:avLst/>
          </a:prstGeom>
        </p:spPr>
        <p:txBody>
          <a:bodyPr vert="horz" lIns="94749" tIns="47373" rIns="94749" bIns="47373" rtlCol="0"/>
          <a:lstStyle>
            <a:lvl1pPr algn="r">
              <a:defRPr sz="1200"/>
            </a:lvl1pPr>
          </a:lstStyle>
          <a:p>
            <a:fld id="{17C66BB7-6902-4455-92AB-92FC47F29BFB}" type="datetimeFigureOut">
              <a:rPr lang="ru-RU" smtClean="0"/>
              <a:t>15.11.2023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466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9" tIns="47373" rIns="94749" bIns="47373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6"/>
            <a:ext cx="5683250" cy="4605577"/>
          </a:xfrm>
          <a:prstGeom prst="rect">
            <a:avLst/>
          </a:prstGeom>
        </p:spPr>
        <p:txBody>
          <a:bodyPr vert="horz" lIns="94749" tIns="47373" rIns="94749" bIns="4737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7" y="9721112"/>
            <a:ext cx="3078427" cy="511731"/>
          </a:xfrm>
          <a:prstGeom prst="rect">
            <a:avLst/>
          </a:prstGeom>
        </p:spPr>
        <p:txBody>
          <a:bodyPr vert="horz" lIns="94749" tIns="47373" rIns="94749" bIns="47373" rtlCol="0" anchor="b"/>
          <a:lstStyle>
            <a:lvl1pPr algn="l">
              <a:defRPr sz="1200"/>
            </a:lvl1pPr>
          </a:lstStyle>
          <a:p>
            <a:r>
              <a:rPr lang="ru-RU"/>
              <a:t>1 - Оценка стоимости стартапа осуществуляется компанией Газпром нефть перед приобретением долей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8" y="9721112"/>
            <a:ext cx="3078427" cy="511731"/>
          </a:xfrm>
          <a:prstGeom prst="rect">
            <a:avLst/>
          </a:prstGeom>
        </p:spPr>
        <p:txBody>
          <a:bodyPr vert="horz" lIns="94749" tIns="47373" rIns="94749" bIns="47373" rtlCol="0" anchor="b"/>
          <a:lstStyle>
            <a:lvl1pPr algn="r">
              <a:defRPr sz="1200"/>
            </a:lvl1pPr>
          </a:lstStyle>
          <a:p>
            <a:fld id="{34FA6718-83F1-4573-9DAE-369402B2510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7039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9DFCC4C-131D-4AD9-BA2D-0E2402B8A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 b="10919"/>
          <a:stretch/>
        </p:blipFill>
        <p:spPr>
          <a:xfrm>
            <a:off x="3201" y="762"/>
            <a:ext cx="9931374" cy="5688834"/>
          </a:xfrm>
          <a:prstGeom prst="rect">
            <a:avLst/>
          </a:prstGeom>
        </p:spPr>
      </p:pic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10506142" y="5873922"/>
            <a:ext cx="129891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800"/>
          </a:p>
        </p:txBody>
      </p:sp>
      <p:grpSp>
        <p:nvGrpSpPr>
          <p:cNvPr id="10" name="TitleLogoRus">
            <a:extLst>
              <a:ext uri="{FF2B5EF4-FFF2-40B4-BE49-F238E27FC236}">
                <a16:creationId xmlns:a16="http://schemas.microsoft.com/office/drawing/2014/main" id="{8C5D18FC-61B8-472C-AF40-1EE550CAF8F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2081" y="5813053"/>
            <a:ext cx="1430920" cy="676122"/>
            <a:chOff x="264" y="1159"/>
            <a:chExt cx="3492" cy="1650"/>
          </a:xfrm>
          <a:solidFill>
            <a:schemeClr val="accent3"/>
          </a:solidFill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5C2DFF8-D791-440C-B8EA-A193F6A51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4385CE8-A540-470E-B682-B693F87D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46B4332-9DE2-4BA7-877C-16C2BC6D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96F87E0-84F9-4E74-BB92-917160F2E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3A80157-D4A5-4335-9D62-321DCE273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DE31A01-6258-4FE9-8487-0DA51E990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6AAD6-65E6-49C2-AE22-2A7D4E54B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387FA3C-22BA-4629-BE64-579092300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36B568A-28E0-4F3E-9D1B-7F73137B8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259FDCE-586B-4244-A6E3-1F869723CC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14539704-8ECC-44FF-9E3B-EEC56BC0A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DC5C599C-4ED9-4D33-AA11-74AC6EDBF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D69A889-574A-4054-9322-59E67F69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2000">
                <a:solidFill>
                  <a:srgbClr val="3C3C3C"/>
                </a:solidFill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448300" y="3649890"/>
            <a:ext cx="6335713" cy="873254"/>
          </a:xfrm>
        </p:spPr>
        <p:txBody>
          <a:bodyPr tIns="0" anchor="t">
            <a:noAutofit/>
          </a:bodyPr>
          <a:lstStyle>
            <a:lvl1pPr>
              <a:lnSpc>
                <a:spcPct val="80000"/>
              </a:lnSpc>
              <a:defRPr sz="3200" b="1" i="0" cap="all" baseline="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ТЕМА ПРЕЗЕНТАЦИИ</a:t>
            </a:r>
            <a:br>
              <a:rPr lang="ru-RU" dirty="0"/>
            </a:br>
            <a:r>
              <a:rPr lang="ru-RU" dirty="0"/>
              <a:t>ВОЗМОЖНО В ДВЕ СТРОКИ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08998" y="6205893"/>
            <a:ext cx="4612746" cy="1080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1000" b="0">
                <a:solidFill>
                  <a:schemeClr val="tx1"/>
                </a:solidFill>
                <a:latin typeface="GPN_DIN" panose="020B0504020202020204" pitchFamily="34" charset="-52"/>
                <a:ea typeface="GPN_DIN" panose="020B0504020202020204" pitchFamily="34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Дата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08999" y="5770669"/>
            <a:ext cx="4612757" cy="108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  <a:latin typeface="GPN_DIN" panose="020B0504020202020204" pitchFamily="34" charset="-52"/>
                <a:ea typeface="GPN_DIN" panose="020B0504020202020204" pitchFamily="34" charset="-52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600"/>
              </a:spcBef>
            </a:pPr>
            <a:r>
              <a:rPr lang="en-US" dirty="0"/>
              <a:t>Petrov.PP@gazprom-neft.ru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8999" y="5600586"/>
            <a:ext cx="4612757" cy="108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000" b="0" cap="all" baseline="0" dirty="0" smtClean="0">
                <a:solidFill>
                  <a:schemeClr val="tx1"/>
                </a:solidFill>
                <a:latin typeface="GPN_DIN" panose="020B0504020202020204" pitchFamily="34" charset="-52"/>
                <a:ea typeface="GPN_DIN" panose="020B0504020202020204" pitchFamily="34" charset="-52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600"/>
              </a:spcBef>
            </a:pPr>
            <a:r>
              <a:rPr lang="ru-RU" dirty="0"/>
              <a:t>П.П. Петров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8999" y="5211050"/>
            <a:ext cx="4612757" cy="108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000" b="1" cap="all" baseline="0" dirty="0" smtClean="0">
                <a:solidFill>
                  <a:schemeClr val="tx1"/>
                </a:solidFill>
                <a:latin typeface="GPN_DIN Bold" panose="020B0504020202020204" pitchFamily="34" charset="-52"/>
                <a:ea typeface="GPN_DIN Bold" panose="020B0504020202020204" pitchFamily="34" charset="-52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600"/>
              </a:spcBef>
            </a:pPr>
            <a:r>
              <a:rPr lang="ru-RU" dirty="0"/>
              <a:t>НАЗВАНИЕ СТРУКТУРНОГО ПОДРАЗДЕЛЕНИЯ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4F9BFD4-AB3E-4F57-9BF3-38222613A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469" y="6372582"/>
            <a:ext cx="4613275" cy="108001"/>
          </a:xfrm>
        </p:spPr>
        <p:txBody>
          <a:bodyPr/>
          <a:lstStyle>
            <a:lvl1pPr>
              <a:defRPr lang="ru-RU" sz="1000" b="0" kern="1200" dirty="0">
                <a:solidFill>
                  <a:schemeClr val="tx1"/>
                </a:solidFill>
                <a:latin typeface="GPN_DIN" panose="020B0504020202020204" pitchFamily="34" charset="-52"/>
                <a:ea typeface="GPN_DIN" panose="020B0504020202020204" pitchFamily="34" charset="-52"/>
                <a:cs typeface="+mn-cs"/>
              </a:defRPr>
            </a:lvl1pPr>
          </a:lstStyle>
          <a:p>
            <a:pPr lvl="0"/>
            <a:r>
              <a:rPr lang="ru-RU" dirty="0"/>
              <a:t>Версия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FA847D-FA0D-4E88-BA6D-CC877093C69C}"/>
              </a:ext>
            </a:extLst>
          </p:cNvPr>
          <p:cNvCxnSpPr>
            <a:cxnSpLocks/>
          </p:cNvCxnSpPr>
          <p:nvPr userDrawn="1"/>
        </p:nvCxnSpPr>
        <p:spPr>
          <a:xfrm>
            <a:off x="5448300" y="6308725"/>
            <a:ext cx="23812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442A08E6-94A5-4AC4-903D-3EA1C6A6A5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48300" y="5205107"/>
            <a:ext cx="3624263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lang="ru-RU" sz="1000" b="1" kern="1200" dirty="0">
                <a:solidFill>
                  <a:schemeClr val="tx1"/>
                </a:solidFill>
                <a:latin typeface="GPN_DIN Bold" panose="020B0504020202020204" pitchFamily="34" charset="-52"/>
                <a:ea typeface="GPN_DIN Bold" panose="020B0504020202020204" pitchFamily="34" charset="-52"/>
                <a:cs typeface="+mn-cs"/>
              </a:defRPr>
            </a:lvl1pPr>
          </a:lstStyle>
          <a:p>
            <a:pPr lvl="0"/>
            <a:r>
              <a:rPr lang="ru-RU" dirty="0"/>
              <a:t>УТВЕРЖДАЮ:</a:t>
            </a:r>
          </a:p>
        </p:txBody>
      </p:sp>
      <p:sp>
        <p:nvSpPr>
          <p:cNvPr id="43" name="Text Placeholder 36">
            <a:extLst>
              <a:ext uri="{FF2B5EF4-FFF2-40B4-BE49-F238E27FC236}">
                <a16:creationId xmlns:a16="http://schemas.microsoft.com/office/drawing/2014/main" id="{F5DB659A-06A2-451A-8E4B-B3E716BE26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48300" y="6372582"/>
            <a:ext cx="3624263" cy="10799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defRPr lang="ru-RU" sz="1000" b="0" kern="1200" dirty="0">
                <a:solidFill>
                  <a:schemeClr val="tx1"/>
                </a:solidFill>
                <a:latin typeface="GPN_DIN" panose="020B0504020202020204" pitchFamily="34" charset="-52"/>
                <a:ea typeface="GPN_DIN" panose="020B0504020202020204" pitchFamily="34" charset="-52"/>
                <a:cs typeface="+mn-cs"/>
              </a:defRPr>
            </a:lvl1pPr>
          </a:lstStyle>
          <a:p>
            <a:pPr lvl="0"/>
            <a:r>
              <a:rPr lang="ru-RU" dirty="0"/>
              <a:t>И.И. Иванов</a:t>
            </a:r>
          </a:p>
        </p:txBody>
      </p:sp>
      <p:sp>
        <p:nvSpPr>
          <p:cNvPr id="44" name="Text Placeholder 36">
            <a:extLst>
              <a:ext uri="{FF2B5EF4-FFF2-40B4-BE49-F238E27FC236}">
                <a16:creationId xmlns:a16="http://schemas.microsoft.com/office/drawing/2014/main" id="{BB28E6DC-51AB-4ABB-AE07-73F6768F50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48300" y="5359594"/>
            <a:ext cx="3624263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1000" b="0" kern="1200" dirty="0">
                <a:solidFill>
                  <a:schemeClr val="tx1"/>
                </a:solidFill>
                <a:latin typeface="GPN_DIN" panose="020B0504020202020204" pitchFamily="34" charset="-52"/>
                <a:ea typeface="GPN_DIN" panose="020B0504020202020204" pitchFamily="34" charset="-52"/>
                <a:cs typeface="+mn-cs"/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5CD7EDA8-73AB-411D-AE4A-41AD645ED2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48300" y="5518131"/>
            <a:ext cx="3624263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1000" b="0" kern="1200" dirty="0">
                <a:solidFill>
                  <a:schemeClr val="tx1"/>
                </a:solidFill>
                <a:latin typeface="GPN_DIN" panose="020B0504020202020204" pitchFamily="34" charset="-52"/>
                <a:ea typeface="GPN_DIN" panose="020B0504020202020204" pitchFamily="34" charset="-52"/>
                <a:cs typeface="+mn-cs"/>
              </a:defRPr>
            </a:lvl1pPr>
          </a:lstStyle>
          <a:p>
            <a:pPr lvl="0"/>
            <a:r>
              <a:rPr lang="ru-RU" dirty="0"/>
              <a:t>в две строки</a:t>
            </a:r>
          </a:p>
        </p:txBody>
      </p:sp>
    </p:spTree>
    <p:extLst>
      <p:ext uri="{BB962C8B-B14F-4D97-AF65-F5344CB8AC3E}">
        <p14:creationId xmlns:p14="http://schemas.microsoft.com/office/powerpoint/2010/main" val="4202152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155D69-B3CF-42FE-9A41-17157925E010}"/>
              </a:ext>
            </a:extLst>
          </p:cNvPr>
          <p:cNvSpPr/>
          <p:nvPr userDrawn="1"/>
        </p:nvSpPr>
        <p:spPr>
          <a:xfrm>
            <a:off x="407988" y="294902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7F3732-B539-460E-B464-5C1550CCEA23}"/>
              </a:ext>
            </a:extLst>
          </p:cNvPr>
          <p:cNvSpPr/>
          <p:nvPr userDrawn="1"/>
        </p:nvSpPr>
        <p:spPr>
          <a:xfrm>
            <a:off x="407988" y="905401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5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br>
              <a:rPr lang="ru-RU" dirty="0"/>
            </a:br>
            <a:r>
              <a:rPr lang="ru-RU" dirty="0"/>
              <a:t>В две строки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945B8-4AD9-4F84-826E-73AB8607366B}"/>
              </a:ext>
            </a:extLst>
          </p:cNvPr>
          <p:cNvSpPr/>
          <p:nvPr userDrawn="1"/>
        </p:nvSpPr>
        <p:spPr>
          <a:xfrm>
            <a:off x="408757" y="129323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693A4-0FEC-47B8-9179-29859E244C21}"/>
              </a:ext>
            </a:extLst>
          </p:cNvPr>
          <p:cNvSpPr/>
          <p:nvPr userDrawn="1"/>
        </p:nvSpPr>
        <p:spPr>
          <a:xfrm>
            <a:off x="408757" y="1075014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4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08884" y="3034401"/>
            <a:ext cx="11375129" cy="610499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ru-RU" dirty="0"/>
              <a:t>Введите название раздела </a:t>
            </a:r>
            <a:endParaRPr lang="en-US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08884" y="3939106"/>
            <a:ext cx="11374234" cy="2358633"/>
          </a:xfrm>
        </p:spPr>
        <p:txBody>
          <a:bodyPr anchor="t">
            <a:noAutofit/>
          </a:bodyPr>
          <a:lstStyle>
            <a:lvl1pPr marL="0" indent="0" algn="l">
              <a:spcBef>
                <a:spcPts val="90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 Введите текст</a:t>
            </a:r>
          </a:p>
        </p:txBody>
      </p:sp>
      <p:sp>
        <p:nvSpPr>
          <p:cNvPr id="14" name="LogoEng" hidden="1"/>
          <p:cNvSpPr/>
          <p:nvPr/>
        </p:nvSpPr>
        <p:spPr>
          <a:xfrm>
            <a:off x="7246933" y="6500048"/>
            <a:ext cx="420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1000" noProof="0" dirty="0">
                <a:solidFill>
                  <a:schemeClr val="bg2"/>
                </a:solidFill>
              </a:rPr>
              <a:t>Gazprom</a:t>
            </a:r>
            <a:r>
              <a:rPr lang="en-US" sz="1000" baseline="0" noProof="0" dirty="0">
                <a:solidFill>
                  <a:schemeClr val="bg2"/>
                </a:solidFill>
              </a:rPr>
              <a:t> </a:t>
            </a:r>
            <a:r>
              <a:rPr lang="en-US" sz="1000" baseline="0" noProof="0" dirty="0" err="1">
                <a:solidFill>
                  <a:schemeClr val="bg2"/>
                </a:solidFill>
              </a:rPr>
              <a:t>neft</a:t>
            </a:r>
            <a:endParaRPr lang="ru-RU" sz="1000" noProof="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FD7D8-6EC6-4FFA-8935-BC9DBA7AB522}"/>
              </a:ext>
            </a:extLst>
          </p:cNvPr>
          <p:cNvSpPr/>
          <p:nvPr userDrawn="1"/>
        </p:nvSpPr>
        <p:spPr>
          <a:xfrm>
            <a:off x="408884" y="3013211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288B7-B116-4653-B2E3-63B1076D8CF4}"/>
              </a:ext>
            </a:extLst>
          </p:cNvPr>
          <p:cNvSpPr/>
          <p:nvPr userDrawn="1"/>
        </p:nvSpPr>
        <p:spPr>
          <a:xfrm>
            <a:off x="408884" y="3623710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53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BD5FF-A324-4A2D-A3A1-0F2BB489695F}"/>
              </a:ext>
            </a:extLst>
          </p:cNvPr>
          <p:cNvSpPr/>
          <p:nvPr userDrawn="1"/>
        </p:nvSpPr>
        <p:spPr>
          <a:xfrm>
            <a:off x="10296525" y="6308725"/>
            <a:ext cx="1895475" cy="549275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5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20447" y="1268415"/>
            <a:ext cx="5531091" cy="23764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E46412-4DDF-43DC-BE43-AE563B9960D7}"/>
              </a:ext>
            </a:extLst>
          </p:cNvPr>
          <p:cNvSpPr/>
          <p:nvPr userDrawn="1"/>
        </p:nvSpPr>
        <p:spPr>
          <a:xfrm>
            <a:off x="407988" y="294902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39F7230-B546-4E1A-B5E5-EEC232824A74}"/>
              </a:ext>
            </a:extLst>
          </p:cNvPr>
          <p:cNvSpPr/>
          <p:nvPr userDrawn="1"/>
        </p:nvSpPr>
        <p:spPr>
          <a:xfrm>
            <a:off x="407988" y="905401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B4BDF9-0C6C-4B2E-A7CC-FC3ADFBCFD1A}"/>
              </a:ext>
            </a:extLst>
          </p:cNvPr>
          <p:cNvSpPr/>
          <p:nvPr userDrawn="1"/>
        </p:nvSpPr>
        <p:spPr>
          <a:xfrm>
            <a:off x="407988" y="294902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F138509-7970-4F1D-917C-A0FEDD87F5B7}"/>
              </a:ext>
            </a:extLst>
          </p:cNvPr>
          <p:cNvSpPr/>
          <p:nvPr userDrawn="1"/>
        </p:nvSpPr>
        <p:spPr>
          <a:xfrm>
            <a:off x="407988" y="905401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br>
              <a:rPr lang="ru-RU" dirty="0"/>
            </a:br>
            <a:r>
              <a:rPr lang="ru-RU" dirty="0"/>
              <a:t>В две строки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945B8-4AD9-4F84-826E-73AB8607366B}"/>
              </a:ext>
            </a:extLst>
          </p:cNvPr>
          <p:cNvSpPr/>
          <p:nvPr userDrawn="1"/>
        </p:nvSpPr>
        <p:spPr>
          <a:xfrm>
            <a:off x="408439" y="129323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693A4-0FEC-47B8-9179-29859E244C21}"/>
              </a:ext>
            </a:extLst>
          </p:cNvPr>
          <p:cNvSpPr/>
          <p:nvPr userDrawn="1"/>
        </p:nvSpPr>
        <p:spPr>
          <a:xfrm>
            <a:off x="408439" y="1075014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9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08884" y="3034401"/>
            <a:ext cx="11375129" cy="610499"/>
          </a:xfrm>
        </p:spPr>
        <p:txBody>
          <a:bodyPr>
            <a:noAutofit/>
          </a:bodyPr>
          <a:lstStyle>
            <a:lvl1pPr>
              <a:defRPr b="1" baseline="0"/>
            </a:lvl1pPr>
          </a:lstStyle>
          <a:p>
            <a:r>
              <a:rPr lang="ru-RU" dirty="0"/>
              <a:t>Введите название раздела </a:t>
            </a:r>
            <a:endParaRPr lang="en-US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08884" y="3939106"/>
            <a:ext cx="11374234" cy="2358633"/>
          </a:xfrm>
        </p:spPr>
        <p:txBody>
          <a:bodyPr anchor="t">
            <a:noAutofit/>
          </a:bodyPr>
          <a:lstStyle>
            <a:lvl1pPr marL="0" indent="0" algn="l">
              <a:spcBef>
                <a:spcPts val="90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 Введите текст</a:t>
            </a:r>
          </a:p>
        </p:txBody>
      </p:sp>
      <p:sp>
        <p:nvSpPr>
          <p:cNvPr id="14" name="LogoEng" hidden="1"/>
          <p:cNvSpPr/>
          <p:nvPr/>
        </p:nvSpPr>
        <p:spPr>
          <a:xfrm>
            <a:off x="7246933" y="6500048"/>
            <a:ext cx="420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1000" noProof="0" dirty="0">
                <a:solidFill>
                  <a:schemeClr val="bg2"/>
                </a:solidFill>
              </a:rPr>
              <a:t>Gazprom</a:t>
            </a:r>
            <a:r>
              <a:rPr lang="en-US" sz="1000" baseline="0" noProof="0" dirty="0">
                <a:solidFill>
                  <a:schemeClr val="bg2"/>
                </a:solidFill>
              </a:rPr>
              <a:t> </a:t>
            </a:r>
            <a:r>
              <a:rPr lang="en-US" sz="1000" baseline="0" noProof="0" dirty="0" err="1">
                <a:solidFill>
                  <a:schemeClr val="bg2"/>
                </a:solidFill>
              </a:rPr>
              <a:t>neft</a:t>
            </a:r>
            <a:endParaRPr lang="ru-RU" sz="1000" noProof="0" dirty="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FD7D8-6EC6-4FFA-8935-BC9DBA7AB522}"/>
              </a:ext>
            </a:extLst>
          </p:cNvPr>
          <p:cNvSpPr/>
          <p:nvPr userDrawn="1"/>
        </p:nvSpPr>
        <p:spPr>
          <a:xfrm>
            <a:off x="408439" y="3003541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288B7-B116-4653-B2E3-63B1076D8CF4}"/>
              </a:ext>
            </a:extLst>
          </p:cNvPr>
          <p:cNvSpPr/>
          <p:nvPr userDrawn="1"/>
        </p:nvSpPr>
        <p:spPr>
          <a:xfrm>
            <a:off x="408439" y="3614040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01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20447" y="1268415"/>
            <a:ext cx="5531091" cy="23764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EF1C6-4E49-4D9D-AED9-19A5DA62DA86}"/>
              </a:ext>
            </a:extLst>
          </p:cNvPr>
          <p:cNvSpPr/>
          <p:nvPr userDrawn="1"/>
        </p:nvSpPr>
        <p:spPr>
          <a:xfrm>
            <a:off x="407988" y="294902"/>
            <a:ext cx="726141" cy="655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CEA12-533C-4FBF-9834-8D0B096F3E12}"/>
              </a:ext>
            </a:extLst>
          </p:cNvPr>
          <p:cNvSpPr/>
          <p:nvPr userDrawn="1"/>
        </p:nvSpPr>
        <p:spPr>
          <a:xfrm>
            <a:off x="407988" y="905401"/>
            <a:ext cx="726141" cy="655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99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D571E5-59F2-4D60-97D4-C61DD0B783DE}"/>
              </a:ext>
            </a:extLst>
          </p:cNvPr>
          <p:cNvSpPr/>
          <p:nvPr userDrawn="1"/>
        </p:nvSpPr>
        <p:spPr>
          <a:xfrm>
            <a:off x="407988" y="294902"/>
            <a:ext cx="726141" cy="655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F51F77F-A843-461F-9514-0720B73442BC}"/>
              </a:ext>
            </a:extLst>
          </p:cNvPr>
          <p:cNvSpPr/>
          <p:nvPr userDrawn="1"/>
        </p:nvSpPr>
        <p:spPr>
          <a:xfrm>
            <a:off x="407988" y="905401"/>
            <a:ext cx="726141" cy="655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6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2 стро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br>
              <a:rPr lang="ru-RU" dirty="0"/>
            </a:br>
            <a:r>
              <a:rPr lang="ru-RU" dirty="0"/>
              <a:t>В две строки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945B8-4AD9-4F84-826E-73AB8607366B}"/>
              </a:ext>
            </a:extLst>
          </p:cNvPr>
          <p:cNvSpPr/>
          <p:nvPr userDrawn="1"/>
        </p:nvSpPr>
        <p:spPr>
          <a:xfrm>
            <a:off x="398914" y="129323"/>
            <a:ext cx="726141" cy="655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693A4-0FEC-47B8-9179-29859E244C21}"/>
              </a:ext>
            </a:extLst>
          </p:cNvPr>
          <p:cNvSpPr/>
          <p:nvPr userDrawn="1"/>
        </p:nvSpPr>
        <p:spPr>
          <a:xfrm>
            <a:off x="398914" y="1075014"/>
            <a:ext cx="726141" cy="655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5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08884" y="2670344"/>
            <a:ext cx="11375129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/>
              <a:t>Введите название раздела </a:t>
            </a:r>
            <a:endParaRPr lang="en-US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08884" y="3575049"/>
            <a:ext cx="11374234" cy="2358633"/>
          </a:xfrm>
        </p:spPr>
        <p:txBody>
          <a:bodyPr anchor="t">
            <a:noAutofit/>
          </a:bodyPr>
          <a:lstStyle>
            <a:lvl1pPr marL="0" indent="0" algn="l">
              <a:spcBef>
                <a:spcPts val="90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 Введите текст</a:t>
            </a:r>
          </a:p>
        </p:txBody>
      </p:sp>
      <p:sp>
        <p:nvSpPr>
          <p:cNvPr id="14" name="LogoEng" hidden="1"/>
          <p:cNvSpPr/>
          <p:nvPr/>
        </p:nvSpPr>
        <p:spPr>
          <a:xfrm>
            <a:off x="7246933" y="6500048"/>
            <a:ext cx="420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1000" noProof="0" dirty="0">
                <a:solidFill>
                  <a:schemeClr val="bg2"/>
                </a:solidFill>
              </a:rPr>
              <a:t>Gazprom</a:t>
            </a:r>
            <a:r>
              <a:rPr lang="en-US" sz="1000" baseline="0" noProof="0" dirty="0">
                <a:solidFill>
                  <a:schemeClr val="bg2"/>
                </a:solidFill>
              </a:rPr>
              <a:t> </a:t>
            </a:r>
            <a:r>
              <a:rPr lang="en-US" sz="1000" baseline="0" noProof="0" dirty="0" err="1">
                <a:solidFill>
                  <a:schemeClr val="bg2"/>
                </a:solidFill>
              </a:rPr>
              <a:t>neft</a:t>
            </a:r>
            <a:endParaRPr lang="ru-RU" sz="100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396873" y="6499447"/>
            <a:ext cx="672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10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A6990-CCF4-43BB-BC53-AA6734D084B1}"/>
              </a:ext>
            </a:extLst>
          </p:cNvPr>
          <p:cNvSpPr/>
          <p:nvPr userDrawn="1"/>
        </p:nvSpPr>
        <p:spPr>
          <a:xfrm>
            <a:off x="408884" y="2639484"/>
            <a:ext cx="726141" cy="655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FAC94-2082-4F4B-90BF-93B2A8EF1193}"/>
              </a:ext>
            </a:extLst>
          </p:cNvPr>
          <p:cNvSpPr/>
          <p:nvPr userDrawn="1"/>
        </p:nvSpPr>
        <p:spPr>
          <a:xfrm>
            <a:off x="408884" y="3249983"/>
            <a:ext cx="726141" cy="6553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08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TitleSlide">
            <a:extLst>
              <a:ext uri="{FF2B5EF4-FFF2-40B4-BE49-F238E27FC236}">
                <a16:creationId xmlns:a16="http://schemas.microsoft.com/office/drawing/2014/main" id="{6923AC6D-3E39-4E98-BAAD-A9A051FEBD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1" y="762"/>
            <a:ext cx="11396813" cy="6413298"/>
          </a:xfrm>
          <a:prstGeom prst="rect">
            <a:avLst/>
          </a:prstGeom>
        </p:spPr>
      </p:pic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10506142" y="5873922"/>
            <a:ext cx="129891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72100" y="3789363"/>
            <a:ext cx="6436785" cy="87325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i="0" cap="all" baseline="0">
                <a:solidFill>
                  <a:schemeClr val="bg2"/>
                </a:solidFill>
                <a:latin typeface="GPN_DIN Condensed Bold" panose="020B0506020202020204" pitchFamily="34" charset="-52"/>
                <a:ea typeface="GPN_DIN Condensed Bold" panose="020B0506020202020204" pitchFamily="34" charset="-52"/>
              </a:defRPr>
            </a:lvl1pPr>
          </a:lstStyle>
          <a:p>
            <a:r>
              <a:rPr lang="ru-RU" dirty="0"/>
              <a:t>ТЕМА ПРЕЗЕНТАЦИИ</a:t>
            </a:r>
            <a:br>
              <a:rPr lang="ru-RU" dirty="0"/>
            </a:br>
            <a:r>
              <a:rPr lang="ru-RU" dirty="0"/>
              <a:t>ВОЗМОЖНО В ДВЕ СТРОКИ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83117" y="6205893"/>
            <a:ext cx="4612746" cy="1080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1000" b="0">
                <a:solidFill>
                  <a:schemeClr val="tx1"/>
                </a:solidFill>
                <a:latin typeface="GPN_DIN Condensed" panose="020B0506020202020204" pitchFamily="34" charset="-52"/>
                <a:ea typeface="GPN_DIN Condensed" panose="020B0506020202020204" pitchFamily="34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Дата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3118" y="5770669"/>
            <a:ext cx="4612757" cy="108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  <a:latin typeface="GPN_DIN Condensed" panose="020B0506020202020204" pitchFamily="34" charset="-52"/>
                <a:ea typeface="GPN_DIN Condensed" panose="020B0506020202020204" pitchFamily="34" charset="-52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600"/>
              </a:spcBef>
            </a:pPr>
            <a:r>
              <a:rPr lang="en-US" dirty="0"/>
              <a:t>Petrov.PP@gazprom-neft.ru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83118" y="5600586"/>
            <a:ext cx="4612757" cy="108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000" b="0" cap="all" baseline="0" dirty="0" smtClean="0">
                <a:solidFill>
                  <a:schemeClr val="tx1"/>
                </a:solidFill>
                <a:latin typeface="GPN_DIN Condensed" panose="020B0506020202020204" pitchFamily="34" charset="-52"/>
                <a:ea typeface="GPN_DIN Condensed" panose="020B0506020202020204" pitchFamily="34" charset="-52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600"/>
              </a:spcBef>
            </a:pPr>
            <a:r>
              <a:rPr lang="ru-RU" dirty="0"/>
              <a:t>П.П. Петров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118" y="5211050"/>
            <a:ext cx="4612757" cy="108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000" b="1" cap="all" baseline="0" dirty="0" smtClean="0">
                <a:solidFill>
                  <a:schemeClr val="tx1"/>
                </a:solidFill>
                <a:latin typeface="GPN_DIN Condensed Bold" panose="020B0506020202020204" pitchFamily="34" charset="-52"/>
                <a:ea typeface="GPN_DIN Condensed Bold" panose="020B0506020202020204" pitchFamily="34" charset="-52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600"/>
              </a:spcBef>
            </a:pPr>
            <a:r>
              <a:rPr lang="ru-RU" dirty="0"/>
              <a:t>ООО «Морнефтегазпроект»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4F9BFD4-AB3E-4F57-9BF3-38222613AC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6372582"/>
            <a:ext cx="4613275" cy="10800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1000" b="0" kern="1200" dirty="0">
                <a:solidFill>
                  <a:schemeClr val="tx1"/>
                </a:solidFill>
                <a:latin typeface="GPN_DIN Condensed" panose="020B0506020202020204" pitchFamily="34" charset="-52"/>
                <a:ea typeface="GPN_DIN Condensed" panose="020B0506020202020204" pitchFamily="34" charset="-5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Версия документа: 1</a:t>
            </a:r>
          </a:p>
        </p:txBody>
      </p:sp>
    </p:spTree>
    <p:extLst>
      <p:ext uri="{BB962C8B-B14F-4D97-AF65-F5344CB8AC3E}">
        <p14:creationId xmlns:p14="http://schemas.microsoft.com/office/powerpoint/2010/main" val="23175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1F590F-C198-429A-9E52-E38EC9FBFBA8}"/>
              </a:ext>
            </a:extLst>
          </p:cNvPr>
          <p:cNvSpPr/>
          <p:nvPr userDrawn="1"/>
        </p:nvSpPr>
        <p:spPr>
          <a:xfrm>
            <a:off x="10296525" y="6308725"/>
            <a:ext cx="1895475" cy="54927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20447" y="1268415"/>
            <a:ext cx="5531091" cy="23764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897E52-63E6-477D-8A6C-4EBD259153AA}"/>
              </a:ext>
            </a:extLst>
          </p:cNvPr>
          <p:cNvSpPr/>
          <p:nvPr userDrawn="1"/>
        </p:nvSpPr>
        <p:spPr>
          <a:xfrm>
            <a:off x="407988" y="294902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2EFD436-E366-4602-857C-88BFC3EB0A99}"/>
              </a:ext>
            </a:extLst>
          </p:cNvPr>
          <p:cNvSpPr/>
          <p:nvPr userDrawn="1"/>
        </p:nvSpPr>
        <p:spPr>
          <a:xfrm>
            <a:off x="407988" y="905401"/>
            <a:ext cx="726141" cy="655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04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39" y="325127"/>
            <a:ext cx="11375124" cy="610499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8438" y="1268413"/>
            <a:ext cx="3600000" cy="504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Первый уровень</a:t>
            </a:r>
          </a:p>
          <a:p>
            <a:pPr lvl="2"/>
            <a:r>
              <a:rPr lang="ru-RU" dirty="0"/>
              <a:t>Второй уровень</a:t>
            </a:r>
          </a:p>
        </p:txBody>
      </p:sp>
      <p:cxnSp>
        <p:nvCxnSpPr>
          <p:cNvPr id="10" name="Прямая соединительная линия 9"/>
          <p:cNvCxnSpPr>
            <a:cxnSpLocks/>
          </p:cNvCxnSpPr>
          <p:nvPr/>
        </p:nvCxnSpPr>
        <p:spPr>
          <a:xfrm>
            <a:off x="11538315" y="6505170"/>
            <a:ext cx="0" cy="13456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629697" y="6502789"/>
            <a:ext cx="288032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Autofit/>
          </a:bodyPr>
          <a:lstStyle/>
          <a:p>
            <a:pPr algn="l">
              <a:lnSpc>
                <a:spcPct val="90000"/>
              </a:lnSpc>
            </a:pPr>
            <a:fld id="{AF528B6D-1001-487C-8FFE-85B114390330}" type="slidenum">
              <a:rPr lang="ru-RU" sz="1000" b="1" cap="all" baseline="0" smtClean="0">
                <a:solidFill>
                  <a:schemeClr val="tx1">
                    <a:lumMod val="60000"/>
                    <a:lumOff val="40000"/>
                  </a:schemeClr>
                </a:solidFill>
                <a:latin typeface="GPN_DIN Bold" panose="020B0504020202020204" pitchFamily="34" charset="-52"/>
                <a:ea typeface="GPN_DIN Bold" panose="020B0504020202020204" pitchFamily="34" charset="-52"/>
              </a:rPr>
              <a:pPr algn="l">
                <a:lnSpc>
                  <a:spcPct val="90000"/>
                </a:lnSpc>
              </a:pPr>
              <a:t>‹#›</a:t>
            </a:fld>
            <a:endParaRPr lang="ru-RU" sz="1000" b="1" cap="all" baseline="0" dirty="0">
              <a:solidFill>
                <a:schemeClr val="tx1">
                  <a:lumMod val="60000"/>
                  <a:lumOff val="40000"/>
                </a:schemeClr>
              </a:solidFill>
              <a:latin typeface="GPN_DIN Bold" panose="020B0504020202020204" pitchFamily="34" charset="-52"/>
              <a:ea typeface="GPN_DIN Bold" panose="020B0504020202020204" pitchFamily="34" charset="-52"/>
            </a:endParaRPr>
          </a:p>
        </p:txBody>
      </p:sp>
      <p:sp>
        <p:nvSpPr>
          <p:cNvPr id="12" name="LogoRus"/>
          <p:cNvSpPr/>
          <p:nvPr/>
        </p:nvSpPr>
        <p:spPr>
          <a:xfrm>
            <a:off x="9399277" y="6502355"/>
            <a:ext cx="2047656" cy="16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ru-RU" sz="1000" cap="none" baseline="0" noProof="0" dirty="0">
                <a:solidFill>
                  <a:schemeClr val="tx1">
                    <a:lumMod val="60000"/>
                    <a:lumOff val="40000"/>
                  </a:schemeClr>
                </a:solidFill>
                <a:latin typeface="GPN_DIN" panose="020B0504020202020204" pitchFamily="34" charset="-52"/>
                <a:ea typeface="GPN_DIN" panose="020B0504020202020204" pitchFamily="34" charset="-52"/>
              </a:rPr>
              <a:t>Морнефтегазпроект</a:t>
            </a:r>
          </a:p>
        </p:txBody>
      </p:sp>
      <p:sp>
        <p:nvSpPr>
          <p:cNvPr id="13" name="LogoEng" hidden="1"/>
          <p:cNvSpPr/>
          <p:nvPr/>
        </p:nvSpPr>
        <p:spPr>
          <a:xfrm>
            <a:off x="7246933" y="6500048"/>
            <a:ext cx="420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1000" noProof="0" dirty="0">
                <a:solidFill>
                  <a:schemeClr val="bg2"/>
                </a:solidFill>
              </a:rPr>
              <a:t>Gazprom</a:t>
            </a:r>
            <a:r>
              <a:rPr lang="en-US" sz="1000" baseline="0" noProof="0" dirty="0">
                <a:solidFill>
                  <a:schemeClr val="bg2"/>
                </a:solidFill>
              </a:rPr>
              <a:t> </a:t>
            </a:r>
            <a:r>
              <a:rPr lang="en-US" sz="1000" baseline="0" noProof="0" dirty="0" err="1">
                <a:solidFill>
                  <a:schemeClr val="bg2"/>
                </a:solidFill>
              </a:rPr>
              <a:t>neft</a:t>
            </a:r>
            <a:endParaRPr lang="ru-RU" sz="100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396873" y="6500555"/>
            <a:ext cx="6720000" cy="165600"/>
          </a:xfrm>
          <a:prstGeom prst="rect">
            <a:avLst/>
          </a:prstGeom>
        </p:spPr>
        <p:txBody>
          <a:bodyPr vert="horz" lIns="0" tIns="0" rIns="0" bIns="36000" rtlCol="0" anchor="ctr" anchorCtr="0"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endParaRPr lang="ru-RU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9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6" r:id="rId2"/>
    <p:sldLayoutId id="2147483822" r:id="rId3"/>
    <p:sldLayoutId id="2147483841" r:id="rId4"/>
    <p:sldLayoutId id="2147483827" r:id="rId5"/>
    <p:sldLayoutId id="2147483824" r:id="rId6"/>
    <p:sldLayoutId id="2147483842" r:id="rId7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all" baseline="0">
          <a:solidFill>
            <a:schemeClr val="tx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266700" marR="0" indent="-266700" algn="l" defTabSz="914400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accent3"/>
        </a:buClr>
        <a:buFont typeface="Wingdings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387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3749" userDrawn="1">
          <p15:clr>
            <a:srgbClr val="F26B43"/>
          </p15:clr>
        </p15:guide>
        <p15:guide id="8" pos="3931" userDrawn="1">
          <p15:clr>
            <a:srgbClr val="F26B43"/>
          </p15:clr>
        </p15:guide>
        <p15:guide id="9" orient="horz" pos="2296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pos="2706" userDrawn="1">
          <p15:clr>
            <a:srgbClr val="F26B43"/>
          </p15:clr>
        </p15:guide>
        <p15:guide id="12" pos="2615" userDrawn="1">
          <p15:clr>
            <a:srgbClr val="F26B43"/>
          </p15:clr>
        </p15:guide>
        <p15:guide id="13" pos="2525" userDrawn="1">
          <p15:clr>
            <a:srgbClr val="F26B43"/>
          </p15:clr>
        </p15:guide>
        <p15:guide id="14" pos="4974" userDrawn="1">
          <p15:clr>
            <a:srgbClr val="F26B43"/>
          </p15:clr>
        </p15:guide>
        <p15:guide id="15" pos="5065" userDrawn="1">
          <p15:clr>
            <a:srgbClr val="F26B43"/>
          </p15:clr>
        </p15:guide>
        <p15:guide id="16" pos="5155" userDrawn="1">
          <p15:clr>
            <a:srgbClr val="F26B43"/>
          </p15:clr>
        </p15:guide>
        <p15:guide id="17" pos="347" userDrawn="1">
          <p15:clr>
            <a:srgbClr val="F26B43"/>
          </p15:clr>
        </p15:guide>
        <p15:guide id="18" orient="horz" pos="8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39" y="325127"/>
            <a:ext cx="11375124" cy="610499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8438" y="1268413"/>
            <a:ext cx="3600000" cy="504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Первый уровень</a:t>
            </a:r>
          </a:p>
          <a:p>
            <a:pPr lvl="2"/>
            <a:r>
              <a:rPr lang="ru-RU" dirty="0"/>
              <a:t>Второй уровень</a:t>
            </a:r>
          </a:p>
        </p:txBody>
      </p:sp>
      <p:cxnSp>
        <p:nvCxnSpPr>
          <p:cNvPr id="10" name="Прямая соединительная линия 9"/>
          <p:cNvCxnSpPr>
            <a:cxnSpLocks/>
          </p:cNvCxnSpPr>
          <p:nvPr/>
        </p:nvCxnSpPr>
        <p:spPr>
          <a:xfrm>
            <a:off x="11538315" y="6505170"/>
            <a:ext cx="0" cy="134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629697" y="6502789"/>
            <a:ext cx="288032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Autofit/>
          </a:bodyPr>
          <a:lstStyle/>
          <a:p>
            <a:pPr algn="l">
              <a:lnSpc>
                <a:spcPct val="90000"/>
              </a:lnSpc>
            </a:pPr>
            <a:fld id="{AF528B6D-1001-487C-8FFE-85B114390330}" type="slidenum">
              <a:rPr lang="ru-RU" sz="1000" b="1" cap="none" baseline="0" smtClean="0">
                <a:solidFill>
                  <a:schemeClr val="bg1"/>
                </a:solidFill>
                <a:latin typeface="GPN_DIN Bold" panose="020B0504020202020204" pitchFamily="34" charset="-52"/>
                <a:ea typeface="GPN_DIN Bold" panose="020B0504020202020204" pitchFamily="34" charset="-52"/>
              </a:rPr>
              <a:pPr algn="l">
                <a:lnSpc>
                  <a:spcPct val="90000"/>
                </a:lnSpc>
              </a:pPr>
              <a:t>‹#›</a:t>
            </a:fld>
            <a:endParaRPr lang="ru-RU" sz="1000" b="1" cap="none" baseline="0" dirty="0">
              <a:solidFill>
                <a:schemeClr val="bg1"/>
              </a:solidFill>
              <a:latin typeface="GPN_DIN Bold" panose="020B0504020202020204" pitchFamily="34" charset="-52"/>
              <a:ea typeface="GPN_DIN Bold" panose="020B0504020202020204" pitchFamily="34" charset="-52"/>
            </a:endParaRPr>
          </a:p>
        </p:txBody>
      </p:sp>
      <p:sp>
        <p:nvSpPr>
          <p:cNvPr id="12" name="LogoRus"/>
          <p:cNvSpPr/>
          <p:nvPr/>
        </p:nvSpPr>
        <p:spPr>
          <a:xfrm>
            <a:off x="9018281" y="6502355"/>
            <a:ext cx="2428652" cy="16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ru-RU" sz="1000" cap="none" baseline="0" noProof="0" dirty="0">
                <a:solidFill>
                  <a:schemeClr val="bg1"/>
                </a:solidFill>
                <a:latin typeface="GPN_DIN" panose="020B0504020202020204" pitchFamily="34" charset="-52"/>
                <a:ea typeface="GPN_DIN" panose="020B0504020202020204" pitchFamily="34" charset="-52"/>
              </a:rPr>
              <a:t> Газпром нефть</a:t>
            </a:r>
          </a:p>
        </p:txBody>
      </p:sp>
      <p:sp>
        <p:nvSpPr>
          <p:cNvPr id="13" name="LogoEng" hidden="1"/>
          <p:cNvSpPr/>
          <p:nvPr/>
        </p:nvSpPr>
        <p:spPr>
          <a:xfrm>
            <a:off x="7246933" y="6500048"/>
            <a:ext cx="420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1000" noProof="0" dirty="0">
                <a:solidFill>
                  <a:schemeClr val="bg2"/>
                </a:solidFill>
              </a:rPr>
              <a:t>Gazprom</a:t>
            </a:r>
            <a:r>
              <a:rPr lang="en-US" sz="1000" baseline="0" noProof="0" dirty="0">
                <a:solidFill>
                  <a:schemeClr val="bg2"/>
                </a:solidFill>
              </a:rPr>
              <a:t> </a:t>
            </a:r>
            <a:r>
              <a:rPr lang="en-US" sz="1000" baseline="0" noProof="0" dirty="0" err="1">
                <a:solidFill>
                  <a:schemeClr val="bg2"/>
                </a:solidFill>
              </a:rPr>
              <a:t>neft</a:t>
            </a:r>
            <a:endParaRPr lang="ru-RU" sz="100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396873" y="6500555"/>
            <a:ext cx="6720000" cy="165600"/>
          </a:xfrm>
          <a:prstGeom prst="rect">
            <a:avLst/>
          </a:prstGeom>
        </p:spPr>
        <p:txBody>
          <a:bodyPr vert="horz" lIns="0" tIns="0" rIns="0" bIns="36000" rtlCol="0" anchor="ctr" anchorCtr="0"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endParaRPr lang="ru-R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30" r:id="rId2"/>
    <p:sldLayoutId id="2147483831" r:id="rId3"/>
    <p:sldLayoutId id="2147483832" r:id="rId4"/>
    <p:sldLayoutId id="2147483833" r:id="rId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800" b="1" kern="1200" cap="all" baseline="0">
          <a:solidFill>
            <a:schemeClr val="bg1"/>
          </a:solidFill>
          <a:latin typeface="+mj-lt"/>
          <a:ea typeface="+mn-ea"/>
          <a:cs typeface="+mn-cs"/>
        </a:defRPr>
      </a:lvl1pPr>
      <a:lvl2pPr marL="266700" marR="0" indent="-266700" algn="l" defTabSz="914400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bg1"/>
        </a:buClr>
        <a:buSzPct val="100000"/>
        <a:buFont typeface="Wingdings" pitchFamily="2" charset="2"/>
        <a:buChar char="§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449263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bg1"/>
        </a:buClr>
        <a:buFont typeface="Wingdings" pitchFamily="2" charset="2"/>
        <a:buChar char="§"/>
        <a:tabLst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387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3749" userDrawn="1">
          <p15:clr>
            <a:srgbClr val="F26B43"/>
          </p15:clr>
        </p15:guide>
        <p15:guide id="8" pos="3931" userDrawn="1">
          <p15:clr>
            <a:srgbClr val="F26B43"/>
          </p15:clr>
        </p15:guide>
        <p15:guide id="9" orient="horz" pos="2296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pos="2706" userDrawn="1">
          <p15:clr>
            <a:srgbClr val="F26B43"/>
          </p15:clr>
        </p15:guide>
        <p15:guide id="12" pos="2615" userDrawn="1">
          <p15:clr>
            <a:srgbClr val="F26B43"/>
          </p15:clr>
        </p15:guide>
        <p15:guide id="13" pos="2525" userDrawn="1">
          <p15:clr>
            <a:srgbClr val="F26B43"/>
          </p15:clr>
        </p15:guide>
        <p15:guide id="14" pos="4974" userDrawn="1">
          <p15:clr>
            <a:srgbClr val="F26B43"/>
          </p15:clr>
        </p15:guide>
        <p15:guide id="15" pos="5065" userDrawn="1">
          <p15:clr>
            <a:srgbClr val="F26B43"/>
          </p15:clr>
        </p15:guide>
        <p15:guide id="16" pos="5155" userDrawn="1">
          <p15:clr>
            <a:srgbClr val="F26B43"/>
          </p15:clr>
        </p15:guide>
        <p15:guide id="17" pos="347" userDrawn="1">
          <p15:clr>
            <a:srgbClr val="F26B43"/>
          </p15:clr>
        </p15:guide>
        <p15:guide id="18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39" y="325127"/>
            <a:ext cx="11375124" cy="610499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8438" y="1268413"/>
            <a:ext cx="3600000" cy="504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Первый уровень</a:t>
            </a:r>
          </a:p>
          <a:p>
            <a:pPr lvl="2"/>
            <a:r>
              <a:rPr lang="ru-RU" dirty="0"/>
              <a:t>Второй уровень</a:t>
            </a:r>
          </a:p>
        </p:txBody>
      </p:sp>
      <p:cxnSp>
        <p:nvCxnSpPr>
          <p:cNvPr id="10" name="Прямая соединительная линия 9"/>
          <p:cNvCxnSpPr>
            <a:cxnSpLocks/>
          </p:cNvCxnSpPr>
          <p:nvPr/>
        </p:nvCxnSpPr>
        <p:spPr>
          <a:xfrm>
            <a:off x="11538315" y="6505170"/>
            <a:ext cx="0" cy="134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1629697" y="6502789"/>
            <a:ext cx="288032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Autofit/>
          </a:bodyPr>
          <a:lstStyle/>
          <a:p>
            <a:pPr algn="l">
              <a:lnSpc>
                <a:spcPct val="90000"/>
              </a:lnSpc>
            </a:pPr>
            <a:fld id="{AF528B6D-1001-487C-8FFE-85B114390330}" type="slidenum">
              <a:rPr lang="ru-RU" sz="1000" b="1" cap="none" baseline="0" smtClean="0">
                <a:solidFill>
                  <a:schemeClr val="bg1"/>
                </a:solidFill>
                <a:latin typeface="GPN_DIN Bold" panose="020B0504020202020204" pitchFamily="34" charset="-52"/>
                <a:ea typeface="GPN_DIN Bold" panose="020B0504020202020204" pitchFamily="34" charset="-52"/>
              </a:rPr>
              <a:pPr algn="l">
                <a:lnSpc>
                  <a:spcPct val="90000"/>
                </a:lnSpc>
              </a:pPr>
              <a:t>‹#›</a:t>
            </a:fld>
            <a:endParaRPr lang="ru-RU" sz="1000" b="1" cap="none" baseline="0" dirty="0">
              <a:solidFill>
                <a:schemeClr val="bg1"/>
              </a:solidFill>
              <a:latin typeface="GPN_DIN Bold" panose="020B0504020202020204" pitchFamily="34" charset="-52"/>
              <a:ea typeface="GPN_DIN Bold" panose="020B0504020202020204" pitchFamily="34" charset="-52"/>
            </a:endParaRPr>
          </a:p>
        </p:txBody>
      </p:sp>
      <p:sp>
        <p:nvSpPr>
          <p:cNvPr id="12" name="LogoRus"/>
          <p:cNvSpPr/>
          <p:nvPr/>
        </p:nvSpPr>
        <p:spPr>
          <a:xfrm>
            <a:off x="10210799" y="6502355"/>
            <a:ext cx="1236133" cy="16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ru-RU" sz="1000" cap="none" baseline="0" noProof="0" dirty="0">
                <a:solidFill>
                  <a:schemeClr val="bg1"/>
                </a:solidFill>
                <a:latin typeface="GPN_DIN" panose="020B0504020202020204" pitchFamily="34" charset="-52"/>
                <a:ea typeface="GPN_DIN" panose="020B0504020202020204" pitchFamily="34" charset="-52"/>
              </a:rPr>
              <a:t> Газпром нефть</a:t>
            </a:r>
          </a:p>
        </p:txBody>
      </p:sp>
      <p:sp>
        <p:nvSpPr>
          <p:cNvPr id="13" name="LogoEng" hidden="1"/>
          <p:cNvSpPr/>
          <p:nvPr/>
        </p:nvSpPr>
        <p:spPr>
          <a:xfrm>
            <a:off x="7246933" y="6500048"/>
            <a:ext cx="420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1000" noProof="0" dirty="0">
                <a:solidFill>
                  <a:schemeClr val="bg2"/>
                </a:solidFill>
              </a:rPr>
              <a:t>Gazprom</a:t>
            </a:r>
            <a:r>
              <a:rPr lang="en-US" sz="1000" baseline="0" noProof="0" dirty="0">
                <a:solidFill>
                  <a:schemeClr val="bg2"/>
                </a:solidFill>
              </a:rPr>
              <a:t> </a:t>
            </a:r>
            <a:r>
              <a:rPr lang="en-US" sz="1000" baseline="0" noProof="0" dirty="0" err="1">
                <a:solidFill>
                  <a:schemeClr val="bg2"/>
                </a:solidFill>
              </a:rPr>
              <a:t>neft</a:t>
            </a:r>
            <a:endParaRPr lang="ru-RU" sz="100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396873" y="6500555"/>
            <a:ext cx="6720000" cy="165600"/>
          </a:xfrm>
          <a:prstGeom prst="rect">
            <a:avLst/>
          </a:prstGeom>
        </p:spPr>
        <p:txBody>
          <a:bodyPr vert="horz" lIns="0" tIns="0" rIns="0" bIns="36000" rtlCol="0" anchor="ctr" anchorCtr="0"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endParaRPr lang="ru-R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4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5" r:id="rId2"/>
    <p:sldLayoutId id="2147483836" r:id="rId3"/>
    <p:sldLayoutId id="2147483837" r:id="rId4"/>
    <p:sldLayoutId id="2147483838" r:id="rId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800" b="1" kern="1200" cap="all" baseline="0">
          <a:solidFill>
            <a:schemeClr val="bg1"/>
          </a:solidFill>
          <a:latin typeface="+mj-lt"/>
          <a:ea typeface="+mn-ea"/>
          <a:cs typeface="+mn-cs"/>
        </a:defRPr>
      </a:lvl1pPr>
      <a:lvl2pPr marL="266700" marR="0" indent="-266700" algn="l" defTabSz="914400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bg1"/>
        </a:buClr>
        <a:buSzPct val="100000"/>
        <a:buFont typeface="Wingdings" pitchFamily="2" charset="2"/>
        <a:buChar char="§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449263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bg1"/>
        </a:buClr>
        <a:buFont typeface="Wingdings" pitchFamily="2" charset="2"/>
        <a:buChar char="§"/>
        <a:tabLst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387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3749" userDrawn="1">
          <p15:clr>
            <a:srgbClr val="F26B43"/>
          </p15:clr>
        </p15:guide>
        <p15:guide id="8" pos="3953" userDrawn="1">
          <p15:clr>
            <a:srgbClr val="F26B43"/>
          </p15:clr>
        </p15:guide>
        <p15:guide id="9" orient="horz" pos="2296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pos="2706" userDrawn="1">
          <p15:clr>
            <a:srgbClr val="F26B43"/>
          </p15:clr>
        </p15:guide>
        <p15:guide id="12" pos="2615" userDrawn="1">
          <p15:clr>
            <a:srgbClr val="F26B43"/>
          </p15:clr>
        </p15:guide>
        <p15:guide id="13" pos="2525" userDrawn="1">
          <p15:clr>
            <a:srgbClr val="F26B43"/>
          </p15:clr>
        </p15:guide>
        <p15:guide id="14" pos="4974" userDrawn="1">
          <p15:clr>
            <a:srgbClr val="F26B43"/>
          </p15:clr>
        </p15:guide>
        <p15:guide id="15" pos="5065" userDrawn="1">
          <p15:clr>
            <a:srgbClr val="F26B43"/>
          </p15:clr>
        </p15:guide>
        <p15:guide id="16" pos="5155" userDrawn="1">
          <p15:clr>
            <a:srgbClr val="F26B43"/>
          </p15:clr>
        </p15:guide>
        <p15:guide id="17" pos="347" userDrawn="1">
          <p15:clr>
            <a:srgbClr val="F26B43"/>
          </p15:clr>
        </p15:guide>
        <p15:guide id="18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FF2494F-B976-4470-9AAE-74EBA4B16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93" y="3103354"/>
            <a:ext cx="6063939" cy="1712485"/>
          </a:xfrm>
        </p:spPr>
        <p:txBody>
          <a:bodyPr/>
          <a:lstStyle/>
          <a:p>
            <a:pPr algn="r"/>
            <a:r>
              <a:rPr lang="ru-RU" b="0" dirty="0">
                <a:latin typeface="GPN_DIN Condensed Bold" panose="020B0706020202020204" pitchFamily="34" charset="-52"/>
                <a:ea typeface="GPN_DIN Condensed Bold" panose="020B0706020202020204" pitchFamily="34" charset="-52"/>
              </a:rPr>
              <a:t>ОПТИМИЗАЦИЯ ПРОЦЕССОВ МАГАЗИНА «ПЕРЕДЕЛКИНО», РЕАЛИЗУЮЩИХ </a:t>
            </a:r>
            <a:r>
              <a:rPr lang="en-US" b="0" dirty="0">
                <a:latin typeface="GPN_DIN Condensed Bold" panose="020B0706020202020204" pitchFamily="34" charset="-52"/>
                <a:ea typeface="GPN_DIN Condensed Bold" panose="020B0706020202020204" pitchFamily="34" charset="-52"/>
              </a:rPr>
              <a:t>ON-LINE </a:t>
            </a:r>
            <a:r>
              <a:rPr lang="ru-RU" b="0" dirty="0">
                <a:latin typeface="GPN_DIN Condensed Bold" panose="020B0706020202020204" pitchFamily="34" charset="-52"/>
                <a:ea typeface="GPN_DIN Condensed Bold" panose="020B0706020202020204" pitchFamily="34" charset="-52"/>
              </a:rPr>
              <a:t>ПРОДАЖИ С ИСПОЛЬЗОВАНИЕМ САЙТА В ИНТЕРНЕТ </a:t>
            </a: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Ноябрь 2023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5127E3-9B70-43A2-A726-9DFD0EDC59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06" y="6012238"/>
            <a:ext cx="4612757" cy="108000"/>
          </a:xfrm>
        </p:spPr>
        <p:txBody>
          <a:bodyPr/>
          <a:lstStyle/>
          <a:p>
            <a:r>
              <a:rPr lang="ru-RU" b="0" dirty="0"/>
              <a:t>ООО «</a:t>
            </a:r>
            <a:r>
              <a:rPr lang="ru-RU" b="0" dirty="0" err="1"/>
              <a:t>АйТи</a:t>
            </a:r>
            <a:r>
              <a:rPr lang="ru-RU" b="0" dirty="0"/>
              <a:t> Решения Практикум»</a:t>
            </a:r>
          </a:p>
        </p:txBody>
      </p:sp>
    </p:spTree>
    <p:extLst>
      <p:ext uri="{BB962C8B-B14F-4D97-AF65-F5344CB8AC3E}">
        <p14:creationId xmlns:p14="http://schemas.microsoft.com/office/powerpoint/2010/main" val="104349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>
            <a:extLst>
              <a:ext uri="{FF2B5EF4-FFF2-40B4-BE49-F238E27FC236}">
                <a16:creationId xmlns:a16="http://schemas.microsoft.com/office/drawing/2014/main" id="{9B26C868-E7C6-4004-89A9-EF740ED6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36E03613-852C-41AA-944A-CF619D7A6FB0}"/>
              </a:ext>
            </a:extLst>
          </p:cNvPr>
          <p:cNvSpPr/>
          <p:nvPr/>
        </p:nvSpPr>
        <p:spPr>
          <a:xfrm>
            <a:off x="408439" y="1268413"/>
            <a:ext cx="5543099" cy="237648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0" rIns="108000" bIns="72000" rtlCol="0" anchor="t" anchorCtr="0"/>
          <a:lstStyle/>
          <a:p>
            <a:pPr>
              <a:lnSpc>
                <a:spcPct val="80000"/>
              </a:lnSpc>
              <a:spcBef>
                <a:spcPts val="600"/>
              </a:spcBef>
            </a:pPr>
            <a:endParaRPr lang="ru-RU" sz="1400" cap="all" dirty="0">
              <a:solidFill>
                <a:schemeClr val="tx1"/>
              </a:solidFill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B8AB76EA-9CD6-4959-967D-F2EA758D61E8}"/>
              </a:ext>
            </a:extLst>
          </p:cNvPr>
          <p:cNvSpPr/>
          <p:nvPr/>
        </p:nvSpPr>
        <p:spPr>
          <a:xfrm>
            <a:off x="409552" y="1268413"/>
            <a:ext cx="5541985" cy="237648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0" rIns="108000" bIns="72000" rtlCol="0" anchor="t" anchorCtr="0"/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sz="1400" dirty="0">
                <a:solidFill>
                  <a:schemeClr val="tx1"/>
                </a:solidFill>
              </a:rPr>
              <a:t>Сайт магазина «Переделкино» в Интернет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ru-RU" sz="1400" dirty="0">
                <a:solidFill>
                  <a:schemeClr val="tx1"/>
                </a:solidFill>
              </a:rPr>
              <a:t>Внутренние процессы магазина «Переделкино», связанные с организацией </a:t>
            </a:r>
            <a:r>
              <a:rPr lang="en-US" sz="1400" dirty="0">
                <a:solidFill>
                  <a:schemeClr val="tx1"/>
                </a:solidFill>
              </a:rPr>
              <a:t>on-line </a:t>
            </a:r>
            <a:r>
              <a:rPr lang="ru-RU" sz="1400" dirty="0">
                <a:solidFill>
                  <a:schemeClr val="tx1"/>
                </a:solidFill>
              </a:rPr>
              <a:t>продаж:</a:t>
            </a:r>
          </a:p>
          <a:p>
            <a:pPr marL="633413" lvl="1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Формирование заказа</a:t>
            </a:r>
          </a:p>
          <a:p>
            <a:pPr marL="633413" lvl="1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Оформление заказа</a:t>
            </a:r>
          </a:p>
          <a:p>
            <a:pPr marL="633413" lvl="1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Подтверждение заказа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AD0DCB7-953F-420C-902B-8917AEB55FD6}"/>
              </a:ext>
            </a:extLst>
          </p:cNvPr>
          <p:cNvSpPr/>
          <p:nvPr/>
        </p:nvSpPr>
        <p:spPr>
          <a:xfrm>
            <a:off x="408439" y="1268413"/>
            <a:ext cx="5543099" cy="576000"/>
          </a:xfrm>
          <a:prstGeom prst="rect">
            <a:avLst/>
          </a:prstGeom>
          <a:solidFill>
            <a:srgbClr val="00459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72000" bIns="36000" rtlCol="0" anchor="ctr"/>
          <a:lstStyle/>
          <a:p>
            <a:pPr algn="ctr">
              <a:spcBef>
                <a:spcPts val="600"/>
              </a:spcBef>
            </a:pPr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ОБЛАСТЬ ИЗМЕНЕНИЙ</a:t>
            </a:r>
            <a:endParaRPr lang="ru-RU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36E03613-852C-41AA-944A-CF619D7A6FB0}"/>
              </a:ext>
            </a:extLst>
          </p:cNvPr>
          <p:cNvSpPr/>
          <p:nvPr/>
        </p:nvSpPr>
        <p:spPr>
          <a:xfrm>
            <a:off x="6103937" y="1268413"/>
            <a:ext cx="5543099" cy="237648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0" rIns="108000" bIns="72000" rtlCol="0" anchor="t" anchorCtr="0"/>
          <a:lstStyle/>
          <a:p>
            <a:pPr>
              <a:lnSpc>
                <a:spcPct val="80000"/>
              </a:lnSpc>
              <a:spcBef>
                <a:spcPts val="600"/>
              </a:spcBef>
            </a:pPr>
            <a:endParaRPr lang="ru-RU" sz="1400" cap="all" dirty="0">
              <a:solidFill>
                <a:schemeClr val="tx1"/>
              </a:solidFill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B8AB76EA-9CD6-4959-967D-F2EA758D61E8}"/>
              </a:ext>
            </a:extLst>
          </p:cNvPr>
          <p:cNvSpPr/>
          <p:nvPr/>
        </p:nvSpPr>
        <p:spPr>
          <a:xfrm>
            <a:off x="6105050" y="1268413"/>
            <a:ext cx="5541985" cy="237648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0" rIns="108000" bIns="72000" rtlCol="0" anchor="t" anchorCtr="0"/>
          <a:lstStyle/>
          <a:p>
            <a:pPr marL="176213" lvl="0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Структура и функционал сайта в Интернет не соответствует потребностям Клиента, не позволяет упростить работу персонала, а также строить и реализовывать маркетинговые стратегии</a:t>
            </a:r>
          </a:p>
          <a:p>
            <a:pPr marL="176213" lvl="0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Недостаточная автоматизация процессов подтверждения Клиента и подтверждения наличия товара на складе</a:t>
            </a:r>
          </a:p>
          <a:p>
            <a:pPr marL="176213" lvl="0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Ограничение на использование клиентом услуги доставки</a:t>
            </a:r>
          </a:p>
          <a:p>
            <a:pPr marL="176213" lvl="0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Излишняя лояльность к клиентам, желающим оплатить заказ наличными</a:t>
            </a:r>
          </a:p>
          <a:p>
            <a:pPr marL="176213" lvl="0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5AD0DCB7-953F-420C-902B-8917AEB55FD6}"/>
              </a:ext>
            </a:extLst>
          </p:cNvPr>
          <p:cNvSpPr/>
          <p:nvPr/>
        </p:nvSpPr>
        <p:spPr>
          <a:xfrm>
            <a:off x="6103937" y="1268413"/>
            <a:ext cx="5543099" cy="57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72000" bIns="36000" rtlCol="0" anchor="ctr"/>
          <a:lstStyle/>
          <a:p>
            <a:pPr algn="ctr">
              <a:spcAft>
                <a:spcPts val="300"/>
              </a:spcAft>
              <a:defRPr/>
            </a:pPr>
            <a:r>
              <a:rPr lang="ru-RU" b="1" cap="all" dirty="0">
                <a:solidFill>
                  <a:schemeClr val="bg1"/>
                </a:solidFill>
                <a:latin typeface="Arial Narrow" panose="020B0606020202030204" pitchFamily="34" charset="0"/>
              </a:rPr>
              <a:t>ПРОБЛЕМЫ ТЕКУЩЕГО РЕШЕНИЯ</a:t>
            </a: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B8AB76EA-9CD6-4959-967D-F2EA758D61E8}"/>
              </a:ext>
            </a:extLst>
          </p:cNvPr>
          <p:cNvSpPr/>
          <p:nvPr/>
        </p:nvSpPr>
        <p:spPr>
          <a:xfrm>
            <a:off x="410665" y="3797300"/>
            <a:ext cx="11236370" cy="211243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0" rIns="108000" bIns="72000" rtlCol="0" anchor="t" anchorCtr="0"/>
          <a:lstStyle/>
          <a:p>
            <a:pPr lvl="0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defRPr/>
            </a:pPr>
            <a:r>
              <a:rPr lang="ru-RU" sz="1400" dirty="0">
                <a:solidFill>
                  <a:schemeClr val="tx1"/>
                </a:solidFill>
              </a:rPr>
              <a:t>В рамках интервью с Заказчиком выявлены следующие основные бизнес-требования к планируемым изменениям:</a:t>
            </a:r>
          </a:p>
          <a:p>
            <a:pPr marL="176213" lvl="0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Развитие альтернативного оффлайн продажам источника продаж (сайт магазина в Интернет) для увеличения объема продаж;</a:t>
            </a:r>
          </a:p>
          <a:p>
            <a:pPr marL="176213" lvl="0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Оптимизация процессов и сокращение расходов на поддержание онлайн продаж;</a:t>
            </a:r>
          </a:p>
          <a:p>
            <a:pPr marL="176213" lvl="0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Повышение лояльности клиентов к сайту магазина в Интернет;</a:t>
            </a:r>
          </a:p>
          <a:p>
            <a:pPr marL="176213" lvl="0" indent="-176213">
              <a:lnSpc>
                <a:spcPct val="80000"/>
              </a:lnSpc>
              <a:spcBef>
                <a:spcPts val="6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</a:rPr>
              <a:t>Расширение предлагаемых оффлайн перечня товаров и услуг для увеличения объема продаж и роста конкурентоспособности.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5AD0DCB7-953F-420C-902B-8917AEB55FD6}"/>
              </a:ext>
            </a:extLst>
          </p:cNvPr>
          <p:cNvSpPr/>
          <p:nvPr/>
        </p:nvSpPr>
        <p:spPr>
          <a:xfrm>
            <a:off x="409552" y="3797300"/>
            <a:ext cx="11238629" cy="576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72000" bIns="36000" rtlCol="0" anchor="ctr"/>
          <a:lstStyle/>
          <a:p>
            <a:pPr algn="ctr">
              <a:spcBef>
                <a:spcPts val="600"/>
              </a:spcBef>
            </a:pPr>
            <a:r>
              <a:rPr lang="ru-RU" b="1" dirty="0">
                <a:solidFill>
                  <a:schemeClr val="bg1"/>
                </a:solidFill>
                <a:latin typeface="Arial Narrow" panose="020B0606020202030204" pitchFamily="34" charset="0"/>
              </a:rPr>
              <a:t>ЦЕЛИ ИЗМЕНЕНИЙ</a:t>
            </a:r>
            <a:endParaRPr lang="ru-RU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21AE7C-D59D-43C1-A6F3-5BF30221A492}"/>
              </a:ext>
            </a:extLst>
          </p:cNvPr>
          <p:cNvSpPr/>
          <p:nvPr/>
        </p:nvSpPr>
        <p:spPr>
          <a:xfrm>
            <a:off x="9866811" y="6467499"/>
            <a:ext cx="1611086" cy="21045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9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>
            <a:extLst>
              <a:ext uri="{FF2B5EF4-FFF2-40B4-BE49-F238E27FC236}">
                <a16:creationId xmlns:a16="http://schemas.microsoft.com/office/drawing/2014/main" id="{9B26C868-E7C6-4004-89A9-EF740ED6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ПРЕДЛАГАЕМЫЕ ИЗМЕНЕНИЯ</a:t>
            </a:r>
          </a:p>
        </p:txBody>
      </p:sp>
      <p:sp>
        <p:nvSpPr>
          <p:cNvPr id="13" name="Полилиния 24">
            <a:extLst>
              <a:ext uri="{FF2B5EF4-FFF2-40B4-BE49-F238E27FC236}">
                <a16:creationId xmlns:a16="http://schemas.microsoft.com/office/drawing/2014/main" id="{D6240681-0761-4D74-A88E-0CC51BFB2153}"/>
              </a:ext>
            </a:extLst>
          </p:cNvPr>
          <p:cNvSpPr/>
          <p:nvPr/>
        </p:nvSpPr>
        <p:spPr>
          <a:xfrm>
            <a:off x="345847" y="1276747"/>
            <a:ext cx="2751908" cy="675290"/>
          </a:xfrm>
          <a:custGeom>
            <a:avLst/>
            <a:gdLst>
              <a:gd name="connsiteX0" fmla="*/ 0 w 3252240"/>
              <a:gd name="connsiteY0" fmla="*/ 112551 h 675290"/>
              <a:gd name="connsiteX1" fmla="*/ 112551 w 3252240"/>
              <a:gd name="connsiteY1" fmla="*/ 0 h 675290"/>
              <a:gd name="connsiteX2" fmla="*/ 3139689 w 3252240"/>
              <a:gd name="connsiteY2" fmla="*/ 0 h 675290"/>
              <a:gd name="connsiteX3" fmla="*/ 3252240 w 3252240"/>
              <a:gd name="connsiteY3" fmla="*/ 112551 h 675290"/>
              <a:gd name="connsiteX4" fmla="*/ 3252240 w 3252240"/>
              <a:gd name="connsiteY4" fmla="*/ 562739 h 675290"/>
              <a:gd name="connsiteX5" fmla="*/ 3139689 w 3252240"/>
              <a:gd name="connsiteY5" fmla="*/ 675290 h 675290"/>
              <a:gd name="connsiteX6" fmla="*/ 112551 w 3252240"/>
              <a:gd name="connsiteY6" fmla="*/ 675290 h 675290"/>
              <a:gd name="connsiteX7" fmla="*/ 0 w 3252240"/>
              <a:gd name="connsiteY7" fmla="*/ 562739 h 675290"/>
              <a:gd name="connsiteX8" fmla="*/ 0 w 3252240"/>
              <a:gd name="connsiteY8" fmla="*/ 112551 h 6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2240" h="675290">
                <a:moveTo>
                  <a:pt x="0" y="112551"/>
                </a:moveTo>
                <a:cubicBezTo>
                  <a:pt x="0" y="50391"/>
                  <a:pt x="50391" y="0"/>
                  <a:pt x="112551" y="0"/>
                </a:cubicBezTo>
                <a:lnTo>
                  <a:pt x="3139689" y="0"/>
                </a:lnTo>
                <a:cubicBezTo>
                  <a:pt x="3201849" y="0"/>
                  <a:pt x="3252240" y="50391"/>
                  <a:pt x="3252240" y="112551"/>
                </a:cubicBezTo>
                <a:lnTo>
                  <a:pt x="3252240" y="562739"/>
                </a:lnTo>
                <a:cubicBezTo>
                  <a:pt x="3252240" y="624899"/>
                  <a:pt x="3201849" y="675290"/>
                  <a:pt x="3139689" y="675290"/>
                </a:cubicBezTo>
                <a:lnTo>
                  <a:pt x="112551" y="675290"/>
                </a:lnTo>
                <a:cubicBezTo>
                  <a:pt x="50391" y="675290"/>
                  <a:pt x="0" y="624899"/>
                  <a:pt x="0" y="562739"/>
                </a:cubicBezTo>
                <a:lnTo>
                  <a:pt x="0" y="112551"/>
                </a:lnTo>
                <a:close/>
              </a:path>
            </a:pathLst>
          </a:custGeom>
          <a:solidFill>
            <a:srgbClr val="F9932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68525" rIns="324000" bIns="68525" numCol="1" spcCol="1270" anchor="ctr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dirty="0">
                <a:solidFill>
                  <a:sysClr val="window" lastClr="FFFFFF"/>
                </a:solidFill>
                <a:latin typeface="DINCyr-Regular" panose="02000503030000020003" pitchFamily="2" charset="-52"/>
                <a:cs typeface="Arial" panose="020B0604020202020204" pitchFamily="34" charset="0"/>
              </a:rPr>
              <a:t>Формирование заказа</a:t>
            </a:r>
            <a:endParaRPr lang="en-US" sz="1400" dirty="0">
              <a:solidFill>
                <a:sysClr val="window" lastClr="FFFFFF"/>
              </a:solidFill>
              <a:latin typeface="DINCyr-Regular" panose="02000503030000020003" pitchFamily="2" charset="-52"/>
              <a:cs typeface="Arial" panose="020B0604020202020204" pitchFamily="34" charset="0"/>
            </a:endParaRPr>
          </a:p>
        </p:txBody>
      </p:sp>
      <p:sp>
        <p:nvSpPr>
          <p:cNvPr id="14" name="Полилиния 25">
            <a:extLst>
              <a:ext uri="{FF2B5EF4-FFF2-40B4-BE49-F238E27FC236}">
                <a16:creationId xmlns:a16="http://schemas.microsoft.com/office/drawing/2014/main" id="{069B536D-0E06-447E-990F-D08351ECD351}"/>
              </a:ext>
            </a:extLst>
          </p:cNvPr>
          <p:cNvSpPr/>
          <p:nvPr/>
        </p:nvSpPr>
        <p:spPr>
          <a:xfrm>
            <a:off x="408439" y="2929157"/>
            <a:ext cx="3133181" cy="675290"/>
          </a:xfrm>
          <a:custGeom>
            <a:avLst/>
            <a:gdLst>
              <a:gd name="connsiteX0" fmla="*/ 0 w 3103724"/>
              <a:gd name="connsiteY0" fmla="*/ 112551 h 675290"/>
              <a:gd name="connsiteX1" fmla="*/ 112551 w 3103724"/>
              <a:gd name="connsiteY1" fmla="*/ 0 h 675290"/>
              <a:gd name="connsiteX2" fmla="*/ 2991173 w 3103724"/>
              <a:gd name="connsiteY2" fmla="*/ 0 h 675290"/>
              <a:gd name="connsiteX3" fmla="*/ 3103724 w 3103724"/>
              <a:gd name="connsiteY3" fmla="*/ 112551 h 675290"/>
              <a:gd name="connsiteX4" fmla="*/ 3103724 w 3103724"/>
              <a:gd name="connsiteY4" fmla="*/ 562739 h 675290"/>
              <a:gd name="connsiteX5" fmla="*/ 2991173 w 3103724"/>
              <a:gd name="connsiteY5" fmla="*/ 675290 h 675290"/>
              <a:gd name="connsiteX6" fmla="*/ 112551 w 3103724"/>
              <a:gd name="connsiteY6" fmla="*/ 675290 h 675290"/>
              <a:gd name="connsiteX7" fmla="*/ 0 w 3103724"/>
              <a:gd name="connsiteY7" fmla="*/ 562739 h 675290"/>
              <a:gd name="connsiteX8" fmla="*/ 0 w 3103724"/>
              <a:gd name="connsiteY8" fmla="*/ 112551 h 6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3724" h="675290">
                <a:moveTo>
                  <a:pt x="0" y="112551"/>
                </a:moveTo>
                <a:cubicBezTo>
                  <a:pt x="0" y="50391"/>
                  <a:pt x="50391" y="0"/>
                  <a:pt x="112551" y="0"/>
                </a:cubicBezTo>
                <a:lnTo>
                  <a:pt x="2991173" y="0"/>
                </a:lnTo>
                <a:cubicBezTo>
                  <a:pt x="3053333" y="0"/>
                  <a:pt x="3103724" y="50391"/>
                  <a:pt x="3103724" y="112551"/>
                </a:cubicBezTo>
                <a:lnTo>
                  <a:pt x="3103724" y="562739"/>
                </a:lnTo>
                <a:cubicBezTo>
                  <a:pt x="3103724" y="624899"/>
                  <a:pt x="3053333" y="675290"/>
                  <a:pt x="2991173" y="675290"/>
                </a:cubicBezTo>
                <a:lnTo>
                  <a:pt x="112551" y="675290"/>
                </a:lnTo>
                <a:cubicBezTo>
                  <a:pt x="50391" y="675290"/>
                  <a:pt x="0" y="624899"/>
                  <a:pt x="0" y="562739"/>
                </a:cubicBezTo>
                <a:lnTo>
                  <a:pt x="0" y="112551"/>
                </a:lnTo>
                <a:close/>
              </a:path>
            </a:pathLst>
          </a:custGeom>
          <a:solidFill>
            <a:srgbClr val="6DAF27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68525" rIns="324000" bIns="68525" numCol="1" spcCol="1270" anchor="ctr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dirty="0">
                <a:solidFill>
                  <a:sysClr val="window" lastClr="FFFFFF"/>
                </a:solidFill>
                <a:latin typeface="DINCyr-Regular" panose="02000503030000020003" pitchFamily="2" charset="-52"/>
                <a:cs typeface="Arial" panose="020B0604020202020204" pitchFamily="34" charset="0"/>
              </a:rPr>
              <a:t>Оформление заказа</a:t>
            </a:r>
            <a:endParaRPr lang="en-US" sz="1400" dirty="0">
              <a:solidFill>
                <a:sysClr val="window" lastClr="FFFFFF"/>
              </a:solidFill>
              <a:latin typeface="DINCyr-Regular" panose="02000503030000020003" pitchFamily="2" charset="-52"/>
              <a:cs typeface="Arial" panose="020B0604020202020204" pitchFamily="34" charset="0"/>
            </a:endParaRPr>
          </a:p>
        </p:txBody>
      </p:sp>
      <p:sp>
        <p:nvSpPr>
          <p:cNvPr id="15" name="Полилиния 26">
            <a:extLst>
              <a:ext uri="{FF2B5EF4-FFF2-40B4-BE49-F238E27FC236}">
                <a16:creationId xmlns:a16="http://schemas.microsoft.com/office/drawing/2014/main" id="{10CED308-CB53-4F37-9663-286798C5582B}"/>
              </a:ext>
            </a:extLst>
          </p:cNvPr>
          <p:cNvSpPr/>
          <p:nvPr/>
        </p:nvSpPr>
        <p:spPr>
          <a:xfrm>
            <a:off x="387368" y="4600874"/>
            <a:ext cx="3853706" cy="675290"/>
          </a:xfrm>
          <a:custGeom>
            <a:avLst/>
            <a:gdLst>
              <a:gd name="connsiteX0" fmla="*/ 0 w 3252240"/>
              <a:gd name="connsiteY0" fmla="*/ 112551 h 675290"/>
              <a:gd name="connsiteX1" fmla="*/ 112551 w 3252240"/>
              <a:gd name="connsiteY1" fmla="*/ 0 h 675290"/>
              <a:gd name="connsiteX2" fmla="*/ 3139689 w 3252240"/>
              <a:gd name="connsiteY2" fmla="*/ 0 h 675290"/>
              <a:gd name="connsiteX3" fmla="*/ 3252240 w 3252240"/>
              <a:gd name="connsiteY3" fmla="*/ 112551 h 675290"/>
              <a:gd name="connsiteX4" fmla="*/ 3252240 w 3252240"/>
              <a:gd name="connsiteY4" fmla="*/ 562739 h 675290"/>
              <a:gd name="connsiteX5" fmla="*/ 3139689 w 3252240"/>
              <a:gd name="connsiteY5" fmla="*/ 675290 h 675290"/>
              <a:gd name="connsiteX6" fmla="*/ 112551 w 3252240"/>
              <a:gd name="connsiteY6" fmla="*/ 675290 h 675290"/>
              <a:gd name="connsiteX7" fmla="*/ 0 w 3252240"/>
              <a:gd name="connsiteY7" fmla="*/ 562739 h 675290"/>
              <a:gd name="connsiteX8" fmla="*/ 0 w 3252240"/>
              <a:gd name="connsiteY8" fmla="*/ 112551 h 6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2240" h="675290">
                <a:moveTo>
                  <a:pt x="0" y="112551"/>
                </a:moveTo>
                <a:cubicBezTo>
                  <a:pt x="0" y="50391"/>
                  <a:pt x="50391" y="0"/>
                  <a:pt x="112551" y="0"/>
                </a:cubicBezTo>
                <a:lnTo>
                  <a:pt x="3139689" y="0"/>
                </a:lnTo>
                <a:cubicBezTo>
                  <a:pt x="3201849" y="0"/>
                  <a:pt x="3252240" y="50391"/>
                  <a:pt x="3252240" y="112551"/>
                </a:cubicBezTo>
                <a:lnTo>
                  <a:pt x="3252240" y="562739"/>
                </a:lnTo>
                <a:cubicBezTo>
                  <a:pt x="3252240" y="624899"/>
                  <a:pt x="3201849" y="675290"/>
                  <a:pt x="3139689" y="675290"/>
                </a:cubicBezTo>
                <a:lnTo>
                  <a:pt x="112551" y="675290"/>
                </a:lnTo>
                <a:cubicBezTo>
                  <a:pt x="50391" y="675290"/>
                  <a:pt x="0" y="624899"/>
                  <a:pt x="0" y="562739"/>
                </a:cubicBezTo>
                <a:lnTo>
                  <a:pt x="0" y="112551"/>
                </a:lnTo>
                <a:close/>
              </a:path>
            </a:pathLst>
          </a:custGeom>
          <a:solidFill>
            <a:srgbClr val="188ED6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68525" rIns="324000" bIns="68525" numCol="1" spcCol="1270" anchor="ctr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dirty="0">
                <a:solidFill>
                  <a:sysClr val="window" lastClr="FFFFFF"/>
                </a:solidFill>
                <a:latin typeface="DINCyr-Regular" panose="02000503030000020003" pitchFamily="2" charset="-52"/>
                <a:cs typeface="Arial" panose="020B0604020202020204" pitchFamily="34" charset="0"/>
              </a:rPr>
              <a:t>Подтверждение заказа</a:t>
            </a:r>
            <a:endParaRPr lang="en-US" sz="1400" kern="1200" dirty="0">
              <a:solidFill>
                <a:sysClr val="window" lastClr="FFFFFF"/>
              </a:solidFill>
              <a:latin typeface="DINCyr-Regular" panose="02000503030000020003" pitchFamily="2" charset="-52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B6B67CC-7E11-452E-955A-DC6F12F785A9}"/>
              </a:ext>
            </a:extLst>
          </p:cNvPr>
          <p:cNvSpPr/>
          <p:nvPr/>
        </p:nvSpPr>
        <p:spPr>
          <a:xfrm>
            <a:off x="3239708" y="2844745"/>
            <a:ext cx="844113" cy="844113"/>
          </a:xfrm>
          <a:prstGeom prst="ellipse">
            <a:avLst/>
          </a:prstGeom>
          <a:ln w="38100" cap="flat" cmpd="sng" algn="ctr">
            <a:solidFill>
              <a:srgbClr val="6DAF27"/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F801EA6-3132-485A-8501-F4CD9EDAD9EA}"/>
              </a:ext>
            </a:extLst>
          </p:cNvPr>
          <p:cNvSpPr/>
          <p:nvPr/>
        </p:nvSpPr>
        <p:spPr>
          <a:xfrm>
            <a:off x="2810584" y="1192336"/>
            <a:ext cx="844113" cy="844113"/>
          </a:xfrm>
          <a:prstGeom prst="ellipse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38100" cap="flat" cmpd="sng" algn="ctr">
            <a:solidFill>
              <a:srgbClr val="F99325"/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6F468D2-0250-4694-B431-B2E38D3D76CB}"/>
              </a:ext>
            </a:extLst>
          </p:cNvPr>
          <p:cNvSpPr/>
          <p:nvPr/>
        </p:nvSpPr>
        <p:spPr>
          <a:xfrm>
            <a:off x="3949386" y="4506974"/>
            <a:ext cx="844113" cy="844113"/>
          </a:xfrm>
          <a:prstGeom prst="ellipse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38100" cap="flat" cmpd="sng" algn="ctr">
            <a:solidFill>
              <a:srgbClr val="188ED6"/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forsmajor_01">
            <a:extLst>
              <a:ext uri="{FF2B5EF4-FFF2-40B4-BE49-F238E27FC236}">
                <a16:creationId xmlns:a16="http://schemas.microsoft.com/office/drawing/2014/main" id="{0D40C3CC-B993-4C80-8DF0-1A260DEF0432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4039638" y="4686106"/>
            <a:ext cx="655637" cy="504825"/>
          </a:xfrm>
          <a:custGeom>
            <a:avLst/>
            <a:gdLst>
              <a:gd name="T0" fmla="*/ 14402 w 16107"/>
              <a:gd name="T1" fmla="*/ 4943 h 12402"/>
              <a:gd name="T2" fmla="*/ 14648 w 16107"/>
              <a:gd name="T3" fmla="*/ 4913 h 12402"/>
              <a:gd name="T4" fmla="*/ 14823 w 16107"/>
              <a:gd name="T5" fmla="*/ 5044 h 12402"/>
              <a:gd name="T6" fmla="*/ 16103 w 16107"/>
              <a:gd name="T7" fmla="*/ 7766 h 12402"/>
              <a:gd name="T8" fmla="*/ 16062 w 16107"/>
              <a:gd name="T9" fmla="*/ 8015 h 12402"/>
              <a:gd name="T10" fmla="*/ 15913 w 16107"/>
              <a:gd name="T11" fmla="*/ 8176 h 12402"/>
              <a:gd name="T12" fmla="*/ 12964 w 16107"/>
              <a:gd name="T13" fmla="*/ 8732 h 12402"/>
              <a:gd name="T14" fmla="*/ 12757 w 16107"/>
              <a:gd name="T15" fmla="*/ 8695 h 12402"/>
              <a:gd name="T16" fmla="*/ 12602 w 16107"/>
              <a:gd name="T17" fmla="*/ 8497 h 12402"/>
              <a:gd name="T18" fmla="*/ 12623 w 16107"/>
              <a:gd name="T19" fmla="*/ 8271 h 12402"/>
              <a:gd name="T20" fmla="*/ 12917 w 16107"/>
              <a:gd name="T21" fmla="*/ 7631 h 12402"/>
              <a:gd name="T22" fmla="*/ 9607 w 16107"/>
              <a:gd name="T23" fmla="*/ 5975 h 12402"/>
              <a:gd name="T24" fmla="*/ 7370 w 16107"/>
              <a:gd name="T25" fmla="*/ 8583 h 12402"/>
              <a:gd name="T26" fmla="*/ 7088 w 16107"/>
              <a:gd name="T27" fmla="*/ 8779 h 12402"/>
              <a:gd name="T28" fmla="*/ 6723 w 16107"/>
              <a:gd name="T29" fmla="*/ 8807 h 12402"/>
              <a:gd name="T30" fmla="*/ 3403 w 16107"/>
              <a:gd name="T31" fmla="*/ 7622 h 12402"/>
              <a:gd name="T32" fmla="*/ 3083 w 16107"/>
              <a:gd name="T33" fmla="*/ 7633 h 12402"/>
              <a:gd name="T34" fmla="*/ 1131 w 16107"/>
              <a:gd name="T35" fmla="*/ 8630 h 12402"/>
              <a:gd name="T36" fmla="*/ 27 w 16107"/>
              <a:gd name="T37" fmla="*/ 6588 h 12402"/>
              <a:gd name="T38" fmla="*/ 2135 w 16107"/>
              <a:gd name="T39" fmla="*/ 5326 h 12402"/>
              <a:gd name="T40" fmla="*/ 2605 w 16107"/>
              <a:gd name="T41" fmla="*/ 5224 h 12402"/>
              <a:gd name="T42" fmla="*/ 6274 w 16107"/>
              <a:gd name="T43" fmla="*/ 6452 h 12402"/>
              <a:gd name="T44" fmla="*/ 6527 w 16107"/>
              <a:gd name="T45" fmla="*/ 6358 h 12402"/>
              <a:gd name="T46" fmla="*/ 8790 w 16107"/>
              <a:gd name="T47" fmla="*/ 3637 h 12402"/>
              <a:gd name="T48" fmla="*/ 9156 w 16107"/>
              <a:gd name="T49" fmla="*/ 3591 h 12402"/>
              <a:gd name="T50" fmla="*/ 13843 w 16107"/>
              <a:gd name="T51" fmla="*/ 5791 h 12402"/>
              <a:gd name="T52" fmla="*/ 1850 w 16107"/>
              <a:gd name="T53" fmla="*/ 10635 h 12402"/>
              <a:gd name="T54" fmla="*/ 1993 w 16107"/>
              <a:gd name="T55" fmla="*/ 11293 h 12402"/>
              <a:gd name="T56" fmla="*/ 2352 w 16107"/>
              <a:gd name="T57" fmla="*/ 11839 h 12402"/>
              <a:gd name="T58" fmla="*/ 2879 w 16107"/>
              <a:gd name="T59" fmla="*/ 12223 h 12402"/>
              <a:gd name="T60" fmla="*/ 3525 w 16107"/>
              <a:gd name="T61" fmla="*/ 12397 h 12402"/>
              <a:gd name="T62" fmla="*/ 12939 w 16107"/>
              <a:gd name="T63" fmla="*/ 12333 h 12402"/>
              <a:gd name="T64" fmla="*/ 13527 w 16107"/>
              <a:gd name="T65" fmla="*/ 12041 h 12402"/>
              <a:gd name="T66" fmla="*/ 13971 w 16107"/>
              <a:gd name="T67" fmla="*/ 11565 h 12402"/>
              <a:gd name="T68" fmla="*/ 14220 w 16107"/>
              <a:gd name="T69" fmla="*/ 10953 h 12402"/>
              <a:gd name="T70" fmla="*/ 13791 w 16107"/>
              <a:gd name="T71" fmla="*/ 10727 h 12402"/>
              <a:gd name="T72" fmla="*/ 13649 w 16107"/>
              <a:gd name="T73" fmla="*/ 11203 h 12402"/>
              <a:gd name="T74" fmla="*/ 13353 w 16107"/>
              <a:gd name="T75" fmla="*/ 11589 h 12402"/>
              <a:gd name="T76" fmla="*/ 12938 w 16107"/>
              <a:gd name="T77" fmla="*/ 11848 h 12402"/>
              <a:gd name="T78" fmla="*/ 12443 w 16107"/>
              <a:gd name="T79" fmla="*/ 11942 h 12402"/>
              <a:gd name="T80" fmla="*/ 3200 w 16107"/>
              <a:gd name="T81" fmla="*/ 11860 h 12402"/>
              <a:gd name="T82" fmla="*/ 2779 w 16107"/>
              <a:gd name="T83" fmla="*/ 11611 h 12402"/>
              <a:gd name="T84" fmla="*/ 2474 w 16107"/>
              <a:gd name="T85" fmla="*/ 11232 h 12402"/>
              <a:gd name="T86" fmla="*/ 2320 w 16107"/>
              <a:gd name="T87" fmla="*/ 10760 h 12402"/>
              <a:gd name="T88" fmla="*/ 2320 w 16107"/>
              <a:gd name="T89" fmla="*/ 1642 h 12402"/>
              <a:gd name="T90" fmla="*/ 2474 w 16107"/>
              <a:gd name="T91" fmla="*/ 1170 h 12402"/>
              <a:gd name="T92" fmla="*/ 2779 w 16107"/>
              <a:gd name="T93" fmla="*/ 791 h 12402"/>
              <a:gd name="T94" fmla="*/ 3200 w 16107"/>
              <a:gd name="T95" fmla="*/ 542 h 12402"/>
              <a:gd name="T96" fmla="*/ 12443 w 16107"/>
              <a:gd name="T97" fmla="*/ 460 h 12402"/>
              <a:gd name="T98" fmla="*/ 12938 w 16107"/>
              <a:gd name="T99" fmla="*/ 554 h 12402"/>
              <a:gd name="T100" fmla="*/ 13353 w 16107"/>
              <a:gd name="T101" fmla="*/ 813 h 12402"/>
              <a:gd name="T102" fmla="*/ 13649 w 16107"/>
              <a:gd name="T103" fmla="*/ 1198 h 12402"/>
              <a:gd name="T104" fmla="*/ 13791 w 16107"/>
              <a:gd name="T105" fmla="*/ 1675 h 12402"/>
              <a:gd name="T106" fmla="*/ 14258 w 16107"/>
              <a:gd name="T107" fmla="*/ 4588 h 12402"/>
              <a:gd name="T108" fmla="*/ 14147 w 16107"/>
              <a:gd name="T109" fmla="*/ 1191 h 12402"/>
              <a:gd name="T110" fmla="*/ 13814 w 16107"/>
              <a:gd name="T111" fmla="*/ 628 h 12402"/>
              <a:gd name="T112" fmla="*/ 13306 w 16107"/>
              <a:gd name="T113" fmla="*/ 219 h 12402"/>
              <a:gd name="T114" fmla="*/ 12673 w 16107"/>
              <a:gd name="T115" fmla="*/ 15 h 12402"/>
              <a:gd name="T116" fmla="*/ 3256 w 16107"/>
              <a:gd name="T117" fmla="*/ 46 h 12402"/>
              <a:gd name="T118" fmla="*/ 2651 w 16107"/>
              <a:gd name="T119" fmla="*/ 311 h 12402"/>
              <a:gd name="T120" fmla="*/ 2186 w 16107"/>
              <a:gd name="T121" fmla="*/ 765 h 12402"/>
              <a:gd name="T122" fmla="*/ 1907 w 16107"/>
              <a:gd name="T123" fmla="*/ 1361 h 1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07" h="12402">
                <a:moveTo>
                  <a:pt x="14245" y="5119"/>
                </a:moveTo>
                <a:lnTo>
                  <a:pt x="14254" y="5102"/>
                </a:lnTo>
                <a:lnTo>
                  <a:pt x="14263" y="5086"/>
                </a:lnTo>
                <a:lnTo>
                  <a:pt x="14273" y="5069"/>
                </a:lnTo>
                <a:lnTo>
                  <a:pt x="14283" y="5055"/>
                </a:lnTo>
                <a:lnTo>
                  <a:pt x="14294" y="5040"/>
                </a:lnTo>
                <a:lnTo>
                  <a:pt x="14304" y="5027"/>
                </a:lnTo>
                <a:lnTo>
                  <a:pt x="14316" y="5014"/>
                </a:lnTo>
                <a:lnTo>
                  <a:pt x="14327" y="5002"/>
                </a:lnTo>
                <a:lnTo>
                  <a:pt x="14339" y="4990"/>
                </a:lnTo>
                <a:lnTo>
                  <a:pt x="14351" y="4979"/>
                </a:lnTo>
                <a:lnTo>
                  <a:pt x="14363" y="4969"/>
                </a:lnTo>
                <a:lnTo>
                  <a:pt x="14375" y="4960"/>
                </a:lnTo>
                <a:lnTo>
                  <a:pt x="14389" y="4951"/>
                </a:lnTo>
                <a:lnTo>
                  <a:pt x="14402" y="4943"/>
                </a:lnTo>
                <a:lnTo>
                  <a:pt x="14415" y="4935"/>
                </a:lnTo>
                <a:lnTo>
                  <a:pt x="14428" y="4929"/>
                </a:lnTo>
                <a:lnTo>
                  <a:pt x="14445" y="4922"/>
                </a:lnTo>
                <a:lnTo>
                  <a:pt x="14461" y="4915"/>
                </a:lnTo>
                <a:lnTo>
                  <a:pt x="14478" y="4909"/>
                </a:lnTo>
                <a:lnTo>
                  <a:pt x="14494" y="4905"/>
                </a:lnTo>
                <a:lnTo>
                  <a:pt x="14511" y="4902"/>
                </a:lnTo>
                <a:lnTo>
                  <a:pt x="14529" y="4900"/>
                </a:lnTo>
                <a:lnTo>
                  <a:pt x="14546" y="4898"/>
                </a:lnTo>
                <a:lnTo>
                  <a:pt x="14563" y="4898"/>
                </a:lnTo>
                <a:lnTo>
                  <a:pt x="14580" y="4899"/>
                </a:lnTo>
                <a:lnTo>
                  <a:pt x="14598" y="4901"/>
                </a:lnTo>
                <a:lnTo>
                  <a:pt x="14615" y="4903"/>
                </a:lnTo>
                <a:lnTo>
                  <a:pt x="14631" y="4907"/>
                </a:lnTo>
                <a:lnTo>
                  <a:pt x="14648" y="4913"/>
                </a:lnTo>
                <a:lnTo>
                  <a:pt x="14664" y="4919"/>
                </a:lnTo>
                <a:lnTo>
                  <a:pt x="14681" y="4925"/>
                </a:lnTo>
                <a:lnTo>
                  <a:pt x="14697" y="4933"/>
                </a:lnTo>
                <a:lnTo>
                  <a:pt x="14708" y="4939"/>
                </a:lnTo>
                <a:lnTo>
                  <a:pt x="14719" y="4946"/>
                </a:lnTo>
                <a:lnTo>
                  <a:pt x="14730" y="4954"/>
                </a:lnTo>
                <a:lnTo>
                  <a:pt x="14741" y="4962"/>
                </a:lnTo>
                <a:lnTo>
                  <a:pt x="14753" y="4970"/>
                </a:lnTo>
                <a:lnTo>
                  <a:pt x="14763" y="4979"/>
                </a:lnTo>
                <a:lnTo>
                  <a:pt x="14774" y="4989"/>
                </a:lnTo>
                <a:lnTo>
                  <a:pt x="14784" y="4999"/>
                </a:lnTo>
                <a:lnTo>
                  <a:pt x="14794" y="5009"/>
                </a:lnTo>
                <a:lnTo>
                  <a:pt x="14804" y="5020"/>
                </a:lnTo>
                <a:lnTo>
                  <a:pt x="14814" y="5032"/>
                </a:lnTo>
                <a:lnTo>
                  <a:pt x="14823" y="5044"/>
                </a:lnTo>
                <a:lnTo>
                  <a:pt x="14833" y="5057"/>
                </a:lnTo>
                <a:lnTo>
                  <a:pt x="14842" y="5070"/>
                </a:lnTo>
                <a:lnTo>
                  <a:pt x="14851" y="5085"/>
                </a:lnTo>
                <a:lnTo>
                  <a:pt x="14859" y="5099"/>
                </a:lnTo>
                <a:lnTo>
                  <a:pt x="14867" y="5114"/>
                </a:lnTo>
                <a:lnTo>
                  <a:pt x="14874" y="5129"/>
                </a:lnTo>
                <a:lnTo>
                  <a:pt x="16060" y="7624"/>
                </a:lnTo>
                <a:lnTo>
                  <a:pt x="16066" y="7638"/>
                </a:lnTo>
                <a:lnTo>
                  <a:pt x="16077" y="7667"/>
                </a:lnTo>
                <a:lnTo>
                  <a:pt x="16087" y="7694"/>
                </a:lnTo>
                <a:lnTo>
                  <a:pt x="16094" y="7721"/>
                </a:lnTo>
                <a:lnTo>
                  <a:pt x="16100" y="7748"/>
                </a:lnTo>
                <a:lnTo>
                  <a:pt x="16100" y="7749"/>
                </a:lnTo>
                <a:lnTo>
                  <a:pt x="16100" y="7749"/>
                </a:lnTo>
                <a:lnTo>
                  <a:pt x="16103" y="7766"/>
                </a:lnTo>
                <a:lnTo>
                  <a:pt x="16105" y="7784"/>
                </a:lnTo>
                <a:lnTo>
                  <a:pt x="16106" y="7801"/>
                </a:lnTo>
                <a:lnTo>
                  <a:pt x="16107" y="7819"/>
                </a:lnTo>
                <a:lnTo>
                  <a:pt x="16107" y="7837"/>
                </a:lnTo>
                <a:lnTo>
                  <a:pt x="16106" y="7854"/>
                </a:lnTo>
                <a:lnTo>
                  <a:pt x="16105" y="7871"/>
                </a:lnTo>
                <a:lnTo>
                  <a:pt x="16102" y="7887"/>
                </a:lnTo>
                <a:lnTo>
                  <a:pt x="16100" y="7904"/>
                </a:lnTo>
                <a:lnTo>
                  <a:pt x="16096" y="7920"/>
                </a:lnTo>
                <a:lnTo>
                  <a:pt x="16092" y="7936"/>
                </a:lnTo>
                <a:lnTo>
                  <a:pt x="16087" y="7952"/>
                </a:lnTo>
                <a:lnTo>
                  <a:pt x="16082" y="7968"/>
                </a:lnTo>
                <a:lnTo>
                  <a:pt x="16076" y="7985"/>
                </a:lnTo>
                <a:lnTo>
                  <a:pt x="16069" y="8000"/>
                </a:lnTo>
                <a:lnTo>
                  <a:pt x="16062" y="8015"/>
                </a:lnTo>
                <a:lnTo>
                  <a:pt x="16061" y="8016"/>
                </a:lnTo>
                <a:lnTo>
                  <a:pt x="16062" y="8016"/>
                </a:lnTo>
                <a:lnTo>
                  <a:pt x="16054" y="8030"/>
                </a:lnTo>
                <a:lnTo>
                  <a:pt x="16045" y="8045"/>
                </a:lnTo>
                <a:lnTo>
                  <a:pt x="16036" y="8059"/>
                </a:lnTo>
                <a:lnTo>
                  <a:pt x="16025" y="8072"/>
                </a:lnTo>
                <a:lnTo>
                  <a:pt x="16015" y="8085"/>
                </a:lnTo>
                <a:lnTo>
                  <a:pt x="16004" y="8098"/>
                </a:lnTo>
                <a:lnTo>
                  <a:pt x="15993" y="8111"/>
                </a:lnTo>
                <a:lnTo>
                  <a:pt x="15981" y="8123"/>
                </a:lnTo>
                <a:lnTo>
                  <a:pt x="15968" y="8135"/>
                </a:lnTo>
                <a:lnTo>
                  <a:pt x="15955" y="8146"/>
                </a:lnTo>
                <a:lnTo>
                  <a:pt x="15942" y="8157"/>
                </a:lnTo>
                <a:lnTo>
                  <a:pt x="15928" y="8167"/>
                </a:lnTo>
                <a:lnTo>
                  <a:pt x="15913" y="8176"/>
                </a:lnTo>
                <a:lnTo>
                  <a:pt x="15898" y="8186"/>
                </a:lnTo>
                <a:lnTo>
                  <a:pt x="15882" y="8194"/>
                </a:lnTo>
                <a:lnTo>
                  <a:pt x="15865" y="8202"/>
                </a:lnTo>
                <a:lnTo>
                  <a:pt x="15851" y="8209"/>
                </a:lnTo>
                <a:lnTo>
                  <a:pt x="15836" y="8215"/>
                </a:lnTo>
                <a:lnTo>
                  <a:pt x="15821" y="8220"/>
                </a:lnTo>
                <a:lnTo>
                  <a:pt x="15806" y="8226"/>
                </a:lnTo>
                <a:lnTo>
                  <a:pt x="15790" y="8230"/>
                </a:lnTo>
                <a:lnTo>
                  <a:pt x="15774" y="8235"/>
                </a:lnTo>
                <a:lnTo>
                  <a:pt x="15758" y="8238"/>
                </a:lnTo>
                <a:lnTo>
                  <a:pt x="15741" y="8242"/>
                </a:lnTo>
                <a:lnTo>
                  <a:pt x="13019" y="8726"/>
                </a:lnTo>
                <a:lnTo>
                  <a:pt x="13001" y="8729"/>
                </a:lnTo>
                <a:lnTo>
                  <a:pt x="12982" y="8731"/>
                </a:lnTo>
                <a:lnTo>
                  <a:pt x="12964" y="8732"/>
                </a:lnTo>
                <a:lnTo>
                  <a:pt x="12946" y="8733"/>
                </a:lnTo>
                <a:lnTo>
                  <a:pt x="12929" y="8734"/>
                </a:lnTo>
                <a:lnTo>
                  <a:pt x="12911" y="8733"/>
                </a:lnTo>
                <a:lnTo>
                  <a:pt x="12894" y="8732"/>
                </a:lnTo>
                <a:lnTo>
                  <a:pt x="12878" y="8730"/>
                </a:lnTo>
                <a:lnTo>
                  <a:pt x="12861" y="8728"/>
                </a:lnTo>
                <a:lnTo>
                  <a:pt x="12845" y="8725"/>
                </a:lnTo>
                <a:lnTo>
                  <a:pt x="12829" y="8722"/>
                </a:lnTo>
                <a:lnTo>
                  <a:pt x="12814" y="8717"/>
                </a:lnTo>
                <a:lnTo>
                  <a:pt x="12800" y="8713"/>
                </a:lnTo>
                <a:lnTo>
                  <a:pt x="12785" y="8707"/>
                </a:lnTo>
                <a:lnTo>
                  <a:pt x="12771" y="8701"/>
                </a:lnTo>
                <a:lnTo>
                  <a:pt x="12758" y="8695"/>
                </a:lnTo>
                <a:lnTo>
                  <a:pt x="12757" y="8694"/>
                </a:lnTo>
                <a:lnTo>
                  <a:pt x="12757" y="8695"/>
                </a:lnTo>
                <a:lnTo>
                  <a:pt x="12742" y="8686"/>
                </a:lnTo>
                <a:lnTo>
                  <a:pt x="12727" y="8677"/>
                </a:lnTo>
                <a:lnTo>
                  <a:pt x="12712" y="8667"/>
                </a:lnTo>
                <a:lnTo>
                  <a:pt x="12699" y="8656"/>
                </a:lnTo>
                <a:lnTo>
                  <a:pt x="12686" y="8645"/>
                </a:lnTo>
                <a:lnTo>
                  <a:pt x="12674" y="8633"/>
                </a:lnTo>
                <a:lnTo>
                  <a:pt x="12663" y="8620"/>
                </a:lnTo>
                <a:lnTo>
                  <a:pt x="12652" y="8606"/>
                </a:lnTo>
                <a:lnTo>
                  <a:pt x="12642" y="8592"/>
                </a:lnTo>
                <a:lnTo>
                  <a:pt x="12633" y="8577"/>
                </a:lnTo>
                <a:lnTo>
                  <a:pt x="12625" y="8562"/>
                </a:lnTo>
                <a:lnTo>
                  <a:pt x="12618" y="8546"/>
                </a:lnTo>
                <a:lnTo>
                  <a:pt x="12612" y="8530"/>
                </a:lnTo>
                <a:lnTo>
                  <a:pt x="12606" y="8514"/>
                </a:lnTo>
                <a:lnTo>
                  <a:pt x="12602" y="8497"/>
                </a:lnTo>
                <a:lnTo>
                  <a:pt x="12598" y="8480"/>
                </a:lnTo>
                <a:lnTo>
                  <a:pt x="12598" y="8480"/>
                </a:lnTo>
                <a:lnTo>
                  <a:pt x="12596" y="8465"/>
                </a:lnTo>
                <a:lnTo>
                  <a:pt x="12594" y="8450"/>
                </a:lnTo>
                <a:lnTo>
                  <a:pt x="12593" y="8434"/>
                </a:lnTo>
                <a:lnTo>
                  <a:pt x="12593" y="8419"/>
                </a:lnTo>
                <a:lnTo>
                  <a:pt x="12594" y="8404"/>
                </a:lnTo>
                <a:lnTo>
                  <a:pt x="12595" y="8388"/>
                </a:lnTo>
                <a:lnTo>
                  <a:pt x="12597" y="8372"/>
                </a:lnTo>
                <a:lnTo>
                  <a:pt x="12599" y="8356"/>
                </a:lnTo>
                <a:lnTo>
                  <a:pt x="12603" y="8339"/>
                </a:lnTo>
                <a:lnTo>
                  <a:pt x="12607" y="8323"/>
                </a:lnTo>
                <a:lnTo>
                  <a:pt x="12611" y="8306"/>
                </a:lnTo>
                <a:lnTo>
                  <a:pt x="12617" y="8288"/>
                </a:lnTo>
                <a:lnTo>
                  <a:pt x="12623" y="8271"/>
                </a:lnTo>
                <a:lnTo>
                  <a:pt x="12630" y="8254"/>
                </a:lnTo>
                <a:lnTo>
                  <a:pt x="12638" y="8237"/>
                </a:lnTo>
                <a:lnTo>
                  <a:pt x="12646" y="8220"/>
                </a:lnTo>
                <a:lnTo>
                  <a:pt x="12647" y="8219"/>
                </a:lnTo>
                <a:lnTo>
                  <a:pt x="12646" y="8219"/>
                </a:lnTo>
                <a:lnTo>
                  <a:pt x="12906" y="7716"/>
                </a:lnTo>
                <a:lnTo>
                  <a:pt x="12908" y="7713"/>
                </a:lnTo>
                <a:lnTo>
                  <a:pt x="12907" y="7713"/>
                </a:lnTo>
                <a:lnTo>
                  <a:pt x="12912" y="7702"/>
                </a:lnTo>
                <a:lnTo>
                  <a:pt x="12916" y="7690"/>
                </a:lnTo>
                <a:lnTo>
                  <a:pt x="12918" y="7678"/>
                </a:lnTo>
                <a:lnTo>
                  <a:pt x="12920" y="7667"/>
                </a:lnTo>
                <a:lnTo>
                  <a:pt x="12920" y="7655"/>
                </a:lnTo>
                <a:lnTo>
                  <a:pt x="12919" y="7643"/>
                </a:lnTo>
                <a:lnTo>
                  <a:pt x="12917" y="7631"/>
                </a:lnTo>
                <a:lnTo>
                  <a:pt x="12914" y="7621"/>
                </a:lnTo>
                <a:lnTo>
                  <a:pt x="12910" y="7610"/>
                </a:lnTo>
                <a:lnTo>
                  <a:pt x="12905" y="7600"/>
                </a:lnTo>
                <a:lnTo>
                  <a:pt x="12899" y="7590"/>
                </a:lnTo>
                <a:lnTo>
                  <a:pt x="12892" y="7581"/>
                </a:lnTo>
                <a:lnTo>
                  <a:pt x="12884" y="7572"/>
                </a:lnTo>
                <a:lnTo>
                  <a:pt x="12875" y="7565"/>
                </a:lnTo>
                <a:lnTo>
                  <a:pt x="12864" y="7558"/>
                </a:lnTo>
                <a:lnTo>
                  <a:pt x="12853" y="7552"/>
                </a:lnTo>
                <a:lnTo>
                  <a:pt x="12851" y="7550"/>
                </a:lnTo>
                <a:lnTo>
                  <a:pt x="12851" y="7551"/>
                </a:lnTo>
                <a:lnTo>
                  <a:pt x="9655" y="5989"/>
                </a:lnTo>
                <a:lnTo>
                  <a:pt x="9640" y="5983"/>
                </a:lnTo>
                <a:lnTo>
                  <a:pt x="9624" y="5978"/>
                </a:lnTo>
                <a:lnTo>
                  <a:pt x="9607" y="5975"/>
                </a:lnTo>
                <a:lnTo>
                  <a:pt x="9590" y="5973"/>
                </a:lnTo>
                <a:lnTo>
                  <a:pt x="9573" y="5972"/>
                </a:lnTo>
                <a:lnTo>
                  <a:pt x="9554" y="5973"/>
                </a:lnTo>
                <a:lnTo>
                  <a:pt x="9536" y="5975"/>
                </a:lnTo>
                <a:lnTo>
                  <a:pt x="9518" y="5978"/>
                </a:lnTo>
                <a:lnTo>
                  <a:pt x="9501" y="5982"/>
                </a:lnTo>
                <a:lnTo>
                  <a:pt x="9484" y="5988"/>
                </a:lnTo>
                <a:lnTo>
                  <a:pt x="9467" y="5995"/>
                </a:lnTo>
                <a:lnTo>
                  <a:pt x="9452" y="6003"/>
                </a:lnTo>
                <a:lnTo>
                  <a:pt x="9438" y="6012"/>
                </a:lnTo>
                <a:lnTo>
                  <a:pt x="9424" y="6022"/>
                </a:lnTo>
                <a:lnTo>
                  <a:pt x="9412" y="6034"/>
                </a:lnTo>
                <a:lnTo>
                  <a:pt x="9400" y="6047"/>
                </a:lnTo>
                <a:lnTo>
                  <a:pt x="9390" y="6059"/>
                </a:lnTo>
                <a:lnTo>
                  <a:pt x="7370" y="8583"/>
                </a:lnTo>
                <a:lnTo>
                  <a:pt x="7370" y="8583"/>
                </a:lnTo>
                <a:lnTo>
                  <a:pt x="7354" y="8602"/>
                </a:lnTo>
                <a:lnTo>
                  <a:pt x="7338" y="8620"/>
                </a:lnTo>
                <a:lnTo>
                  <a:pt x="7321" y="8638"/>
                </a:lnTo>
                <a:lnTo>
                  <a:pt x="7303" y="8654"/>
                </a:lnTo>
                <a:lnTo>
                  <a:pt x="7283" y="8670"/>
                </a:lnTo>
                <a:lnTo>
                  <a:pt x="7264" y="8685"/>
                </a:lnTo>
                <a:lnTo>
                  <a:pt x="7244" y="8699"/>
                </a:lnTo>
                <a:lnTo>
                  <a:pt x="7223" y="8713"/>
                </a:lnTo>
                <a:lnTo>
                  <a:pt x="7202" y="8726"/>
                </a:lnTo>
                <a:lnTo>
                  <a:pt x="7180" y="8738"/>
                </a:lnTo>
                <a:lnTo>
                  <a:pt x="7158" y="8749"/>
                </a:lnTo>
                <a:lnTo>
                  <a:pt x="7135" y="8760"/>
                </a:lnTo>
                <a:lnTo>
                  <a:pt x="7112" y="8769"/>
                </a:lnTo>
                <a:lnTo>
                  <a:pt x="7088" y="8779"/>
                </a:lnTo>
                <a:lnTo>
                  <a:pt x="7065" y="8787"/>
                </a:lnTo>
                <a:lnTo>
                  <a:pt x="7041" y="8794"/>
                </a:lnTo>
                <a:lnTo>
                  <a:pt x="7017" y="8800"/>
                </a:lnTo>
                <a:lnTo>
                  <a:pt x="6992" y="8806"/>
                </a:lnTo>
                <a:lnTo>
                  <a:pt x="6968" y="8810"/>
                </a:lnTo>
                <a:lnTo>
                  <a:pt x="6944" y="8814"/>
                </a:lnTo>
                <a:lnTo>
                  <a:pt x="6919" y="8817"/>
                </a:lnTo>
                <a:lnTo>
                  <a:pt x="6895" y="8819"/>
                </a:lnTo>
                <a:lnTo>
                  <a:pt x="6870" y="8820"/>
                </a:lnTo>
                <a:lnTo>
                  <a:pt x="6844" y="8820"/>
                </a:lnTo>
                <a:lnTo>
                  <a:pt x="6820" y="8819"/>
                </a:lnTo>
                <a:lnTo>
                  <a:pt x="6795" y="8818"/>
                </a:lnTo>
                <a:lnTo>
                  <a:pt x="6771" y="8815"/>
                </a:lnTo>
                <a:lnTo>
                  <a:pt x="6747" y="8811"/>
                </a:lnTo>
                <a:lnTo>
                  <a:pt x="6723" y="8807"/>
                </a:lnTo>
                <a:lnTo>
                  <a:pt x="6698" y="8801"/>
                </a:lnTo>
                <a:lnTo>
                  <a:pt x="6675" y="8794"/>
                </a:lnTo>
                <a:lnTo>
                  <a:pt x="6652" y="8787"/>
                </a:lnTo>
                <a:lnTo>
                  <a:pt x="3832" y="7769"/>
                </a:lnTo>
                <a:lnTo>
                  <a:pt x="3810" y="7761"/>
                </a:lnTo>
                <a:lnTo>
                  <a:pt x="3789" y="7753"/>
                </a:lnTo>
                <a:lnTo>
                  <a:pt x="3768" y="7745"/>
                </a:lnTo>
                <a:lnTo>
                  <a:pt x="3747" y="7736"/>
                </a:lnTo>
                <a:lnTo>
                  <a:pt x="3738" y="7733"/>
                </a:lnTo>
                <a:lnTo>
                  <a:pt x="3665" y="7704"/>
                </a:lnTo>
                <a:lnTo>
                  <a:pt x="3584" y="7675"/>
                </a:lnTo>
                <a:lnTo>
                  <a:pt x="3540" y="7660"/>
                </a:lnTo>
                <a:lnTo>
                  <a:pt x="3494" y="7645"/>
                </a:lnTo>
                <a:lnTo>
                  <a:pt x="3449" y="7633"/>
                </a:lnTo>
                <a:lnTo>
                  <a:pt x="3403" y="7622"/>
                </a:lnTo>
                <a:lnTo>
                  <a:pt x="3379" y="7617"/>
                </a:lnTo>
                <a:lnTo>
                  <a:pt x="3356" y="7613"/>
                </a:lnTo>
                <a:lnTo>
                  <a:pt x="3333" y="7609"/>
                </a:lnTo>
                <a:lnTo>
                  <a:pt x="3310" y="7607"/>
                </a:lnTo>
                <a:lnTo>
                  <a:pt x="3287" y="7604"/>
                </a:lnTo>
                <a:lnTo>
                  <a:pt x="3265" y="7603"/>
                </a:lnTo>
                <a:lnTo>
                  <a:pt x="3243" y="7602"/>
                </a:lnTo>
                <a:lnTo>
                  <a:pt x="3221" y="7603"/>
                </a:lnTo>
                <a:lnTo>
                  <a:pt x="3200" y="7604"/>
                </a:lnTo>
                <a:lnTo>
                  <a:pt x="3179" y="7606"/>
                </a:lnTo>
                <a:lnTo>
                  <a:pt x="3159" y="7609"/>
                </a:lnTo>
                <a:lnTo>
                  <a:pt x="3139" y="7613"/>
                </a:lnTo>
                <a:lnTo>
                  <a:pt x="3120" y="7619"/>
                </a:lnTo>
                <a:lnTo>
                  <a:pt x="3102" y="7625"/>
                </a:lnTo>
                <a:lnTo>
                  <a:pt x="3083" y="7633"/>
                </a:lnTo>
                <a:lnTo>
                  <a:pt x="3066" y="7642"/>
                </a:lnTo>
                <a:lnTo>
                  <a:pt x="1357" y="8653"/>
                </a:lnTo>
                <a:lnTo>
                  <a:pt x="1340" y="8662"/>
                </a:lnTo>
                <a:lnTo>
                  <a:pt x="1322" y="8669"/>
                </a:lnTo>
                <a:lnTo>
                  <a:pt x="1304" y="8675"/>
                </a:lnTo>
                <a:lnTo>
                  <a:pt x="1286" y="8678"/>
                </a:lnTo>
                <a:lnTo>
                  <a:pt x="1266" y="8680"/>
                </a:lnTo>
                <a:lnTo>
                  <a:pt x="1248" y="8679"/>
                </a:lnTo>
                <a:lnTo>
                  <a:pt x="1229" y="8677"/>
                </a:lnTo>
                <a:lnTo>
                  <a:pt x="1211" y="8674"/>
                </a:lnTo>
                <a:lnTo>
                  <a:pt x="1194" y="8668"/>
                </a:lnTo>
                <a:lnTo>
                  <a:pt x="1177" y="8661"/>
                </a:lnTo>
                <a:lnTo>
                  <a:pt x="1161" y="8652"/>
                </a:lnTo>
                <a:lnTo>
                  <a:pt x="1145" y="8642"/>
                </a:lnTo>
                <a:lnTo>
                  <a:pt x="1131" y="8630"/>
                </a:lnTo>
                <a:lnTo>
                  <a:pt x="1116" y="8616"/>
                </a:lnTo>
                <a:lnTo>
                  <a:pt x="1104" y="8601"/>
                </a:lnTo>
                <a:lnTo>
                  <a:pt x="1094" y="8585"/>
                </a:lnTo>
                <a:lnTo>
                  <a:pt x="27" y="6785"/>
                </a:lnTo>
                <a:lnTo>
                  <a:pt x="18" y="6768"/>
                </a:lnTo>
                <a:lnTo>
                  <a:pt x="10" y="6750"/>
                </a:lnTo>
                <a:lnTo>
                  <a:pt x="5" y="6732"/>
                </a:lnTo>
                <a:lnTo>
                  <a:pt x="2" y="6713"/>
                </a:lnTo>
                <a:lnTo>
                  <a:pt x="0" y="6695"/>
                </a:lnTo>
                <a:lnTo>
                  <a:pt x="0" y="6675"/>
                </a:lnTo>
                <a:lnTo>
                  <a:pt x="2" y="6657"/>
                </a:lnTo>
                <a:lnTo>
                  <a:pt x="6" y="6639"/>
                </a:lnTo>
                <a:lnTo>
                  <a:pt x="11" y="6622"/>
                </a:lnTo>
                <a:lnTo>
                  <a:pt x="19" y="6605"/>
                </a:lnTo>
                <a:lnTo>
                  <a:pt x="27" y="6588"/>
                </a:lnTo>
                <a:lnTo>
                  <a:pt x="37" y="6573"/>
                </a:lnTo>
                <a:lnTo>
                  <a:pt x="49" y="6559"/>
                </a:lnTo>
                <a:lnTo>
                  <a:pt x="63" y="6545"/>
                </a:lnTo>
                <a:lnTo>
                  <a:pt x="78" y="6533"/>
                </a:lnTo>
                <a:lnTo>
                  <a:pt x="95" y="6521"/>
                </a:lnTo>
                <a:lnTo>
                  <a:pt x="107" y="6515"/>
                </a:lnTo>
                <a:lnTo>
                  <a:pt x="1818" y="5510"/>
                </a:lnTo>
                <a:lnTo>
                  <a:pt x="1818" y="5510"/>
                </a:lnTo>
                <a:lnTo>
                  <a:pt x="1914" y="5453"/>
                </a:lnTo>
                <a:lnTo>
                  <a:pt x="1922" y="5449"/>
                </a:lnTo>
                <a:lnTo>
                  <a:pt x="1985" y="5411"/>
                </a:lnTo>
                <a:lnTo>
                  <a:pt x="2047" y="5374"/>
                </a:lnTo>
                <a:lnTo>
                  <a:pt x="2077" y="5357"/>
                </a:lnTo>
                <a:lnTo>
                  <a:pt x="2106" y="5341"/>
                </a:lnTo>
                <a:lnTo>
                  <a:pt x="2135" y="5326"/>
                </a:lnTo>
                <a:lnTo>
                  <a:pt x="2163" y="5312"/>
                </a:lnTo>
                <a:lnTo>
                  <a:pt x="2193" y="5299"/>
                </a:lnTo>
                <a:lnTo>
                  <a:pt x="2221" y="5286"/>
                </a:lnTo>
                <a:lnTo>
                  <a:pt x="2250" y="5275"/>
                </a:lnTo>
                <a:lnTo>
                  <a:pt x="2279" y="5264"/>
                </a:lnTo>
                <a:lnTo>
                  <a:pt x="2308" y="5255"/>
                </a:lnTo>
                <a:lnTo>
                  <a:pt x="2339" y="5247"/>
                </a:lnTo>
                <a:lnTo>
                  <a:pt x="2369" y="5240"/>
                </a:lnTo>
                <a:lnTo>
                  <a:pt x="2400" y="5233"/>
                </a:lnTo>
                <a:lnTo>
                  <a:pt x="2432" y="5228"/>
                </a:lnTo>
                <a:lnTo>
                  <a:pt x="2464" y="5225"/>
                </a:lnTo>
                <a:lnTo>
                  <a:pt x="2498" y="5222"/>
                </a:lnTo>
                <a:lnTo>
                  <a:pt x="2533" y="5222"/>
                </a:lnTo>
                <a:lnTo>
                  <a:pt x="2568" y="5222"/>
                </a:lnTo>
                <a:lnTo>
                  <a:pt x="2605" y="5224"/>
                </a:lnTo>
                <a:lnTo>
                  <a:pt x="2644" y="5228"/>
                </a:lnTo>
                <a:lnTo>
                  <a:pt x="2683" y="5233"/>
                </a:lnTo>
                <a:lnTo>
                  <a:pt x="2724" y="5241"/>
                </a:lnTo>
                <a:lnTo>
                  <a:pt x="2767" y="5249"/>
                </a:lnTo>
                <a:lnTo>
                  <a:pt x="2812" y="5259"/>
                </a:lnTo>
                <a:lnTo>
                  <a:pt x="2858" y="5270"/>
                </a:lnTo>
                <a:lnTo>
                  <a:pt x="2906" y="5284"/>
                </a:lnTo>
                <a:lnTo>
                  <a:pt x="2957" y="5299"/>
                </a:lnTo>
                <a:lnTo>
                  <a:pt x="3009" y="5316"/>
                </a:lnTo>
                <a:lnTo>
                  <a:pt x="3064" y="5334"/>
                </a:lnTo>
                <a:lnTo>
                  <a:pt x="3072" y="5338"/>
                </a:lnTo>
                <a:lnTo>
                  <a:pt x="6235" y="6444"/>
                </a:lnTo>
                <a:lnTo>
                  <a:pt x="6237" y="6445"/>
                </a:lnTo>
                <a:lnTo>
                  <a:pt x="6255" y="6449"/>
                </a:lnTo>
                <a:lnTo>
                  <a:pt x="6274" y="6452"/>
                </a:lnTo>
                <a:lnTo>
                  <a:pt x="6293" y="6454"/>
                </a:lnTo>
                <a:lnTo>
                  <a:pt x="6312" y="6454"/>
                </a:lnTo>
                <a:lnTo>
                  <a:pt x="6332" y="6453"/>
                </a:lnTo>
                <a:lnTo>
                  <a:pt x="6352" y="6450"/>
                </a:lnTo>
                <a:lnTo>
                  <a:pt x="6373" y="6446"/>
                </a:lnTo>
                <a:lnTo>
                  <a:pt x="6393" y="6441"/>
                </a:lnTo>
                <a:lnTo>
                  <a:pt x="6403" y="6438"/>
                </a:lnTo>
                <a:lnTo>
                  <a:pt x="6422" y="6431"/>
                </a:lnTo>
                <a:lnTo>
                  <a:pt x="6440" y="6424"/>
                </a:lnTo>
                <a:lnTo>
                  <a:pt x="6458" y="6415"/>
                </a:lnTo>
                <a:lnTo>
                  <a:pt x="6474" y="6406"/>
                </a:lnTo>
                <a:lnTo>
                  <a:pt x="6489" y="6395"/>
                </a:lnTo>
                <a:lnTo>
                  <a:pt x="6504" y="6384"/>
                </a:lnTo>
                <a:lnTo>
                  <a:pt x="6516" y="6372"/>
                </a:lnTo>
                <a:lnTo>
                  <a:pt x="6527" y="6358"/>
                </a:lnTo>
                <a:lnTo>
                  <a:pt x="6538" y="6346"/>
                </a:lnTo>
                <a:lnTo>
                  <a:pt x="8574" y="3802"/>
                </a:lnTo>
                <a:lnTo>
                  <a:pt x="8575" y="3802"/>
                </a:lnTo>
                <a:lnTo>
                  <a:pt x="8574" y="3801"/>
                </a:lnTo>
                <a:lnTo>
                  <a:pt x="8590" y="3781"/>
                </a:lnTo>
                <a:lnTo>
                  <a:pt x="8607" y="3763"/>
                </a:lnTo>
                <a:lnTo>
                  <a:pt x="8625" y="3746"/>
                </a:lnTo>
                <a:lnTo>
                  <a:pt x="8643" y="3729"/>
                </a:lnTo>
                <a:lnTo>
                  <a:pt x="8663" y="3714"/>
                </a:lnTo>
                <a:lnTo>
                  <a:pt x="8683" y="3699"/>
                </a:lnTo>
                <a:lnTo>
                  <a:pt x="8703" y="3685"/>
                </a:lnTo>
                <a:lnTo>
                  <a:pt x="8724" y="3672"/>
                </a:lnTo>
                <a:lnTo>
                  <a:pt x="8746" y="3659"/>
                </a:lnTo>
                <a:lnTo>
                  <a:pt x="8768" y="3648"/>
                </a:lnTo>
                <a:lnTo>
                  <a:pt x="8790" y="3637"/>
                </a:lnTo>
                <a:lnTo>
                  <a:pt x="8814" y="3628"/>
                </a:lnTo>
                <a:lnTo>
                  <a:pt x="8837" y="3618"/>
                </a:lnTo>
                <a:lnTo>
                  <a:pt x="8861" y="3610"/>
                </a:lnTo>
                <a:lnTo>
                  <a:pt x="8884" y="3603"/>
                </a:lnTo>
                <a:lnTo>
                  <a:pt x="8908" y="3597"/>
                </a:lnTo>
                <a:lnTo>
                  <a:pt x="8932" y="3592"/>
                </a:lnTo>
                <a:lnTo>
                  <a:pt x="8958" y="3588"/>
                </a:lnTo>
                <a:lnTo>
                  <a:pt x="8982" y="3585"/>
                </a:lnTo>
                <a:lnTo>
                  <a:pt x="9007" y="3583"/>
                </a:lnTo>
                <a:lnTo>
                  <a:pt x="9032" y="3582"/>
                </a:lnTo>
                <a:lnTo>
                  <a:pt x="9056" y="3582"/>
                </a:lnTo>
                <a:lnTo>
                  <a:pt x="9081" y="3583"/>
                </a:lnTo>
                <a:lnTo>
                  <a:pt x="9106" y="3585"/>
                </a:lnTo>
                <a:lnTo>
                  <a:pt x="9131" y="3587"/>
                </a:lnTo>
                <a:lnTo>
                  <a:pt x="9156" y="3591"/>
                </a:lnTo>
                <a:lnTo>
                  <a:pt x="9180" y="3596"/>
                </a:lnTo>
                <a:lnTo>
                  <a:pt x="9204" y="3602"/>
                </a:lnTo>
                <a:lnTo>
                  <a:pt x="9228" y="3609"/>
                </a:lnTo>
                <a:lnTo>
                  <a:pt x="9251" y="3617"/>
                </a:lnTo>
                <a:lnTo>
                  <a:pt x="9275" y="3627"/>
                </a:lnTo>
                <a:lnTo>
                  <a:pt x="9297" y="3637"/>
                </a:lnTo>
                <a:lnTo>
                  <a:pt x="13752" y="5783"/>
                </a:lnTo>
                <a:lnTo>
                  <a:pt x="13758" y="5786"/>
                </a:lnTo>
                <a:lnTo>
                  <a:pt x="13770" y="5790"/>
                </a:lnTo>
                <a:lnTo>
                  <a:pt x="13782" y="5793"/>
                </a:lnTo>
                <a:lnTo>
                  <a:pt x="13794" y="5794"/>
                </a:lnTo>
                <a:lnTo>
                  <a:pt x="13807" y="5795"/>
                </a:lnTo>
                <a:lnTo>
                  <a:pt x="13819" y="5795"/>
                </a:lnTo>
                <a:lnTo>
                  <a:pt x="13831" y="5794"/>
                </a:lnTo>
                <a:lnTo>
                  <a:pt x="13843" y="5791"/>
                </a:lnTo>
                <a:lnTo>
                  <a:pt x="13855" y="5788"/>
                </a:lnTo>
                <a:lnTo>
                  <a:pt x="13855" y="5788"/>
                </a:lnTo>
                <a:lnTo>
                  <a:pt x="13867" y="5783"/>
                </a:lnTo>
                <a:lnTo>
                  <a:pt x="13879" y="5778"/>
                </a:lnTo>
                <a:lnTo>
                  <a:pt x="13890" y="5771"/>
                </a:lnTo>
                <a:lnTo>
                  <a:pt x="13900" y="5763"/>
                </a:lnTo>
                <a:lnTo>
                  <a:pt x="13910" y="5754"/>
                </a:lnTo>
                <a:lnTo>
                  <a:pt x="13919" y="5744"/>
                </a:lnTo>
                <a:lnTo>
                  <a:pt x="13928" y="5733"/>
                </a:lnTo>
                <a:lnTo>
                  <a:pt x="13934" y="5722"/>
                </a:lnTo>
                <a:lnTo>
                  <a:pt x="14245" y="5119"/>
                </a:lnTo>
                <a:close/>
                <a:moveTo>
                  <a:pt x="2309" y="8533"/>
                </a:moveTo>
                <a:lnTo>
                  <a:pt x="1849" y="8805"/>
                </a:lnTo>
                <a:lnTo>
                  <a:pt x="1849" y="10589"/>
                </a:lnTo>
                <a:lnTo>
                  <a:pt x="1850" y="10635"/>
                </a:lnTo>
                <a:lnTo>
                  <a:pt x="1852" y="10681"/>
                </a:lnTo>
                <a:lnTo>
                  <a:pt x="1855" y="10728"/>
                </a:lnTo>
                <a:lnTo>
                  <a:pt x="1859" y="10773"/>
                </a:lnTo>
                <a:lnTo>
                  <a:pt x="1864" y="10819"/>
                </a:lnTo>
                <a:lnTo>
                  <a:pt x="1870" y="10863"/>
                </a:lnTo>
                <a:lnTo>
                  <a:pt x="1878" y="10909"/>
                </a:lnTo>
                <a:lnTo>
                  <a:pt x="1887" y="10953"/>
                </a:lnTo>
                <a:lnTo>
                  <a:pt x="1897" y="10997"/>
                </a:lnTo>
                <a:lnTo>
                  <a:pt x="1907" y="11041"/>
                </a:lnTo>
                <a:lnTo>
                  <a:pt x="1919" y="11084"/>
                </a:lnTo>
                <a:lnTo>
                  <a:pt x="1932" y="11126"/>
                </a:lnTo>
                <a:lnTo>
                  <a:pt x="1945" y="11168"/>
                </a:lnTo>
                <a:lnTo>
                  <a:pt x="1960" y="11211"/>
                </a:lnTo>
                <a:lnTo>
                  <a:pt x="1976" y="11252"/>
                </a:lnTo>
                <a:lnTo>
                  <a:pt x="1993" y="11293"/>
                </a:lnTo>
                <a:lnTo>
                  <a:pt x="2010" y="11333"/>
                </a:lnTo>
                <a:lnTo>
                  <a:pt x="2029" y="11374"/>
                </a:lnTo>
                <a:lnTo>
                  <a:pt x="2049" y="11413"/>
                </a:lnTo>
                <a:lnTo>
                  <a:pt x="2070" y="11451"/>
                </a:lnTo>
                <a:lnTo>
                  <a:pt x="2091" y="11489"/>
                </a:lnTo>
                <a:lnTo>
                  <a:pt x="2113" y="11528"/>
                </a:lnTo>
                <a:lnTo>
                  <a:pt x="2136" y="11565"/>
                </a:lnTo>
                <a:lnTo>
                  <a:pt x="2160" y="11601"/>
                </a:lnTo>
                <a:lnTo>
                  <a:pt x="2186" y="11637"/>
                </a:lnTo>
                <a:lnTo>
                  <a:pt x="2211" y="11672"/>
                </a:lnTo>
                <a:lnTo>
                  <a:pt x="2238" y="11707"/>
                </a:lnTo>
                <a:lnTo>
                  <a:pt x="2265" y="11741"/>
                </a:lnTo>
                <a:lnTo>
                  <a:pt x="2293" y="11774"/>
                </a:lnTo>
                <a:lnTo>
                  <a:pt x="2322" y="11806"/>
                </a:lnTo>
                <a:lnTo>
                  <a:pt x="2352" y="11839"/>
                </a:lnTo>
                <a:lnTo>
                  <a:pt x="2382" y="11870"/>
                </a:lnTo>
                <a:lnTo>
                  <a:pt x="2413" y="11900"/>
                </a:lnTo>
                <a:lnTo>
                  <a:pt x="2445" y="11930"/>
                </a:lnTo>
                <a:lnTo>
                  <a:pt x="2477" y="11958"/>
                </a:lnTo>
                <a:lnTo>
                  <a:pt x="2512" y="11986"/>
                </a:lnTo>
                <a:lnTo>
                  <a:pt x="2545" y="12014"/>
                </a:lnTo>
                <a:lnTo>
                  <a:pt x="2580" y="12041"/>
                </a:lnTo>
                <a:lnTo>
                  <a:pt x="2615" y="12066"/>
                </a:lnTo>
                <a:lnTo>
                  <a:pt x="2651" y="12091"/>
                </a:lnTo>
                <a:lnTo>
                  <a:pt x="2688" y="12115"/>
                </a:lnTo>
                <a:lnTo>
                  <a:pt x="2725" y="12138"/>
                </a:lnTo>
                <a:lnTo>
                  <a:pt x="2762" y="12161"/>
                </a:lnTo>
                <a:lnTo>
                  <a:pt x="2801" y="12183"/>
                </a:lnTo>
                <a:lnTo>
                  <a:pt x="2840" y="12203"/>
                </a:lnTo>
                <a:lnTo>
                  <a:pt x="2879" y="12223"/>
                </a:lnTo>
                <a:lnTo>
                  <a:pt x="2918" y="12241"/>
                </a:lnTo>
                <a:lnTo>
                  <a:pt x="2960" y="12259"/>
                </a:lnTo>
                <a:lnTo>
                  <a:pt x="3000" y="12275"/>
                </a:lnTo>
                <a:lnTo>
                  <a:pt x="3041" y="12291"/>
                </a:lnTo>
                <a:lnTo>
                  <a:pt x="3083" y="12306"/>
                </a:lnTo>
                <a:lnTo>
                  <a:pt x="3126" y="12320"/>
                </a:lnTo>
                <a:lnTo>
                  <a:pt x="3169" y="12333"/>
                </a:lnTo>
                <a:lnTo>
                  <a:pt x="3212" y="12345"/>
                </a:lnTo>
                <a:lnTo>
                  <a:pt x="3256" y="12356"/>
                </a:lnTo>
                <a:lnTo>
                  <a:pt x="3300" y="12365"/>
                </a:lnTo>
                <a:lnTo>
                  <a:pt x="3344" y="12374"/>
                </a:lnTo>
                <a:lnTo>
                  <a:pt x="3389" y="12381"/>
                </a:lnTo>
                <a:lnTo>
                  <a:pt x="3434" y="12387"/>
                </a:lnTo>
                <a:lnTo>
                  <a:pt x="3479" y="12393"/>
                </a:lnTo>
                <a:lnTo>
                  <a:pt x="3525" y="12397"/>
                </a:lnTo>
                <a:lnTo>
                  <a:pt x="3571" y="12400"/>
                </a:lnTo>
                <a:lnTo>
                  <a:pt x="3617" y="12401"/>
                </a:lnTo>
                <a:lnTo>
                  <a:pt x="3664" y="12402"/>
                </a:lnTo>
                <a:lnTo>
                  <a:pt x="12443" y="12402"/>
                </a:lnTo>
                <a:lnTo>
                  <a:pt x="12490" y="12401"/>
                </a:lnTo>
                <a:lnTo>
                  <a:pt x="12536" y="12400"/>
                </a:lnTo>
                <a:lnTo>
                  <a:pt x="12583" y="12397"/>
                </a:lnTo>
                <a:lnTo>
                  <a:pt x="12628" y="12393"/>
                </a:lnTo>
                <a:lnTo>
                  <a:pt x="12673" y="12387"/>
                </a:lnTo>
                <a:lnTo>
                  <a:pt x="12718" y="12381"/>
                </a:lnTo>
                <a:lnTo>
                  <a:pt x="12764" y="12374"/>
                </a:lnTo>
                <a:lnTo>
                  <a:pt x="12808" y="12365"/>
                </a:lnTo>
                <a:lnTo>
                  <a:pt x="12851" y="12356"/>
                </a:lnTo>
                <a:lnTo>
                  <a:pt x="12896" y="12345"/>
                </a:lnTo>
                <a:lnTo>
                  <a:pt x="12939" y="12333"/>
                </a:lnTo>
                <a:lnTo>
                  <a:pt x="12981" y="12320"/>
                </a:lnTo>
                <a:lnTo>
                  <a:pt x="13024" y="12306"/>
                </a:lnTo>
                <a:lnTo>
                  <a:pt x="13066" y="12291"/>
                </a:lnTo>
                <a:lnTo>
                  <a:pt x="13107" y="12275"/>
                </a:lnTo>
                <a:lnTo>
                  <a:pt x="13148" y="12259"/>
                </a:lnTo>
                <a:lnTo>
                  <a:pt x="13189" y="12241"/>
                </a:lnTo>
                <a:lnTo>
                  <a:pt x="13228" y="12223"/>
                </a:lnTo>
                <a:lnTo>
                  <a:pt x="13268" y="12203"/>
                </a:lnTo>
                <a:lnTo>
                  <a:pt x="13306" y="12183"/>
                </a:lnTo>
                <a:lnTo>
                  <a:pt x="13345" y="12161"/>
                </a:lnTo>
                <a:lnTo>
                  <a:pt x="13383" y="12138"/>
                </a:lnTo>
                <a:lnTo>
                  <a:pt x="13419" y="12115"/>
                </a:lnTo>
                <a:lnTo>
                  <a:pt x="13456" y="12091"/>
                </a:lnTo>
                <a:lnTo>
                  <a:pt x="13492" y="12066"/>
                </a:lnTo>
                <a:lnTo>
                  <a:pt x="13527" y="12041"/>
                </a:lnTo>
                <a:lnTo>
                  <a:pt x="13562" y="12014"/>
                </a:lnTo>
                <a:lnTo>
                  <a:pt x="13596" y="11986"/>
                </a:lnTo>
                <a:lnTo>
                  <a:pt x="13630" y="11958"/>
                </a:lnTo>
                <a:lnTo>
                  <a:pt x="13662" y="11930"/>
                </a:lnTo>
                <a:lnTo>
                  <a:pt x="13694" y="11900"/>
                </a:lnTo>
                <a:lnTo>
                  <a:pt x="13725" y="11870"/>
                </a:lnTo>
                <a:lnTo>
                  <a:pt x="13755" y="11839"/>
                </a:lnTo>
                <a:lnTo>
                  <a:pt x="13785" y="11806"/>
                </a:lnTo>
                <a:lnTo>
                  <a:pt x="13814" y="11774"/>
                </a:lnTo>
                <a:lnTo>
                  <a:pt x="13842" y="11741"/>
                </a:lnTo>
                <a:lnTo>
                  <a:pt x="13869" y="11707"/>
                </a:lnTo>
                <a:lnTo>
                  <a:pt x="13896" y="11672"/>
                </a:lnTo>
                <a:lnTo>
                  <a:pt x="13921" y="11637"/>
                </a:lnTo>
                <a:lnTo>
                  <a:pt x="13947" y="11601"/>
                </a:lnTo>
                <a:lnTo>
                  <a:pt x="13971" y="11565"/>
                </a:lnTo>
                <a:lnTo>
                  <a:pt x="13994" y="11528"/>
                </a:lnTo>
                <a:lnTo>
                  <a:pt x="14016" y="11489"/>
                </a:lnTo>
                <a:lnTo>
                  <a:pt x="14038" y="11451"/>
                </a:lnTo>
                <a:lnTo>
                  <a:pt x="14058" y="11413"/>
                </a:lnTo>
                <a:lnTo>
                  <a:pt x="14078" y="11374"/>
                </a:lnTo>
                <a:lnTo>
                  <a:pt x="14097" y="11333"/>
                </a:lnTo>
                <a:lnTo>
                  <a:pt x="14115" y="11293"/>
                </a:lnTo>
                <a:lnTo>
                  <a:pt x="14131" y="11252"/>
                </a:lnTo>
                <a:lnTo>
                  <a:pt x="14147" y="11211"/>
                </a:lnTo>
                <a:lnTo>
                  <a:pt x="14162" y="11168"/>
                </a:lnTo>
                <a:lnTo>
                  <a:pt x="14175" y="11126"/>
                </a:lnTo>
                <a:lnTo>
                  <a:pt x="14188" y="11084"/>
                </a:lnTo>
                <a:lnTo>
                  <a:pt x="14200" y="11041"/>
                </a:lnTo>
                <a:lnTo>
                  <a:pt x="14211" y="10997"/>
                </a:lnTo>
                <a:lnTo>
                  <a:pt x="14220" y="10953"/>
                </a:lnTo>
                <a:lnTo>
                  <a:pt x="14230" y="10909"/>
                </a:lnTo>
                <a:lnTo>
                  <a:pt x="14237" y="10863"/>
                </a:lnTo>
                <a:lnTo>
                  <a:pt x="14243" y="10819"/>
                </a:lnTo>
                <a:lnTo>
                  <a:pt x="14249" y="10773"/>
                </a:lnTo>
                <a:lnTo>
                  <a:pt x="14253" y="10728"/>
                </a:lnTo>
                <a:lnTo>
                  <a:pt x="14255" y="10681"/>
                </a:lnTo>
                <a:lnTo>
                  <a:pt x="14257" y="10635"/>
                </a:lnTo>
                <a:lnTo>
                  <a:pt x="14258" y="10589"/>
                </a:lnTo>
                <a:lnTo>
                  <a:pt x="14258" y="8873"/>
                </a:lnTo>
                <a:lnTo>
                  <a:pt x="13798" y="8948"/>
                </a:lnTo>
                <a:lnTo>
                  <a:pt x="13798" y="10589"/>
                </a:lnTo>
                <a:lnTo>
                  <a:pt x="13797" y="10623"/>
                </a:lnTo>
                <a:lnTo>
                  <a:pt x="13796" y="10658"/>
                </a:lnTo>
                <a:lnTo>
                  <a:pt x="13794" y="10692"/>
                </a:lnTo>
                <a:lnTo>
                  <a:pt x="13791" y="10727"/>
                </a:lnTo>
                <a:lnTo>
                  <a:pt x="13787" y="10760"/>
                </a:lnTo>
                <a:lnTo>
                  <a:pt x="13782" y="10794"/>
                </a:lnTo>
                <a:lnTo>
                  <a:pt x="13777" y="10827"/>
                </a:lnTo>
                <a:lnTo>
                  <a:pt x="13769" y="10860"/>
                </a:lnTo>
                <a:lnTo>
                  <a:pt x="13762" y="10893"/>
                </a:lnTo>
                <a:lnTo>
                  <a:pt x="13754" y="10926"/>
                </a:lnTo>
                <a:lnTo>
                  <a:pt x="13745" y="10958"/>
                </a:lnTo>
                <a:lnTo>
                  <a:pt x="13736" y="10989"/>
                </a:lnTo>
                <a:lnTo>
                  <a:pt x="13726" y="11021"/>
                </a:lnTo>
                <a:lnTo>
                  <a:pt x="13715" y="11053"/>
                </a:lnTo>
                <a:lnTo>
                  <a:pt x="13703" y="11083"/>
                </a:lnTo>
                <a:lnTo>
                  <a:pt x="13690" y="11114"/>
                </a:lnTo>
                <a:lnTo>
                  <a:pt x="13677" y="11144"/>
                </a:lnTo>
                <a:lnTo>
                  <a:pt x="13663" y="11173"/>
                </a:lnTo>
                <a:lnTo>
                  <a:pt x="13649" y="11203"/>
                </a:lnTo>
                <a:lnTo>
                  <a:pt x="13634" y="11232"/>
                </a:lnTo>
                <a:lnTo>
                  <a:pt x="13617" y="11261"/>
                </a:lnTo>
                <a:lnTo>
                  <a:pt x="13600" y="11289"/>
                </a:lnTo>
                <a:lnTo>
                  <a:pt x="13583" y="11316"/>
                </a:lnTo>
                <a:lnTo>
                  <a:pt x="13565" y="11343"/>
                </a:lnTo>
                <a:lnTo>
                  <a:pt x="13546" y="11371"/>
                </a:lnTo>
                <a:lnTo>
                  <a:pt x="13527" y="11397"/>
                </a:lnTo>
                <a:lnTo>
                  <a:pt x="13508" y="11423"/>
                </a:lnTo>
                <a:lnTo>
                  <a:pt x="13487" y="11448"/>
                </a:lnTo>
                <a:lnTo>
                  <a:pt x="13465" y="11473"/>
                </a:lnTo>
                <a:lnTo>
                  <a:pt x="13444" y="11497"/>
                </a:lnTo>
                <a:lnTo>
                  <a:pt x="13422" y="11521"/>
                </a:lnTo>
                <a:lnTo>
                  <a:pt x="13399" y="11544"/>
                </a:lnTo>
                <a:lnTo>
                  <a:pt x="13376" y="11567"/>
                </a:lnTo>
                <a:lnTo>
                  <a:pt x="13353" y="11589"/>
                </a:lnTo>
                <a:lnTo>
                  <a:pt x="13328" y="11611"/>
                </a:lnTo>
                <a:lnTo>
                  <a:pt x="13303" y="11631"/>
                </a:lnTo>
                <a:lnTo>
                  <a:pt x="13277" y="11652"/>
                </a:lnTo>
                <a:lnTo>
                  <a:pt x="13252" y="11671"/>
                </a:lnTo>
                <a:lnTo>
                  <a:pt x="13226" y="11692"/>
                </a:lnTo>
                <a:lnTo>
                  <a:pt x="13199" y="11710"/>
                </a:lnTo>
                <a:lnTo>
                  <a:pt x="13171" y="11728"/>
                </a:lnTo>
                <a:lnTo>
                  <a:pt x="13143" y="11745"/>
                </a:lnTo>
                <a:lnTo>
                  <a:pt x="13115" y="11762"/>
                </a:lnTo>
                <a:lnTo>
                  <a:pt x="13087" y="11778"/>
                </a:lnTo>
                <a:lnTo>
                  <a:pt x="13058" y="11793"/>
                </a:lnTo>
                <a:lnTo>
                  <a:pt x="13029" y="11808"/>
                </a:lnTo>
                <a:lnTo>
                  <a:pt x="12998" y="11821"/>
                </a:lnTo>
                <a:lnTo>
                  <a:pt x="12969" y="11835"/>
                </a:lnTo>
                <a:lnTo>
                  <a:pt x="12938" y="11848"/>
                </a:lnTo>
                <a:lnTo>
                  <a:pt x="12908" y="11860"/>
                </a:lnTo>
                <a:lnTo>
                  <a:pt x="12876" y="11871"/>
                </a:lnTo>
                <a:lnTo>
                  <a:pt x="12844" y="11881"/>
                </a:lnTo>
                <a:lnTo>
                  <a:pt x="12812" y="11891"/>
                </a:lnTo>
                <a:lnTo>
                  <a:pt x="12780" y="11899"/>
                </a:lnTo>
                <a:lnTo>
                  <a:pt x="12748" y="11907"/>
                </a:lnTo>
                <a:lnTo>
                  <a:pt x="12714" y="11914"/>
                </a:lnTo>
                <a:lnTo>
                  <a:pt x="12682" y="11921"/>
                </a:lnTo>
                <a:lnTo>
                  <a:pt x="12648" y="11926"/>
                </a:lnTo>
                <a:lnTo>
                  <a:pt x="12615" y="11931"/>
                </a:lnTo>
                <a:lnTo>
                  <a:pt x="12581" y="11935"/>
                </a:lnTo>
                <a:lnTo>
                  <a:pt x="12546" y="11938"/>
                </a:lnTo>
                <a:lnTo>
                  <a:pt x="12512" y="11940"/>
                </a:lnTo>
                <a:lnTo>
                  <a:pt x="12478" y="11941"/>
                </a:lnTo>
                <a:lnTo>
                  <a:pt x="12443" y="11942"/>
                </a:lnTo>
                <a:lnTo>
                  <a:pt x="3664" y="11942"/>
                </a:lnTo>
                <a:lnTo>
                  <a:pt x="3629" y="11941"/>
                </a:lnTo>
                <a:lnTo>
                  <a:pt x="3595" y="11940"/>
                </a:lnTo>
                <a:lnTo>
                  <a:pt x="3561" y="11938"/>
                </a:lnTo>
                <a:lnTo>
                  <a:pt x="3526" y="11935"/>
                </a:lnTo>
                <a:lnTo>
                  <a:pt x="3492" y="11931"/>
                </a:lnTo>
                <a:lnTo>
                  <a:pt x="3459" y="11926"/>
                </a:lnTo>
                <a:lnTo>
                  <a:pt x="3426" y="11921"/>
                </a:lnTo>
                <a:lnTo>
                  <a:pt x="3393" y="11914"/>
                </a:lnTo>
                <a:lnTo>
                  <a:pt x="3359" y="11907"/>
                </a:lnTo>
                <a:lnTo>
                  <a:pt x="3327" y="11899"/>
                </a:lnTo>
                <a:lnTo>
                  <a:pt x="3295" y="11891"/>
                </a:lnTo>
                <a:lnTo>
                  <a:pt x="3263" y="11881"/>
                </a:lnTo>
                <a:lnTo>
                  <a:pt x="3231" y="11871"/>
                </a:lnTo>
                <a:lnTo>
                  <a:pt x="3200" y="11860"/>
                </a:lnTo>
                <a:lnTo>
                  <a:pt x="3169" y="11848"/>
                </a:lnTo>
                <a:lnTo>
                  <a:pt x="3139" y="11835"/>
                </a:lnTo>
                <a:lnTo>
                  <a:pt x="3109" y="11821"/>
                </a:lnTo>
                <a:lnTo>
                  <a:pt x="3078" y="11808"/>
                </a:lnTo>
                <a:lnTo>
                  <a:pt x="3049" y="11793"/>
                </a:lnTo>
                <a:lnTo>
                  <a:pt x="3020" y="11778"/>
                </a:lnTo>
                <a:lnTo>
                  <a:pt x="2992" y="11762"/>
                </a:lnTo>
                <a:lnTo>
                  <a:pt x="2964" y="11745"/>
                </a:lnTo>
                <a:lnTo>
                  <a:pt x="2936" y="11728"/>
                </a:lnTo>
                <a:lnTo>
                  <a:pt x="2908" y="11710"/>
                </a:lnTo>
                <a:lnTo>
                  <a:pt x="2882" y="11692"/>
                </a:lnTo>
                <a:lnTo>
                  <a:pt x="2855" y="11671"/>
                </a:lnTo>
                <a:lnTo>
                  <a:pt x="2830" y="11652"/>
                </a:lnTo>
                <a:lnTo>
                  <a:pt x="2804" y="11631"/>
                </a:lnTo>
                <a:lnTo>
                  <a:pt x="2779" y="11611"/>
                </a:lnTo>
                <a:lnTo>
                  <a:pt x="2755" y="11589"/>
                </a:lnTo>
                <a:lnTo>
                  <a:pt x="2731" y="11567"/>
                </a:lnTo>
                <a:lnTo>
                  <a:pt x="2708" y="11544"/>
                </a:lnTo>
                <a:lnTo>
                  <a:pt x="2685" y="11521"/>
                </a:lnTo>
                <a:lnTo>
                  <a:pt x="2663" y="11497"/>
                </a:lnTo>
                <a:lnTo>
                  <a:pt x="2642" y="11473"/>
                </a:lnTo>
                <a:lnTo>
                  <a:pt x="2620" y="11448"/>
                </a:lnTo>
                <a:lnTo>
                  <a:pt x="2600" y="11423"/>
                </a:lnTo>
                <a:lnTo>
                  <a:pt x="2580" y="11397"/>
                </a:lnTo>
                <a:lnTo>
                  <a:pt x="2561" y="11371"/>
                </a:lnTo>
                <a:lnTo>
                  <a:pt x="2542" y="11343"/>
                </a:lnTo>
                <a:lnTo>
                  <a:pt x="2524" y="11316"/>
                </a:lnTo>
                <a:lnTo>
                  <a:pt x="2507" y="11289"/>
                </a:lnTo>
                <a:lnTo>
                  <a:pt x="2490" y="11261"/>
                </a:lnTo>
                <a:lnTo>
                  <a:pt x="2474" y="11232"/>
                </a:lnTo>
                <a:lnTo>
                  <a:pt x="2458" y="11203"/>
                </a:lnTo>
                <a:lnTo>
                  <a:pt x="2444" y="11173"/>
                </a:lnTo>
                <a:lnTo>
                  <a:pt x="2430" y="11144"/>
                </a:lnTo>
                <a:lnTo>
                  <a:pt x="2417" y="11114"/>
                </a:lnTo>
                <a:lnTo>
                  <a:pt x="2404" y="11083"/>
                </a:lnTo>
                <a:lnTo>
                  <a:pt x="2392" y="11053"/>
                </a:lnTo>
                <a:lnTo>
                  <a:pt x="2381" y="11021"/>
                </a:lnTo>
                <a:lnTo>
                  <a:pt x="2371" y="10989"/>
                </a:lnTo>
                <a:lnTo>
                  <a:pt x="2362" y="10958"/>
                </a:lnTo>
                <a:lnTo>
                  <a:pt x="2353" y="10926"/>
                </a:lnTo>
                <a:lnTo>
                  <a:pt x="2345" y="10893"/>
                </a:lnTo>
                <a:lnTo>
                  <a:pt x="2338" y="10860"/>
                </a:lnTo>
                <a:lnTo>
                  <a:pt x="2331" y="10827"/>
                </a:lnTo>
                <a:lnTo>
                  <a:pt x="2325" y="10794"/>
                </a:lnTo>
                <a:lnTo>
                  <a:pt x="2320" y="10760"/>
                </a:lnTo>
                <a:lnTo>
                  <a:pt x="2316" y="10727"/>
                </a:lnTo>
                <a:lnTo>
                  <a:pt x="2313" y="10692"/>
                </a:lnTo>
                <a:lnTo>
                  <a:pt x="2311" y="10658"/>
                </a:lnTo>
                <a:lnTo>
                  <a:pt x="2310" y="10623"/>
                </a:lnTo>
                <a:lnTo>
                  <a:pt x="2309" y="10589"/>
                </a:lnTo>
                <a:lnTo>
                  <a:pt x="2309" y="8533"/>
                </a:lnTo>
                <a:close/>
                <a:moveTo>
                  <a:pt x="13904" y="4943"/>
                </a:moveTo>
                <a:lnTo>
                  <a:pt x="13904" y="4943"/>
                </a:lnTo>
                <a:lnTo>
                  <a:pt x="13904" y="4943"/>
                </a:lnTo>
                <a:close/>
                <a:moveTo>
                  <a:pt x="2309" y="1813"/>
                </a:moveTo>
                <a:lnTo>
                  <a:pt x="2310" y="1779"/>
                </a:lnTo>
                <a:lnTo>
                  <a:pt x="2311" y="1744"/>
                </a:lnTo>
                <a:lnTo>
                  <a:pt x="2313" y="1710"/>
                </a:lnTo>
                <a:lnTo>
                  <a:pt x="2316" y="1675"/>
                </a:lnTo>
                <a:lnTo>
                  <a:pt x="2320" y="1642"/>
                </a:lnTo>
                <a:lnTo>
                  <a:pt x="2325" y="1608"/>
                </a:lnTo>
                <a:lnTo>
                  <a:pt x="2331" y="1575"/>
                </a:lnTo>
                <a:lnTo>
                  <a:pt x="2338" y="1542"/>
                </a:lnTo>
                <a:lnTo>
                  <a:pt x="2345" y="1509"/>
                </a:lnTo>
                <a:lnTo>
                  <a:pt x="2353" y="1476"/>
                </a:lnTo>
                <a:lnTo>
                  <a:pt x="2362" y="1444"/>
                </a:lnTo>
                <a:lnTo>
                  <a:pt x="2371" y="1413"/>
                </a:lnTo>
                <a:lnTo>
                  <a:pt x="2381" y="1381"/>
                </a:lnTo>
                <a:lnTo>
                  <a:pt x="2392" y="1349"/>
                </a:lnTo>
                <a:lnTo>
                  <a:pt x="2404" y="1319"/>
                </a:lnTo>
                <a:lnTo>
                  <a:pt x="2417" y="1288"/>
                </a:lnTo>
                <a:lnTo>
                  <a:pt x="2430" y="1258"/>
                </a:lnTo>
                <a:lnTo>
                  <a:pt x="2444" y="1229"/>
                </a:lnTo>
                <a:lnTo>
                  <a:pt x="2458" y="1198"/>
                </a:lnTo>
                <a:lnTo>
                  <a:pt x="2474" y="1170"/>
                </a:lnTo>
                <a:lnTo>
                  <a:pt x="2490" y="1141"/>
                </a:lnTo>
                <a:lnTo>
                  <a:pt x="2507" y="1113"/>
                </a:lnTo>
                <a:lnTo>
                  <a:pt x="2524" y="1086"/>
                </a:lnTo>
                <a:lnTo>
                  <a:pt x="2542" y="1059"/>
                </a:lnTo>
                <a:lnTo>
                  <a:pt x="2561" y="1031"/>
                </a:lnTo>
                <a:lnTo>
                  <a:pt x="2580" y="1005"/>
                </a:lnTo>
                <a:lnTo>
                  <a:pt x="2600" y="979"/>
                </a:lnTo>
                <a:lnTo>
                  <a:pt x="2620" y="954"/>
                </a:lnTo>
                <a:lnTo>
                  <a:pt x="2642" y="929"/>
                </a:lnTo>
                <a:lnTo>
                  <a:pt x="2663" y="905"/>
                </a:lnTo>
                <a:lnTo>
                  <a:pt x="2685" y="881"/>
                </a:lnTo>
                <a:lnTo>
                  <a:pt x="2708" y="857"/>
                </a:lnTo>
                <a:lnTo>
                  <a:pt x="2731" y="835"/>
                </a:lnTo>
                <a:lnTo>
                  <a:pt x="2755" y="813"/>
                </a:lnTo>
                <a:lnTo>
                  <a:pt x="2779" y="791"/>
                </a:lnTo>
                <a:lnTo>
                  <a:pt x="2804" y="770"/>
                </a:lnTo>
                <a:lnTo>
                  <a:pt x="2830" y="750"/>
                </a:lnTo>
                <a:lnTo>
                  <a:pt x="2855" y="730"/>
                </a:lnTo>
                <a:lnTo>
                  <a:pt x="2882" y="710"/>
                </a:lnTo>
                <a:lnTo>
                  <a:pt x="2908" y="692"/>
                </a:lnTo>
                <a:lnTo>
                  <a:pt x="2936" y="674"/>
                </a:lnTo>
                <a:lnTo>
                  <a:pt x="2964" y="657"/>
                </a:lnTo>
                <a:lnTo>
                  <a:pt x="2992" y="640"/>
                </a:lnTo>
                <a:lnTo>
                  <a:pt x="3020" y="624"/>
                </a:lnTo>
                <a:lnTo>
                  <a:pt x="3049" y="609"/>
                </a:lnTo>
                <a:lnTo>
                  <a:pt x="3078" y="594"/>
                </a:lnTo>
                <a:lnTo>
                  <a:pt x="3109" y="581"/>
                </a:lnTo>
                <a:lnTo>
                  <a:pt x="3139" y="567"/>
                </a:lnTo>
                <a:lnTo>
                  <a:pt x="3169" y="554"/>
                </a:lnTo>
                <a:lnTo>
                  <a:pt x="3200" y="542"/>
                </a:lnTo>
                <a:lnTo>
                  <a:pt x="3231" y="531"/>
                </a:lnTo>
                <a:lnTo>
                  <a:pt x="3263" y="521"/>
                </a:lnTo>
                <a:lnTo>
                  <a:pt x="3295" y="511"/>
                </a:lnTo>
                <a:lnTo>
                  <a:pt x="3327" y="503"/>
                </a:lnTo>
                <a:lnTo>
                  <a:pt x="3359" y="495"/>
                </a:lnTo>
                <a:lnTo>
                  <a:pt x="3393" y="488"/>
                </a:lnTo>
                <a:lnTo>
                  <a:pt x="3425" y="481"/>
                </a:lnTo>
                <a:lnTo>
                  <a:pt x="3459" y="476"/>
                </a:lnTo>
                <a:lnTo>
                  <a:pt x="3492" y="471"/>
                </a:lnTo>
                <a:lnTo>
                  <a:pt x="3526" y="467"/>
                </a:lnTo>
                <a:lnTo>
                  <a:pt x="3561" y="464"/>
                </a:lnTo>
                <a:lnTo>
                  <a:pt x="3595" y="462"/>
                </a:lnTo>
                <a:lnTo>
                  <a:pt x="3629" y="461"/>
                </a:lnTo>
                <a:lnTo>
                  <a:pt x="3664" y="460"/>
                </a:lnTo>
                <a:lnTo>
                  <a:pt x="12443" y="460"/>
                </a:lnTo>
                <a:lnTo>
                  <a:pt x="12478" y="461"/>
                </a:lnTo>
                <a:lnTo>
                  <a:pt x="12512" y="462"/>
                </a:lnTo>
                <a:lnTo>
                  <a:pt x="12546" y="464"/>
                </a:lnTo>
                <a:lnTo>
                  <a:pt x="12581" y="467"/>
                </a:lnTo>
                <a:lnTo>
                  <a:pt x="12615" y="471"/>
                </a:lnTo>
                <a:lnTo>
                  <a:pt x="12648" y="476"/>
                </a:lnTo>
                <a:lnTo>
                  <a:pt x="12682" y="481"/>
                </a:lnTo>
                <a:lnTo>
                  <a:pt x="12715" y="488"/>
                </a:lnTo>
                <a:lnTo>
                  <a:pt x="12748" y="495"/>
                </a:lnTo>
                <a:lnTo>
                  <a:pt x="12780" y="503"/>
                </a:lnTo>
                <a:lnTo>
                  <a:pt x="12812" y="511"/>
                </a:lnTo>
                <a:lnTo>
                  <a:pt x="12844" y="521"/>
                </a:lnTo>
                <a:lnTo>
                  <a:pt x="12877" y="531"/>
                </a:lnTo>
                <a:lnTo>
                  <a:pt x="12908" y="542"/>
                </a:lnTo>
                <a:lnTo>
                  <a:pt x="12938" y="554"/>
                </a:lnTo>
                <a:lnTo>
                  <a:pt x="12969" y="567"/>
                </a:lnTo>
                <a:lnTo>
                  <a:pt x="12999" y="581"/>
                </a:lnTo>
                <a:lnTo>
                  <a:pt x="13029" y="594"/>
                </a:lnTo>
                <a:lnTo>
                  <a:pt x="13058" y="609"/>
                </a:lnTo>
                <a:lnTo>
                  <a:pt x="13087" y="624"/>
                </a:lnTo>
                <a:lnTo>
                  <a:pt x="13116" y="640"/>
                </a:lnTo>
                <a:lnTo>
                  <a:pt x="13143" y="657"/>
                </a:lnTo>
                <a:lnTo>
                  <a:pt x="13171" y="674"/>
                </a:lnTo>
                <a:lnTo>
                  <a:pt x="13199" y="692"/>
                </a:lnTo>
                <a:lnTo>
                  <a:pt x="13226" y="710"/>
                </a:lnTo>
                <a:lnTo>
                  <a:pt x="13252" y="730"/>
                </a:lnTo>
                <a:lnTo>
                  <a:pt x="13277" y="750"/>
                </a:lnTo>
                <a:lnTo>
                  <a:pt x="13303" y="770"/>
                </a:lnTo>
                <a:lnTo>
                  <a:pt x="13328" y="791"/>
                </a:lnTo>
                <a:lnTo>
                  <a:pt x="13353" y="813"/>
                </a:lnTo>
                <a:lnTo>
                  <a:pt x="13376" y="835"/>
                </a:lnTo>
                <a:lnTo>
                  <a:pt x="13399" y="857"/>
                </a:lnTo>
                <a:lnTo>
                  <a:pt x="13422" y="881"/>
                </a:lnTo>
                <a:lnTo>
                  <a:pt x="13444" y="905"/>
                </a:lnTo>
                <a:lnTo>
                  <a:pt x="13465" y="929"/>
                </a:lnTo>
                <a:lnTo>
                  <a:pt x="13487" y="954"/>
                </a:lnTo>
                <a:lnTo>
                  <a:pt x="13508" y="979"/>
                </a:lnTo>
                <a:lnTo>
                  <a:pt x="13527" y="1005"/>
                </a:lnTo>
                <a:lnTo>
                  <a:pt x="13546" y="1031"/>
                </a:lnTo>
                <a:lnTo>
                  <a:pt x="13565" y="1059"/>
                </a:lnTo>
                <a:lnTo>
                  <a:pt x="13583" y="1086"/>
                </a:lnTo>
                <a:lnTo>
                  <a:pt x="13600" y="1113"/>
                </a:lnTo>
                <a:lnTo>
                  <a:pt x="13617" y="1141"/>
                </a:lnTo>
                <a:lnTo>
                  <a:pt x="13634" y="1170"/>
                </a:lnTo>
                <a:lnTo>
                  <a:pt x="13649" y="1198"/>
                </a:lnTo>
                <a:lnTo>
                  <a:pt x="13663" y="1229"/>
                </a:lnTo>
                <a:lnTo>
                  <a:pt x="13677" y="1258"/>
                </a:lnTo>
                <a:lnTo>
                  <a:pt x="13690" y="1288"/>
                </a:lnTo>
                <a:lnTo>
                  <a:pt x="13703" y="1319"/>
                </a:lnTo>
                <a:lnTo>
                  <a:pt x="13715" y="1349"/>
                </a:lnTo>
                <a:lnTo>
                  <a:pt x="13726" y="1381"/>
                </a:lnTo>
                <a:lnTo>
                  <a:pt x="13736" y="1413"/>
                </a:lnTo>
                <a:lnTo>
                  <a:pt x="13745" y="1444"/>
                </a:lnTo>
                <a:lnTo>
                  <a:pt x="13754" y="1476"/>
                </a:lnTo>
                <a:lnTo>
                  <a:pt x="13762" y="1509"/>
                </a:lnTo>
                <a:lnTo>
                  <a:pt x="13769" y="1542"/>
                </a:lnTo>
                <a:lnTo>
                  <a:pt x="13777" y="1575"/>
                </a:lnTo>
                <a:lnTo>
                  <a:pt x="13782" y="1608"/>
                </a:lnTo>
                <a:lnTo>
                  <a:pt x="13787" y="1642"/>
                </a:lnTo>
                <a:lnTo>
                  <a:pt x="13791" y="1675"/>
                </a:lnTo>
                <a:lnTo>
                  <a:pt x="13794" y="1710"/>
                </a:lnTo>
                <a:lnTo>
                  <a:pt x="13796" y="1744"/>
                </a:lnTo>
                <a:lnTo>
                  <a:pt x="13797" y="1779"/>
                </a:lnTo>
                <a:lnTo>
                  <a:pt x="13798" y="1813"/>
                </a:lnTo>
                <a:lnTo>
                  <a:pt x="13798" y="5151"/>
                </a:lnTo>
                <a:lnTo>
                  <a:pt x="13904" y="4942"/>
                </a:lnTo>
                <a:lnTo>
                  <a:pt x="13919" y="4914"/>
                </a:lnTo>
                <a:lnTo>
                  <a:pt x="13936" y="4886"/>
                </a:lnTo>
                <a:lnTo>
                  <a:pt x="13953" y="4860"/>
                </a:lnTo>
                <a:lnTo>
                  <a:pt x="13971" y="4834"/>
                </a:lnTo>
                <a:lnTo>
                  <a:pt x="13989" y="4809"/>
                </a:lnTo>
                <a:lnTo>
                  <a:pt x="14009" y="4785"/>
                </a:lnTo>
                <a:lnTo>
                  <a:pt x="14029" y="4762"/>
                </a:lnTo>
                <a:lnTo>
                  <a:pt x="14050" y="4738"/>
                </a:lnTo>
                <a:lnTo>
                  <a:pt x="14258" y="4588"/>
                </a:lnTo>
                <a:lnTo>
                  <a:pt x="14258" y="1813"/>
                </a:lnTo>
                <a:lnTo>
                  <a:pt x="14257" y="1767"/>
                </a:lnTo>
                <a:lnTo>
                  <a:pt x="14255" y="1721"/>
                </a:lnTo>
                <a:lnTo>
                  <a:pt x="14253" y="1674"/>
                </a:lnTo>
                <a:lnTo>
                  <a:pt x="14249" y="1629"/>
                </a:lnTo>
                <a:lnTo>
                  <a:pt x="14243" y="1583"/>
                </a:lnTo>
                <a:lnTo>
                  <a:pt x="14237" y="1539"/>
                </a:lnTo>
                <a:lnTo>
                  <a:pt x="14230" y="1493"/>
                </a:lnTo>
                <a:lnTo>
                  <a:pt x="14220" y="1449"/>
                </a:lnTo>
                <a:lnTo>
                  <a:pt x="14211" y="1405"/>
                </a:lnTo>
                <a:lnTo>
                  <a:pt x="14200" y="1361"/>
                </a:lnTo>
                <a:lnTo>
                  <a:pt x="14188" y="1318"/>
                </a:lnTo>
                <a:lnTo>
                  <a:pt x="14175" y="1276"/>
                </a:lnTo>
                <a:lnTo>
                  <a:pt x="14162" y="1234"/>
                </a:lnTo>
                <a:lnTo>
                  <a:pt x="14147" y="1191"/>
                </a:lnTo>
                <a:lnTo>
                  <a:pt x="14131" y="1150"/>
                </a:lnTo>
                <a:lnTo>
                  <a:pt x="14115" y="1109"/>
                </a:lnTo>
                <a:lnTo>
                  <a:pt x="14097" y="1069"/>
                </a:lnTo>
                <a:lnTo>
                  <a:pt x="14078" y="1028"/>
                </a:lnTo>
                <a:lnTo>
                  <a:pt x="14058" y="989"/>
                </a:lnTo>
                <a:lnTo>
                  <a:pt x="14038" y="951"/>
                </a:lnTo>
                <a:lnTo>
                  <a:pt x="14016" y="913"/>
                </a:lnTo>
                <a:lnTo>
                  <a:pt x="13994" y="874"/>
                </a:lnTo>
                <a:lnTo>
                  <a:pt x="13971" y="837"/>
                </a:lnTo>
                <a:lnTo>
                  <a:pt x="13947" y="801"/>
                </a:lnTo>
                <a:lnTo>
                  <a:pt x="13921" y="765"/>
                </a:lnTo>
                <a:lnTo>
                  <a:pt x="13896" y="730"/>
                </a:lnTo>
                <a:lnTo>
                  <a:pt x="13869" y="695"/>
                </a:lnTo>
                <a:lnTo>
                  <a:pt x="13842" y="661"/>
                </a:lnTo>
                <a:lnTo>
                  <a:pt x="13814" y="628"/>
                </a:lnTo>
                <a:lnTo>
                  <a:pt x="13785" y="596"/>
                </a:lnTo>
                <a:lnTo>
                  <a:pt x="13755" y="563"/>
                </a:lnTo>
                <a:lnTo>
                  <a:pt x="13725" y="532"/>
                </a:lnTo>
                <a:lnTo>
                  <a:pt x="13694" y="502"/>
                </a:lnTo>
                <a:lnTo>
                  <a:pt x="13662" y="472"/>
                </a:lnTo>
                <a:lnTo>
                  <a:pt x="13630" y="444"/>
                </a:lnTo>
                <a:lnTo>
                  <a:pt x="13596" y="416"/>
                </a:lnTo>
                <a:lnTo>
                  <a:pt x="13562" y="388"/>
                </a:lnTo>
                <a:lnTo>
                  <a:pt x="13527" y="361"/>
                </a:lnTo>
                <a:lnTo>
                  <a:pt x="13492" y="336"/>
                </a:lnTo>
                <a:lnTo>
                  <a:pt x="13456" y="311"/>
                </a:lnTo>
                <a:lnTo>
                  <a:pt x="13420" y="287"/>
                </a:lnTo>
                <a:lnTo>
                  <a:pt x="13383" y="264"/>
                </a:lnTo>
                <a:lnTo>
                  <a:pt x="13345" y="241"/>
                </a:lnTo>
                <a:lnTo>
                  <a:pt x="13306" y="219"/>
                </a:lnTo>
                <a:lnTo>
                  <a:pt x="13268" y="199"/>
                </a:lnTo>
                <a:lnTo>
                  <a:pt x="13228" y="179"/>
                </a:lnTo>
                <a:lnTo>
                  <a:pt x="13189" y="161"/>
                </a:lnTo>
                <a:lnTo>
                  <a:pt x="13148" y="143"/>
                </a:lnTo>
                <a:lnTo>
                  <a:pt x="13107" y="127"/>
                </a:lnTo>
                <a:lnTo>
                  <a:pt x="13066" y="111"/>
                </a:lnTo>
                <a:lnTo>
                  <a:pt x="13024" y="96"/>
                </a:lnTo>
                <a:lnTo>
                  <a:pt x="12981" y="82"/>
                </a:lnTo>
                <a:lnTo>
                  <a:pt x="12939" y="69"/>
                </a:lnTo>
                <a:lnTo>
                  <a:pt x="12896" y="57"/>
                </a:lnTo>
                <a:lnTo>
                  <a:pt x="12851" y="46"/>
                </a:lnTo>
                <a:lnTo>
                  <a:pt x="12808" y="37"/>
                </a:lnTo>
                <a:lnTo>
                  <a:pt x="12764" y="28"/>
                </a:lnTo>
                <a:lnTo>
                  <a:pt x="12718" y="21"/>
                </a:lnTo>
                <a:lnTo>
                  <a:pt x="12673" y="15"/>
                </a:lnTo>
                <a:lnTo>
                  <a:pt x="12628" y="9"/>
                </a:lnTo>
                <a:lnTo>
                  <a:pt x="12583" y="5"/>
                </a:lnTo>
                <a:lnTo>
                  <a:pt x="12536" y="2"/>
                </a:lnTo>
                <a:lnTo>
                  <a:pt x="12490" y="1"/>
                </a:lnTo>
                <a:lnTo>
                  <a:pt x="12443" y="0"/>
                </a:lnTo>
                <a:lnTo>
                  <a:pt x="3664" y="0"/>
                </a:lnTo>
                <a:lnTo>
                  <a:pt x="3617" y="1"/>
                </a:lnTo>
                <a:lnTo>
                  <a:pt x="3571" y="2"/>
                </a:lnTo>
                <a:lnTo>
                  <a:pt x="3524" y="5"/>
                </a:lnTo>
                <a:lnTo>
                  <a:pt x="3479" y="9"/>
                </a:lnTo>
                <a:lnTo>
                  <a:pt x="3434" y="15"/>
                </a:lnTo>
                <a:lnTo>
                  <a:pt x="3389" y="21"/>
                </a:lnTo>
                <a:lnTo>
                  <a:pt x="3344" y="28"/>
                </a:lnTo>
                <a:lnTo>
                  <a:pt x="3299" y="37"/>
                </a:lnTo>
                <a:lnTo>
                  <a:pt x="3256" y="46"/>
                </a:lnTo>
                <a:lnTo>
                  <a:pt x="3211" y="57"/>
                </a:lnTo>
                <a:lnTo>
                  <a:pt x="3168" y="69"/>
                </a:lnTo>
                <a:lnTo>
                  <a:pt x="3126" y="82"/>
                </a:lnTo>
                <a:lnTo>
                  <a:pt x="3083" y="96"/>
                </a:lnTo>
                <a:lnTo>
                  <a:pt x="3041" y="111"/>
                </a:lnTo>
                <a:lnTo>
                  <a:pt x="3000" y="127"/>
                </a:lnTo>
                <a:lnTo>
                  <a:pt x="2959" y="143"/>
                </a:lnTo>
                <a:lnTo>
                  <a:pt x="2918" y="161"/>
                </a:lnTo>
                <a:lnTo>
                  <a:pt x="2879" y="179"/>
                </a:lnTo>
                <a:lnTo>
                  <a:pt x="2840" y="199"/>
                </a:lnTo>
                <a:lnTo>
                  <a:pt x="2801" y="219"/>
                </a:lnTo>
                <a:lnTo>
                  <a:pt x="2762" y="241"/>
                </a:lnTo>
                <a:lnTo>
                  <a:pt x="2725" y="264"/>
                </a:lnTo>
                <a:lnTo>
                  <a:pt x="2688" y="287"/>
                </a:lnTo>
                <a:lnTo>
                  <a:pt x="2651" y="311"/>
                </a:lnTo>
                <a:lnTo>
                  <a:pt x="2615" y="336"/>
                </a:lnTo>
                <a:lnTo>
                  <a:pt x="2580" y="361"/>
                </a:lnTo>
                <a:lnTo>
                  <a:pt x="2545" y="388"/>
                </a:lnTo>
                <a:lnTo>
                  <a:pt x="2512" y="416"/>
                </a:lnTo>
                <a:lnTo>
                  <a:pt x="2477" y="444"/>
                </a:lnTo>
                <a:lnTo>
                  <a:pt x="2445" y="472"/>
                </a:lnTo>
                <a:lnTo>
                  <a:pt x="2413" y="502"/>
                </a:lnTo>
                <a:lnTo>
                  <a:pt x="2382" y="532"/>
                </a:lnTo>
                <a:lnTo>
                  <a:pt x="2352" y="563"/>
                </a:lnTo>
                <a:lnTo>
                  <a:pt x="2322" y="596"/>
                </a:lnTo>
                <a:lnTo>
                  <a:pt x="2293" y="628"/>
                </a:lnTo>
                <a:lnTo>
                  <a:pt x="2265" y="661"/>
                </a:lnTo>
                <a:lnTo>
                  <a:pt x="2238" y="695"/>
                </a:lnTo>
                <a:lnTo>
                  <a:pt x="2211" y="730"/>
                </a:lnTo>
                <a:lnTo>
                  <a:pt x="2186" y="765"/>
                </a:lnTo>
                <a:lnTo>
                  <a:pt x="2160" y="801"/>
                </a:lnTo>
                <a:lnTo>
                  <a:pt x="2136" y="837"/>
                </a:lnTo>
                <a:lnTo>
                  <a:pt x="2113" y="874"/>
                </a:lnTo>
                <a:lnTo>
                  <a:pt x="2091" y="913"/>
                </a:lnTo>
                <a:lnTo>
                  <a:pt x="2070" y="951"/>
                </a:lnTo>
                <a:lnTo>
                  <a:pt x="2049" y="989"/>
                </a:lnTo>
                <a:lnTo>
                  <a:pt x="2029" y="1028"/>
                </a:lnTo>
                <a:lnTo>
                  <a:pt x="2010" y="1069"/>
                </a:lnTo>
                <a:lnTo>
                  <a:pt x="1993" y="1109"/>
                </a:lnTo>
                <a:lnTo>
                  <a:pt x="1976" y="1150"/>
                </a:lnTo>
                <a:lnTo>
                  <a:pt x="1960" y="1191"/>
                </a:lnTo>
                <a:lnTo>
                  <a:pt x="1945" y="1234"/>
                </a:lnTo>
                <a:lnTo>
                  <a:pt x="1932" y="1276"/>
                </a:lnTo>
                <a:lnTo>
                  <a:pt x="1919" y="1318"/>
                </a:lnTo>
                <a:lnTo>
                  <a:pt x="1907" y="1361"/>
                </a:lnTo>
                <a:lnTo>
                  <a:pt x="1897" y="1405"/>
                </a:lnTo>
                <a:lnTo>
                  <a:pt x="1887" y="1449"/>
                </a:lnTo>
                <a:lnTo>
                  <a:pt x="1878" y="1493"/>
                </a:lnTo>
                <a:lnTo>
                  <a:pt x="1870" y="1539"/>
                </a:lnTo>
                <a:lnTo>
                  <a:pt x="1864" y="1583"/>
                </a:lnTo>
                <a:lnTo>
                  <a:pt x="1859" y="1629"/>
                </a:lnTo>
                <a:lnTo>
                  <a:pt x="1855" y="1674"/>
                </a:lnTo>
                <a:lnTo>
                  <a:pt x="1852" y="1721"/>
                </a:lnTo>
                <a:lnTo>
                  <a:pt x="1850" y="1767"/>
                </a:lnTo>
                <a:lnTo>
                  <a:pt x="1849" y="1813"/>
                </a:lnTo>
                <a:lnTo>
                  <a:pt x="1849" y="5078"/>
                </a:lnTo>
                <a:lnTo>
                  <a:pt x="2309" y="4867"/>
                </a:lnTo>
                <a:lnTo>
                  <a:pt x="2309" y="1813"/>
                </a:lnTo>
                <a:close/>
              </a:path>
            </a:pathLst>
          </a:custGeom>
          <a:solidFill>
            <a:srgbClr val="188ED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ru-RU" sz="1800"/>
          </a:p>
        </p:txBody>
      </p:sp>
      <p:grpSp>
        <p:nvGrpSpPr>
          <p:cNvPr id="23" name="krug_stol">
            <a:extLst>
              <a:ext uri="{FF2B5EF4-FFF2-40B4-BE49-F238E27FC236}">
                <a16:creationId xmlns:a16="http://schemas.microsoft.com/office/drawing/2014/main" id="{16A8882B-1F20-4E60-929E-211C8150F3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5387" y="3065188"/>
            <a:ext cx="577853" cy="403226"/>
            <a:chOff x="3288" y="924"/>
            <a:chExt cx="364" cy="254"/>
          </a:xfrm>
          <a:solidFill>
            <a:srgbClr val="F99325"/>
          </a:solidFill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9D00A7F8-83DC-4ADA-A478-7B1FC19F8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938"/>
              <a:ext cx="48" cy="52"/>
            </a:xfrm>
            <a:custGeom>
              <a:avLst/>
              <a:gdLst>
                <a:gd name="T0" fmla="*/ 1145 w 2078"/>
                <a:gd name="T1" fmla="*/ 2318 h 2326"/>
                <a:gd name="T2" fmla="*/ 1298 w 2078"/>
                <a:gd name="T3" fmla="*/ 2279 h 2326"/>
                <a:gd name="T4" fmla="*/ 1443 w 2078"/>
                <a:gd name="T5" fmla="*/ 2210 h 2326"/>
                <a:gd name="T6" fmla="*/ 1578 w 2078"/>
                <a:gd name="T7" fmla="*/ 2116 h 2326"/>
                <a:gd name="T8" fmla="*/ 1700 w 2078"/>
                <a:gd name="T9" fmla="*/ 2000 h 2326"/>
                <a:gd name="T10" fmla="*/ 1808 w 2078"/>
                <a:gd name="T11" fmla="*/ 1866 h 2326"/>
                <a:gd name="T12" fmla="*/ 1901 w 2078"/>
                <a:gd name="T13" fmla="*/ 1717 h 2326"/>
                <a:gd name="T14" fmla="*/ 1976 w 2078"/>
                <a:gd name="T15" fmla="*/ 1559 h 2326"/>
                <a:gd name="T16" fmla="*/ 2031 w 2078"/>
                <a:gd name="T17" fmla="*/ 1393 h 2326"/>
                <a:gd name="T18" fmla="*/ 2066 w 2078"/>
                <a:gd name="T19" fmla="*/ 1226 h 2326"/>
                <a:gd name="T20" fmla="*/ 2078 w 2078"/>
                <a:gd name="T21" fmla="*/ 1059 h 2326"/>
                <a:gd name="T22" fmla="*/ 2066 w 2078"/>
                <a:gd name="T23" fmla="*/ 898 h 2326"/>
                <a:gd name="T24" fmla="*/ 2031 w 2078"/>
                <a:gd name="T25" fmla="*/ 744 h 2326"/>
                <a:gd name="T26" fmla="*/ 1976 w 2078"/>
                <a:gd name="T27" fmla="*/ 600 h 2326"/>
                <a:gd name="T28" fmla="*/ 1901 w 2078"/>
                <a:gd name="T29" fmla="*/ 467 h 2326"/>
                <a:gd name="T30" fmla="*/ 1808 w 2078"/>
                <a:gd name="T31" fmla="*/ 348 h 2326"/>
                <a:gd name="T32" fmla="*/ 1700 w 2078"/>
                <a:gd name="T33" fmla="*/ 242 h 2326"/>
                <a:gd name="T34" fmla="*/ 1578 w 2078"/>
                <a:gd name="T35" fmla="*/ 153 h 2326"/>
                <a:gd name="T36" fmla="*/ 1443 w 2078"/>
                <a:gd name="T37" fmla="*/ 83 h 2326"/>
                <a:gd name="T38" fmla="*/ 1298 w 2078"/>
                <a:gd name="T39" fmla="*/ 34 h 2326"/>
                <a:gd name="T40" fmla="*/ 1145 w 2078"/>
                <a:gd name="T41" fmla="*/ 5 h 2326"/>
                <a:gd name="T42" fmla="*/ 986 w 2078"/>
                <a:gd name="T43" fmla="*/ 1 h 2326"/>
                <a:gd name="T44" fmla="*/ 830 w 2078"/>
                <a:gd name="T45" fmla="*/ 21 h 2326"/>
                <a:gd name="T46" fmla="*/ 682 w 2078"/>
                <a:gd name="T47" fmla="*/ 64 h 2326"/>
                <a:gd name="T48" fmla="*/ 544 w 2078"/>
                <a:gd name="T49" fmla="*/ 128 h 2326"/>
                <a:gd name="T50" fmla="*/ 417 w 2078"/>
                <a:gd name="T51" fmla="*/ 211 h 2326"/>
                <a:gd name="T52" fmla="*/ 304 w 2078"/>
                <a:gd name="T53" fmla="*/ 311 h 2326"/>
                <a:gd name="T54" fmla="*/ 206 w 2078"/>
                <a:gd name="T55" fmla="*/ 425 h 2326"/>
                <a:gd name="T56" fmla="*/ 125 w 2078"/>
                <a:gd name="T57" fmla="*/ 554 h 2326"/>
                <a:gd name="T58" fmla="*/ 63 w 2078"/>
                <a:gd name="T59" fmla="*/ 695 h 2326"/>
                <a:gd name="T60" fmla="*/ 21 w 2078"/>
                <a:gd name="T61" fmla="*/ 845 h 2326"/>
                <a:gd name="T62" fmla="*/ 1 w 2078"/>
                <a:gd name="T63" fmla="*/ 1004 h 2326"/>
                <a:gd name="T64" fmla="*/ 5 w 2078"/>
                <a:gd name="T65" fmla="*/ 1170 h 2326"/>
                <a:gd name="T66" fmla="*/ 33 w 2078"/>
                <a:gd name="T67" fmla="*/ 1338 h 2326"/>
                <a:gd name="T68" fmla="*/ 82 w 2078"/>
                <a:gd name="T69" fmla="*/ 1504 h 2326"/>
                <a:gd name="T70" fmla="*/ 150 w 2078"/>
                <a:gd name="T71" fmla="*/ 1665 h 2326"/>
                <a:gd name="T72" fmla="*/ 237 w 2078"/>
                <a:gd name="T73" fmla="*/ 1818 h 2326"/>
                <a:gd name="T74" fmla="*/ 340 w 2078"/>
                <a:gd name="T75" fmla="*/ 1957 h 2326"/>
                <a:gd name="T76" fmla="*/ 458 w 2078"/>
                <a:gd name="T77" fmla="*/ 2079 h 2326"/>
                <a:gd name="T78" fmla="*/ 589 w 2078"/>
                <a:gd name="T79" fmla="*/ 2182 h 2326"/>
                <a:gd name="T80" fmla="*/ 730 w 2078"/>
                <a:gd name="T81" fmla="*/ 2259 h 2326"/>
                <a:gd name="T82" fmla="*/ 881 w 2078"/>
                <a:gd name="T83" fmla="*/ 2308 h 2326"/>
                <a:gd name="T84" fmla="*/ 1039 w 2078"/>
                <a:gd name="T85" fmla="*/ 2326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8" h="2326">
                  <a:moveTo>
                    <a:pt x="1039" y="2326"/>
                  </a:moveTo>
                  <a:lnTo>
                    <a:pt x="1093" y="2324"/>
                  </a:lnTo>
                  <a:lnTo>
                    <a:pt x="1145" y="2318"/>
                  </a:lnTo>
                  <a:lnTo>
                    <a:pt x="1197" y="2308"/>
                  </a:lnTo>
                  <a:lnTo>
                    <a:pt x="1248" y="2295"/>
                  </a:lnTo>
                  <a:lnTo>
                    <a:pt x="1298" y="2279"/>
                  </a:lnTo>
                  <a:lnTo>
                    <a:pt x="1347" y="2259"/>
                  </a:lnTo>
                  <a:lnTo>
                    <a:pt x="1395" y="2236"/>
                  </a:lnTo>
                  <a:lnTo>
                    <a:pt x="1443" y="2210"/>
                  </a:lnTo>
                  <a:lnTo>
                    <a:pt x="1489" y="2182"/>
                  </a:lnTo>
                  <a:lnTo>
                    <a:pt x="1533" y="2150"/>
                  </a:lnTo>
                  <a:lnTo>
                    <a:pt x="1578" y="2116"/>
                  </a:lnTo>
                  <a:lnTo>
                    <a:pt x="1620" y="2079"/>
                  </a:lnTo>
                  <a:lnTo>
                    <a:pt x="1661" y="2041"/>
                  </a:lnTo>
                  <a:lnTo>
                    <a:pt x="1700" y="2000"/>
                  </a:lnTo>
                  <a:lnTo>
                    <a:pt x="1737" y="1957"/>
                  </a:lnTo>
                  <a:lnTo>
                    <a:pt x="1774" y="1913"/>
                  </a:lnTo>
                  <a:lnTo>
                    <a:pt x="1808" y="1866"/>
                  </a:lnTo>
                  <a:lnTo>
                    <a:pt x="1841" y="1818"/>
                  </a:lnTo>
                  <a:lnTo>
                    <a:pt x="1872" y="1769"/>
                  </a:lnTo>
                  <a:lnTo>
                    <a:pt x="1901" y="1717"/>
                  </a:lnTo>
                  <a:lnTo>
                    <a:pt x="1928" y="1665"/>
                  </a:lnTo>
                  <a:lnTo>
                    <a:pt x="1953" y="1612"/>
                  </a:lnTo>
                  <a:lnTo>
                    <a:pt x="1976" y="1559"/>
                  </a:lnTo>
                  <a:lnTo>
                    <a:pt x="1996" y="1504"/>
                  </a:lnTo>
                  <a:lnTo>
                    <a:pt x="2015" y="1450"/>
                  </a:lnTo>
                  <a:lnTo>
                    <a:pt x="2031" y="1393"/>
                  </a:lnTo>
                  <a:lnTo>
                    <a:pt x="2045" y="1338"/>
                  </a:lnTo>
                  <a:lnTo>
                    <a:pt x="2057" y="1282"/>
                  </a:lnTo>
                  <a:lnTo>
                    <a:pt x="2066" y="1226"/>
                  </a:lnTo>
                  <a:lnTo>
                    <a:pt x="2073" y="1170"/>
                  </a:lnTo>
                  <a:lnTo>
                    <a:pt x="2077" y="1114"/>
                  </a:lnTo>
                  <a:lnTo>
                    <a:pt x="2078" y="1059"/>
                  </a:lnTo>
                  <a:lnTo>
                    <a:pt x="2077" y="1004"/>
                  </a:lnTo>
                  <a:lnTo>
                    <a:pt x="2073" y="951"/>
                  </a:lnTo>
                  <a:lnTo>
                    <a:pt x="2066" y="898"/>
                  </a:lnTo>
                  <a:lnTo>
                    <a:pt x="2057" y="845"/>
                  </a:lnTo>
                  <a:lnTo>
                    <a:pt x="2045" y="794"/>
                  </a:lnTo>
                  <a:lnTo>
                    <a:pt x="2031" y="744"/>
                  </a:lnTo>
                  <a:lnTo>
                    <a:pt x="2015" y="695"/>
                  </a:lnTo>
                  <a:lnTo>
                    <a:pt x="1996" y="647"/>
                  </a:lnTo>
                  <a:lnTo>
                    <a:pt x="1976" y="600"/>
                  </a:lnTo>
                  <a:lnTo>
                    <a:pt x="1953" y="554"/>
                  </a:lnTo>
                  <a:lnTo>
                    <a:pt x="1928" y="510"/>
                  </a:lnTo>
                  <a:lnTo>
                    <a:pt x="1901" y="467"/>
                  </a:lnTo>
                  <a:lnTo>
                    <a:pt x="1872" y="425"/>
                  </a:lnTo>
                  <a:lnTo>
                    <a:pt x="1841" y="385"/>
                  </a:lnTo>
                  <a:lnTo>
                    <a:pt x="1808" y="348"/>
                  </a:lnTo>
                  <a:lnTo>
                    <a:pt x="1774" y="311"/>
                  </a:lnTo>
                  <a:lnTo>
                    <a:pt x="1737" y="275"/>
                  </a:lnTo>
                  <a:lnTo>
                    <a:pt x="1700" y="242"/>
                  </a:lnTo>
                  <a:lnTo>
                    <a:pt x="1661" y="211"/>
                  </a:lnTo>
                  <a:lnTo>
                    <a:pt x="1620" y="181"/>
                  </a:lnTo>
                  <a:lnTo>
                    <a:pt x="1578" y="153"/>
                  </a:lnTo>
                  <a:lnTo>
                    <a:pt x="1533" y="128"/>
                  </a:lnTo>
                  <a:lnTo>
                    <a:pt x="1489" y="104"/>
                  </a:lnTo>
                  <a:lnTo>
                    <a:pt x="1443" y="83"/>
                  </a:lnTo>
                  <a:lnTo>
                    <a:pt x="1395" y="64"/>
                  </a:lnTo>
                  <a:lnTo>
                    <a:pt x="1347" y="48"/>
                  </a:lnTo>
                  <a:lnTo>
                    <a:pt x="1298" y="34"/>
                  </a:lnTo>
                  <a:lnTo>
                    <a:pt x="1248" y="21"/>
                  </a:lnTo>
                  <a:lnTo>
                    <a:pt x="1197" y="12"/>
                  </a:lnTo>
                  <a:lnTo>
                    <a:pt x="1145" y="5"/>
                  </a:lnTo>
                  <a:lnTo>
                    <a:pt x="1093" y="1"/>
                  </a:lnTo>
                  <a:lnTo>
                    <a:pt x="1039" y="0"/>
                  </a:lnTo>
                  <a:lnTo>
                    <a:pt x="986" y="1"/>
                  </a:lnTo>
                  <a:lnTo>
                    <a:pt x="933" y="5"/>
                  </a:lnTo>
                  <a:lnTo>
                    <a:pt x="881" y="12"/>
                  </a:lnTo>
                  <a:lnTo>
                    <a:pt x="830" y="21"/>
                  </a:lnTo>
                  <a:lnTo>
                    <a:pt x="780" y="34"/>
                  </a:lnTo>
                  <a:lnTo>
                    <a:pt x="730" y="48"/>
                  </a:lnTo>
                  <a:lnTo>
                    <a:pt x="682" y="64"/>
                  </a:lnTo>
                  <a:lnTo>
                    <a:pt x="635" y="83"/>
                  </a:lnTo>
                  <a:lnTo>
                    <a:pt x="589" y="104"/>
                  </a:lnTo>
                  <a:lnTo>
                    <a:pt x="544" y="128"/>
                  </a:lnTo>
                  <a:lnTo>
                    <a:pt x="500" y="153"/>
                  </a:lnTo>
                  <a:lnTo>
                    <a:pt x="458" y="181"/>
                  </a:lnTo>
                  <a:lnTo>
                    <a:pt x="417" y="211"/>
                  </a:lnTo>
                  <a:lnTo>
                    <a:pt x="378" y="242"/>
                  </a:lnTo>
                  <a:lnTo>
                    <a:pt x="340" y="275"/>
                  </a:lnTo>
                  <a:lnTo>
                    <a:pt x="304" y="311"/>
                  </a:lnTo>
                  <a:lnTo>
                    <a:pt x="270" y="348"/>
                  </a:lnTo>
                  <a:lnTo>
                    <a:pt x="237" y="385"/>
                  </a:lnTo>
                  <a:lnTo>
                    <a:pt x="206" y="425"/>
                  </a:lnTo>
                  <a:lnTo>
                    <a:pt x="177" y="467"/>
                  </a:lnTo>
                  <a:lnTo>
                    <a:pt x="150" y="510"/>
                  </a:lnTo>
                  <a:lnTo>
                    <a:pt x="125" y="554"/>
                  </a:lnTo>
                  <a:lnTo>
                    <a:pt x="102" y="600"/>
                  </a:lnTo>
                  <a:lnTo>
                    <a:pt x="82" y="647"/>
                  </a:lnTo>
                  <a:lnTo>
                    <a:pt x="63" y="695"/>
                  </a:lnTo>
                  <a:lnTo>
                    <a:pt x="47" y="744"/>
                  </a:lnTo>
                  <a:lnTo>
                    <a:pt x="33" y="794"/>
                  </a:lnTo>
                  <a:lnTo>
                    <a:pt x="21" y="845"/>
                  </a:lnTo>
                  <a:lnTo>
                    <a:pt x="12" y="898"/>
                  </a:lnTo>
                  <a:lnTo>
                    <a:pt x="5" y="951"/>
                  </a:lnTo>
                  <a:lnTo>
                    <a:pt x="1" y="1004"/>
                  </a:lnTo>
                  <a:lnTo>
                    <a:pt x="0" y="1059"/>
                  </a:lnTo>
                  <a:lnTo>
                    <a:pt x="1" y="1114"/>
                  </a:lnTo>
                  <a:lnTo>
                    <a:pt x="5" y="1170"/>
                  </a:lnTo>
                  <a:lnTo>
                    <a:pt x="12" y="1226"/>
                  </a:lnTo>
                  <a:lnTo>
                    <a:pt x="21" y="1282"/>
                  </a:lnTo>
                  <a:lnTo>
                    <a:pt x="33" y="1338"/>
                  </a:lnTo>
                  <a:lnTo>
                    <a:pt x="47" y="1393"/>
                  </a:lnTo>
                  <a:lnTo>
                    <a:pt x="63" y="1450"/>
                  </a:lnTo>
                  <a:lnTo>
                    <a:pt x="82" y="1504"/>
                  </a:lnTo>
                  <a:lnTo>
                    <a:pt x="102" y="1559"/>
                  </a:lnTo>
                  <a:lnTo>
                    <a:pt x="125" y="1612"/>
                  </a:lnTo>
                  <a:lnTo>
                    <a:pt x="150" y="1665"/>
                  </a:lnTo>
                  <a:lnTo>
                    <a:pt x="177" y="1717"/>
                  </a:lnTo>
                  <a:lnTo>
                    <a:pt x="206" y="1769"/>
                  </a:lnTo>
                  <a:lnTo>
                    <a:pt x="237" y="1818"/>
                  </a:lnTo>
                  <a:lnTo>
                    <a:pt x="270" y="1866"/>
                  </a:lnTo>
                  <a:lnTo>
                    <a:pt x="304" y="1913"/>
                  </a:lnTo>
                  <a:lnTo>
                    <a:pt x="340" y="1957"/>
                  </a:lnTo>
                  <a:lnTo>
                    <a:pt x="378" y="2000"/>
                  </a:lnTo>
                  <a:lnTo>
                    <a:pt x="417" y="2041"/>
                  </a:lnTo>
                  <a:lnTo>
                    <a:pt x="458" y="2079"/>
                  </a:lnTo>
                  <a:lnTo>
                    <a:pt x="500" y="2116"/>
                  </a:lnTo>
                  <a:lnTo>
                    <a:pt x="544" y="2150"/>
                  </a:lnTo>
                  <a:lnTo>
                    <a:pt x="589" y="2182"/>
                  </a:lnTo>
                  <a:lnTo>
                    <a:pt x="635" y="2210"/>
                  </a:lnTo>
                  <a:lnTo>
                    <a:pt x="682" y="2236"/>
                  </a:lnTo>
                  <a:lnTo>
                    <a:pt x="730" y="2259"/>
                  </a:lnTo>
                  <a:lnTo>
                    <a:pt x="780" y="2279"/>
                  </a:lnTo>
                  <a:lnTo>
                    <a:pt x="830" y="2295"/>
                  </a:lnTo>
                  <a:lnTo>
                    <a:pt x="881" y="2308"/>
                  </a:lnTo>
                  <a:lnTo>
                    <a:pt x="933" y="2318"/>
                  </a:lnTo>
                  <a:lnTo>
                    <a:pt x="986" y="2324"/>
                  </a:lnTo>
                  <a:lnTo>
                    <a:pt x="1039" y="2326"/>
                  </a:lnTo>
                  <a:close/>
                </a:path>
              </a:pathLst>
            </a:custGeom>
            <a:solidFill>
              <a:srgbClr val="6DA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ru-RU" sz="180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EAF9D4E-4EE9-46AC-9422-EFC07B933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992"/>
              <a:ext cx="46" cy="43"/>
            </a:xfrm>
            <a:custGeom>
              <a:avLst/>
              <a:gdLst>
                <a:gd name="T0" fmla="*/ 823 w 2005"/>
                <a:gd name="T1" fmla="*/ 1057 h 1931"/>
                <a:gd name="T2" fmla="*/ 864 w 2005"/>
                <a:gd name="T3" fmla="*/ 1046 h 1931"/>
                <a:gd name="T4" fmla="*/ 907 w 2005"/>
                <a:gd name="T5" fmla="*/ 1031 h 1931"/>
                <a:gd name="T6" fmla="*/ 1788 w 2005"/>
                <a:gd name="T7" fmla="*/ 1918 h 1931"/>
                <a:gd name="T8" fmla="*/ 2002 w 2005"/>
                <a:gd name="T9" fmla="*/ 199 h 1931"/>
                <a:gd name="T10" fmla="*/ 1833 w 2005"/>
                <a:gd name="T11" fmla="*/ 5 h 1931"/>
                <a:gd name="T12" fmla="*/ 1689 w 2005"/>
                <a:gd name="T13" fmla="*/ 17 h 1931"/>
                <a:gd name="T14" fmla="*/ 1545 w 2005"/>
                <a:gd name="T15" fmla="*/ 36 h 1931"/>
                <a:gd name="T16" fmla="*/ 1403 w 2005"/>
                <a:gd name="T17" fmla="*/ 58 h 1931"/>
                <a:gd name="T18" fmla="*/ 1264 w 2005"/>
                <a:gd name="T19" fmla="*/ 84 h 1931"/>
                <a:gd name="T20" fmla="*/ 1129 w 2005"/>
                <a:gd name="T21" fmla="*/ 111 h 1931"/>
                <a:gd name="T22" fmla="*/ 1000 w 2005"/>
                <a:gd name="T23" fmla="*/ 141 h 1931"/>
                <a:gd name="T24" fmla="*/ 877 w 2005"/>
                <a:gd name="T25" fmla="*/ 173 h 1931"/>
                <a:gd name="T26" fmla="*/ 707 w 2005"/>
                <a:gd name="T27" fmla="*/ 219 h 1931"/>
                <a:gd name="T28" fmla="*/ 516 w 2005"/>
                <a:gd name="T29" fmla="*/ 276 h 1931"/>
                <a:gd name="T30" fmla="*/ 374 w 2005"/>
                <a:gd name="T31" fmla="*/ 322 h 1931"/>
                <a:gd name="T32" fmla="*/ 291 w 2005"/>
                <a:gd name="T33" fmla="*/ 350 h 1931"/>
                <a:gd name="T34" fmla="*/ 269 w 2005"/>
                <a:gd name="T35" fmla="*/ 360 h 1931"/>
                <a:gd name="T36" fmla="*/ 242 w 2005"/>
                <a:gd name="T37" fmla="*/ 372 h 1931"/>
                <a:gd name="T38" fmla="*/ 204 w 2005"/>
                <a:gd name="T39" fmla="*/ 397 h 1931"/>
                <a:gd name="T40" fmla="*/ 171 w 2005"/>
                <a:gd name="T41" fmla="*/ 420 h 1931"/>
                <a:gd name="T42" fmla="*/ 142 w 2005"/>
                <a:gd name="T43" fmla="*/ 438 h 1931"/>
                <a:gd name="T44" fmla="*/ 123 w 2005"/>
                <a:gd name="T45" fmla="*/ 457 h 1931"/>
                <a:gd name="T46" fmla="*/ 110 w 2005"/>
                <a:gd name="T47" fmla="*/ 472 h 1931"/>
                <a:gd name="T48" fmla="*/ 94 w 2005"/>
                <a:gd name="T49" fmla="*/ 499 h 1931"/>
                <a:gd name="T50" fmla="*/ 71 w 2005"/>
                <a:gd name="T51" fmla="*/ 531 h 1931"/>
                <a:gd name="T52" fmla="*/ 53 w 2005"/>
                <a:gd name="T53" fmla="*/ 555 h 1931"/>
                <a:gd name="T54" fmla="*/ 44 w 2005"/>
                <a:gd name="T55" fmla="*/ 571 h 1931"/>
                <a:gd name="T56" fmla="*/ 35 w 2005"/>
                <a:gd name="T57" fmla="*/ 598 h 1931"/>
                <a:gd name="T58" fmla="*/ 27 w 2005"/>
                <a:gd name="T59" fmla="*/ 634 h 1931"/>
                <a:gd name="T60" fmla="*/ 17 w 2005"/>
                <a:gd name="T61" fmla="*/ 672 h 1931"/>
                <a:gd name="T62" fmla="*/ 8 w 2005"/>
                <a:gd name="T63" fmla="*/ 705 h 1931"/>
                <a:gd name="T64" fmla="*/ 5 w 2005"/>
                <a:gd name="T65" fmla="*/ 728 h 1931"/>
                <a:gd name="T66" fmla="*/ 3 w 2005"/>
                <a:gd name="T67" fmla="*/ 745 h 1931"/>
                <a:gd name="T68" fmla="*/ 0 w 2005"/>
                <a:gd name="T69" fmla="*/ 1931 h 1931"/>
                <a:gd name="T70" fmla="*/ 59 w 2005"/>
                <a:gd name="T71" fmla="*/ 1922 h 1931"/>
                <a:gd name="T72" fmla="*/ 118 w 2005"/>
                <a:gd name="T73" fmla="*/ 1918 h 1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05" h="1931">
                  <a:moveTo>
                    <a:pt x="823" y="1918"/>
                  </a:moveTo>
                  <a:lnTo>
                    <a:pt x="823" y="1057"/>
                  </a:lnTo>
                  <a:lnTo>
                    <a:pt x="843" y="1052"/>
                  </a:lnTo>
                  <a:lnTo>
                    <a:pt x="864" y="1046"/>
                  </a:lnTo>
                  <a:lnTo>
                    <a:pt x="886" y="1038"/>
                  </a:lnTo>
                  <a:lnTo>
                    <a:pt x="907" y="1031"/>
                  </a:lnTo>
                  <a:lnTo>
                    <a:pt x="907" y="1918"/>
                  </a:lnTo>
                  <a:lnTo>
                    <a:pt x="1788" y="1918"/>
                  </a:lnTo>
                  <a:lnTo>
                    <a:pt x="2005" y="199"/>
                  </a:lnTo>
                  <a:lnTo>
                    <a:pt x="2002" y="199"/>
                  </a:lnTo>
                  <a:lnTo>
                    <a:pt x="1904" y="0"/>
                  </a:lnTo>
                  <a:lnTo>
                    <a:pt x="1833" y="5"/>
                  </a:lnTo>
                  <a:lnTo>
                    <a:pt x="1761" y="10"/>
                  </a:lnTo>
                  <a:lnTo>
                    <a:pt x="1689" y="17"/>
                  </a:lnTo>
                  <a:lnTo>
                    <a:pt x="1617" y="26"/>
                  </a:lnTo>
                  <a:lnTo>
                    <a:pt x="1545" y="36"/>
                  </a:lnTo>
                  <a:lnTo>
                    <a:pt x="1473" y="46"/>
                  </a:lnTo>
                  <a:lnTo>
                    <a:pt x="1403" y="58"/>
                  </a:lnTo>
                  <a:lnTo>
                    <a:pt x="1333" y="70"/>
                  </a:lnTo>
                  <a:lnTo>
                    <a:pt x="1264" y="84"/>
                  </a:lnTo>
                  <a:lnTo>
                    <a:pt x="1196" y="97"/>
                  </a:lnTo>
                  <a:lnTo>
                    <a:pt x="1129" y="111"/>
                  </a:lnTo>
                  <a:lnTo>
                    <a:pt x="1064" y="127"/>
                  </a:lnTo>
                  <a:lnTo>
                    <a:pt x="1000" y="141"/>
                  </a:lnTo>
                  <a:lnTo>
                    <a:pt x="937" y="156"/>
                  </a:lnTo>
                  <a:lnTo>
                    <a:pt x="877" y="173"/>
                  </a:lnTo>
                  <a:lnTo>
                    <a:pt x="818" y="188"/>
                  </a:lnTo>
                  <a:lnTo>
                    <a:pt x="707" y="219"/>
                  </a:lnTo>
                  <a:lnTo>
                    <a:pt x="607" y="248"/>
                  </a:lnTo>
                  <a:lnTo>
                    <a:pt x="516" y="276"/>
                  </a:lnTo>
                  <a:lnTo>
                    <a:pt x="438" y="300"/>
                  </a:lnTo>
                  <a:lnTo>
                    <a:pt x="374" y="322"/>
                  </a:lnTo>
                  <a:lnTo>
                    <a:pt x="324" y="338"/>
                  </a:lnTo>
                  <a:lnTo>
                    <a:pt x="291" y="350"/>
                  </a:lnTo>
                  <a:lnTo>
                    <a:pt x="275" y="357"/>
                  </a:lnTo>
                  <a:lnTo>
                    <a:pt x="269" y="360"/>
                  </a:lnTo>
                  <a:lnTo>
                    <a:pt x="263" y="361"/>
                  </a:lnTo>
                  <a:lnTo>
                    <a:pt x="242" y="372"/>
                  </a:lnTo>
                  <a:lnTo>
                    <a:pt x="223" y="384"/>
                  </a:lnTo>
                  <a:lnTo>
                    <a:pt x="204" y="397"/>
                  </a:lnTo>
                  <a:lnTo>
                    <a:pt x="185" y="411"/>
                  </a:lnTo>
                  <a:lnTo>
                    <a:pt x="171" y="420"/>
                  </a:lnTo>
                  <a:lnTo>
                    <a:pt x="157" y="429"/>
                  </a:lnTo>
                  <a:lnTo>
                    <a:pt x="142" y="438"/>
                  </a:lnTo>
                  <a:lnTo>
                    <a:pt x="130" y="450"/>
                  </a:lnTo>
                  <a:lnTo>
                    <a:pt x="123" y="457"/>
                  </a:lnTo>
                  <a:lnTo>
                    <a:pt x="116" y="464"/>
                  </a:lnTo>
                  <a:lnTo>
                    <a:pt x="110" y="472"/>
                  </a:lnTo>
                  <a:lnTo>
                    <a:pt x="105" y="481"/>
                  </a:lnTo>
                  <a:lnTo>
                    <a:pt x="94" y="499"/>
                  </a:lnTo>
                  <a:lnTo>
                    <a:pt x="83" y="516"/>
                  </a:lnTo>
                  <a:lnTo>
                    <a:pt x="71" y="531"/>
                  </a:lnTo>
                  <a:lnTo>
                    <a:pt x="59" y="547"/>
                  </a:lnTo>
                  <a:lnTo>
                    <a:pt x="53" y="555"/>
                  </a:lnTo>
                  <a:lnTo>
                    <a:pt x="49" y="563"/>
                  </a:lnTo>
                  <a:lnTo>
                    <a:pt x="44" y="571"/>
                  </a:lnTo>
                  <a:lnTo>
                    <a:pt x="41" y="580"/>
                  </a:lnTo>
                  <a:lnTo>
                    <a:pt x="35" y="598"/>
                  </a:lnTo>
                  <a:lnTo>
                    <a:pt x="31" y="615"/>
                  </a:lnTo>
                  <a:lnTo>
                    <a:pt x="27" y="634"/>
                  </a:lnTo>
                  <a:lnTo>
                    <a:pt x="22" y="651"/>
                  </a:lnTo>
                  <a:lnTo>
                    <a:pt x="17" y="672"/>
                  </a:lnTo>
                  <a:lnTo>
                    <a:pt x="11" y="694"/>
                  </a:lnTo>
                  <a:lnTo>
                    <a:pt x="8" y="705"/>
                  </a:lnTo>
                  <a:lnTo>
                    <a:pt x="6" y="716"/>
                  </a:lnTo>
                  <a:lnTo>
                    <a:pt x="5" y="728"/>
                  </a:lnTo>
                  <a:lnTo>
                    <a:pt x="4" y="740"/>
                  </a:lnTo>
                  <a:lnTo>
                    <a:pt x="3" y="745"/>
                  </a:lnTo>
                  <a:lnTo>
                    <a:pt x="2" y="751"/>
                  </a:lnTo>
                  <a:lnTo>
                    <a:pt x="0" y="1931"/>
                  </a:lnTo>
                  <a:lnTo>
                    <a:pt x="30" y="1926"/>
                  </a:lnTo>
                  <a:lnTo>
                    <a:pt x="59" y="1922"/>
                  </a:lnTo>
                  <a:lnTo>
                    <a:pt x="89" y="1919"/>
                  </a:lnTo>
                  <a:lnTo>
                    <a:pt x="118" y="1918"/>
                  </a:lnTo>
                  <a:lnTo>
                    <a:pt x="823" y="1918"/>
                  </a:lnTo>
                  <a:close/>
                </a:path>
              </a:pathLst>
            </a:custGeom>
            <a:solidFill>
              <a:srgbClr val="6DA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ru-RU" sz="180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F1C11339-3DAF-4C15-A2BC-EF58D6B7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" y="992"/>
              <a:ext cx="33" cy="42"/>
            </a:xfrm>
            <a:custGeom>
              <a:avLst/>
              <a:gdLst>
                <a:gd name="T0" fmla="*/ 1282 w 1430"/>
                <a:gd name="T1" fmla="*/ 424 h 1918"/>
                <a:gd name="T2" fmla="*/ 1361 w 1430"/>
                <a:gd name="T3" fmla="*/ 393 h 1918"/>
                <a:gd name="T4" fmla="*/ 1430 w 1430"/>
                <a:gd name="T5" fmla="*/ 258 h 1918"/>
                <a:gd name="T6" fmla="*/ 1368 w 1430"/>
                <a:gd name="T7" fmla="*/ 239 h 1918"/>
                <a:gd name="T8" fmla="*/ 1302 w 1430"/>
                <a:gd name="T9" fmla="*/ 220 h 1918"/>
                <a:gd name="T10" fmla="*/ 1232 w 1430"/>
                <a:gd name="T11" fmla="*/ 200 h 1918"/>
                <a:gd name="T12" fmla="*/ 1158 w 1430"/>
                <a:gd name="T13" fmla="*/ 180 h 1918"/>
                <a:gd name="T14" fmla="*/ 1080 w 1430"/>
                <a:gd name="T15" fmla="*/ 159 h 1918"/>
                <a:gd name="T16" fmla="*/ 1000 w 1430"/>
                <a:gd name="T17" fmla="*/ 140 h 1918"/>
                <a:gd name="T18" fmla="*/ 917 w 1430"/>
                <a:gd name="T19" fmla="*/ 120 h 1918"/>
                <a:gd name="T20" fmla="*/ 832 w 1430"/>
                <a:gd name="T21" fmla="*/ 102 h 1918"/>
                <a:gd name="T22" fmla="*/ 744 w 1430"/>
                <a:gd name="T23" fmla="*/ 84 h 1918"/>
                <a:gd name="T24" fmla="*/ 655 w 1430"/>
                <a:gd name="T25" fmla="*/ 67 h 1918"/>
                <a:gd name="T26" fmla="*/ 564 w 1430"/>
                <a:gd name="T27" fmla="*/ 51 h 1918"/>
                <a:gd name="T28" fmla="*/ 472 w 1430"/>
                <a:gd name="T29" fmla="*/ 38 h 1918"/>
                <a:gd name="T30" fmla="*/ 379 w 1430"/>
                <a:gd name="T31" fmla="*/ 25 h 1918"/>
                <a:gd name="T32" fmla="*/ 286 w 1430"/>
                <a:gd name="T33" fmla="*/ 14 h 1918"/>
                <a:gd name="T34" fmla="*/ 239 w 1430"/>
                <a:gd name="T35" fmla="*/ 10 h 1918"/>
                <a:gd name="T36" fmla="*/ 193 w 1430"/>
                <a:gd name="T37" fmla="*/ 6 h 1918"/>
                <a:gd name="T38" fmla="*/ 147 w 1430"/>
                <a:gd name="T39" fmla="*/ 3 h 1918"/>
                <a:gd name="T40" fmla="*/ 100 w 1430"/>
                <a:gd name="T41" fmla="*/ 0 h 1918"/>
                <a:gd name="T42" fmla="*/ 4 w 1430"/>
                <a:gd name="T43" fmla="*/ 199 h 1918"/>
                <a:gd name="T44" fmla="*/ 0 w 1430"/>
                <a:gd name="T45" fmla="*/ 199 h 1918"/>
                <a:gd name="T46" fmla="*/ 216 w 1430"/>
                <a:gd name="T47" fmla="*/ 1918 h 1918"/>
                <a:gd name="T48" fmla="*/ 568 w 1430"/>
                <a:gd name="T49" fmla="*/ 1918 h 1918"/>
                <a:gd name="T50" fmla="*/ 894 w 1430"/>
                <a:gd name="T51" fmla="*/ 1290 h 1918"/>
                <a:gd name="T52" fmla="*/ 876 w 1430"/>
                <a:gd name="T53" fmla="*/ 1205 h 1918"/>
                <a:gd name="T54" fmla="*/ 870 w 1430"/>
                <a:gd name="T55" fmla="*/ 1174 h 1918"/>
                <a:gd name="T56" fmla="*/ 866 w 1430"/>
                <a:gd name="T57" fmla="*/ 1144 h 1918"/>
                <a:gd name="T58" fmla="*/ 863 w 1430"/>
                <a:gd name="T59" fmla="*/ 1113 h 1918"/>
                <a:gd name="T60" fmla="*/ 861 w 1430"/>
                <a:gd name="T61" fmla="*/ 1082 h 1918"/>
                <a:gd name="T62" fmla="*/ 860 w 1430"/>
                <a:gd name="T63" fmla="*/ 1052 h 1918"/>
                <a:gd name="T64" fmla="*/ 861 w 1430"/>
                <a:gd name="T65" fmla="*/ 1022 h 1918"/>
                <a:gd name="T66" fmla="*/ 864 w 1430"/>
                <a:gd name="T67" fmla="*/ 991 h 1918"/>
                <a:gd name="T68" fmla="*/ 867 w 1430"/>
                <a:gd name="T69" fmla="*/ 962 h 1918"/>
                <a:gd name="T70" fmla="*/ 872 w 1430"/>
                <a:gd name="T71" fmla="*/ 932 h 1918"/>
                <a:gd name="T72" fmla="*/ 878 w 1430"/>
                <a:gd name="T73" fmla="*/ 904 h 1918"/>
                <a:gd name="T74" fmla="*/ 885 w 1430"/>
                <a:gd name="T75" fmla="*/ 875 h 1918"/>
                <a:gd name="T76" fmla="*/ 893 w 1430"/>
                <a:gd name="T77" fmla="*/ 846 h 1918"/>
                <a:gd name="T78" fmla="*/ 903 w 1430"/>
                <a:gd name="T79" fmla="*/ 819 h 1918"/>
                <a:gd name="T80" fmla="*/ 914 w 1430"/>
                <a:gd name="T81" fmla="*/ 791 h 1918"/>
                <a:gd name="T82" fmla="*/ 925 w 1430"/>
                <a:gd name="T83" fmla="*/ 764 h 1918"/>
                <a:gd name="T84" fmla="*/ 938 w 1430"/>
                <a:gd name="T85" fmla="*/ 738 h 1918"/>
                <a:gd name="T86" fmla="*/ 952 w 1430"/>
                <a:gd name="T87" fmla="*/ 712 h 1918"/>
                <a:gd name="T88" fmla="*/ 968 w 1430"/>
                <a:gd name="T89" fmla="*/ 687 h 1918"/>
                <a:gd name="T90" fmla="*/ 984 w 1430"/>
                <a:gd name="T91" fmla="*/ 663 h 1918"/>
                <a:gd name="T92" fmla="*/ 1001 w 1430"/>
                <a:gd name="T93" fmla="*/ 639 h 1918"/>
                <a:gd name="T94" fmla="*/ 1019 w 1430"/>
                <a:gd name="T95" fmla="*/ 616 h 1918"/>
                <a:gd name="T96" fmla="*/ 1039 w 1430"/>
                <a:gd name="T97" fmla="*/ 594 h 1918"/>
                <a:gd name="T98" fmla="*/ 1059 w 1430"/>
                <a:gd name="T99" fmla="*/ 572 h 1918"/>
                <a:gd name="T100" fmla="*/ 1080 w 1430"/>
                <a:gd name="T101" fmla="*/ 552 h 1918"/>
                <a:gd name="T102" fmla="*/ 1102 w 1430"/>
                <a:gd name="T103" fmla="*/ 532 h 1918"/>
                <a:gd name="T104" fmla="*/ 1125 w 1430"/>
                <a:gd name="T105" fmla="*/ 514 h 1918"/>
                <a:gd name="T106" fmla="*/ 1149 w 1430"/>
                <a:gd name="T107" fmla="*/ 497 h 1918"/>
                <a:gd name="T108" fmla="*/ 1174 w 1430"/>
                <a:gd name="T109" fmla="*/ 480 h 1918"/>
                <a:gd name="T110" fmla="*/ 1200 w 1430"/>
                <a:gd name="T111" fmla="*/ 464 h 1918"/>
                <a:gd name="T112" fmla="*/ 1227 w 1430"/>
                <a:gd name="T113" fmla="*/ 450 h 1918"/>
                <a:gd name="T114" fmla="*/ 1254 w 1430"/>
                <a:gd name="T115" fmla="*/ 436 h 1918"/>
                <a:gd name="T116" fmla="*/ 1282 w 1430"/>
                <a:gd name="T117" fmla="*/ 424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918">
                  <a:moveTo>
                    <a:pt x="1282" y="424"/>
                  </a:moveTo>
                  <a:lnTo>
                    <a:pt x="1361" y="393"/>
                  </a:lnTo>
                  <a:lnTo>
                    <a:pt x="1430" y="258"/>
                  </a:lnTo>
                  <a:lnTo>
                    <a:pt x="1368" y="239"/>
                  </a:lnTo>
                  <a:lnTo>
                    <a:pt x="1302" y="220"/>
                  </a:lnTo>
                  <a:lnTo>
                    <a:pt x="1232" y="200"/>
                  </a:lnTo>
                  <a:lnTo>
                    <a:pt x="1158" y="180"/>
                  </a:lnTo>
                  <a:lnTo>
                    <a:pt x="1080" y="159"/>
                  </a:lnTo>
                  <a:lnTo>
                    <a:pt x="1000" y="140"/>
                  </a:lnTo>
                  <a:lnTo>
                    <a:pt x="917" y="120"/>
                  </a:lnTo>
                  <a:lnTo>
                    <a:pt x="832" y="102"/>
                  </a:lnTo>
                  <a:lnTo>
                    <a:pt x="744" y="84"/>
                  </a:lnTo>
                  <a:lnTo>
                    <a:pt x="655" y="67"/>
                  </a:lnTo>
                  <a:lnTo>
                    <a:pt x="564" y="51"/>
                  </a:lnTo>
                  <a:lnTo>
                    <a:pt x="472" y="38"/>
                  </a:lnTo>
                  <a:lnTo>
                    <a:pt x="379" y="25"/>
                  </a:lnTo>
                  <a:lnTo>
                    <a:pt x="286" y="14"/>
                  </a:lnTo>
                  <a:lnTo>
                    <a:pt x="239" y="10"/>
                  </a:lnTo>
                  <a:lnTo>
                    <a:pt x="193" y="6"/>
                  </a:lnTo>
                  <a:lnTo>
                    <a:pt x="147" y="3"/>
                  </a:lnTo>
                  <a:lnTo>
                    <a:pt x="100" y="0"/>
                  </a:lnTo>
                  <a:lnTo>
                    <a:pt x="4" y="199"/>
                  </a:lnTo>
                  <a:lnTo>
                    <a:pt x="0" y="199"/>
                  </a:lnTo>
                  <a:lnTo>
                    <a:pt x="216" y="1918"/>
                  </a:lnTo>
                  <a:lnTo>
                    <a:pt x="568" y="1918"/>
                  </a:lnTo>
                  <a:lnTo>
                    <a:pt x="894" y="1290"/>
                  </a:lnTo>
                  <a:lnTo>
                    <a:pt x="876" y="1205"/>
                  </a:lnTo>
                  <a:lnTo>
                    <a:pt x="870" y="1174"/>
                  </a:lnTo>
                  <a:lnTo>
                    <a:pt x="866" y="1144"/>
                  </a:lnTo>
                  <a:lnTo>
                    <a:pt x="863" y="1113"/>
                  </a:lnTo>
                  <a:lnTo>
                    <a:pt x="861" y="1082"/>
                  </a:lnTo>
                  <a:lnTo>
                    <a:pt x="860" y="1052"/>
                  </a:lnTo>
                  <a:lnTo>
                    <a:pt x="861" y="1022"/>
                  </a:lnTo>
                  <a:lnTo>
                    <a:pt x="864" y="991"/>
                  </a:lnTo>
                  <a:lnTo>
                    <a:pt x="867" y="962"/>
                  </a:lnTo>
                  <a:lnTo>
                    <a:pt x="872" y="932"/>
                  </a:lnTo>
                  <a:lnTo>
                    <a:pt x="878" y="904"/>
                  </a:lnTo>
                  <a:lnTo>
                    <a:pt x="885" y="875"/>
                  </a:lnTo>
                  <a:lnTo>
                    <a:pt x="893" y="846"/>
                  </a:lnTo>
                  <a:lnTo>
                    <a:pt x="903" y="819"/>
                  </a:lnTo>
                  <a:lnTo>
                    <a:pt x="914" y="791"/>
                  </a:lnTo>
                  <a:lnTo>
                    <a:pt x="925" y="764"/>
                  </a:lnTo>
                  <a:lnTo>
                    <a:pt x="938" y="738"/>
                  </a:lnTo>
                  <a:lnTo>
                    <a:pt x="952" y="712"/>
                  </a:lnTo>
                  <a:lnTo>
                    <a:pt x="968" y="687"/>
                  </a:lnTo>
                  <a:lnTo>
                    <a:pt x="984" y="663"/>
                  </a:lnTo>
                  <a:lnTo>
                    <a:pt x="1001" y="639"/>
                  </a:lnTo>
                  <a:lnTo>
                    <a:pt x="1019" y="616"/>
                  </a:lnTo>
                  <a:lnTo>
                    <a:pt x="1039" y="594"/>
                  </a:lnTo>
                  <a:lnTo>
                    <a:pt x="1059" y="572"/>
                  </a:lnTo>
                  <a:lnTo>
                    <a:pt x="1080" y="552"/>
                  </a:lnTo>
                  <a:lnTo>
                    <a:pt x="1102" y="532"/>
                  </a:lnTo>
                  <a:lnTo>
                    <a:pt x="1125" y="514"/>
                  </a:lnTo>
                  <a:lnTo>
                    <a:pt x="1149" y="497"/>
                  </a:lnTo>
                  <a:lnTo>
                    <a:pt x="1174" y="480"/>
                  </a:lnTo>
                  <a:lnTo>
                    <a:pt x="1200" y="464"/>
                  </a:lnTo>
                  <a:lnTo>
                    <a:pt x="1227" y="450"/>
                  </a:lnTo>
                  <a:lnTo>
                    <a:pt x="1254" y="436"/>
                  </a:lnTo>
                  <a:lnTo>
                    <a:pt x="1282" y="424"/>
                  </a:lnTo>
                  <a:close/>
                </a:path>
              </a:pathLst>
            </a:custGeom>
            <a:solidFill>
              <a:srgbClr val="6DA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ru-RU" sz="180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D4D3660F-C86C-4C1C-8109-3DED435F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" y="924"/>
              <a:ext cx="50" cy="55"/>
            </a:xfrm>
            <a:custGeom>
              <a:avLst/>
              <a:gdLst>
                <a:gd name="T0" fmla="*/ 1225 w 2225"/>
                <a:gd name="T1" fmla="*/ 2482 h 2490"/>
                <a:gd name="T2" fmla="*/ 1390 w 2225"/>
                <a:gd name="T3" fmla="*/ 2440 h 2490"/>
                <a:gd name="T4" fmla="*/ 1545 w 2225"/>
                <a:gd name="T5" fmla="*/ 2368 h 2490"/>
                <a:gd name="T6" fmla="*/ 1689 w 2225"/>
                <a:gd name="T7" fmla="*/ 2267 h 2490"/>
                <a:gd name="T8" fmla="*/ 1819 w 2225"/>
                <a:gd name="T9" fmla="*/ 2143 h 2490"/>
                <a:gd name="T10" fmla="*/ 1935 w 2225"/>
                <a:gd name="T11" fmla="*/ 2000 h 2490"/>
                <a:gd name="T12" fmla="*/ 2034 w 2225"/>
                <a:gd name="T13" fmla="*/ 1841 h 2490"/>
                <a:gd name="T14" fmla="*/ 2114 w 2225"/>
                <a:gd name="T15" fmla="*/ 1672 h 2490"/>
                <a:gd name="T16" fmla="*/ 2175 w 2225"/>
                <a:gd name="T17" fmla="*/ 1495 h 2490"/>
                <a:gd name="T18" fmla="*/ 2212 w 2225"/>
                <a:gd name="T19" fmla="*/ 1315 h 2490"/>
                <a:gd name="T20" fmla="*/ 2225 w 2225"/>
                <a:gd name="T21" fmla="*/ 1137 h 2490"/>
                <a:gd name="T22" fmla="*/ 2212 w 2225"/>
                <a:gd name="T23" fmla="*/ 963 h 2490"/>
                <a:gd name="T24" fmla="*/ 2175 w 2225"/>
                <a:gd name="T25" fmla="*/ 798 h 2490"/>
                <a:gd name="T26" fmla="*/ 2114 w 2225"/>
                <a:gd name="T27" fmla="*/ 644 h 2490"/>
                <a:gd name="T28" fmla="*/ 2034 w 2225"/>
                <a:gd name="T29" fmla="*/ 501 h 2490"/>
                <a:gd name="T30" fmla="*/ 1935 w 2225"/>
                <a:gd name="T31" fmla="*/ 372 h 2490"/>
                <a:gd name="T32" fmla="*/ 1819 w 2225"/>
                <a:gd name="T33" fmla="*/ 260 h 2490"/>
                <a:gd name="T34" fmla="*/ 1689 w 2225"/>
                <a:gd name="T35" fmla="*/ 165 h 2490"/>
                <a:gd name="T36" fmla="*/ 1545 w 2225"/>
                <a:gd name="T37" fmla="*/ 89 h 2490"/>
                <a:gd name="T38" fmla="*/ 1390 w 2225"/>
                <a:gd name="T39" fmla="*/ 36 h 2490"/>
                <a:gd name="T40" fmla="*/ 1225 w 2225"/>
                <a:gd name="T41" fmla="*/ 6 h 2490"/>
                <a:gd name="T42" fmla="*/ 1054 w 2225"/>
                <a:gd name="T43" fmla="*/ 1 h 2490"/>
                <a:gd name="T44" fmla="*/ 887 w 2225"/>
                <a:gd name="T45" fmla="*/ 24 h 2490"/>
                <a:gd name="T46" fmla="*/ 730 w 2225"/>
                <a:gd name="T47" fmla="*/ 68 h 2490"/>
                <a:gd name="T48" fmla="*/ 582 w 2225"/>
                <a:gd name="T49" fmla="*/ 137 h 2490"/>
                <a:gd name="T50" fmla="*/ 447 w 2225"/>
                <a:gd name="T51" fmla="*/ 226 h 2490"/>
                <a:gd name="T52" fmla="*/ 327 w 2225"/>
                <a:gd name="T53" fmla="*/ 333 h 2490"/>
                <a:gd name="T54" fmla="*/ 222 w 2225"/>
                <a:gd name="T55" fmla="*/ 457 h 2490"/>
                <a:gd name="T56" fmla="*/ 134 w 2225"/>
                <a:gd name="T57" fmla="*/ 595 h 2490"/>
                <a:gd name="T58" fmla="*/ 68 w 2225"/>
                <a:gd name="T59" fmla="*/ 745 h 2490"/>
                <a:gd name="T60" fmla="*/ 23 w 2225"/>
                <a:gd name="T61" fmla="*/ 908 h 2490"/>
                <a:gd name="T62" fmla="*/ 2 w 2225"/>
                <a:gd name="T63" fmla="*/ 1078 h 2490"/>
                <a:gd name="T64" fmla="*/ 6 w 2225"/>
                <a:gd name="T65" fmla="*/ 1255 h 2490"/>
                <a:gd name="T66" fmla="*/ 35 w 2225"/>
                <a:gd name="T67" fmla="*/ 1435 h 2490"/>
                <a:gd name="T68" fmla="*/ 88 w 2225"/>
                <a:gd name="T69" fmla="*/ 1613 h 2490"/>
                <a:gd name="T70" fmla="*/ 161 w 2225"/>
                <a:gd name="T71" fmla="*/ 1786 h 2490"/>
                <a:gd name="T72" fmla="*/ 255 w 2225"/>
                <a:gd name="T73" fmla="*/ 1949 h 2490"/>
                <a:gd name="T74" fmla="*/ 365 w 2225"/>
                <a:gd name="T75" fmla="*/ 2097 h 2490"/>
                <a:gd name="T76" fmla="*/ 491 w 2225"/>
                <a:gd name="T77" fmla="*/ 2228 h 2490"/>
                <a:gd name="T78" fmla="*/ 630 w 2225"/>
                <a:gd name="T79" fmla="*/ 2337 h 2490"/>
                <a:gd name="T80" fmla="*/ 781 w 2225"/>
                <a:gd name="T81" fmla="*/ 2420 h 2490"/>
                <a:gd name="T82" fmla="*/ 942 w 2225"/>
                <a:gd name="T83" fmla="*/ 2472 h 2490"/>
                <a:gd name="T84" fmla="*/ 1111 w 2225"/>
                <a:gd name="T85" fmla="*/ 2490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25" h="2490">
                  <a:moveTo>
                    <a:pt x="1111" y="2490"/>
                  </a:moveTo>
                  <a:lnTo>
                    <a:pt x="1169" y="2488"/>
                  </a:lnTo>
                  <a:lnTo>
                    <a:pt x="1225" y="2482"/>
                  </a:lnTo>
                  <a:lnTo>
                    <a:pt x="1281" y="2472"/>
                  </a:lnTo>
                  <a:lnTo>
                    <a:pt x="1336" y="2458"/>
                  </a:lnTo>
                  <a:lnTo>
                    <a:pt x="1390" y="2440"/>
                  </a:lnTo>
                  <a:lnTo>
                    <a:pt x="1443" y="2420"/>
                  </a:lnTo>
                  <a:lnTo>
                    <a:pt x="1494" y="2395"/>
                  </a:lnTo>
                  <a:lnTo>
                    <a:pt x="1545" y="2368"/>
                  </a:lnTo>
                  <a:lnTo>
                    <a:pt x="1594" y="2337"/>
                  </a:lnTo>
                  <a:lnTo>
                    <a:pt x="1642" y="2303"/>
                  </a:lnTo>
                  <a:lnTo>
                    <a:pt x="1689" y="2267"/>
                  </a:lnTo>
                  <a:lnTo>
                    <a:pt x="1734" y="2228"/>
                  </a:lnTo>
                  <a:lnTo>
                    <a:pt x="1777" y="2187"/>
                  </a:lnTo>
                  <a:lnTo>
                    <a:pt x="1819" y="2143"/>
                  </a:lnTo>
                  <a:lnTo>
                    <a:pt x="1860" y="2097"/>
                  </a:lnTo>
                  <a:lnTo>
                    <a:pt x="1898" y="2049"/>
                  </a:lnTo>
                  <a:lnTo>
                    <a:pt x="1935" y="2000"/>
                  </a:lnTo>
                  <a:lnTo>
                    <a:pt x="1970" y="1949"/>
                  </a:lnTo>
                  <a:lnTo>
                    <a:pt x="2003" y="1895"/>
                  </a:lnTo>
                  <a:lnTo>
                    <a:pt x="2034" y="1841"/>
                  </a:lnTo>
                  <a:lnTo>
                    <a:pt x="2063" y="1786"/>
                  </a:lnTo>
                  <a:lnTo>
                    <a:pt x="2090" y="1729"/>
                  </a:lnTo>
                  <a:lnTo>
                    <a:pt x="2114" y="1672"/>
                  </a:lnTo>
                  <a:lnTo>
                    <a:pt x="2137" y="1613"/>
                  </a:lnTo>
                  <a:lnTo>
                    <a:pt x="2157" y="1554"/>
                  </a:lnTo>
                  <a:lnTo>
                    <a:pt x="2175" y="1495"/>
                  </a:lnTo>
                  <a:lnTo>
                    <a:pt x="2190" y="1435"/>
                  </a:lnTo>
                  <a:lnTo>
                    <a:pt x="2202" y="1375"/>
                  </a:lnTo>
                  <a:lnTo>
                    <a:pt x="2212" y="1315"/>
                  </a:lnTo>
                  <a:lnTo>
                    <a:pt x="2219" y="1255"/>
                  </a:lnTo>
                  <a:lnTo>
                    <a:pt x="2224" y="1196"/>
                  </a:lnTo>
                  <a:lnTo>
                    <a:pt x="2225" y="1137"/>
                  </a:lnTo>
                  <a:lnTo>
                    <a:pt x="2224" y="1078"/>
                  </a:lnTo>
                  <a:lnTo>
                    <a:pt x="2219" y="1020"/>
                  </a:lnTo>
                  <a:lnTo>
                    <a:pt x="2212" y="963"/>
                  </a:lnTo>
                  <a:lnTo>
                    <a:pt x="2202" y="908"/>
                  </a:lnTo>
                  <a:lnTo>
                    <a:pt x="2190" y="853"/>
                  </a:lnTo>
                  <a:lnTo>
                    <a:pt x="2175" y="798"/>
                  </a:lnTo>
                  <a:lnTo>
                    <a:pt x="2157" y="745"/>
                  </a:lnTo>
                  <a:lnTo>
                    <a:pt x="2137" y="694"/>
                  </a:lnTo>
                  <a:lnTo>
                    <a:pt x="2114" y="644"/>
                  </a:lnTo>
                  <a:lnTo>
                    <a:pt x="2090" y="595"/>
                  </a:lnTo>
                  <a:lnTo>
                    <a:pt x="2063" y="547"/>
                  </a:lnTo>
                  <a:lnTo>
                    <a:pt x="2034" y="501"/>
                  </a:lnTo>
                  <a:lnTo>
                    <a:pt x="2003" y="457"/>
                  </a:lnTo>
                  <a:lnTo>
                    <a:pt x="1970" y="414"/>
                  </a:lnTo>
                  <a:lnTo>
                    <a:pt x="1935" y="372"/>
                  </a:lnTo>
                  <a:lnTo>
                    <a:pt x="1898" y="333"/>
                  </a:lnTo>
                  <a:lnTo>
                    <a:pt x="1860" y="295"/>
                  </a:lnTo>
                  <a:lnTo>
                    <a:pt x="1819" y="260"/>
                  </a:lnTo>
                  <a:lnTo>
                    <a:pt x="1777" y="226"/>
                  </a:lnTo>
                  <a:lnTo>
                    <a:pt x="1734" y="194"/>
                  </a:lnTo>
                  <a:lnTo>
                    <a:pt x="1689" y="165"/>
                  </a:lnTo>
                  <a:lnTo>
                    <a:pt x="1642" y="137"/>
                  </a:lnTo>
                  <a:lnTo>
                    <a:pt x="1594" y="112"/>
                  </a:lnTo>
                  <a:lnTo>
                    <a:pt x="1545" y="89"/>
                  </a:lnTo>
                  <a:lnTo>
                    <a:pt x="1494" y="68"/>
                  </a:lnTo>
                  <a:lnTo>
                    <a:pt x="1443" y="51"/>
                  </a:lnTo>
                  <a:lnTo>
                    <a:pt x="1390" y="36"/>
                  </a:lnTo>
                  <a:lnTo>
                    <a:pt x="1336" y="24"/>
                  </a:lnTo>
                  <a:lnTo>
                    <a:pt x="1281" y="13"/>
                  </a:lnTo>
                  <a:lnTo>
                    <a:pt x="1225" y="6"/>
                  </a:lnTo>
                  <a:lnTo>
                    <a:pt x="1169" y="1"/>
                  </a:lnTo>
                  <a:lnTo>
                    <a:pt x="1111" y="0"/>
                  </a:lnTo>
                  <a:lnTo>
                    <a:pt x="1054" y="1"/>
                  </a:lnTo>
                  <a:lnTo>
                    <a:pt x="997" y="6"/>
                  </a:lnTo>
                  <a:lnTo>
                    <a:pt x="942" y="13"/>
                  </a:lnTo>
                  <a:lnTo>
                    <a:pt x="887" y="24"/>
                  </a:lnTo>
                  <a:lnTo>
                    <a:pt x="834" y="36"/>
                  </a:lnTo>
                  <a:lnTo>
                    <a:pt x="781" y="51"/>
                  </a:lnTo>
                  <a:lnTo>
                    <a:pt x="730" y="68"/>
                  </a:lnTo>
                  <a:lnTo>
                    <a:pt x="679" y="89"/>
                  </a:lnTo>
                  <a:lnTo>
                    <a:pt x="630" y="112"/>
                  </a:lnTo>
                  <a:lnTo>
                    <a:pt x="582" y="137"/>
                  </a:lnTo>
                  <a:lnTo>
                    <a:pt x="536" y="165"/>
                  </a:lnTo>
                  <a:lnTo>
                    <a:pt x="491" y="194"/>
                  </a:lnTo>
                  <a:lnTo>
                    <a:pt x="447" y="226"/>
                  </a:lnTo>
                  <a:lnTo>
                    <a:pt x="406" y="260"/>
                  </a:lnTo>
                  <a:lnTo>
                    <a:pt x="365" y="295"/>
                  </a:lnTo>
                  <a:lnTo>
                    <a:pt x="327" y="333"/>
                  </a:lnTo>
                  <a:lnTo>
                    <a:pt x="290" y="372"/>
                  </a:lnTo>
                  <a:lnTo>
                    <a:pt x="255" y="414"/>
                  </a:lnTo>
                  <a:lnTo>
                    <a:pt x="222" y="457"/>
                  </a:lnTo>
                  <a:lnTo>
                    <a:pt x="191" y="501"/>
                  </a:lnTo>
                  <a:lnTo>
                    <a:pt x="161" y="547"/>
                  </a:lnTo>
                  <a:lnTo>
                    <a:pt x="134" y="595"/>
                  </a:lnTo>
                  <a:lnTo>
                    <a:pt x="110" y="644"/>
                  </a:lnTo>
                  <a:lnTo>
                    <a:pt x="88" y="694"/>
                  </a:lnTo>
                  <a:lnTo>
                    <a:pt x="68" y="745"/>
                  </a:lnTo>
                  <a:lnTo>
                    <a:pt x="50" y="798"/>
                  </a:lnTo>
                  <a:lnTo>
                    <a:pt x="35" y="853"/>
                  </a:lnTo>
                  <a:lnTo>
                    <a:pt x="23" y="908"/>
                  </a:lnTo>
                  <a:lnTo>
                    <a:pt x="13" y="963"/>
                  </a:lnTo>
                  <a:lnTo>
                    <a:pt x="6" y="1020"/>
                  </a:lnTo>
                  <a:lnTo>
                    <a:pt x="2" y="1078"/>
                  </a:lnTo>
                  <a:lnTo>
                    <a:pt x="0" y="1137"/>
                  </a:lnTo>
                  <a:lnTo>
                    <a:pt x="2" y="1196"/>
                  </a:lnTo>
                  <a:lnTo>
                    <a:pt x="6" y="1255"/>
                  </a:lnTo>
                  <a:lnTo>
                    <a:pt x="13" y="1315"/>
                  </a:lnTo>
                  <a:lnTo>
                    <a:pt x="23" y="1375"/>
                  </a:lnTo>
                  <a:lnTo>
                    <a:pt x="35" y="1435"/>
                  </a:lnTo>
                  <a:lnTo>
                    <a:pt x="50" y="1495"/>
                  </a:lnTo>
                  <a:lnTo>
                    <a:pt x="68" y="1554"/>
                  </a:lnTo>
                  <a:lnTo>
                    <a:pt x="88" y="1613"/>
                  </a:lnTo>
                  <a:lnTo>
                    <a:pt x="110" y="1672"/>
                  </a:lnTo>
                  <a:lnTo>
                    <a:pt x="134" y="1729"/>
                  </a:lnTo>
                  <a:lnTo>
                    <a:pt x="161" y="1786"/>
                  </a:lnTo>
                  <a:lnTo>
                    <a:pt x="191" y="1841"/>
                  </a:lnTo>
                  <a:lnTo>
                    <a:pt x="222" y="1895"/>
                  </a:lnTo>
                  <a:lnTo>
                    <a:pt x="255" y="1949"/>
                  </a:lnTo>
                  <a:lnTo>
                    <a:pt x="290" y="2000"/>
                  </a:lnTo>
                  <a:lnTo>
                    <a:pt x="327" y="2049"/>
                  </a:lnTo>
                  <a:lnTo>
                    <a:pt x="365" y="2097"/>
                  </a:lnTo>
                  <a:lnTo>
                    <a:pt x="406" y="2143"/>
                  </a:lnTo>
                  <a:lnTo>
                    <a:pt x="447" y="2187"/>
                  </a:lnTo>
                  <a:lnTo>
                    <a:pt x="491" y="2228"/>
                  </a:lnTo>
                  <a:lnTo>
                    <a:pt x="536" y="2267"/>
                  </a:lnTo>
                  <a:lnTo>
                    <a:pt x="582" y="2303"/>
                  </a:lnTo>
                  <a:lnTo>
                    <a:pt x="630" y="2337"/>
                  </a:lnTo>
                  <a:lnTo>
                    <a:pt x="679" y="2368"/>
                  </a:lnTo>
                  <a:lnTo>
                    <a:pt x="730" y="2395"/>
                  </a:lnTo>
                  <a:lnTo>
                    <a:pt x="781" y="2420"/>
                  </a:lnTo>
                  <a:lnTo>
                    <a:pt x="834" y="2440"/>
                  </a:lnTo>
                  <a:lnTo>
                    <a:pt x="887" y="2458"/>
                  </a:lnTo>
                  <a:lnTo>
                    <a:pt x="942" y="2472"/>
                  </a:lnTo>
                  <a:lnTo>
                    <a:pt x="997" y="2482"/>
                  </a:lnTo>
                  <a:lnTo>
                    <a:pt x="1054" y="2488"/>
                  </a:lnTo>
                  <a:lnTo>
                    <a:pt x="1111" y="2490"/>
                  </a:lnTo>
                  <a:close/>
                </a:path>
              </a:pathLst>
            </a:custGeom>
            <a:solidFill>
              <a:srgbClr val="6DA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ru-RU" sz="1800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D222358-2E5E-4973-B902-E79FFDCE3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0" y="982"/>
              <a:ext cx="162" cy="196"/>
            </a:xfrm>
            <a:custGeom>
              <a:avLst/>
              <a:gdLst>
                <a:gd name="T0" fmla="*/ 6671 w 7135"/>
                <a:gd name="T1" fmla="*/ 2734 h 8841"/>
                <a:gd name="T2" fmla="*/ 6755 w 7135"/>
                <a:gd name="T3" fmla="*/ 2595 h 8841"/>
                <a:gd name="T4" fmla="*/ 6785 w 7135"/>
                <a:gd name="T5" fmla="*/ 2436 h 8841"/>
                <a:gd name="T6" fmla="*/ 6766 w 7135"/>
                <a:gd name="T7" fmla="*/ 719 h 8841"/>
                <a:gd name="T8" fmla="*/ 6735 w 7135"/>
                <a:gd name="T9" fmla="*/ 610 h 8841"/>
                <a:gd name="T10" fmla="*/ 6666 w 7135"/>
                <a:gd name="T11" fmla="*/ 506 h 8841"/>
                <a:gd name="T12" fmla="*/ 6600 w 7135"/>
                <a:gd name="T13" fmla="*/ 449 h 8841"/>
                <a:gd name="T14" fmla="*/ 6494 w 7135"/>
                <a:gd name="T15" fmla="*/ 384 h 8841"/>
                <a:gd name="T16" fmla="*/ 6026 w 7135"/>
                <a:gd name="T17" fmla="*/ 234 h 8841"/>
                <a:gd name="T18" fmla="*/ 5428 w 7135"/>
                <a:gd name="T19" fmla="*/ 89 h 8841"/>
                <a:gd name="T20" fmla="*/ 4820 w 7135"/>
                <a:gd name="T21" fmla="*/ 5 h 8841"/>
                <a:gd name="T22" fmla="*/ 4520 w 7135"/>
                <a:gd name="T23" fmla="*/ 212 h 8841"/>
                <a:gd name="T24" fmla="*/ 3898 w 7135"/>
                <a:gd name="T25" fmla="*/ 58 h 8841"/>
                <a:gd name="T26" fmla="*/ 3349 w 7135"/>
                <a:gd name="T27" fmla="*/ 173 h 8841"/>
                <a:gd name="T28" fmla="*/ 2706 w 7135"/>
                <a:gd name="T29" fmla="*/ 367 h 8841"/>
                <a:gd name="T30" fmla="*/ 1053 w 7135"/>
                <a:gd name="T31" fmla="*/ 727 h 8841"/>
                <a:gd name="T32" fmla="*/ 1028 w 7135"/>
                <a:gd name="T33" fmla="*/ 664 h 8841"/>
                <a:gd name="T34" fmla="*/ 965 w 7135"/>
                <a:gd name="T35" fmla="*/ 638 h 8841"/>
                <a:gd name="T36" fmla="*/ 903 w 7135"/>
                <a:gd name="T37" fmla="*/ 664 h 8841"/>
                <a:gd name="T38" fmla="*/ 506 w 7135"/>
                <a:gd name="T39" fmla="*/ 1122 h 8841"/>
                <a:gd name="T40" fmla="*/ 372 w 7135"/>
                <a:gd name="T41" fmla="*/ 1232 h 8841"/>
                <a:gd name="T42" fmla="*/ 290 w 7135"/>
                <a:gd name="T43" fmla="*/ 1381 h 8841"/>
                <a:gd name="T44" fmla="*/ 269 w 7135"/>
                <a:gd name="T45" fmla="*/ 1553 h 8841"/>
                <a:gd name="T46" fmla="*/ 304 w 7135"/>
                <a:gd name="T47" fmla="*/ 1698 h 8841"/>
                <a:gd name="T48" fmla="*/ 0 w 7135"/>
                <a:gd name="T49" fmla="*/ 2412 h 8841"/>
                <a:gd name="T50" fmla="*/ 19 w 7135"/>
                <a:gd name="T51" fmla="*/ 2477 h 8841"/>
                <a:gd name="T52" fmla="*/ 86 w 7135"/>
                <a:gd name="T53" fmla="*/ 2511 h 8841"/>
                <a:gd name="T54" fmla="*/ 164 w 7135"/>
                <a:gd name="T55" fmla="*/ 2462 h 8841"/>
                <a:gd name="T56" fmla="*/ 563 w 7135"/>
                <a:gd name="T57" fmla="*/ 1945 h 8841"/>
                <a:gd name="T58" fmla="*/ 693 w 7135"/>
                <a:gd name="T59" fmla="*/ 1972 h 8841"/>
                <a:gd name="T60" fmla="*/ 831 w 7135"/>
                <a:gd name="T61" fmla="*/ 1954 h 8841"/>
                <a:gd name="T62" fmla="*/ 3001 w 7135"/>
                <a:gd name="T63" fmla="*/ 1214 h 8841"/>
                <a:gd name="T64" fmla="*/ 2200 w 7135"/>
                <a:gd name="T65" fmla="*/ 4277 h 8841"/>
                <a:gd name="T66" fmla="*/ 2037 w 7135"/>
                <a:gd name="T67" fmla="*/ 4342 h 8841"/>
                <a:gd name="T68" fmla="*/ 1906 w 7135"/>
                <a:gd name="T69" fmla="*/ 4453 h 8841"/>
                <a:gd name="T70" fmla="*/ 1817 w 7135"/>
                <a:gd name="T71" fmla="*/ 4601 h 8841"/>
                <a:gd name="T72" fmla="*/ 1778 w 7135"/>
                <a:gd name="T73" fmla="*/ 4775 h 8841"/>
                <a:gd name="T74" fmla="*/ 1612 w 7135"/>
                <a:gd name="T75" fmla="*/ 8459 h 8841"/>
                <a:gd name="T76" fmla="*/ 1708 w 7135"/>
                <a:gd name="T77" fmla="*/ 8642 h 8841"/>
                <a:gd name="T78" fmla="*/ 1863 w 7135"/>
                <a:gd name="T79" fmla="*/ 8775 h 8841"/>
                <a:gd name="T80" fmla="*/ 2062 w 7135"/>
                <a:gd name="T81" fmla="*/ 8839 h 8841"/>
                <a:gd name="T82" fmla="*/ 2244 w 7135"/>
                <a:gd name="T83" fmla="*/ 8826 h 8841"/>
                <a:gd name="T84" fmla="*/ 2423 w 7135"/>
                <a:gd name="T85" fmla="*/ 8742 h 8841"/>
                <a:gd name="T86" fmla="*/ 2558 w 7135"/>
                <a:gd name="T87" fmla="*/ 8599 h 8841"/>
                <a:gd name="T88" fmla="*/ 2636 w 7135"/>
                <a:gd name="T89" fmla="*/ 8411 h 8841"/>
                <a:gd name="T90" fmla="*/ 3264 w 7135"/>
                <a:gd name="T91" fmla="*/ 8348 h 8841"/>
                <a:gd name="T92" fmla="*/ 3315 w 7135"/>
                <a:gd name="T93" fmla="*/ 8517 h 8841"/>
                <a:gd name="T94" fmla="*/ 3421 w 7135"/>
                <a:gd name="T95" fmla="*/ 8649 h 8841"/>
                <a:gd name="T96" fmla="*/ 3569 w 7135"/>
                <a:gd name="T97" fmla="*/ 8732 h 8841"/>
                <a:gd name="T98" fmla="*/ 6718 w 7135"/>
                <a:gd name="T99" fmla="*/ 8751 h 8841"/>
                <a:gd name="T100" fmla="*/ 6886 w 7135"/>
                <a:gd name="T101" fmla="*/ 8707 h 8841"/>
                <a:gd name="T102" fmla="*/ 7021 w 7135"/>
                <a:gd name="T103" fmla="*/ 8604 h 8841"/>
                <a:gd name="T104" fmla="*/ 7108 w 7135"/>
                <a:gd name="T105" fmla="*/ 8456 h 8841"/>
                <a:gd name="T106" fmla="*/ 7135 w 7135"/>
                <a:gd name="T107" fmla="*/ 3214 h 8841"/>
                <a:gd name="T108" fmla="*/ 7100 w 7135"/>
                <a:gd name="T109" fmla="*/ 3039 h 8841"/>
                <a:gd name="T110" fmla="*/ 7006 w 7135"/>
                <a:gd name="T111" fmla="*/ 2896 h 8841"/>
                <a:gd name="T112" fmla="*/ 6867 w 7135"/>
                <a:gd name="T113" fmla="*/ 2799 h 8841"/>
                <a:gd name="T114" fmla="*/ 6695 w 7135"/>
                <a:gd name="T115" fmla="*/ 2764 h 8841"/>
                <a:gd name="T116" fmla="*/ 5812 w 7135"/>
                <a:gd name="T117" fmla="*/ 1104 h 8841"/>
                <a:gd name="T118" fmla="*/ 5812 w 7135"/>
                <a:gd name="T119" fmla="*/ 4147 h 8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35" h="8841">
                  <a:moveTo>
                    <a:pt x="6695" y="2764"/>
                  </a:moveTo>
                  <a:lnTo>
                    <a:pt x="6688" y="2764"/>
                  </a:lnTo>
                  <a:lnTo>
                    <a:pt x="6680" y="2765"/>
                  </a:lnTo>
                  <a:lnTo>
                    <a:pt x="6673" y="2767"/>
                  </a:lnTo>
                  <a:lnTo>
                    <a:pt x="6665" y="2769"/>
                  </a:lnTo>
                  <a:lnTo>
                    <a:pt x="6650" y="2774"/>
                  </a:lnTo>
                  <a:lnTo>
                    <a:pt x="6635" y="2778"/>
                  </a:lnTo>
                  <a:lnTo>
                    <a:pt x="6671" y="2734"/>
                  </a:lnTo>
                  <a:lnTo>
                    <a:pt x="6684" y="2718"/>
                  </a:lnTo>
                  <a:lnTo>
                    <a:pt x="6697" y="2703"/>
                  </a:lnTo>
                  <a:lnTo>
                    <a:pt x="6709" y="2685"/>
                  </a:lnTo>
                  <a:lnTo>
                    <a:pt x="6720" y="2668"/>
                  </a:lnTo>
                  <a:lnTo>
                    <a:pt x="6730" y="2651"/>
                  </a:lnTo>
                  <a:lnTo>
                    <a:pt x="6739" y="2632"/>
                  </a:lnTo>
                  <a:lnTo>
                    <a:pt x="6748" y="2614"/>
                  </a:lnTo>
                  <a:lnTo>
                    <a:pt x="6755" y="2595"/>
                  </a:lnTo>
                  <a:lnTo>
                    <a:pt x="6762" y="2576"/>
                  </a:lnTo>
                  <a:lnTo>
                    <a:pt x="6768" y="2557"/>
                  </a:lnTo>
                  <a:lnTo>
                    <a:pt x="6773" y="2537"/>
                  </a:lnTo>
                  <a:lnTo>
                    <a:pt x="6777" y="2517"/>
                  </a:lnTo>
                  <a:lnTo>
                    <a:pt x="6780" y="2496"/>
                  </a:lnTo>
                  <a:lnTo>
                    <a:pt x="6783" y="2477"/>
                  </a:lnTo>
                  <a:lnTo>
                    <a:pt x="6784" y="2456"/>
                  </a:lnTo>
                  <a:lnTo>
                    <a:pt x="6785" y="2436"/>
                  </a:lnTo>
                  <a:lnTo>
                    <a:pt x="6780" y="803"/>
                  </a:lnTo>
                  <a:lnTo>
                    <a:pt x="6779" y="797"/>
                  </a:lnTo>
                  <a:lnTo>
                    <a:pt x="6778" y="792"/>
                  </a:lnTo>
                  <a:lnTo>
                    <a:pt x="6777" y="779"/>
                  </a:lnTo>
                  <a:lnTo>
                    <a:pt x="6776" y="766"/>
                  </a:lnTo>
                  <a:lnTo>
                    <a:pt x="6774" y="755"/>
                  </a:lnTo>
                  <a:lnTo>
                    <a:pt x="6771" y="743"/>
                  </a:lnTo>
                  <a:lnTo>
                    <a:pt x="6766" y="719"/>
                  </a:lnTo>
                  <a:lnTo>
                    <a:pt x="6760" y="696"/>
                  </a:lnTo>
                  <a:lnTo>
                    <a:pt x="6755" y="676"/>
                  </a:lnTo>
                  <a:lnTo>
                    <a:pt x="6751" y="657"/>
                  </a:lnTo>
                  <a:lnTo>
                    <a:pt x="6749" y="648"/>
                  </a:lnTo>
                  <a:lnTo>
                    <a:pt x="6747" y="639"/>
                  </a:lnTo>
                  <a:lnTo>
                    <a:pt x="6744" y="629"/>
                  </a:lnTo>
                  <a:lnTo>
                    <a:pt x="6740" y="620"/>
                  </a:lnTo>
                  <a:lnTo>
                    <a:pt x="6735" y="610"/>
                  </a:lnTo>
                  <a:lnTo>
                    <a:pt x="6730" y="601"/>
                  </a:lnTo>
                  <a:lnTo>
                    <a:pt x="6725" y="593"/>
                  </a:lnTo>
                  <a:lnTo>
                    <a:pt x="6719" y="584"/>
                  </a:lnTo>
                  <a:lnTo>
                    <a:pt x="6707" y="568"/>
                  </a:lnTo>
                  <a:lnTo>
                    <a:pt x="6695" y="552"/>
                  </a:lnTo>
                  <a:lnTo>
                    <a:pt x="6684" y="533"/>
                  </a:lnTo>
                  <a:lnTo>
                    <a:pt x="6672" y="515"/>
                  </a:lnTo>
                  <a:lnTo>
                    <a:pt x="6666" y="506"/>
                  </a:lnTo>
                  <a:lnTo>
                    <a:pt x="6659" y="498"/>
                  </a:lnTo>
                  <a:lnTo>
                    <a:pt x="6652" y="489"/>
                  </a:lnTo>
                  <a:lnTo>
                    <a:pt x="6644" y="481"/>
                  </a:lnTo>
                  <a:lnTo>
                    <a:pt x="6638" y="475"/>
                  </a:lnTo>
                  <a:lnTo>
                    <a:pt x="6630" y="469"/>
                  </a:lnTo>
                  <a:lnTo>
                    <a:pt x="6623" y="464"/>
                  </a:lnTo>
                  <a:lnTo>
                    <a:pt x="6615" y="459"/>
                  </a:lnTo>
                  <a:lnTo>
                    <a:pt x="6600" y="449"/>
                  </a:lnTo>
                  <a:lnTo>
                    <a:pt x="6585" y="440"/>
                  </a:lnTo>
                  <a:lnTo>
                    <a:pt x="6563" y="425"/>
                  </a:lnTo>
                  <a:lnTo>
                    <a:pt x="6543" y="411"/>
                  </a:lnTo>
                  <a:lnTo>
                    <a:pt x="6532" y="403"/>
                  </a:lnTo>
                  <a:lnTo>
                    <a:pt x="6521" y="397"/>
                  </a:lnTo>
                  <a:lnTo>
                    <a:pt x="6510" y="392"/>
                  </a:lnTo>
                  <a:lnTo>
                    <a:pt x="6498" y="388"/>
                  </a:lnTo>
                  <a:lnTo>
                    <a:pt x="6494" y="384"/>
                  </a:lnTo>
                  <a:lnTo>
                    <a:pt x="6489" y="381"/>
                  </a:lnTo>
                  <a:lnTo>
                    <a:pt x="6471" y="375"/>
                  </a:lnTo>
                  <a:lnTo>
                    <a:pt x="6436" y="363"/>
                  </a:lnTo>
                  <a:lnTo>
                    <a:pt x="6383" y="344"/>
                  </a:lnTo>
                  <a:lnTo>
                    <a:pt x="6314" y="322"/>
                  </a:lnTo>
                  <a:lnTo>
                    <a:pt x="6231" y="295"/>
                  </a:lnTo>
                  <a:lnTo>
                    <a:pt x="6134" y="265"/>
                  </a:lnTo>
                  <a:lnTo>
                    <a:pt x="6026" y="234"/>
                  </a:lnTo>
                  <a:lnTo>
                    <a:pt x="5907" y="201"/>
                  </a:lnTo>
                  <a:lnTo>
                    <a:pt x="5844" y="184"/>
                  </a:lnTo>
                  <a:lnTo>
                    <a:pt x="5780" y="167"/>
                  </a:lnTo>
                  <a:lnTo>
                    <a:pt x="5713" y="151"/>
                  </a:lnTo>
                  <a:lnTo>
                    <a:pt x="5644" y="135"/>
                  </a:lnTo>
                  <a:lnTo>
                    <a:pt x="5573" y="119"/>
                  </a:lnTo>
                  <a:lnTo>
                    <a:pt x="5501" y="104"/>
                  </a:lnTo>
                  <a:lnTo>
                    <a:pt x="5428" y="89"/>
                  </a:lnTo>
                  <a:lnTo>
                    <a:pt x="5354" y="74"/>
                  </a:lnTo>
                  <a:lnTo>
                    <a:pt x="5279" y="61"/>
                  </a:lnTo>
                  <a:lnTo>
                    <a:pt x="5204" y="49"/>
                  </a:lnTo>
                  <a:lnTo>
                    <a:pt x="5128" y="37"/>
                  </a:lnTo>
                  <a:lnTo>
                    <a:pt x="5051" y="27"/>
                  </a:lnTo>
                  <a:lnTo>
                    <a:pt x="4974" y="18"/>
                  </a:lnTo>
                  <a:lnTo>
                    <a:pt x="4897" y="11"/>
                  </a:lnTo>
                  <a:lnTo>
                    <a:pt x="4820" y="5"/>
                  </a:lnTo>
                  <a:lnTo>
                    <a:pt x="4744" y="0"/>
                  </a:lnTo>
                  <a:lnTo>
                    <a:pt x="4639" y="212"/>
                  </a:lnTo>
                  <a:lnTo>
                    <a:pt x="4637" y="212"/>
                  </a:lnTo>
                  <a:lnTo>
                    <a:pt x="4932" y="2570"/>
                  </a:lnTo>
                  <a:lnTo>
                    <a:pt x="4580" y="3198"/>
                  </a:lnTo>
                  <a:lnTo>
                    <a:pt x="4227" y="2570"/>
                  </a:lnTo>
                  <a:lnTo>
                    <a:pt x="4522" y="212"/>
                  </a:lnTo>
                  <a:lnTo>
                    <a:pt x="4520" y="212"/>
                  </a:lnTo>
                  <a:lnTo>
                    <a:pt x="4415" y="0"/>
                  </a:lnTo>
                  <a:lnTo>
                    <a:pt x="4341" y="5"/>
                  </a:lnTo>
                  <a:lnTo>
                    <a:pt x="4267" y="10"/>
                  </a:lnTo>
                  <a:lnTo>
                    <a:pt x="4193" y="17"/>
                  </a:lnTo>
                  <a:lnTo>
                    <a:pt x="4118" y="25"/>
                  </a:lnTo>
                  <a:lnTo>
                    <a:pt x="4044" y="35"/>
                  </a:lnTo>
                  <a:lnTo>
                    <a:pt x="3971" y="46"/>
                  </a:lnTo>
                  <a:lnTo>
                    <a:pt x="3898" y="58"/>
                  </a:lnTo>
                  <a:lnTo>
                    <a:pt x="3826" y="70"/>
                  </a:lnTo>
                  <a:lnTo>
                    <a:pt x="3754" y="83"/>
                  </a:lnTo>
                  <a:lnTo>
                    <a:pt x="3683" y="98"/>
                  </a:lnTo>
                  <a:lnTo>
                    <a:pt x="3613" y="112"/>
                  </a:lnTo>
                  <a:lnTo>
                    <a:pt x="3545" y="127"/>
                  </a:lnTo>
                  <a:lnTo>
                    <a:pt x="3478" y="143"/>
                  </a:lnTo>
                  <a:lnTo>
                    <a:pt x="3413" y="158"/>
                  </a:lnTo>
                  <a:lnTo>
                    <a:pt x="3349" y="173"/>
                  </a:lnTo>
                  <a:lnTo>
                    <a:pt x="3287" y="190"/>
                  </a:lnTo>
                  <a:lnTo>
                    <a:pt x="3170" y="221"/>
                  </a:lnTo>
                  <a:lnTo>
                    <a:pt x="3063" y="252"/>
                  </a:lnTo>
                  <a:lnTo>
                    <a:pt x="2965" y="282"/>
                  </a:lnTo>
                  <a:lnTo>
                    <a:pt x="2880" y="308"/>
                  </a:lnTo>
                  <a:lnTo>
                    <a:pt x="2807" y="332"/>
                  </a:lnTo>
                  <a:lnTo>
                    <a:pt x="2749" y="352"/>
                  </a:lnTo>
                  <a:lnTo>
                    <a:pt x="2706" y="367"/>
                  </a:lnTo>
                  <a:lnTo>
                    <a:pt x="2679" y="376"/>
                  </a:lnTo>
                  <a:lnTo>
                    <a:pt x="938" y="970"/>
                  </a:lnTo>
                  <a:lnTo>
                    <a:pt x="1043" y="768"/>
                  </a:lnTo>
                  <a:lnTo>
                    <a:pt x="1046" y="760"/>
                  </a:lnTo>
                  <a:lnTo>
                    <a:pt x="1049" y="752"/>
                  </a:lnTo>
                  <a:lnTo>
                    <a:pt x="1051" y="744"/>
                  </a:lnTo>
                  <a:lnTo>
                    <a:pt x="1052" y="735"/>
                  </a:lnTo>
                  <a:lnTo>
                    <a:pt x="1053" y="727"/>
                  </a:lnTo>
                  <a:lnTo>
                    <a:pt x="1052" y="717"/>
                  </a:lnTo>
                  <a:lnTo>
                    <a:pt x="1051" y="709"/>
                  </a:lnTo>
                  <a:lnTo>
                    <a:pt x="1049" y="701"/>
                  </a:lnTo>
                  <a:lnTo>
                    <a:pt x="1046" y="693"/>
                  </a:lnTo>
                  <a:lnTo>
                    <a:pt x="1043" y="685"/>
                  </a:lnTo>
                  <a:lnTo>
                    <a:pt x="1038" y="677"/>
                  </a:lnTo>
                  <a:lnTo>
                    <a:pt x="1033" y="670"/>
                  </a:lnTo>
                  <a:lnTo>
                    <a:pt x="1028" y="664"/>
                  </a:lnTo>
                  <a:lnTo>
                    <a:pt x="1021" y="658"/>
                  </a:lnTo>
                  <a:lnTo>
                    <a:pt x="1014" y="653"/>
                  </a:lnTo>
                  <a:lnTo>
                    <a:pt x="1007" y="648"/>
                  </a:lnTo>
                  <a:lnTo>
                    <a:pt x="999" y="644"/>
                  </a:lnTo>
                  <a:lnTo>
                    <a:pt x="990" y="641"/>
                  </a:lnTo>
                  <a:lnTo>
                    <a:pt x="982" y="639"/>
                  </a:lnTo>
                  <a:lnTo>
                    <a:pt x="973" y="638"/>
                  </a:lnTo>
                  <a:lnTo>
                    <a:pt x="965" y="638"/>
                  </a:lnTo>
                  <a:lnTo>
                    <a:pt x="956" y="638"/>
                  </a:lnTo>
                  <a:lnTo>
                    <a:pt x="948" y="640"/>
                  </a:lnTo>
                  <a:lnTo>
                    <a:pt x="940" y="642"/>
                  </a:lnTo>
                  <a:lnTo>
                    <a:pt x="932" y="645"/>
                  </a:lnTo>
                  <a:lnTo>
                    <a:pt x="924" y="648"/>
                  </a:lnTo>
                  <a:lnTo>
                    <a:pt x="916" y="653"/>
                  </a:lnTo>
                  <a:lnTo>
                    <a:pt x="909" y="658"/>
                  </a:lnTo>
                  <a:lnTo>
                    <a:pt x="903" y="664"/>
                  </a:lnTo>
                  <a:lnTo>
                    <a:pt x="896" y="670"/>
                  </a:lnTo>
                  <a:lnTo>
                    <a:pt x="891" y="678"/>
                  </a:lnTo>
                  <a:lnTo>
                    <a:pt x="886" y="687"/>
                  </a:lnTo>
                  <a:lnTo>
                    <a:pt x="696" y="1054"/>
                  </a:lnTo>
                  <a:lnTo>
                    <a:pt x="568" y="1096"/>
                  </a:lnTo>
                  <a:lnTo>
                    <a:pt x="547" y="1104"/>
                  </a:lnTo>
                  <a:lnTo>
                    <a:pt x="526" y="1112"/>
                  </a:lnTo>
                  <a:lnTo>
                    <a:pt x="506" y="1122"/>
                  </a:lnTo>
                  <a:lnTo>
                    <a:pt x="487" y="1133"/>
                  </a:lnTo>
                  <a:lnTo>
                    <a:pt x="469" y="1145"/>
                  </a:lnTo>
                  <a:lnTo>
                    <a:pt x="451" y="1157"/>
                  </a:lnTo>
                  <a:lnTo>
                    <a:pt x="433" y="1170"/>
                  </a:lnTo>
                  <a:lnTo>
                    <a:pt x="417" y="1185"/>
                  </a:lnTo>
                  <a:lnTo>
                    <a:pt x="401" y="1200"/>
                  </a:lnTo>
                  <a:lnTo>
                    <a:pt x="386" y="1215"/>
                  </a:lnTo>
                  <a:lnTo>
                    <a:pt x="372" y="1232"/>
                  </a:lnTo>
                  <a:lnTo>
                    <a:pt x="359" y="1248"/>
                  </a:lnTo>
                  <a:lnTo>
                    <a:pt x="346" y="1265"/>
                  </a:lnTo>
                  <a:lnTo>
                    <a:pt x="335" y="1284"/>
                  </a:lnTo>
                  <a:lnTo>
                    <a:pt x="324" y="1302"/>
                  </a:lnTo>
                  <a:lnTo>
                    <a:pt x="314" y="1322"/>
                  </a:lnTo>
                  <a:lnTo>
                    <a:pt x="305" y="1341"/>
                  </a:lnTo>
                  <a:lnTo>
                    <a:pt x="297" y="1360"/>
                  </a:lnTo>
                  <a:lnTo>
                    <a:pt x="290" y="1381"/>
                  </a:lnTo>
                  <a:lnTo>
                    <a:pt x="284" y="1401"/>
                  </a:lnTo>
                  <a:lnTo>
                    <a:pt x="279" y="1423"/>
                  </a:lnTo>
                  <a:lnTo>
                    <a:pt x="275" y="1443"/>
                  </a:lnTo>
                  <a:lnTo>
                    <a:pt x="271" y="1465"/>
                  </a:lnTo>
                  <a:lnTo>
                    <a:pt x="269" y="1487"/>
                  </a:lnTo>
                  <a:lnTo>
                    <a:pt x="268" y="1509"/>
                  </a:lnTo>
                  <a:lnTo>
                    <a:pt x="268" y="1531"/>
                  </a:lnTo>
                  <a:lnTo>
                    <a:pt x="269" y="1553"/>
                  </a:lnTo>
                  <a:lnTo>
                    <a:pt x="271" y="1575"/>
                  </a:lnTo>
                  <a:lnTo>
                    <a:pt x="275" y="1598"/>
                  </a:lnTo>
                  <a:lnTo>
                    <a:pt x="279" y="1619"/>
                  </a:lnTo>
                  <a:lnTo>
                    <a:pt x="284" y="1642"/>
                  </a:lnTo>
                  <a:lnTo>
                    <a:pt x="291" y="1663"/>
                  </a:lnTo>
                  <a:lnTo>
                    <a:pt x="295" y="1675"/>
                  </a:lnTo>
                  <a:lnTo>
                    <a:pt x="299" y="1687"/>
                  </a:lnTo>
                  <a:lnTo>
                    <a:pt x="304" y="1698"/>
                  </a:lnTo>
                  <a:lnTo>
                    <a:pt x="310" y="1709"/>
                  </a:lnTo>
                  <a:lnTo>
                    <a:pt x="322" y="1729"/>
                  </a:lnTo>
                  <a:lnTo>
                    <a:pt x="333" y="1751"/>
                  </a:lnTo>
                  <a:lnTo>
                    <a:pt x="10" y="2379"/>
                  </a:lnTo>
                  <a:lnTo>
                    <a:pt x="6" y="2387"/>
                  </a:lnTo>
                  <a:lnTo>
                    <a:pt x="3" y="2395"/>
                  </a:lnTo>
                  <a:lnTo>
                    <a:pt x="1" y="2403"/>
                  </a:lnTo>
                  <a:lnTo>
                    <a:pt x="0" y="2412"/>
                  </a:lnTo>
                  <a:lnTo>
                    <a:pt x="0" y="2421"/>
                  </a:lnTo>
                  <a:lnTo>
                    <a:pt x="0" y="2430"/>
                  </a:lnTo>
                  <a:lnTo>
                    <a:pt x="1" y="2438"/>
                  </a:lnTo>
                  <a:lnTo>
                    <a:pt x="4" y="2446"/>
                  </a:lnTo>
                  <a:lnTo>
                    <a:pt x="6" y="2454"/>
                  </a:lnTo>
                  <a:lnTo>
                    <a:pt x="10" y="2462"/>
                  </a:lnTo>
                  <a:lnTo>
                    <a:pt x="14" y="2470"/>
                  </a:lnTo>
                  <a:lnTo>
                    <a:pt x="19" y="2477"/>
                  </a:lnTo>
                  <a:lnTo>
                    <a:pt x="25" y="2483"/>
                  </a:lnTo>
                  <a:lnTo>
                    <a:pt x="31" y="2489"/>
                  </a:lnTo>
                  <a:lnTo>
                    <a:pt x="38" y="2494"/>
                  </a:lnTo>
                  <a:lnTo>
                    <a:pt x="46" y="2499"/>
                  </a:lnTo>
                  <a:lnTo>
                    <a:pt x="56" y="2504"/>
                  </a:lnTo>
                  <a:lnTo>
                    <a:pt x="66" y="2507"/>
                  </a:lnTo>
                  <a:lnTo>
                    <a:pt x="76" y="2511"/>
                  </a:lnTo>
                  <a:lnTo>
                    <a:pt x="86" y="2511"/>
                  </a:lnTo>
                  <a:lnTo>
                    <a:pt x="98" y="2511"/>
                  </a:lnTo>
                  <a:lnTo>
                    <a:pt x="109" y="2507"/>
                  </a:lnTo>
                  <a:lnTo>
                    <a:pt x="120" y="2503"/>
                  </a:lnTo>
                  <a:lnTo>
                    <a:pt x="131" y="2498"/>
                  </a:lnTo>
                  <a:lnTo>
                    <a:pt x="141" y="2491"/>
                  </a:lnTo>
                  <a:lnTo>
                    <a:pt x="150" y="2483"/>
                  </a:lnTo>
                  <a:lnTo>
                    <a:pt x="158" y="2474"/>
                  </a:lnTo>
                  <a:lnTo>
                    <a:pt x="164" y="2462"/>
                  </a:lnTo>
                  <a:lnTo>
                    <a:pt x="461" y="1892"/>
                  </a:lnTo>
                  <a:lnTo>
                    <a:pt x="475" y="1901"/>
                  </a:lnTo>
                  <a:lnTo>
                    <a:pt x="488" y="1910"/>
                  </a:lnTo>
                  <a:lnTo>
                    <a:pt x="503" y="1919"/>
                  </a:lnTo>
                  <a:lnTo>
                    <a:pt x="517" y="1926"/>
                  </a:lnTo>
                  <a:lnTo>
                    <a:pt x="532" y="1933"/>
                  </a:lnTo>
                  <a:lnTo>
                    <a:pt x="547" y="1939"/>
                  </a:lnTo>
                  <a:lnTo>
                    <a:pt x="563" y="1945"/>
                  </a:lnTo>
                  <a:lnTo>
                    <a:pt x="578" y="1951"/>
                  </a:lnTo>
                  <a:lnTo>
                    <a:pt x="594" y="1955"/>
                  </a:lnTo>
                  <a:lnTo>
                    <a:pt x="610" y="1961"/>
                  </a:lnTo>
                  <a:lnTo>
                    <a:pt x="626" y="1964"/>
                  </a:lnTo>
                  <a:lnTo>
                    <a:pt x="643" y="1967"/>
                  </a:lnTo>
                  <a:lnTo>
                    <a:pt x="660" y="1969"/>
                  </a:lnTo>
                  <a:lnTo>
                    <a:pt x="677" y="1971"/>
                  </a:lnTo>
                  <a:lnTo>
                    <a:pt x="693" y="1972"/>
                  </a:lnTo>
                  <a:lnTo>
                    <a:pt x="710" y="1972"/>
                  </a:lnTo>
                  <a:lnTo>
                    <a:pt x="728" y="1972"/>
                  </a:lnTo>
                  <a:lnTo>
                    <a:pt x="745" y="1971"/>
                  </a:lnTo>
                  <a:lnTo>
                    <a:pt x="763" y="1969"/>
                  </a:lnTo>
                  <a:lnTo>
                    <a:pt x="780" y="1966"/>
                  </a:lnTo>
                  <a:lnTo>
                    <a:pt x="797" y="1963"/>
                  </a:lnTo>
                  <a:lnTo>
                    <a:pt x="814" y="1958"/>
                  </a:lnTo>
                  <a:lnTo>
                    <a:pt x="831" y="1954"/>
                  </a:lnTo>
                  <a:lnTo>
                    <a:pt x="848" y="1949"/>
                  </a:lnTo>
                  <a:lnTo>
                    <a:pt x="2960" y="1230"/>
                  </a:lnTo>
                  <a:lnTo>
                    <a:pt x="2963" y="1227"/>
                  </a:lnTo>
                  <a:lnTo>
                    <a:pt x="2965" y="1225"/>
                  </a:lnTo>
                  <a:lnTo>
                    <a:pt x="2968" y="1225"/>
                  </a:lnTo>
                  <a:lnTo>
                    <a:pt x="2971" y="1225"/>
                  </a:lnTo>
                  <a:lnTo>
                    <a:pt x="2980" y="1222"/>
                  </a:lnTo>
                  <a:lnTo>
                    <a:pt x="3001" y="1214"/>
                  </a:lnTo>
                  <a:lnTo>
                    <a:pt x="3034" y="1203"/>
                  </a:lnTo>
                  <a:lnTo>
                    <a:pt x="3078" y="1188"/>
                  </a:lnTo>
                  <a:lnTo>
                    <a:pt x="3132" y="1170"/>
                  </a:lnTo>
                  <a:lnTo>
                    <a:pt x="3196" y="1150"/>
                  </a:lnTo>
                  <a:lnTo>
                    <a:pt x="3269" y="1127"/>
                  </a:lnTo>
                  <a:lnTo>
                    <a:pt x="3349" y="1104"/>
                  </a:lnTo>
                  <a:lnTo>
                    <a:pt x="3349" y="4040"/>
                  </a:lnTo>
                  <a:lnTo>
                    <a:pt x="2200" y="4277"/>
                  </a:lnTo>
                  <a:lnTo>
                    <a:pt x="2178" y="4282"/>
                  </a:lnTo>
                  <a:lnTo>
                    <a:pt x="2157" y="4288"/>
                  </a:lnTo>
                  <a:lnTo>
                    <a:pt x="2136" y="4295"/>
                  </a:lnTo>
                  <a:lnTo>
                    <a:pt x="2115" y="4303"/>
                  </a:lnTo>
                  <a:lnTo>
                    <a:pt x="2095" y="4311"/>
                  </a:lnTo>
                  <a:lnTo>
                    <a:pt x="2075" y="4320"/>
                  </a:lnTo>
                  <a:lnTo>
                    <a:pt x="2056" y="4330"/>
                  </a:lnTo>
                  <a:lnTo>
                    <a:pt x="2037" y="4342"/>
                  </a:lnTo>
                  <a:lnTo>
                    <a:pt x="2019" y="4353"/>
                  </a:lnTo>
                  <a:lnTo>
                    <a:pt x="2001" y="4365"/>
                  </a:lnTo>
                  <a:lnTo>
                    <a:pt x="1984" y="4378"/>
                  </a:lnTo>
                  <a:lnTo>
                    <a:pt x="1967" y="4392"/>
                  </a:lnTo>
                  <a:lnTo>
                    <a:pt x="1951" y="4406"/>
                  </a:lnTo>
                  <a:lnTo>
                    <a:pt x="1935" y="4421"/>
                  </a:lnTo>
                  <a:lnTo>
                    <a:pt x="1920" y="4437"/>
                  </a:lnTo>
                  <a:lnTo>
                    <a:pt x="1906" y="4453"/>
                  </a:lnTo>
                  <a:lnTo>
                    <a:pt x="1892" y="4469"/>
                  </a:lnTo>
                  <a:lnTo>
                    <a:pt x="1879" y="4487"/>
                  </a:lnTo>
                  <a:lnTo>
                    <a:pt x="1867" y="4505"/>
                  </a:lnTo>
                  <a:lnTo>
                    <a:pt x="1856" y="4524"/>
                  </a:lnTo>
                  <a:lnTo>
                    <a:pt x="1845" y="4542"/>
                  </a:lnTo>
                  <a:lnTo>
                    <a:pt x="1835" y="4561"/>
                  </a:lnTo>
                  <a:lnTo>
                    <a:pt x="1825" y="4581"/>
                  </a:lnTo>
                  <a:lnTo>
                    <a:pt x="1817" y="4601"/>
                  </a:lnTo>
                  <a:lnTo>
                    <a:pt x="1809" y="4622"/>
                  </a:lnTo>
                  <a:lnTo>
                    <a:pt x="1802" y="4643"/>
                  </a:lnTo>
                  <a:lnTo>
                    <a:pt x="1796" y="4665"/>
                  </a:lnTo>
                  <a:lnTo>
                    <a:pt x="1790" y="4686"/>
                  </a:lnTo>
                  <a:lnTo>
                    <a:pt x="1786" y="4708"/>
                  </a:lnTo>
                  <a:lnTo>
                    <a:pt x="1782" y="4730"/>
                  </a:lnTo>
                  <a:lnTo>
                    <a:pt x="1780" y="4753"/>
                  </a:lnTo>
                  <a:lnTo>
                    <a:pt x="1778" y="4775"/>
                  </a:lnTo>
                  <a:lnTo>
                    <a:pt x="1590" y="8273"/>
                  </a:lnTo>
                  <a:lnTo>
                    <a:pt x="1589" y="8300"/>
                  </a:lnTo>
                  <a:lnTo>
                    <a:pt x="1589" y="8328"/>
                  </a:lnTo>
                  <a:lnTo>
                    <a:pt x="1591" y="8354"/>
                  </a:lnTo>
                  <a:lnTo>
                    <a:pt x="1595" y="8381"/>
                  </a:lnTo>
                  <a:lnTo>
                    <a:pt x="1599" y="8408"/>
                  </a:lnTo>
                  <a:lnTo>
                    <a:pt x="1605" y="8434"/>
                  </a:lnTo>
                  <a:lnTo>
                    <a:pt x="1612" y="8459"/>
                  </a:lnTo>
                  <a:lnTo>
                    <a:pt x="1620" y="8484"/>
                  </a:lnTo>
                  <a:lnTo>
                    <a:pt x="1630" y="8509"/>
                  </a:lnTo>
                  <a:lnTo>
                    <a:pt x="1641" y="8532"/>
                  </a:lnTo>
                  <a:lnTo>
                    <a:pt x="1652" y="8556"/>
                  </a:lnTo>
                  <a:lnTo>
                    <a:pt x="1665" y="8578"/>
                  </a:lnTo>
                  <a:lnTo>
                    <a:pt x="1678" y="8601"/>
                  </a:lnTo>
                  <a:lnTo>
                    <a:pt x="1693" y="8621"/>
                  </a:lnTo>
                  <a:lnTo>
                    <a:pt x="1708" y="8642"/>
                  </a:lnTo>
                  <a:lnTo>
                    <a:pt x="1725" y="8662"/>
                  </a:lnTo>
                  <a:lnTo>
                    <a:pt x="1742" y="8680"/>
                  </a:lnTo>
                  <a:lnTo>
                    <a:pt x="1760" y="8699"/>
                  </a:lnTo>
                  <a:lnTo>
                    <a:pt x="1779" y="8716"/>
                  </a:lnTo>
                  <a:lnTo>
                    <a:pt x="1799" y="8733"/>
                  </a:lnTo>
                  <a:lnTo>
                    <a:pt x="1820" y="8747"/>
                  </a:lnTo>
                  <a:lnTo>
                    <a:pt x="1841" y="8761"/>
                  </a:lnTo>
                  <a:lnTo>
                    <a:pt x="1863" y="8775"/>
                  </a:lnTo>
                  <a:lnTo>
                    <a:pt x="1886" y="8787"/>
                  </a:lnTo>
                  <a:lnTo>
                    <a:pt x="1909" y="8798"/>
                  </a:lnTo>
                  <a:lnTo>
                    <a:pt x="1933" y="8808"/>
                  </a:lnTo>
                  <a:lnTo>
                    <a:pt x="1958" y="8816"/>
                  </a:lnTo>
                  <a:lnTo>
                    <a:pt x="1983" y="8824"/>
                  </a:lnTo>
                  <a:lnTo>
                    <a:pt x="2009" y="8830"/>
                  </a:lnTo>
                  <a:lnTo>
                    <a:pt x="2035" y="8835"/>
                  </a:lnTo>
                  <a:lnTo>
                    <a:pt x="2062" y="8839"/>
                  </a:lnTo>
                  <a:lnTo>
                    <a:pt x="2089" y="8841"/>
                  </a:lnTo>
                  <a:lnTo>
                    <a:pt x="2104" y="8841"/>
                  </a:lnTo>
                  <a:lnTo>
                    <a:pt x="2118" y="8841"/>
                  </a:lnTo>
                  <a:lnTo>
                    <a:pt x="2144" y="8840"/>
                  </a:lnTo>
                  <a:lnTo>
                    <a:pt x="2169" y="8838"/>
                  </a:lnTo>
                  <a:lnTo>
                    <a:pt x="2195" y="8835"/>
                  </a:lnTo>
                  <a:lnTo>
                    <a:pt x="2220" y="8831"/>
                  </a:lnTo>
                  <a:lnTo>
                    <a:pt x="2244" y="8826"/>
                  </a:lnTo>
                  <a:lnTo>
                    <a:pt x="2268" y="8819"/>
                  </a:lnTo>
                  <a:lnTo>
                    <a:pt x="2292" y="8810"/>
                  </a:lnTo>
                  <a:lnTo>
                    <a:pt x="2315" y="8802"/>
                  </a:lnTo>
                  <a:lnTo>
                    <a:pt x="2338" y="8792"/>
                  </a:lnTo>
                  <a:lnTo>
                    <a:pt x="2360" y="8781"/>
                  </a:lnTo>
                  <a:lnTo>
                    <a:pt x="2382" y="8768"/>
                  </a:lnTo>
                  <a:lnTo>
                    <a:pt x="2403" y="8756"/>
                  </a:lnTo>
                  <a:lnTo>
                    <a:pt x="2423" y="8742"/>
                  </a:lnTo>
                  <a:lnTo>
                    <a:pt x="2443" y="8726"/>
                  </a:lnTo>
                  <a:lnTo>
                    <a:pt x="2462" y="8711"/>
                  </a:lnTo>
                  <a:lnTo>
                    <a:pt x="2480" y="8694"/>
                  </a:lnTo>
                  <a:lnTo>
                    <a:pt x="2497" y="8676"/>
                  </a:lnTo>
                  <a:lnTo>
                    <a:pt x="2514" y="8658"/>
                  </a:lnTo>
                  <a:lnTo>
                    <a:pt x="2529" y="8640"/>
                  </a:lnTo>
                  <a:lnTo>
                    <a:pt x="2544" y="8619"/>
                  </a:lnTo>
                  <a:lnTo>
                    <a:pt x="2558" y="8599"/>
                  </a:lnTo>
                  <a:lnTo>
                    <a:pt x="2571" y="8577"/>
                  </a:lnTo>
                  <a:lnTo>
                    <a:pt x="2584" y="8556"/>
                  </a:lnTo>
                  <a:lnTo>
                    <a:pt x="2595" y="8532"/>
                  </a:lnTo>
                  <a:lnTo>
                    <a:pt x="2605" y="8510"/>
                  </a:lnTo>
                  <a:lnTo>
                    <a:pt x="2614" y="8485"/>
                  </a:lnTo>
                  <a:lnTo>
                    <a:pt x="2622" y="8462"/>
                  </a:lnTo>
                  <a:lnTo>
                    <a:pt x="2629" y="8436"/>
                  </a:lnTo>
                  <a:lnTo>
                    <a:pt x="2636" y="8411"/>
                  </a:lnTo>
                  <a:lnTo>
                    <a:pt x="2640" y="8385"/>
                  </a:lnTo>
                  <a:lnTo>
                    <a:pt x="2644" y="8358"/>
                  </a:lnTo>
                  <a:lnTo>
                    <a:pt x="2646" y="8332"/>
                  </a:lnTo>
                  <a:lnTo>
                    <a:pt x="2808" y="5253"/>
                  </a:lnTo>
                  <a:lnTo>
                    <a:pt x="3262" y="5158"/>
                  </a:lnTo>
                  <a:lnTo>
                    <a:pt x="3262" y="8302"/>
                  </a:lnTo>
                  <a:lnTo>
                    <a:pt x="3262" y="8326"/>
                  </a:lnTo>
                  <a:lnTo>
                    <a:pt x="3264" y="8348"/>
                  </a:lnTo>
                  <a:lnTo>
                    <a:pt x="3267" y="8371"/>
                  </a:lnTo>
                  <a:lnTo>
                    <a:pt x="3271" y="8393"/>
                  </a:lnTo>
                  <a:lnTo>
                    <a:pt x="3276" y="8415"/>
                  </a:lnTo>
                  <a:lnTo>
                    <a:pt x="3282" y="8436"/>
                  </a:lnTo>
                  <a:lnTo>
                    <a:pt x="3288" y="8457"/>
                  </a:lnTo>
                  <a:lnTo>
                    <a:pt x="3296" y="8477"/>
                  </a:lnTo>
                  <a:lnTo>
                    <a:pt x="3305" y="8497"/>
                  </a:lnTo>
                  <a:lnTo>
                    <a:pt x="3315" y="8517"/>
                  </a:lnTo>
                  <a:lnTo>
                    <a:pt x="3325" y="8535"/>
                  </a:lnTo>
                  <a:lnTo>
                    <a:pt x="3337" y="8554"/>
                  </a:lnTo>
                  <a:lnTo>
                    <a:pt x="3349" y="8571"/>
                  </a:lnTo>
                  <a:lnTo>
                    <a:pt x="3362" y="8588"/>
                  </a:lnTo>
                  <a:lnTo>
                    <a:pt x="3376" y="8605"/>
                  </a:lnTo>
                  <a:lnTo>
                    <a:pt x="3390" y="8620"/>
                  </a:lnTo>
                  <a:lnTo>
                    <a:pt x="3405" y="8636"/>
                  </a:lnTo>
                  <a:lnTo>
                    <a:pt x="3421" y="8649"/>
                  </a:lnTo>
                  <a:lnTo>
                    <a:pt x="3438" y="8662"/>
                  </a:lnTo>
                  <a:lnTo>
                    <a:pt x="3455" y="8675"/>
                  </a:lnTo>
                  <a:lnTo>
                    <a:pt x="3472" y="8687"/>
                  </a:lnTo>
                  <a:lnTo>
                    <a:pt x="3491" y="8698"/>
                  </a:lnTo>
                  <a:lnTo>
                    <a:pt x="3510" y="8707"/>
                  </a:lnTo>
                  <a:lnTo>
                    <a:pt x="3529" y="8716"/>
                  </a:lnTo>
                  <a:lnTo>
                    <a:pt x="3549" y="8724"/>
                  </a:lnTo>
                  <a:lnTo>
                    <a:pt x="3569" y="8732"/>
                  </a:lnTo>
                  <a:lnTo>
                    <a:pt x="3590" y="8738"/>
                  </a:lnTo>
                  <a:lnTo>
                    <a:pt x="3611" y="8743"/>
                  </a:lnTo>
                  <a:lnTo>
                    <a:pt x="3634" y="8746"/>
                  </a:lnTo>
                  <a:lnTo>
                    <a:pt x="3655" y="8749"/>
                  </a:lnTo>
                  <a:lnTo>
                    <a:pt x="3678" y="8751"/>
                  </a:lnTo>
                  <a:lnTo>
                    <a:pt x="3700" y="8751"/>
                  </a:lnTo>
                  <a:lnTo>
                    <a:pt x="6695" y="8751"/>
                  </a:lnTo>
                  <a:lnTo>
                    <a:pt x="6718" y="8751"/>
                  </a:lnTo>
                  <a:lnTo>
                    <a:pt x="6740" y="8749"/>
                  </a:lnTo>
                  <a:lnTo>
                    <a:pt x="6762" y="8746"/>
                  </a:lnTo>
                  <a:lnTo>
                    <a:pt x="6784" y="8743"/>
                  </a:lnTo>
                  <a:lnTo>
                    <a:pt x="6805" y="8738"/>
                  </a:lnTo>
                  <a:lnTo>
                    <a:pt x="6826" y="8732"/>
                  </a:lnTo>
                  <a:lnTo>
                    <a:pt x="6847" y="8724"/>
                  </a:lnTo>
                  <a:lnTo>
                    <a:pt x="6867" y="8716"/>
                  </a:lnTo>
                  <a:lnTo>
                    <a:pt x="6886" y="8707"/>
                  </a:lnTo>
                  <a:lnTo>
                    <a:pt x="6905" y="8697"/>
                  </a:lnTo>
                  <a:lnTo>
                    <a:pt x="6923" y="8687"/>
                  </a:lnTo>
                  <a:lnTo>
                    <a:pt x="6941" y="8674"/>
                  </a:lnTo>
                  <a:lnTo>
                    <a:pt x="6958" y="8662"/>
                  </a:lnTo>
                  <a:lnTo>
                    <a:pt x="6975" y="8649"/>
                  </a:lnTo>
                  <a:lnTo>
                    <a:pt x="6991" y="8634"/>
                  </a:lnTo>
                  <a:lnTo>
                    <a:pt x="7006" y="8619"/>
                  </a:lnTo>
                  <a:lnTo>
                    <a:pt x="7021" y="8604"/>
                  </a:lnTo>
                  <a:lnTo>
                    <a:pt x="7035" y="8587"/>
                  </a:lnTo>
                  <a:lnTo>
                    <a:pt x="7048" y="8570"/>
                  </a:lnTo>
                  <a:lnTo>
                    <a:pt x="7060" y="8553"/>
                  </a:lnTo>
                  <a:lnTo>
                    <a:pt x="7071" y="8534"/>
                  </a:lnTo>
                  <a:lnTo>
                    <a:pt x="7082" y="8516"/>
                  </a:lnTo>
                  <a:lnTo>
                    <a:pt x="7092" y="8496"/>
                  </a:lnTo>
                  <a:lnTo>
                    <a:pt x="7100" y="8476"/>
                  </a:lnTo>
                  <a:lnTo>
                    <a:pt x="7108" y="8456"/>
                  </a:lnTo>
                  <a:lnTo>
                    <a:pt x="7115" y="8435"/>
                  </a:lnTo>
                  <a:lnTo>
                    <a:pt x="7121" y="8414"/>
                  </a:lnTo>
                  <a:lnTo>
                    <a:pt x="7126" y="8392"/>
                  </a:lnTo>
                  <a:lnTo>
                    <a:pt x="7130" y="8371"/>
                  </a:lnTo>
                  <a:lnTo>
                    <a:pt x="7133" y="8348"/>
                  </a:lnTo>
                  <a:lnTo>
                    <a:pt x="7134" y="8325"/>
                  </a:lnTo>
                  <a:lnTo>
                    <a:pt x="7135" y="8302"/>
                  </a:lnTo>
                  <a:lnTo>
                    <a:pt x="7135" y="3214"/>
                  </a:lnTo>
                  <a:lnTo>
                    <a:pt x="7134" y="3190"/>
                  </a:lnTo>
                  <a:lnTo>
                    <a:pt x="7133" y="3168"/>
                  </a:lnTo>
                  <a:lnTo>
                    <a:pt x="7130" y="3145"/>
                  </a:lnTo>
                  <a:lnTo>
                    <a:pt x="7126" y="3123"/>
                  </a:lnTo>
                  <a:lnTo>
                    <a:pt x="7121" y="3101"/>
                  </a:lnTo>
                  <a:lnTo>
                    <a:pt x="7115" y="3080"/>
                  </a:lnTo>
                  <a:lnTo>
                    <a:pt x="7108" y="3060"/>
                  </a:lnTo>
                  <a:lnTo>
                    <a:pt x="7100" y="3039"/>
                  </a:lnTo>
                  <a:lnTo>
                    <a:pt x="7092" y="3019"/>
                  </a:lnTo>
                  <a:lnTo>
                    <a:pt x="7082" y="2999"/>
                  </a:lnTo>
                  <a:lnTo>
                    <a:pt x="7071" y="2981"/>
                  </a:lnTo>
                  <a:lnTo>
                    <a:pt x="7060" y="2962"/>
                  </a:lnTo>
                  <a:lnTo>
                    <a:pt x="7048" y="2944"/>
                  </a:lnTo>
                  <a:lnTo>
                    <a:pt x="7035" y="2928"/>
                  </a:lnTo>
                  <a:lnTo>
                    <a:pt x="7021" y="2911"/>
                  </a:lnTo>
                  <a:lnTo>
                    <a:pt x="7006" y="2896"/>
                  </a:lnTo>
                  <a:lnTo>
                    <a:pt x="6991" y="2881"/>
                  </a:lnTo>
                  <a:lnTo>
                    <a:pt x="6975" y="2866"/>
                  </a:lnTo>
                  <a:lnTo>
                    <a:pt x="6958" y="2853"/>
                  </a:lnTo>
                  <a:lnTo>
                    <a:pt x="6941" y="2841"/>
                  </a:lnTo>
                  <a:lnTo>
                    <a:pt x="6923" y="2828"/>
                  </a:lnTo>
                  <a:lnTo>
                    <a:pt x="6905" y="2818"/>
                  </a:lnTo>
                  <a:lnTo>
                    <a:pt x="6886" y="2808"/>
                  </a:lnTo>
                  <a:lnTo>
                    <a:pt x="6867" y="2799"/>
                  </a:lnTo>
                  <a:lnTo>
                    <a:pt x="6847" y="2792"/>
                  </a:lnTo>
                  <a:lnTo>
                    <a:pt x="6826" y="2785"/>
                  </a:lnTo>
                  <a:lnTo>
                    <a:pt x="6805" y="2778"/>
                  </a:lnTo>
                  <a:lnTo>
                    <a:pt x="6784" y="2773"/>
                  </a:lnTo>
                  <a:lnTo>
                    <a:pt x="6762" y="2769"/>
                  </a:lnTo>
                  <a:lnTo>
                    <a:pt x="6740" y="2766"/>
                  </a:lnTo>
                  <a:lnTo>
                    <a:pt x="6718" y="2764"/>
                  </a:lnTo>
                  <a:lnTo>
                    <a:pt x="6695" y="2764"/>
                  </a:lnTo>
                  <a:close/>
                  <a:moveTo>
                    <a:pt x="5812" y="1104"/>
                  </a:moveTo>
                  <a:lnTo>
                    <a:pt x="5835" y="1111"/>
                  </a:lnTo>
                  <a:lnTo>
                    <a:pt x="5858" y="1118"/>
                  </a:lnTo>
                  <a:lnTo>
                    <a:pt x="5880" y="1125"/>
                  </a:lnTo>
                  <a:lnTo>
                    <a:pt x="5902" y="1131"/>
                  </a:lnTo>
                  <a:lnTo>
                    <a:pt x="5904" y="2264"/>
                  </a:lnTo>
                  <a:lnTo>
                    <a:pt x="5812" y="2366"/>
                  </a:lnTo>
                  <a:lnTo>
                    <a:pt x="5812" y="1104"/>
                  </a:lnTo>
                  <a:close/>
                  <a:moveTo>
                    <a:pt x="6256" y="7852"/>
                  </a:moveTo>
                  <a:lnTo>
                    <a:pt x="4140" y="7852"/>
                  </a:lnTo>
                  <a:lnTo>
                    <a:pt x="4140" y="5471"/>
                  </a:lnTo>
                  <a:lnTo>
                    <a:pt x="6256" y="4965"/>
                  </a:lnTo>
                  <a:lnTo>
                    <a:pt x="6256" y="7852"/>
                  </a:lnTo>
                  <a:close/>
                  <a:moveTo>
                    <a:pt x="6256" y="3214"/>
                  </a:moveTo>
                  <a:lnTo>
                    <a:pt x="6256" y="4040"/>
                  </a:lnTo>
                  <a:lnTo>
                    <a:pt x="5812" y="4147"/>
                  </a:lnTo>
                  <a:lnTo>
                    <a:pt x="5812" y="3711"/>
                  </a:lnTo>
                  <a:lnTo>
                    <a:pt x="6256" y="3205"/>
                  </a:lnTo>
                  <a:lnTo>
                    <a:pt x="6256" y="3210"/>
                  </a:lnTo>
                  <a:lnTo>
                    <a:pt x="6256" y="3214"/>
                  </a:lnTo>
                  <a:close/>
                </a:path>
              </a:pathLst>
            </a:custGeom>
            <a:solidFill>
              <a:srgbClr val="6DA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ru-RU" sz="1800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5F74474-DF91-4880-8CDC-4547C0B96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924"/>
              <a:ext cx="50" cy="55"/>
            </a:xfrm>
            <a:custGeom>
              <a:avLst/>
              <a:gdLst>
                <a:gd name="T0" fmla="*/ 1228 w 2227"/>
                <a:gd name="T1" fmla="*/ 2482 h 2490"/>
                <a:gd name="T2" fmla="*/ 1392 w 2227"/>
                <a:gd name="T3" fmla="*/ 2440 h 2490"/>
                <a:gd name="T4" fmla="*/ 1547 w 2227"/>
                <a:gd name="T5" fmla="*/ 2368 h 2490"/>
                <a:gd name="T6" fmla="*/ 1691 w 2227"/>
                <a:gd name="T7" fmla="*/ 2267 h 2490"/>
                <a:gd name="T8" fmla="*/ 1821 w 2227"/>
                <a:gd name="T9" fmla="*/ 2143 h 2490"/>
                <a:gd name="T10" fmla="*/ 1937 w 2227"/>
                <a:gd name="T11" fmla="*/ 2000 h 2490"/>
                <a:gd name="T12" fmla="*/ 2036 w 2227"/>
                <a:gd name="T13" fmla="*/ 1841 h 2490"/>
                <a:gd name="T14" fmla="*/ 2117 w 2227"/>
                <a:gd name="T15" fmla="*/ 1672 h 2490"/>
                <a:gd name="T16" fmla="*/ 2177 w 2227"/>
                <a:gd name="T17" fmla="*/ 1495 h 2490"/>
                <a:gd name="T18" fmla="*/ 2214 w 2227"/>
                <a:gd name="T19" fmla="*/ 1315 h 2490"/>
                <a:gd name="T20" fmla="*/ 2227 w 2227"/>
                <a:gd name="T21" fmla="*/ 1137 h 2490"/>
                <a:gd name="T22" fmla="*/ 2214 w 2227"/>
                <a:gd name="T23" fmla="*/ 963 h 2490"/>
                <a:gd name="T24" fmla="*/ 2177 w 2227"/>
                <a:gd name="T25" fmla="*/ 798 h 2490"/>
                <a:gd name="T26" fmla="*/ 2117 w 2227"/>
                <a:gd name="T27" fmla="*/ 644 h 2490"/>
                <a:gd name="T28" fmla="*/ 2036 w 2227"/>
                <a:gd name="T29" fmla="*/ 501 h 2490"/>
                <a:gd name="T30" fmla="*/ 1937 w 2227"/>
                <a:gd name="T31" fmla="*/ 372 h 2490"/>
                <a:gd name="T32" fmla="*/ 1821 w 2227"/>
                <a:gd name="T33" fmla="*/ 260 h 2490"/>
                <a:gd name="T34" fmla="*/ 1691 w 2227"/>
                <a:gd name="T35" fmla="*/ 165 h 2490"/>
                <a:gd name="T36" fmla="*/ 1547 w 2227"/>
                <a:gd name="T37" fmla="*/ 89 h 2490"/>
                <a:gd name="T38" fmla="*/ 1392 w 2227"/>
                <a:gd name="T39" fmla="*/ 36 h 2490"/>
                <a:gd name="T40" fmla="*/ 1228 w 2227"/>
                <a:gd name="T41" fmla="*/ 6 h 2490"/>
                <a:gd name="T42" fmla="*/ 1056 w 2227"/>
                <a:gd name="T43" fmla="*/ 1 h 2490"/>
                <a:gd name="T44" fmla="*/ 889 w 2227"/>
                <a:gd name="T45" fmla="*/ 24 h 2490"/>
                <a:gd name="T46" fmla="*/ 731 w 2227"/>
                <a:gd name="T47" fmla="*/ 68 h 2490"/>
                <a:gd name="T48" fmla="*/ 583 w 2227"/>
                <a:gd name="T49" fmla="*/ 137 h 2490"/>
                <a:gd name="T50" fmla="*/ 448 w 2227"/>
                <a:gd name="T51" fmla="*/ 226 h 2490"/>
                <a:gd name="T52" fmla="*/ 327 w 2227"/>
                <a:gd name="T53" fmla="*/ 333 h 2490"/>
                <a:gd name="T54" fmla="*/ 222 w 2227"/>
                <a:gd name="T55" fmla="*/ 457 h 2490"/>
                <a:gd name="T56" fmla="*/ 136 w 2227"/>
                <a:gd name="T57" fmla="*/ 595 h 2490"/>
                <a:gd name="T58" fmla="*/ 69 w 2227"/>
                <a:gd name="T59" fmla="*/ 745 h 2490"/>
                <a:gd name="T60" fmla="*/ 23 w 2227"/>
                <a:gd name="T61" fmla="*/ 908 h 2490"/>
                <a:gd name="T62" fmla="*/ 2 w 2227"/>
                <a:gd name="T63" fmla="*/ 1078 h 2490"/>
                <a:gd name="T64" fmla="*/ 6 w 2227"/>
                <a:gd name="T65" fmla="*/ 1255 h 2490"/>
                <a:gd name="T66" fmla="*/ 35 w 2227"/>
                <a:gd name="T67" fmla="*/ 1435 h 2490"/>
                <a:gd name="T68" fmla="*/ 89 w 2227"/>
                <a:gd name="T69" fmla="*/ 1613 h 2490"/>
                <a:gd name="T70" fmla="*/ 162 w 2227"/>
                <a:gd name="T71" fmla="*/ 1786 h 2490"/>
                <a:gd name="T72" fmla="*/ 255 w 2227"/>
                <a:gd name="T73" fmla="*/ 1949 h 2490"/>
                <a:gd name="T74" fmla="*/ 366 w 2227"/>
                <a:gd name="T75" fmla="*/ 2097 h 2490"/>
                <a:gd name="T76" fmla="*/ 492 w 2227"/>
                <a:gd name="T77" fmla="*/ 2228 h 2490"/>
                <a:gd name="T78" fmla="*/ 631 w 2227"/>
                <a:gd name="T79" fmla="*/ 2337 h 2490"/>
                <a:gd name="T80" fmla="*/ 783 w 2227"/>
                <a:gd name="T81" fmla="*/ 2420 h 2490"/>
                <a:gd name="T82" fmla="*/ 944 w 2227"/>
                <a:gd name="T83" fmla="*/ 2472 h 2490"/>
                <a:gd name="T84" fmla="*/ 1114 w 2227"/>
                <a:gd name="T85" fmla="*/ 2490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27" h="2490">
                  <a:moveTo>
                    <a:pt x="1114" y="2490"/>
                  </a:moveTo>
                  <a:lnTo>
                    <a:pt x="1171" y="2488"/>
                  </a:lnTo>
                  <a:lnTo>
                    <a:pt x="1228" y="2482"/>
                  </a:lnTo>
                  <a:lnTo>
                    <a:pt x="1283" y="2472"/>
                  </a:lnTo>
                  <a:lnTo>
                    <a:pt x="1338" y="2458"/>
                  </a:lnTo>
                  <a:lnTo>
                    <a:pt x="1392" y="2440"/>
                  </a:lnTo>
                  <a:lnTo>
                    <a:pt x="1445" y="2420"/>
                  </a:lnTo>
                  <a:lnTo>
                    <a:pt x="1496" y="2395"/>
                  </a:lnTo>
                  <a:lnTo>
                    <a:pt x="1547" y="2368"/>
                  </a:lnTo>
                  <a:lnTo>
                    <a:pt x="1596" y="2337"/>
                  </a:lnTo>
                  <a:lnTo>
                    <a:pt x="1644" y="2303"/>
                  </a:lnTo>
                  <a:lnTo>
                    <a:pt x="1691" y="2267"/>
                  </a:lnTo>
                  <a:lnTo>
                    <a:pt x="1736" y="2228"/>
                  </a:lnTo>
                  <a:lnTo>
                    <a:pt x="1779" y="2187"/>
                  </a:lnTo>
                  <a:lnTo>
                    <a:pt x="1821" y="2143"/>
                  </a:lnTo>
                  <a:lnTo>
                    <a:pt x="1862" y="2097"/>
                  </a:lnTo>
                  <a:lnTo>
                    <a:pt x="1900" y="2049"/>
                  </a:lnTo>
                  <a:lnTo>
                    <a:pt x="1937" y="2000"/>
                  </a:lnTo>
                  <a:lnTo>
                    <a:pt x="1972" y="1949"/>
                  </a:lnTo>
                  <a:lnTo>
                    <a:pt x="2005" y="1895"/>
                  </a:lnTo>
                  <a:lnTo>
                    <a:pt x="2036" y="1841"/>
                  </a:lnTo>
                  <a:lnTo>
                    <a:pt x="2066" y="1786"/>
                  </a:lnTo>
                  <a:lnTo>
                    <a:pt x="2093" y="1729"/>
                  </a:lnTo>
                  <a:lnTo>
                    <a:pt x="2117" y="1672"/>
                  </a:lnTo>
                  <a:lnTo>
                    <a:pt x="2139" y="1613"/>
                  </a:lnTo>
                  <a:lnTo>
                    <a:pt x="2159" y="1554"/>
                  </a:lnTo>
                  <a:lnTo>
                    <a:pt x="2177" y="1495"/>
                  </a:lnTo>
                  <a:lnTo>
                    <a:pt x="2192" y="1435"/>
                  </a:lnTo>
                  <a:lnTo>
                    <a:pt x="2204" y="1375"/>
                  </a:lnTo>
                  <a:lnTo>
                    <a:pt x="2214" y="1315"/>
                  </a:lnTo>
                  <a:lnTo>
                    <a:pt x="2221" y="1255"/>
                  </a:lnTo>
                  <a:lnTo>
                    <a:pt x="2225" y="1196"/>
                  </a:lnTo>
                  <a:lnTo>
                    <a:pt x="2227" y="1137"/>
                  </a:lnTo>
                  <a:lnTo>
                    <a:pt x="2225" y="1078"/>
                  </a:lnTo>
                  <a:lnTo>
                    <a:pt x="2221" y="1020"/>
                  </a:lnTo>
                  <a:lnTo>
                    <a:pt x="2214" y="963"/>
                  </a:lnTo>
                  <a:lnTo>
                    <a:pt x="2204" y="908"/>
                  </a:lnTo>
                  <a:lnTo>
                    <a:pt x="2192" y="853"/>
                  </a:lnTo>
                  <a:lnTo>
                    <a:pt x="2177" y="798"/>
                  </a:lnTo>
                  <a:lnTo>
                    <a:pt x="2159" y="745"/>
                  </a:lnTo>
                  <a:lnTo>
                    <a:pt x="2139" y="694"/>
                  </a:lnTo>
                  <a:lnTo>
                    <a:pt x="2117" y="644"/>
                  </a:lnTo>
                  <a:lnTo>
                    <a:pt x="2093" y="595"/>
                  </a:lnTo>
                  <a:lnTo>
                    <a:pt x="2066" y="547"/>
                  </a:lnTo>
                  <a:lnTo>
                    <a:pt x="2036" y="501"/>
                  </a:lnTo>
                  <a:lnTo>
                    <a:pt x="2005" y="457"/>
                  </a:lnTo>
                  <a:lnTo>
                    <a:pt x="1972" y="414"/>
                  </a:lnTo>
                  <a:lnTo>
                    <a:pt x="1937" y="372"/>
                  </a:lnTo>
                  <a:lnTo>
                    <a:pt x="1900" y="333"/>
                  </a:lnTo>
                  <a:lnTo>
                    <a:pt x="1862" y="295"/>
                  </a:lnTo>
                  <a:lnTo>
                    <a:pt x="1821" y="260"/>
                  </a:lnTo>
                  <a:lnTo>
                    <a:pt x="1779" y="226"/>
                  </a:lnTo>
                  <a:lnTo>
                    <a:pt x="1736" y="194"/>
                  </a:lnTo>
                  <a:lnTo>
                    <a:pt x="1691" y="165"/>
                  </a:lnTo>
                  <a:lnTo>
                    <a:pt x="1644" y="137"/>
                  </a:lnTo>
                  <a:lnTo>
                    <a:pt x="1596" y="112"/>
                  </a:lnTo>
                  <a:lnTo>
                    <a:pt x="1547" y="89"/>
                  </a:lnTo>
                  <a:lnTo>
                    <a:pt x="1496" y="68"/>
                  </a:lnTo>
                  <a:lnTo>
                    <a:pt x="1445" y="51"/>
                  </a:lnTo>
                  <a:lnTo>
                    <a:pt x="1392" y="36"/>
                  </a:lnTo>
                  <a:lnTo>
                    <a:pt x="1338" y="24"/>
                  </a:lnTo>
                  <a:lnTo>
                    <a:pt x="1283" y="13"/>
                  </a:lnTo>
                  <a:lnTo>
                    <a:pt x="1228" y="6"/>
                  </a:lnTo>
                  <a:lnTo>
                    <a:pt x="1171" y="1"/>
                  </a:lnTo>
                  <a:lnTo>
                    <a:pt x="1114" y="0"/>
                  </a:lnTo>
                  <a:lnTo>
                    <a:pt x="1056" y="1"/>
                  </a:lnTo>
                  <a:lnTo>
                    <a:pt x="1000" y="6"/>
                  </a:lnTo>
                  <a:lnTo>
                    <a:pt x="944" y="13"/>
                  </a:lnTo>
                  <a:lnTo>
                    <a:pt x="889" y="24"/>
                  </a:lnTo>
                  <a:lnTo>
                    <a:pt x="835" y="36"/>
                  </a:lnTo>
                  <a:lnTo>
                    <a:pt x="783" y="51"/>
                  </a:lnTo>
                  <a:lnTo>
                    <a:pt x="731" y="68"/>
                  </a:lnTo>
                  <a:lnTo>
                    <a:pt x="680" y="89"/>
                  </a:lnTo>
                  <a:lnTo>
                    <a:pt x="631" y="112"/>
                  </a:lnTo>
                  <a:lnTo>
                    <a:pt x="583" y="137"/>
                  </a:lnTo>
                  <a:lnTo>
                    <a:pt x="537" y="165"/>
                  </a:lnTo>
                  <a:lnTo>
                    <a:pt x="492" y="194"/>
                  </a:lnTo>
                  <a:lnTo>
                    <a:pt x="448" y="226"/>
                  </a:lnTo>
                  <a:lnTo>
                    <a:pt x="406" y="260"/>
                  </a:lnTo>
                  <a:lnTo>
                    <a:pt x="366" y="295"/>
                  </a:lnTo>
                  <a:lnTo>
                    <a:pt x="327" y="333"/>
                  </a:lnTo>
                  <a:lnTo>
                    <a:pt x="290" y="372"/>
                  </a:lnTo>
                  <a:lnTo>
                    <a:pt x="255" y="414"/>
                  </a:lnTo>
                  <a:lnTo>
                    <a:pt x="222" y="457"/>
                  </a:lnTo>
                  <a:lnTo>
                    <a:pt x="191" y="501"/>
                  </a:lnTo>
                  <a:lnTo>
                    <a:pt x="162" y="547"/>
                  </a:lnTo>
                  <a:lnTo>
                    <a:pt x="136" y="595"/>
                  </a:lnTo>
                  <a:lnTo>
                    <a:pt x="111" y="644"/>
                  </a:lnTo>
                  <a:lnTo>
                    <a:pt x="89" y="694"/>
                  </a:lnTo>
                  <a:lnTo>
                    <a:pt x="69" y="745"/>
                  </a:lnTo>
                  <a:lnTo>
                    <a:pt x="50" y="798"/>
                  </a:lnTo>
                  <a:lnTo>
                    <a:pt x="35" y="853"/>
                  </a:lnTo>
                  <a:lnTo>
                    <a:pt x="23" y="908"/>
                  </a:lnTo>
                  <a:lnTo>
                    <a:pt x="13" y="963"/>
                  </a:lnTo>
                  <a:lnTo>
                    <a:pt x="6" y="1020"/>
                  </a:lnTo>
                  <a:lnTo>
                    <a:pt x="2" y="1078"/>
                  </a:lnTo>
                  <a:lnTo>
                    <a:pt x="0" y="1137"/>
                  </a:lnTo>
                  <a:lnTo>
                    <a:pt x="2" y="1196"/>
                  </a:lnTo>
                  <a:lnTo>
                    <a:pt x="6" y="1255"/>
                  </a:lnTo>
                  <a:lnTo>
                    <a:pt x="13" y="1315"/>
                  </a:lnTo>
                  <a:lnTo>
                    <a:pt x="23" y="1375"/>
                  </a:lnTo>
                  <a:lnTo>
                    <a:pt x="35" y="1435"/>
                  </a:lnTo>
                  <a:lnTo>
                    <a:pt x="50" y="1495"/>
                  </a:lnTo>
                  <a:lnTo>
                    <a:pt x="69" y="1554"/>
                  </a:lnTo>
                  <a:lnTo>
                    <a:pt x="89" y="1613"/>
                  </a:lnTo>
                  <a:lnTo>
                    <a:pt x="111" y="1672"/>
                  </a:lnTo>
                  <a:lnTo>
                    <a:pt x="136" y="1729"/>
                  </a:lnTo>
                  <a:lnTo>
                    <a:pt x="162" y="1786"/>
                  </a:lnTo>
                  <a:lnTo>
                    <a:pt x="191" y="1841"/>
                  </a:lnTo>
                  <a:lnTo>
                    <a:pt x="222" y="1895"/>
                  </a:lnTo>
                  <a:lnTo>
                    <a:pt x="255" y="1949"/>
                  </a:lnTo>
                  <a:lnTo>
                    <a:pt x="290" y="2000"/>
                  </a:lnTo>
                  <a:lnTo>
                    <a:pt x="327" y="2049"/>
                  </a:lnTo>
                  <a:lnTo>
                    <a:pt x="366" y="2097"/>
                  </a:lnTo>
                  <a:lnTo>
                    <a:pt x="406" y="2143"/>
                  </a:lnTo>
                  <a:lnTo>
                    <a:pt x="448" y="2187"/>
                  </a:lnTo>
                  <a:lnTo>
                    <a:pt x="492" y="2228"/>
                  </a:lnTo>
                  <a:lnTo>
                    <a:pt x="537" y="2267"/>
                  </a:lnTo>
                  <a:lnTo>
                    <a:pt x="583" y="2303"/>
                  </a:lnTo>
                  <a:lnTo>
                    <a:pt x="631" y="2337"/>
                  </a:lnTo>
                  <a:lnTo>
                    <a:pt x="680" y="2368"/>
                  </a:lnTo>
                  <a:lnTo>
                    <a:pt x="731" y="2395"/>
                  </a:lnTo>
                  <a:lnTo>
                    <a:pt x="783" y="2420"/>
                  </a:lnTo>
                  <a:lnTo>
                    <a:pt x="835" y="2440"/>
                  </a:lnTo>
                  <a:lnTo>
                    <a:pt x="889" y="2458"/>
                  </a:lnTo>
                  <a:lnTo>
                    <a:pt x="944" y="2472"/>
                  </a:lnTo>
                  <a:lnTo>
                    <a:pt x="1000" y="2482"/>
                  </a:lnTo>
                  <a:lnTo>
                    <a:pt x="1056" y="2488"/>
                  </a:lnTo>
                  <a:lnTo>
                    <a:pt x="1114" y="2490"/>
                  </a:lnTo>
                  <a:close/>
                </a:path>
              </a:pathLst>
            </a:custGeom>
            <a:solidFill>
              <a:srgbClr val="6DA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ru-RU" sz="1800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D30B64D9-A6A0-4288-848F-284238113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8" y="981"/>
              <a:ext cx="126" cy="197"/>
            </a:xfrm>
            <a:custGeom>
              <a:avLst/>
              <a:gdLst>
                <a:gd name="T0" fmla="*/ 3874 w 5546"/>
                <a:gd name="T1" fmla="*/ 2962 h 8843"/>
                <a:gd name="T2" fmla="*/ 3891 w 5546"/>
                <a:gd name="T3" fmla="*/ 3085 h 8843"/>
                <a:gd name="T4" fmla="*/ 3940 w 5546"/>
                <a:gd name="T5" fmla="*/ 3198 h 8843"/>
                <a:gd name="T6" fmla="*/ 4064 w 5546"/>
                <a:gd name="T7" fmla="*/ 3331 h 8843"/>
                <a:gd name="T8" fmla="*/ 4894 w 5546"/>
                <a:gd name="T9" fmla="*/ 3752 h 8843"/>
                <a:gd name="T10" fmla="*/ 5063 w 5546"/>
                <a:gd name="T11" fmla="*/ 3768 h 8843"/>
                <a:gd name="T12" fmla="*/ 5179 w 5546"/>
                <a:gd name="T13" fmla="*/ 3739 h 8843"/>
                <a:gd name="T14" fmla="*/ 5283 w 5546"/>
                <a:gd name="T15" fmla="*/ 3679 h 8843"/>
                <a:gd name="T16" fmla="*/ 5369 w 5546"/>
                <a:gd name="T17" fmla="*/ 3590 h 8843"/>
                <a:gd name="T18" fmla="*/ 5436 w 5546"/>
                <a:gd name="T19" fmla="*/ 3458 h 8843"/>
                <a:gd name="T20" fmla="*/ 5456 w 5546"/>
                <a:gd name="T21" fmla="*/ 3284 h 8843"/>
                <a:gd name="T22" fmla="*/ 5411 w 5546"/>
                <a:gd name="T23" fmla="*/ 3120 h 8843"/>
                <a:gd name="T24" fmla="*/ 5307 w 5546"/>
                <a:gd name="T25" fmla="*/ 2982 h 8843"/>
                <a:gd name="T26" fmla="*/ 4753 w 5546"/>
                <a:gd name="T27" fmla="*/ 799 h 8843"/>
                <a:gd name="T28" fmla="*/ 4729 w 5546"/>
                <a:gd name="T29" fmla="*/ 676 h 8843"/>
                <a:gd name="T30" fmla="*/ 4699 w 5546"/>
                <a:gd name="T31" fmla="*/ 594 h 8843"/>
                <a:gd name="T32" fmla="*/ 4625 w 5546"/>
                <a:gd name="T33" fmla="*/ 490 h 8843"/>
                <a:gd name="T34" fmla="*/ 4506 w 5546"/>
                <a:gd name="T35" fmla="*/ 405 h 8843"/>
                <a:gd name="T36" fmla="*/ 4357 w 5546"/>
                <a:gd name="T37" fmla="*/ 345 h 8843"/>
                <a:gd name="T38" fmla="*/ 3686 w 5546"/>
                <a:gd name="T39" fmla="*/ 151 h 8843"/>
                <a:gd name="T40" fmla="*/ 3101 w 5546"/>
                <a:gd name="T41" fmla="*/ 37 h 8843"/>
                <a:gd name="T42" fmla="*/ 2906 w 5546"/>
                <a:gd name="T43" fmla="*/ 2572 h 8843"/>
                <a:gd name="T44" fmla="*/ 2159 w 5546"/>
                <a:gd name="T45" fmla="*/ 18 h 8843"/>
                <a:gd name="T46" fmla="*/ 1560 w 5546"/>
                <a:gd name="T47" fmla="*/ 119 h 8843"/>
                <a:gd name="T48" fmla="*/ 902 w 5546"/>
                <a:gd name="T49" fmla="*/ 295 h 8843"/>
                <a:gd name="T50" fmla="*/ 621 w 5546"/>
                <a:gd name="T51" fmla="*/ 393 h 8843"/>
                <a:gd name="T52" fmla="*/ 503 w 5546"/>
                <a:gd name="T53" fmla="*/ 470 h 8843"/>
                <a:gd name="T54" fmla="*/ 426 w 5546"/>
                <a:gd name="T55" fmla="*/ 568 h 8843"/>
                <a:gd name="T56" fmla="*/ 384 w 5546"/>
                <a:gd name="T57" fmla="*/ 649 h 8843"/>
                <a:gd name="T58" fmla="*/ 355 w 5546"/>
                <a:gd name="T59" fmla="*/ 780 h 8843"/>
                <a:gd name="T60" fmla="*/ 358 w 5546"/>
                <a:gd name="T61" fmla="*/ 2519 h 8843"/>
                <a:gd name="T62" fmla="*/ 415 w 5546"/>
                <a:gd name="T63" fmla="*/ 2670 h 8843"/>
                <a:gd name="T64" fmla="*/ 464 w 5546"/>
                <a:gd name="T65" fmla="*/ 2769 h 8843"/>
                <a:gd name="T66" fmla="*/ 330 w 5546"/>
                <a:gd name="T67" fmla="*/ 2780 h 8843"/>
                <a:gd name="T68" fmla="*/ 177 w 5546"/>
                <a:gd name="T69" fmla="*/ 2855 h 8843"/>
                <a:gd name="T70" fmla="*/ 64 w 5546"/>
                <a:gd name="T71" fmla="*/ 2983 h 8843"/>
                <a:gd name="T72" fmla="*/ 5 w 5546"/>
                <a:gd name="T73" fmla="*/ 3147 h 8843"/>
                <a:gd name="T74" fmla="*/ 9 w 5546"/>
                <a:gd name="T75" fmla="*/ 8395 h 8843"/>
                <a:gd name="T76" fmla="*/ 75 w 5546"/>
                <a:gd name="T77" fmla="*/ 8556 h 8843"/>
                <a:gd name="T78" fmla="*/ 194 w 5546"/>
                <a:gd name="T79" fmla="*/ 8677 h 8843"/>
                <a:gd name="T80" fmla="*/ 351 w 5546"/>
                <a:gd name="T81" fmla="*/ 8745 h 8843"/>
                <a:gd name="T82" fmla="*/ 3501 w 5546"/>
                <a:gd name="T83" fmla="*/ 8748 h 8843"/>
                <a:gd name="T84" fmla="*/ 3663 w 5546"/>
                <a:gd name="T85" fmla="*/ 8689 h 8843"/>
                <a:gd name="T86" fmla="*/ 3786 w 5546"/>
                <a:gd name="T87" fmla="*/ 8573 h 8843"/>
                <a:gd name="T88" fmla="*/ 3860 w 5546"/>
                <a:gd name="T89" fmla="*/ 8417 h 8843"/>
                <a:gd name="T90" fmla="*/ 4490 w 5546"/>
                <a:gd name="T91" fmla="*/ 8334 h 8843"/>
                <a:gd name="T92" fmla="*/ 4540 w 5546"/>
                <a:gd name="T93" fmla="*/ 8534 h 8843"/>
                <a:gd name="T94" fmla="*/ 4655 w 5546"/>
                <a:gd name="T95" fmla="*/ 8696 h 8843"/>
                <a:gd name="T96" fmla="*/ 4820 w 5546"/>
                <a:gd name="T97" fmla="*/ 8804 h 8843"/>
                <a:gd name="T98" fmla="*/ 5018 w 5546"/>
                <a:gd name="T99" fmla="*/ 8843 h 8843"/>
                <a:gd name="T100" fmla="*/ 5202 w 5546"/>
                <a:gd name="T101" fmla="*/ 8810 h 8843"/>
                <a:gd name="T102" fmla="*/ 5375 w 5546"/>
                <a:gd name="T103" fmla="*/ 8702 h 8843"/>
                <a:gd name="T104" fmla="*/ 5494 w 5546"/>
                <a:gd name="T105" fmla="*/ 8535 h 8843"/>
                <a:gd name="T106" fmla="*/ 5546 w 5546"/>
                <a:gd name="T107" fmla="*/ 8330 h 8843"/>
                <a:gd name="T108" fmla="*/ 5340 w 5546"/>
                <a:gd name="T109" fmla="*/ 4667 h 8843"/>
                <a:gd name="T110" fmla="*/ 5269 w 5546"/>
                <a:gd name="T111" fmla="*/ 4507 h 8843"/>
                <a:gd name="T112" fmla="*/ 5153 w 5546"/>
                <a:gd name="T113" fmla="*/ 4380 h 8843"/>
                <a:gd name="T114" fmla="*/ 5000 w 5546"/>
                <a:gd name="T115" fmla="*/ 4297 h 8843"/>
                <a:gd name="T116" fmla="*/ 1322 w 5546"/>
                <a:gd name="T117" fmla="*/ 1106 h 8843"/>
                <a:gd name="T118" fmla="*/ 879 w 5546"/>
                <a:gd name="T119" fmla="*/ 3212 h 8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46" h="8843">
                  <a:moveTo>
                    <a:pt x="4935" y="4279"/>
                  </a:moveTo>
                  <a:lnTo>
                    <a:pt x="3786" y="4042"/>
                  </a:lnTo>
                  <a:lnTo>
                    <a:pt x="3786" y="1106"/>
                  </a:lnTo>
                  <a:lnTo>
                    <a:pt x="3809" y="1113"/>
                  </a:lnTo>
                  <a:lnTo>
                    <a:pt x="3832" y="1120"/>
                  </a:lnTo>
                  <a:lnTo>
                    <a:pt x="3853" y="1126"/>
                  </a:lnTo>
                  <a:lnTo>
                    <a:pt x="3874" y="1131"/>
                  </a:lnTo>
                  <a:lnTo>
                    <a:pt x="3874" y="2962"/>
                  </a:lnTo>
                  <a:lnTo>
                    <a:pt x="3874" y="2978"/>
                  </a:lnTo>
                  <a:lnTo>
                    <a:pt x="3875" y="2994"/>
                  </a:lnTo>
                  <a:lnTo>
                    <a:pt x="3876" y="3009"/>
                  </a:lnTo>
                  <a:lnTo>
                    <a:pt x="3878" y="3025"/>
                  </a:lnTo>
                  <a:lnTo>
                    <a:pt x="3880" y="3040"/>
                  </a:lnTo>
                  <a:lnTo>
                    <a:pt x="3883" y="3055"/>
                  </a:lnTo>
                  <a:lnTo>
                    <a:pt x="3887" y="3071"/>
                  </a:lnTo>
                  <a:lnTo>
                    <a:pt x="3891" y="3085"/>
                  </a:lnTo>
                  <a:lnTo>
                    <a:pt x="3895" y="3100"/>
                  </a:lnTo>
                  <a:lnTo>
                    <a:pt x="3900" y="3115"/>
                  </a:lnTo>
                  <a:lnTo>
                    <a:pt x="3906" y="3129"/>
                  </a:lnTo>
                  <a:lnTo>
                    <a:pt x="3912" y="3143"/>
                  </a:lnTo>
                  <a:lnTo>
                    <a:pt x="3918" y="3157"/>
                  </a:lnTo>
                  <a:lnTo>
                    <a:pt x="3925" y="3171"/>
                  </a:lnTo>
                  <a:lnTo>
                    <a:pt x="3932" y="3184"/>
                  </a:lnTo>
                  <a:lnTo>
                    <a:pt x="3940" y="3198"/>
                  </a:lnTo>
                  <a:lnTo>
                    <a:pt x="3957" y="3223"/>
                  </a:lnTo>
                  <a:lnTo>
                    <a:pt x="3975" y="3248"/>
                  </a:lnTo>
                  <a:lnTo>
                    <a:pt x="3995" y="3270"/>
                  </a:lnTo>
                  <a:lnTo>
                    <a:pt x="4017" y="3293"/>
                  </a:lnTo>
                  <a:lnTo>
                    <a:pt x="4028" y="3303"/>
                  </a:lnTo>
                  <a:lnTo>
                    <a:pt x="4040" y="3313"/>
                  </a:lnTo>
                  <a:lnTo>
                    <a:pt x="4052" y="3322"/>
                  </a:lnTo>
                  <a:lnTo>
                    <a:pt x="4064" y="3331"/>
                  </a:lnTo>
                  <a:lnTo>
                    <a:pt x="4077" y="3341"/>
                  </a:lnTo>
                  <a:lnTo>
                    <a:pt x="4090" y="3349"/>
                  </a:lnTo>
                  <a:lnTo>
                    <a:pt x="4103" y="3357"/>
                  </a:lnTo>
                  <a:lnTo>
                    <a:pt x="4117" y="3364"/>
                  </a:lnTo>
                  <a:lnTo>
                    <a:pt x="4821" y="3723"/>
                  </a:lnTo>
                  <a:lnTo>
                    <a:pt x="4845" y="3734"/>
                  </a:lnTo>
                  <a:lnTo>
                    <a:pt x="4869" y="3743"/>
                  </a:lnTo>
                  <a:lnTo>
                    <a:pt x="4894" y="3752"/>
                  </a:lnTo>
                  <a:lnTo>
                    <a:pt x="4918" y="3759"/>
                  </a:lnTo>
                  <a:lnTo>
                    <a:pt x="4943" y="3764"/>
                  </a:lnTo>
                  <a:lnTo>
                    <a:pt x="4968" y="3767"/>
                  </a:lnTo>
                  <a:lnTo>
                    <a:pt x="4993" y="3770"/>
                  </a:lnTo>
                  <a:lnTo>
                    <a:pt x="5018" y="3770"/>
                  </a:lnTo>
                  <a:lnTo>
                    <a:pt x="5033" y="3770"/>
                  </a:lnTo>
                  <a:lnTo>
                    <a:pt x="5048" y="3769"/>
                  </a:lnTo>
                  <a:lnTo>
                    <a:pt x="5063" y="3768"/>
                  </a:lnTo>
                  <a:lnTo>
                    <a:pt x="5078" y="3766"/>
                  </a:lnTo>
                  <a:lnTo>
                    <a:pt x="5093" y="3764"/>
                  </a:lnTo>
                  <a:lnTo>
                    <a:pt x="5107" y="3761"/>
                  </a:lnTo>
                  <a:lnTo>
                    <a:pt x="5122" y="3758"/>
                  </a:lnTo>
                  <a:lnTo>
                    <a:pt x="5136" y="3754"/>
                  </a:lnTo>
                  <a:lnTo>
                    <a:pt x="5151" y="3750"/>
                  </a:lnTo>
                  <a:lnTo>
                    <a:pt x="5165" y="3744"/>
                  </a:lnTo>
                  <a:lnTo>
                    <a:pt x="5179" y="3739"/>
                  </a:lnTo>
                  <a:lnTo>
                    <a:pt x="5193" y="3733"/>
                  </a:lnTo>
                  <a:lnTo>
                    <a:pt x="5206" y="3727"/>
                  </a:lnTo>
                  <a:lnTo>
                    <a:pt x="5220" y="3720"/>
                  </a:lnTo>
                  <a:lnTo>
                    <a:pt x="5233" y="3713"/>
                  </a:lnTo>
                  <a:lnTo>
                    <a:pt x="5246" y="3706"/>
                  </a:lnTo>
                  <a:lnTo>
                    <a:pt x="5259" y="3696"/>
                  </a:lnTo>
                  <a:lnTo>
                    <a:pt x="5271" y="3688"/>
                  </a:lnTo>
                  <a:lnTo>
                    <a:pt x="5283" y="3679"/>
                  </a:lnTo>
                  <a:lnTo>
                    <a:pt x="5295" y="3670"/>
                  </a:lnTo>
                  <a:lnTo>
                    <a:pt x="5307" y="3660"/>
                  </a:lnTo>
                  <a:lnTo>
                    <a:pt x="5318" y="3649"/>
                  </a:lnTo>
                  <a:lnTo>
                    <a:pt x="5329" y="3638"/>
                  </a:lnTo>
                  <a:lnTo>
                    <a:pt x="5340" y="3627"/>
                  </a:lnTo>
                  <a:lnTo>
                    <a:pt x="5350" y="3616"/>
                  </a:lnTo>
                  <a:lnTo>
                    <a:pt x="5360" y="3603"/>
                  </a:lnTo>
                  <a:lnTo>
                    <a:pt x="5369" y="3590"/>
                  </a:lnTo>
                  <a:lnTo>
                    <a:pt x="5378" y="3578"/>
                  </a:lnTo>
                  <a:lnTo>
                    <a:pt x="5387" y="3565"/>
                  </a:lnTo>
                  <a:lnTo>
                    <a:pt x="5395" y="3550"/>
                  </a:lnTo>
                  <a:lnTo>
                    <a:pt x="5403" y="3536"/>
                  </a:lnTo>
                  <a:lnTo>
                    <a:pt x="5410" y="3522"/>
                  </a:lnTo>
                  <a:lnTo>
                    <a:pt x="5420" y="3500"/>
                  </a:lnTo>
                  <a:lnTo>
                    <a:pt x="5429" y="3480"/>
                  </a:lnTo>
                  <a:lnTo>
                    <a:pt x="5436" y="3458"/>
                  </a:lnTo>
                  <a:lnTo>
                    <a:pt x="5442" y="3437"/>
                  </a:lnTo>
                  <a:lnTo>
                    <a:pt x="5448" y="3415"/>
                  </a:lnTo>
                  <a:lnTo>
                    <a:pt x="5452" y="3393"/>
                  </a:lnTo>
                  <a:lnTo>
                    <a:pt x="5455" y="3371"/>
                  </a:lnTo>
                  <a:lnTo>
                    <a:pt x="5457" y="3350"/>
                  </a:lnTo>
                  <a:lnTo>
                    <a:pt x="5458" y="3327"/>
                  </a:lnTo>
                  <a:lnTo>
                    <a:pt x="5457" y="3306"/>
                  </a:lnTo>
                  <a:lnTo>
                    <a:pt x="5456" y="3284"/>
                  </a:lnTo>
                  <a:lnTo>
                    <a:pt x="5454" y="3263"/>
                  </a:lnTo>
                  <a:lnTo>
                    <a:pt x="5451" y="3241"/>
                  </a:lnTo>
                  <a:lnTo>
                    <a:pt x="5447" y="3221"/>
                  </a:lnTo>
                  <a:lnTo>
                    <a:pt x="5441" y="3200"/>
                  </a:lnTo>
                  <a:lnTo>
                    <a:pt x="5435" y="3179"/>
                  </a:lnTo>
                  <a:lnTo>
                    <a:pt x="5428" y="3159"/>
                  </a:lnTo>
                  <a:lnTo>
                    <a:pt x="5420" y="3139"/>
                  </a:lnTo>
                  <a:lnTo>
                    <a:pt x="5411" y="3120"/>
                  </a:lnTo>
                  <a:lnTo>
                    <a:pt x="5401" y="3100"/>
                  </a:lnTo>
                  <a:lnTo>
                    <a:pt x="5390" y="3082"/>
                  </a:lnTo>
                  <a:lnTo>
                    <a:pt x="5378" y="3064"/>
                  </a:lnTo>
                  <a:lnTo>
                    <a:pt x="5366" y="3046"/>
                  </a:lnTo>
                  <a:lnTo>
                    <a:pt x="5352" y="3029"/>
                  </a:lnTo>
                  <a:lnTo>
                    <a:pt x="5338" y="3012"/>
                  </a:lnTo>
                  <a:lnTo>
                    <a:pt x="5323" y="2997"/>
                  </a:lnTo>
                  <a:lnTo>
                    <a:pt x="5307" y="2982"/>
                  </a:lnTo>
                  <a:lnTo>
                    <a:pt x="5290" y="2967"/>
                  </a:lnTo>
                  <a:lnTo>
                    <a:pt x="5272" y="2954"/>
                  </a:lnTo>
                  <a:lnTo>
                    <a:pt x="5253" y="2942"/>
                  </a:lnTo>
                  <a:lnTo>
                    <a:pt x="5234" y="2930"/>
                  </a:lnTo>
                  <a:lnTo>
                    <a:pt x="5214" y="2919"/>
                  </a:lnTo>
                  <a:lnTo>
                    <a:pt x="4754" y="2684"/>
                  </a:lnTo>
                  <a:lnTo>
                    <a:pt x="4754" y="805"/>
                  </a:lnTo>
                  <a:lnTo>
                    <a:pt x="4753" y="799"/>
                  </a:lnTo>
                  <a:lnTo>
                    <a:pt x="4752" y="791"/>
                  </a:lnTo>
                  <a:lnTo>
                    <a:pt x="4752" y="780"/>
                  </a:lnTo>
                  <a:lnTo>
                    <a:pt x="4750" y="767"/>
                  </a:lnTo>
                  <a:lnTo>
                    <a:pt x="4748" y="755"/>
                  </a:lnTo>
                  <a:lnTo>
                    <a:pt x="4745" y="744"/>
                  </a:lnTo>
                  <a:lnTo>
                    <a:pt x="4739" y="719"/>
                  </a:lnTo>
                  <a:lnTo>
                    <a:pt x="4732" y="696"/>
                  </a:lnTo>
                  <a:lnTo>
                    <a:pt x="4729" y="676"/>
                  </a:lnTo>
                  <a:lnTo>
                    <a:pt x="4725" y="658"/>
                  </a:lnTo>
                  <a:lnTo>
                    <a:pt x="4723" y="649"/>
                  </a:lnTo>
                  <a:lnTo>
                    <a:pt x="4721" y="640"/>
                  </a:lnTo>
                  <a:lnTo>
                    <a:pt x="4718" y="631"/>
                  </a:lnTo>
                  <a:lnTo>
                    <a:pt x="4714" y="622"/>
                  </a:lnTo>
                  <a:lnTo>
                    <a:pt x="4709" y="612"/>
                  </a:lnTo>
                  <a:lnTo>
                    <a:pt x="4704" y="603"/>
                  </a:lnTo>
                  <a:lnTo>
                    <a:pt x="4699" y="594"/>
                  </a:lnTo>
                  <a:lnTo>
                    <a:pt x="4693" y="585"/>
                  </a:lnTo>
                  <a:lnTo>
                    <a:pt x="4681" y="568"/>
                  </a:lnTo>
                  <a:lnTo>
                    <a:pt x="4669" y="552"/>
                  </a:lnTo>
                  <a:lnTo>
                    <a:pt x="4656" y="534"/>
                  </a:lnTo>
                  <a:lnTo>
                    <a:pt x="4644" y="516"/>
                  </a:lnTo>
                  <a:lnTo>
                    <a:pt x="4638" y="507"/>
                  </a:lnTo>
                  <a:lnTo>
                    <a:pt x="4632" y="498"/>
                  </a:lnTo>
                  <a:lnTo>
                    <a:pt x="4625" y="490"/>
                  </a:lnTo>
                  <a:lnTo>
                    <a:pt x="4618" y="483"/>
                  </a:lnTo>
                  <a:lnTo>
                    <a:pt x="4604" y="471"/>
                  </a:lnTo>
                  <a:lnTo>
                    <a:pt x="4589" y="460"/>
                  </a:lnTo>
                  <a:lnTo>
                    <a:pt x="4573" y="450"/>
                  </a:lnTo>
                  <a:lnTo>
                    <a:pt x="4558" y="440"/>
                  </a:lnTo>
                  <a:lnTo>
                    <a:pt x="4537" y="426"/>
                  </a:lnTo>
                  <a:lnTo>
                    <a:pt x="4517" y="412"/>
                  </a:lnTo>
                  <a:lnTo>
                    <a:pt x="4506" y="405"/>
                  </a:lnTo>
                  <a:lnTo>
                    <a:pt x="4494" y="398"/>
                  </a:lnTo>
                  <a:lnTo>
                    <a:pt x="4483" y="393"/>
                  </a:lnTo>
                  <a:lnTo>
                    <a:pt x="4471" y="387"/>
                  </a:lnTo>
                  <a:lnTo>
                    <a:pt x="4468" y="385"/>
                  </a:lnTo>
                  <a:lnTo>
                    <a:pt x="4463" y="383"/>
                  </a:lnTo>
                  <a:lnTo>
                    <a:pt x="4446" y="377"/>
                  </a:lnTo>
                  <a:lnTo>
                    <a:pt x="4410" y="364"/>
                  </a:lnTo>
                  <a:lnTo>
                    <a:pt x="4357" y="345"/>
                  </a:lnTo>
                  <a:lnTo>
                    <a:pt x="4288" y="322"/>
                  </a:lnTo>
                  <a:lnTo>
                    <a:pt x="4205" y="295"/>
                  </a:lnTo>
                  <a:lnTo>
                    <a:pt x="4108" y="265"/>
                  </a:lnTo>
                  <a:lnTo>
                    <a:pt x="4000" y="234"/>
                  </a:lnTo>
                  <a:lnTo>
                    <a:pt x="3881" y="201"/>
                  </a:lnTo>
                  <a:lnTo>
                    <a:pt x="3818" y="184"/>
                  </a:lnTo>
                  <a:lnTo>
                    <a:pt x="3753" y="167"/>
                  </a:lnTo>
                  <a:lnTo>
                    <a:pt x="3686" y="151"/>
                  </a:lnTo>
                  <a:lnTo>
                    <a:pt x="3618" y="135"/>
                  </a:lnTo>
                  <a:lnTo>
                    <a:pt x="3548" y="119"/>
                  </a:lnTo>
                  <a:lnTo>
                    <a:pt x="3475" y="104"/>
                  </a:lnTo>
                  <a:lnTo>
                    <a:pt x="3402" y="89"/>
                  </a:lnTo>
                  <a:lnTo>
                    <a:pt x="3328" y="74"/>
                  </a:lnTo>
                  <a:lnTo>
                    <a:pt x="3253" y="61"/>
                  </a:lnTo>
                  <a:lnTo>
                    <a:pt x="3177" y="49"/>
                  </a:lnTo>
                  <a:lnTo>
                    <a:pt x="3101" y="37"/>
                  </a:lnTo>
                  <a:lnTo>
                    <a:pt x="3024" y="27"/>
                  </a:lnTo>
                  <a:lnTo>
                    <a:pt x="2947" y="18"/>
                  </a:lnTo>
                  <a:lnTo>
                    <a:pt x="2870" y="11"/>
                  </a:lnTo>
                  <a:lnTo>
                    <a:pt x="2793" y="4"/>
                  </a:lnTo>
                  <a:lnTo>
                    <a:pt x="2716" y="0"/>
                  </a:lnTo>
                  <a:lnTo>
                    <a:pt x="2613" y="214"/>
                  </a:lnTo>
                  <a:lnTo>
                    <a:pt x="2611" y="214"/>
                  </a:lnTo>
                  <a:lnTo>
                    <a:pt x="2906" y="2572"/>
                  </a:lnTo>
                  <a:lnTo>
                    <a:pt x="2553" y="3200"/>
                  </a:lnTo>
                  <a:lnTo>
                    <a:pt x="2201" y="2572"/>
                  </a:lnTo>
                  <a:lnTo>
                    <a:pt x="2496" y="214"/>
                  </a:lnTo>
                  <a:lnTo>
                    <a:pt x="2494" y="214"/>
                  </a:lnTo>
                  <a:lnTo>
                    <a:pt x="2389" y="0"/>
                  </a:lnTo>
                  <a:lnTo>
                    <a:pt x="2312" y="4"/>
                  </a:lnTo>
                  <a:lnTo>
                    <a:pt x="2235" y="11"/>
                  </a:lnTo>
                  <a:lnTo>
                    <a:pt x="2159" y="18"/>
                  </a:lnTo>
                  <a:lnTo>
                    <a:pt x="2082" y="27"/>
                  </a:lnTo>
                  <a:lnTo>
                    <a:pt x="2005" y="37"/>
                  </a:lnTo>
                  <a:lnTo>
                    <a:pt x="1929" y="49"/>
                  </a:lnTo>
                  <a:lnTo>
                    <a:pt x="1853" y="61"/>
                  </a:lnTo>
                  <a:lnTo>
                    <a:pt x="1778" y="74"/>
                  </a:lnTo>
                  <a:lnTo>
                    <a:pt x="1704" y="89"/>
                  </a:lnTo>
                  <a:lnTo>
                    <a:pt x="1631" y="104"/>
                  </a:lnTo>
                  <a:lnTo>
                    <a:pt x="1560" y="119"/>
                  </a:lnTo>
                  <a:lnTo>
                    <a:pt x="1488" y="135"/>
                  </a:lnTo>
                  <a:lnTo>
                    <a:pt x="1420" y="151"/>
                  </a:lnTo>
                  <a:lnTo>
                    <a:pt x="1353" y="167"/>
                  </a:lnTo>
                  <a:lnTo>
                    <a:pt x="1288" y="184"/>
                  </a:lnTo>
                  <a:lnTo>
                    <a:pt x="1225" y="201"/>
                  </a:lnTo>
                  <a:lnTo>
                    <a:pt x="1107" y="234"/>
                  </a:lnTo>
                  <a:lnTo>
                    <a:pt x="998" y="265"/>
                  </a:lnTo>
                  <a:lnTo>
                    <a:pt x="902" y="295"/>
                  </a:lnTo>
                  <a:lnTo>
                    <a:pt x="819" y="322"/>
                  </a:lnTo>
                  <a:lnTo>
                    <a:pt x="750" y="345"/>
                  </a:lnTo>
                  <a:lnTo>
                    <a:pt x="697" y="364"/>
                  </a:lnTo>
                  <a:lnTo>
                    <a:pt x="661" y="377"/>
                  </a:lnTo>
                  <a:lnTo>
                    <a:pt x="644" y="383"/>
                  </a:lnTo>
                  <a:lnTo>
                    <a:pt x="638" y="385"/>
                  </a:lnTo>
                  <a:lnTo>
                    <a:pt x="633" y="387"/>
                  </a:lnTo>
                  <a:lnTo>
                    <a:pt x="621" y="393"/>
                  </a:lnTo>
                  <a:lnTo>
                    <a:pt x="610" y="398"/>
                  </a:lnTo>
                  <a:lnTo>
                    <a:pt x="600" y="405"/>
                  </a:lnTo>
                  <a:lnTo>
                    <a:pt x="590" y="412"/>
                  </a:lnTo>
                  <a:lnTo>
                    <a:pt x="569" y="426"/>
                  </a:lnTo>
                  <a:lnTo>
                    <a:pt x="548" y="440"/>
                  </a:lnTo>
                  <a:lnTo>
                    <a:pt x="533" y="450"/>
                  </a:lnTo>
                  <a:lnTo>
                    <a:pt x="517" y="461"/>
                  </a:lnTo>
                  <a:lnTo>
                    <a:pt x="503" y="470"/>
                  </a:lnTo>
                  <a:lnTo>
                    <a:pt x="489" y="481"/>
                  </a:lnTo>
                  <a:lnTo>
                    <a:pt x="481" y="489"/>
                  </a:lnTo>
                  <a:lnTo>
                    <a:pt x="473" y="497"/>
                  </a:lnTo>
                  <a:lnTo>
                    <a:pt x="467" y="507"/>
                  </a:lnTo>
                  <a:lnTo>
                    <a:pt x="461" y="516"/>
                  </a:lnTo>
                  <a:lnTo>
                    <a:pt x="449" y="534"/>
                  </a:lnTo>
                  <a:lnTo>
                    <a:pt x="438" y="552"/>
                  </a:lnTo>
                  <a:lnTo>
                    <a:pt x="426" y="568"/>
                  </a:lnTo>
                  <a:lnTo>
                    <a:pt x="414" y="585"/>
                  </a:lnTo>
                  <a:lnTo>
                    <a:pt x="408" y="594"/>
                  </a:lnTo>
                  <a:lnTo>
                    <a:pt x="402" y="603"/>
                  </a:lnTo>
                  <a:lnTo>
                    <a:pt x="398" y="612"/>
                  </a:lnTo>
                  <a:lnTo>
                    <a:pt x="393" y="622"/>
                  </a:lnTo>
                  <a:lnTo>
                    <a:pt x="389" y="631"/>
                  </a:lnTo>
                  <a:lnTo>
                    <a:pt x="386" y="640"/>
                  </a:lnTo>
                  <a:lnTo>
                    <a:pt x="384" y="649"/>
                  </a:lnTo>
                  <a:lnTo>
                    <a:pt x="381" y="658"/>
                  </a:lnTo>
                  <a:lnTo>
                    <a:pt x="377" y="677"/>
                  </a:lnTo>
                  <a:lnTo>
                    <a:pt x="373" y="698"/>
                  </a:lnTo>
                  <a:lnTo>
                    <a:pt x="367" y="720"/>
                  </a:lnTo>
                  <a:lnTo>
                    <a:pt x="361" y="744"/>
                  </a:lnTo>
                  <a:lnTo>
                    <a:pt x="359" y="756"/>
                  </a:lnTo>
                  <a:lnTo>
                    <a:pt x="357" y="767"/>
                  </a:lnTo>
                  <a:lnTo>
                    <a:pt x="355" y="780"/>
                  </a:lnTo>
                  <a:lnTo>
                    <a:pt x="355" y="791"/>
                  </a:lnTo>
                  <a:lnTo>
                    <a:pt x="354" y="798"/>
                  </a:lnTo>
                  <a:lnTo>
                    <a:pt x="353" y="803"/>
                  </a:lnTo>
                  <a:lnTo>
                    <a:pt x="350" y="2438"/>
                  </a:lnTo>
                  <a:lnTo>
                    <a:pt x="351" y="2458"/>
                  </a:lnTo>
                  <a:lnTo>
                    <a:pt x="352" y="2479"/>
                  </a:lnTo>
                  <a:lnTo>
                    <a:pt x="355" y="2498"/>
                  </a:lnTo>
                  <a:lnTo>
                    <a:pt x="358" y="2519"/>
                  </a:lnTo>
                  <a:lnTo>
                    <a:pt x="362" y="2539"/>
                  </a:lnTo>
                  <a:lnTo>
                    <a:pt x="367" y="2559"/>
                  </a:lnTo>
                  <a:lnTo>
                    <a:pt x="373" y="2578"/>
                  </a:lnTo>
                  <a:lnTo>
                    <a:pt x="380" y="2597"/>
                  </a:lnTo>
                  <a:lnTo>
                    <a:pt x="387" y="2616"/>
                  </a:lnTo>
                  <a:lnTo>
                    <a:pt x="396" y="2634"/>
                  </a:lnTo>
                  <a:lnTo>
                    <a:pt x="405" y="2653"/>
                  </a:lnTo>
                  <a:lnTo>
                    <a:pt x="415" y="2670"/>
                  </a:lnTo>
                  <a:lnTo>
                    <a:pt x="426" y="2687"/>
                  </a:lnTo>
                  <a:lnTo>
                    <a:pt x="438" y="2705"/>
                  </a:lnTo>
                  <a:lnTo>
                    <a:pt x="451" y="2720"/>
                  </a:lnTo>
                  <a:lnTo>
                    <a:pt x="464" y="2736"/>
                  </a:lnTo>
                  <a:lnTo>
                    <a:pt x="501" y="2780"/>
                  </a:lnTo>
                  <a:lnTo>
                    <a:pt x="485" y="2776"/>
                  </a:lnTo>
                  <a:lnTo>
                    <a:pt x="471" y="2771"/>
                  </a:lnTo>
                  <a:lnTo>
                    <a:pt x="464" y="2769"/>
                  </a:lnTo>
                  <a:lnTo>
                    <a:pt x="456" y="2767"/>
                  </a:lnTo>
                  <a:lnTo>
                    <a:pt x="448" y="2766"/>
                  </a:lnTo>
                  <a:lnTo>
                    <a:pt x="440" y="2766"/>
                  </a:lnTo>
                  <a:lnTo>
                    <a:pt x="417" y="2766"/>
                  </a:lnTo>
                  <a:lnTo>
                    <a:pt x="395" y="2768"/>
                  </a:lnTo>
                  <a:lnTo>
                    <a:pt x="373" y="2771"/>
                  </a:lnTo>
                  <a:lnTo>
                    <a:pt x="351" y="2775"/>
                  </a:lnTo>
                  <a:lnTo>
                    <a:pt x="330" y="2780"/>
                  </a:lnTo>
                  <a:lnTo>
                    <a:pt x="309" y="2787"/>
                  </a:lnTo>
                  <a:lnTo>
                    <a:pt x="289" y="2794"/>
                  </a:lnTo>
                  <a:lnTo>
                    <a:pt x="269" y="2801"/>
                  </a:lnTo>
                  <a:lnTo>
                    <a:pt x="249" y="2810"/>
                  </a:lnTo>
                  <a:lnTo>
                    <a:pt x="230" y="2820"/>
                  </a:lnTo>
                  <a:lnTo>
                    <a:pt x="212" y="2830"/>
                  </a:lnTo>
                  <a:lnTo>
                    <a:pt x="194" y="2843"/>
                  </a:lnTo>
                  <a:lnTo>
                    <a:pt x="177" y="2855"/>
                  </a:lnTo>
                  <a:lnTo>
                    <a:pt x="160" y="2868"/>
                  </a:lnTo>
                  <a:lnTo>
                    <a:pt x="144" y="2883"/>
                  </a:lnTo>
                  <a:lnTo>
                    <a:pt x="129" y="2898"/>
                  </a:lnTo>
                  <a:lnTo>
                    <a:pt x="114" y="2913"/>
                  </a:lnTo>
                  <a:lnTo>
                    <a:pt x="100" y="2930"/>
                  </a:lnTo>
                  <a:lnTo>
                    <a:pt x="87" y="2946"/>
                  </a:lnTo>
                  <a:lnTo>
                    <a:pt x="75" y="2964"/>
                  </a:lnTo>
                  <a:lnTo>
                    <a:pt x="64" y="2983"/>
                  </a:lnTo>
                  <a:lnTo>
                    <a:pt x="53" y="3001"/>
                  </a:lnTo>
                  <a:lnTo>
                    <a:pt x="43" y="3021"/>
                  </a:lnTo>
                  <a:lnTo>
                    <a:pt x="35" y="3041"/>
                  </a:lnTo>
                  <a:lnTo>
                    <a:pt x="27" y="3062"/>
                  </a:lnTo>
                  <a:lnTo>
                    <a:pt x="20" y="3082"/>
                  </a:lnTo>
                  <a:lnTo>
                    <a:pt x="14" y="3103"/>
                  </a:lnTo>
                  <a:lnTo>
                    <a:pt x="9" y="3125"/>
                  </a:lnTo>
                  <a:lnTo>
                    <a:pt x="5" y="3147"/>
                  </a:lnTo>
                  <a:lnTo>
                    <a:pt x="2" y="3170"/>
                  </a:lnTo>
                  <a:lnTo>
                    <a:pt x="1" y="3192"/>
                  </a:lnTo>
                  <a:lnTo>
                    <a:pt x="0" y="3216"/>
                  </a:lnTo>
                  <a:lnTo>
                    <a:pt x="0" y="8304"/>
                  </a:lnTo>
                  <a:lnTo>
                    <a:pt x="1" y="8328"/>
                  </a:lnTo>
                  <a:lnTo>
                    <a:pt x="2" y="8350"/>
                  </a:lnTo>
                  <a:lnTo>
                    <a:pt x="5" y="8373"/>
                  </a:lnTo>
                  <a:lnTo>
                    <a:pt x="9" y="8395"/>
                  </a:lnTo>
                  <a:lnTo>
                    <a:pt x="14" y="8417"/>
                  </a:lnTo>
                  <a:lnTo>
                    <a:pt x="20" y="8438"/>
                  </a:lnTo>
                  <a:lnTo>
                    <a:pt x="27" y="8459"/>
                  </a:lnTo>
                  <a:lnTo>
                    <a:pt x="35" y="8479"/>
                  </a:lnTo>
                  <a:lnTo>
                    <a:pt x="43" y="8499"/>
                  </a:lnTo>
                  <a:lnTo>
                    <a:pt x="53" y="8519"/>
                  </a:lnTo>
                  <a:lnTo>
                    <a:pt x="64" y="8537"/>
                  </a:lnTo>
                  <a:lnTo>
                    <a:pt x="75" y="8556"/>
                  </a:lnTo>
                  <a:lnTo>
                    <a:pt x="87" y="8573"/>
                  </a:lnTo>
                  <a:lnTo>
                    <a:pt x="100" y="8590"/>
                  </a:lnTo>
                  <a:lnTo>
                    <a:pt x="114" y="8607"/>
                  </a:lnTo>
                  <a:lnTo>
                    <a:pt x="129" y="8622"/>
                  </a:lnTo>
                  <a:lnTo>
                    <a:pt x="144" y="8638"/>
                  </a:lnTo>
                  <a:lnTo>
                    <a:pt x="160" y="8651"/>
                  </a:lnTo>
                  <a:lnTo>
                    <a:pt x="177" y="8664"/>
                  </a:lnTo>
                  <a:lnTo>
                    <a:pt x="194" y="8677"/>
                  </a:lnTo>
                  <a:lnTo>
                    <a:pt x="212" y="8689"/>
                  </a:lnTo>
                  <a:lnTo>
                    <a:pt x="230" y="8700"/>
                  </a:lnTo>
                  <a:lnTo>
                    <a:pt x="249" y="8709"/>
                  </a:lnTo>
                  <a:lnTo>
                    <a:pt x="269" y="8718"/>
                  </a:lnTo>
                  <a:lnTo>
                    <a:pt x="289" y="8726"/>
                  </a:lnTo>
                  <a:lnTo>
                    <a:pt x="309" y="8734"/>
                  </a:lnTo>
                  <a:lnTo>
                    <a:pt x="330" y="8740"/>
                  </a:lnTo>
                  <a:lnTo>
                    <a:pt x="351" y="8745"/>
                  </a:lnTo>
                  <a:lnTo>
                    <a:pt x="373" y="8748"/>
                  </a:lnTo>
                  <a:lnTo>
                    <a:pt x="395" y="8751"/>
                  </a:lnTo>
                  <a:lnTo>
                    <a:pt x="417" y="8753"/>
                  </a:lnTo>
                  <a:lnTo>
                    <a:pt x="440" y="8753"/>
                  </a:lnTo>
                  <a:lnTo>
                    <a:pt x="3435" y="8753"/>
                  </a:lnTo>
                  <a:lnTo>
                    <a:pt x="3457" y="8753"/>
                  </a:lnTo>
                  <a:lnTo>
                    <a:pt x="3480" y="8751"/>
                  </a:lnTo>
                  <a:lnTo>
                    <a:pt x="3501" y="8748"/>
                  </a:lnTo>
                  <a:lnTo>
                    <a:pt x="3524" y="8745"/>
                  </a:lnTo>
                  <a:lnTo>
                    <a:pt x="3545" y="8740"/>
                  </a:lnTo>
                  <a:lnTo>
                    <a:pt x="3566" y="8734"/>
                  </a:lnTo>
                  <a:lnTo>
                    <a:pt x="3586" y="8726"/>
                  </a:lnTo>
                  <a:lnTo>
                    <a:pt x="3606" y="8718"/>
                  </a:lnTo>
                  <a:lnTo>
                    <a:pt x="3625" y="8709"/>
                  </a:lnTo>
                  <a:lnTo>
                    <a:pt x="3644" y="8700"/>
                  </a:lnTo>
                  <a:lnTo>
                    <a:pt x="3663" y="8689"/>
                  </a:lnTo>
                  <a:lnTo>
                    <a:pt x="3680" y="8677"/>
                  </a:lnTo>
                  <a:lnTo>
                    <a:pt x="3697" y="8664"/>
                  </a:lnTo>
                  <a:lnTo>
                    <a:pt x="3714" y="8651"/>
                  </a:lnTo>
                  <a:lnTo>
                    <a:pt x="3730" y="8638"/>
                  </a:lnTo>
                  <a:lnTo>
                    <a:pt x="3745" y="8622"/>
                  </a:lnTo>
                  <a:lnTo>
                    <a:pt x="3760" y="8607"/>
                  </a:lnTo>
                  <a:lnTo>
                    <a:pt x="3773" y="8590"/>
                  </a:lnTo>
                  <a:lnTo>
                    <a:pt x="3786" y="8573"/>
                  </a:lnTo>
                  <a:lnTo>
                    <a:pt x="3799" y="8556"/>
                  </a:lnTo>
                  <a:lnTo>
                    <a:pt x="3810" y="8537"/>
                  </a:lnTo>
                  <a:lnTo>
                    <a:pt x="3821" y="8519"/>
                  </a:lnTo>
                  <a:lnTo>
                    <a:pt x="3830" y="8499"/>
                  </a:lnTo>
                  <a:lnTo>
                    <a:pt x="3839" y="8479"/>
                  </a:lnTo>
                  <a:lnTo>
                    <a:pt x="3847" y="8459"/>
                  </a:lnTo>
                  <a:lnTo>
                    <a:pt x="3854" y="8438"/>
                  </a:lnTo>
                  <a:lnTo>
                    <a:pt x="3860" y="8417"/>
                  </a:lnTo>
                  <a:lnTo>
                    <a:pt x="3865" y="8395"/>
                  </a:lnTo>
                  <a:lnTo>
                    <a:pt x="3869" y="8373"/>
                  </a:lnTo>
                  <a:lnTo>
                    <a:pt x="3871" y="8350"/>
                  </a:lnTo>
                  <a:lnTo>
                    <a:pt x="3873" y="8328"/>
                  </a:lnTo>
                  <a:lnTo>
                    <a:pt x="3874" y="8304"/>
                  </a:lnTo>
                  <a:lnTo>
                    <a:pt x="3874" y="5160"/>
                  </a:lnTo>
                  <a:lnTo>
                    <a:pt x="4326" y="5255"/>
                  </a:lnTo>
                  <a:lnTo>
                    <a:pt x="4490" y="8334"/>
                  </a:lnTo>
                  <a:lnTo>
                    <a:pt x="4492" y="8360"/>
                  </a:lnTo>
                  <a:lnTo>
                    <a:pt x="4495" y="8387"/>
                  </a:lnTo>
                  <a:lnTo>
                    <a:pt x="4500" y="8413"/>
                  </a:lnTo>
                  <a:lnTo>
                    <a:pt x="4506" y="8438"/>
                  </a:lnTo>
                  <a:lnTo>
                    <a:pt x="4513" y="8464"/>
                  </a:lnTo>
                  <a:lnTo>
                    <a:pt x="4521" y="8487"/>
                  </a:lnTo>
                  <a:lnTo>
                    <a:pt x="4530" y="8512"/>
                  </a:lnTo>
                  <a:lnTo>
                    <a:pt x="4540" y="8534"/>
                  </a:lnTo>
                  <a:lnTo>
                    <a:pt x="4551" y="8558"/>
                  </a:lnTo>
                  <a:lnTo>
                    <a:pt x="4564" y="8579"/>
                  </a:lnTo>
                  <a:lnTo>
                    <a:pt x="4577" y="8601"/>
                  </a:lnTo>
                  <a:lnTo>
                    <a:pt x="4591" y="8621"/>
                  </a:lnTo>
                  <a:lnTo>
                    <a:pt x="4606" y="8642"/>
                  </a:lnTo>
                  <a:lnTo>
                    <a:pt x="4621" y="8660"/>
                  </a:lnTo>
                  <a:lnTo>
                    <a:pt x="4638" y="8678"/>
                  </a:lnTo>
                  <a:lnTo>
                    <a:pt x="4655" y="8696"/>
                  </a:lnTo>
                  <a:lnTo>
                    <a:pt x="4673" y="8713"/>
                  </a:lnTo>
                  <a:lnTo>
                    <a:pt x="4692" y="8728"/>
                  </a:lnTo>
                  <a:lnTo>
                    <a:pt x="4712" y="8744"/>
                  </a:lnTo>
                  <a:lnTo>
                    <a:pt x="4732" y="8758"/>
                  </a:lnTo>
                  <a:lnTo>
                    <a:pt x="4753" y="8770"/>
                  </a:lnTo>
                  <a:lnTo>
                    <a:pt x="4775" y="8783"/>
                  </a:lnTo>
                  <a:lnTo>
                    <a:pt x="4797" y="8794"/>
                  </a:lnTo>
                  <a:lnTo>
                    <a:pt x="4820" y="8804"/>
                  </a:lnTo>
                  <a:lnTo>
                    <a:pt x="4843" y="8812"/>
                  </a:lnTo>
                  <a:lnTo>
                    <a:pt x="4867" y="8821"/>
                  </a:lnTo>
                  <a:lnTo>
                    <a:pt x="4891" y="8828"/>
                  </a:lnTo>
                  <a:lnTo>
                    <a:pt x="4916" y="8833"/>
                  </a:lnTo>
                  <a:lnTo>
                    <a:pt x="4941" y="8837"/>
                  </a:lnTo>
                  <a:lnTo>
                    <a:pt x="4966" y="8840"/>
                  </a:lnTo>
                  <a:lnTo>
                    <a:pt x="4992" y="8842"/>
                  </a:lnTo>
                  <a:lnTo>
                    <a:pt x="5018" y="8843"/>
                  </a:lnTo>
                  <a:lnTo>
                    <a:pt x="5031" y="8843"/>
                  </a:lnTo>
                  <a:lnTo>
                    <a:pt x="5046" y="8843"/>
                  </a:lnTo>
                  <a:lnTo>
                    <a:pt x="5073" y="8841"/>
                  </a:lnTo>
                  <a:lnTo>
                    <a:pt x="5100" y="8837"/>
                  </a:lnTo>
                  <a:lnTo>
                    <a:pt x="5126" y="8833"/>
                  </a:lnTo>
                  <a:lnTo>
                    <a:pt x="5152" y="8827"/>
                  </a:lnTo>
                  <a:lnTo>
                    <a:pt x="5177" y="8818"/>
                  </a:lnTo>
                  <a:lnTo>
                    <a:pt x="5202" y="8810"/>
                  </a:lnTo>
                  <a:lnTo>
                    <a:pt x="5226" y="8800"/>
                  </a:lnTo>
                  <a:lnTo>
                    <a:pt x="5249" y="8789"/>
                  </a:lnTo>
                  <a:lnTo>
                    <a:pt x="5272" y="8778"/>
                  </a:lnTo>
                  <a:lnTo>
                    <a:pt x="5294" y="8764"/>
                  </a:lnTo>
                  <a:lnTo>
                    <a:pt x="5315" y="8750"/>
                  </a:lnTo>
                  <a:lnTo>
                    <a:pt x="5336" y="8735"/>
                  </a:lnTo>
                  <a:lnTo>
                    <a:pt x="5356" y="8718"/>
                  </a:lnTo>
                  <a:lnTo>
                    <a:pt x="5375" y="8702"/>
                  </a:lnTo>
                  <a:lnTo>
                    <a:pt x="5393" y="8684"/>
                  </a:lnTo>
                  <a:lnTo>
                    <a:pt x="5410" y="8665"/>
                  </a:lnTo>
                  <a:lnTo>
                    <a:pt x="5427" y="8645"/>
                  </a:lnTo>
                  <a:lnTo>
                    <a:pt x="5442" y="8624"/>
                  </a:lnTo>
                  <a:lnTo>
                    <a:pt x="5457" y="8604"/>
                  </a:lnTo>
                  <a:lnTo>
                    <a:pt x="5470" y="8581"/>
                  </a:lnTo>
                  <a:lnTo>
                    <a:pt x="5483" y="8559"/>
                  </a:lnTo>
                  <a:lnTo>
                    <a:pt x="5494" y="8535"/>
                  </a:lnTo>
                  <a:lnTo>
                    <a:pt x="5506" y="8512"/>
                  </a:lnTo>
                  <a:lnTo>
                    <a:pt x="5515" y="8487"/>
                  </a:lnTo>
                  <a:lnTo>
                    <a:pt x="5523" y="8462"/>
                  </a:lnTo>
                  <a:lnTo>
                    <a:pt x="5530" y="8436"/>
                  </a:lnTo>
                  <a:lnTo>
                    <a:pt x="5536" y="8411"/>
                  </a:lnTo>
                  <a:lnTo>
                    <a:pt x="5540" y="8384"/>
                  </a:lnTo>
                  <a:lnTo>
                    <a:pt x="5544" y="8357"/>
                  </a:lnTo>
                  <a:lnTo>
                    <a:pt x="5546" y="8330"/>
                  </a:lnTo>
                  <a:lnTo>
                    <a:pt x="5546" y="8302"/>
                  </a:lnTo>
                  <a:lnTo>
                    <a:pt x="5545" y="8275"/>
                  </a:lnTo>
                  <a:lnTo>
                    <a:pt x="5357" y="4779"/>
                  </a:lnTo>
                  <a:lnTo>
                    <a:pt x="5355" y="4757"/>
                  </a:lnTo>
                  <a:lnTo>
                    <a:pt x="5353" y="4733"/>
                  </a:lnTo>
                  <a:lnTo>
                    <a:pt x="5350" y="4711"/>
                  </a:lnTo>
                  <a:lnTo>
                    <a:pt x="5345" y="4689"/>
                  </a:lnTo>
                  <a:lnTo>
                    <a:pt x="5340" y="4667"/>
                  </a:lnTo>
                  <a:lnTo>
                    <a:pt x="5334" y="4646"/>
                  </a:lnTo>
                  <a:lnTo>
                    <a:pt x="5327" y="4625"/>
                  </a:lnTo>
                  <a:lnTo>
                    <a:pt x="5320" y="4604"/>
                  </a:lnTo>
                  <a:lnTo>
                    <a:pt x="5311" y="4584"/>
                  </a:lnTo>
                  <a:lnTo>
                    <a:pt x="5302" y="4563"/>
                  </a:lnTo>
                  <a:lnTo>
                    <a:pt x="5292" y="4544"/>
                  </a:lnTo>
                  <a:lnTo>
                    <a:pt x="5281" y="4526"/>
                  </a:lnTo>
                  <a:lnTo>
                    <a:pt x="5269" y="4507"/>
                  </a:lnTo>
                  <a:lnTo>
                    <a:pt x="5257" y="4489"/>
                  </a:lnTo>
                  <a:lnTo>
                    <a:pt x="5244" y="4471"/>
                  </a:lnTo>
                  <a:lnTo>
                    <a:pt x="5231" y="4455"/>
                  </a:lnTo>
                  <a:lnTo>
                    <a:pt x="5216" y="4439"/>
                  </a:lnTo>
                  <a:lnTo>
                    <a:pt x="5201" y="4423"/>
                  </a:lnTo>
                  <a:lnTo>
                    <a:pt x="5186" y="4408"/>
                  </a:lnTo>
                  <a:lnTo>
                    <a:pt x="5170" y="4394"/>
                  </a:lnTo>
                  <a:lnTo>
                    <a:pt x="5153" y="4380"/>
                  </a:lnTo>
                  <a:lnTo>
                    <a:pt x="5135" y="4367"/>
                  </a:lnTo>
                  <a:lnTo>
                    <a:pt x="5118" y="4355"/>
                  </a:lnTo>
                  <a:lnTo>
                    <a:pt x="5099" y="4344"/>
                  </a:lnTo>
                  <a:lnTo>
                    <a:pt x="5080" y="4332"/>
                  </a:lnTo>
                  <a:lnTo>
                    <a:pt x="5061" y="4322"/>
                  </a:lnTo>
                  <a:lnTo>
                    <a:pt x="5041" y="4313"/>
                  </a:lnTo>
                  <a:lnTo>
                    <a:pt x="5021" y="4305"/>
                  </a:lnTo>
                  <a:lnTo>
                    <a:pt x="5000" y="4297"/>
                  </a:lnTo>
                  <a:lnTo>
                    <a:pt x="4979" y="4290"/>
                  </a:lnTo>
                  <a:lnTo>
                    <a:pt x="4957" y="4284"/>
                  </a:lnTo>
                  <a:lnTo>
                    <a:pt x="4935" y="4279"/>
                  </a:lnTo>
                  <a:close/>
                  <a:moveTo>
                    <a:pt x="1233" y="1133"/>
                  </a:moveTo>
                  <a:lnTo>
                    <a:pt x="1255" y="1127"/>
                  </a:lnTo>
                  <a:lnTo>
                    <a:pt x="1277" y="1120"/>
                  </a:lnTo>
                  <a:lnTo>
                    <a:pt x="1300" y="1113"/>
                  </a:lnTo>
                  <a:lnTo>
                    <a:pt x="1322" y="1106"/>
                  </a:lnTo>
                  <a:lnTo>
                    <a:pt x="1322" y="2368"/>
                  </a:lnTo>
                  <a:lnTo>
                    <a:pt x="1233" y="2266"/>
                  </a:lnTo>
                  <a:lnTo>
                    <a:pt x="1233" y="1133"/>
                  </a:lnTo>
                  <a:close/>
                  <a:moveTo>
                    <a:pt x="1322" y="3713"/>
                  </a:moveTo>
                  <a:lnTo>
                    <a:pt x="1322" y="4149"/>
                  </a:lnTo>
                  <a:lnTo>
                    <a:pt x="881" y="4042"/>
                  </a:lnTo>
                  <a:lnTo>
                    <a:pt x="881" y="3216"/>
                  </a:lnTo>
                  <a:lnTo>
                    <a:pt x="879" y="3212"/>
                  </a:lnTo>
                  <a:lnTo>
                    <a:pt x="878" y="3207"/>
                  </a:lnTo>
                  <a:lnTo>
                    <a:pt x="1322" y="3713"/>
                  </a:lnTo>
                  <a:close/>
                  <a:moveTo>
                    <a:pt x="2995" y="7854"/>
                  </a:moveTo>
                  <a:lnTo>
                    <a:pt x="881" y="7854"/>
                  </a:lnTo>
                  <a:lnTo>
                    <a:pt x="881" y="4967"/>
                  </a:lnTo>
                  <a:lnTo>
                    <a:pt x="2995" y="5473"/>
                  </a:lnTo>
                  <a:lnTo>
                    <a:pt x="2995" y="7854"/>
                  </a:lnTo>
                  <a:close/>
                </a:path>
              </a:pathLst>
            </a:custGeom>
            <a:solidFill>
              <a:srgbClr val="6DA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ru-RU" sz="180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F3AB7C75-0F95-435E-A6A5-2CD2FFA01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1040"/>
              <a:ext cx="112" cy="136"/>
            </a:xfrm>
            <a:custGeom>
              <a:avLst/>
              <a:gdLst>
                <a:gd name="T0" fmla="*/ 473 w 4928"/>
                <a:gd name="T1" fmla="*/ 3 h 6138"/>
                <a:gd name="T2" fmla="*/ 371 w 4928"/>
                <a:gd name="T3" fmla="*/ 24 h 6138"/>
                <a:gd name="T4" fmla="*/ 276 w 4928"/>
                <a:gd name="T5" fmla="*/ 65 h 6138"/>
                <a:gd name="T6" fmla="*/ 192 w 4928"/>
                <a:gd name="T7" fmla="*/ 123 h 6138"/>
                <a:gd name="T8" fmla="*/ 121 w 4928"/>
                <a:gd name="T9" fmla="*/ 197 h 6138"/>
                <a:gd name="T10" fmla="*/ 64 w 4928"/>
                <a:gd name="T11" fmla="*/ 283 h 6138"/>
                <a:gd name="T12" fmla="*/ 24 w 4928"/>
                <a:gd name="T13" fmla="*/ 380 h 6138"/>
                <a:gd name="T14" fmla="*/ 3 w 4928"/>
                <a:gd name="T15" fmla="*/ 486 h 6138"/>
                <a:gd name="T16" fmla="*/ 3 w 4928"/>
                <a:gd name="T17" fmla="*/ 597 h 6138"/>
                <a:gd name="T18" fmla="*/ 24 w 4928"/>
                <a:gd name="T19" fmla="*/ 701 h 6138"/>
                <a:gd name="T20" fmla="*/ 64 w 4928"/>
                <a:gd name="T21" fmla="*/ 798 h 6138"/>
                <a:gd name="T22" fmla="*/ 121 w 4928"/>
                <a:gd name="T23" fmla="*/ 884 h 6138"/>
                <a:gd name="T24" fmla="*/ 192 w 4928"/>
                <a:gd name="T25" fmla="*/ 957 h 6138"/>
                <a:gd name="T26" fmla="*/ 276 w 4928"/>
                <a:gd name="T27" fmla="*/ 1015 h 6138"/>
                <a:gd name="T28" fmla="*/ 371 w 4928"/>
                <a:gd name="T29" fmla="*/ 1056 h 6138"/>
                <a:gd name="T30" fmla="*/ 473 w 4928"/>
                <a:gd name="T31" fmla="*/ 1077 h 6138"/>
                <a:gd name="T32" fmla="*/ 626 w 4928"/>
                <a:gd name="T33" fmla="*/ 5689 h 6138"/>
                <a:gd name="T34" fmla="*/ 635 w 4928"/>
                <a:gd name="T35" fmla="*/ 5780 h 6138"/>
                <a:gd name="T36" fmla="*/ 660 w 4928"/>
                <a:gd name="T37" fmla="*/ 5864 h 6138"/>
                <a:gd name="T38" fmla="*/ 701 w 4928"/>
                <a:gd name="T39" fmla="*/ 5941 h 6138"/>
                <a:gd name="T40" fmla="*/ 754 w 4928"/>
                <a:gd name="T41" fmla="*/ 6007 h 6138"/>
                <a:gd name="T42" fmla="*/ 819 w 4928"/>
                <a:gd name="T43" fmla="*/ 6062 h 6138"/>
                <a:gd name="T44" fmla="*/ 894 w 4928"/>
                <a:gd name="T45" fmla="*/ 6103 h 6138"/>
                <a:gd name="T46" fmla="*/ 978 w 4928"/>
                <a:gd name="T47" fmla="*/ 6130 h 6138"/>
                <a:gd name="T48" fmla="*/ 1067 w 4928"/>
                <a:gd name="T49" fmla="*/ 6138 h 6138"/>
                <a:gd name="T50" fmla="*/ 3929 w 4928"/>
                <a:gd name="T51" fmla="*/ 6133 h 6138"/>
                <a:gd name="T52" fmla="*/ 4014 w 4928"/>
                <a:gd name="T53" fmla="*/ 6111 h 6138"/>
                <a:gd name="T54" fmla="*/ 4091 w 4928"/>
                <a:gd name="T55" fmla="*/ 6074 h 6138"/>
                <a:gd name="T56" fmla="*/ 4159 w 4928"/>
                <a:gd name="T57" fmla="*/ 6021 h 6138"/>
                <a:gd name="T58" fmla="*/ 4215 w 4928"/>
                <a:gd name="T59" fmla="*/ 5957 h 6138"/>
                <a:gd name="T60" fmla="*/ 4259 w 4928"/>
                <a:gd name="T61" fmla="*/ 5883 h 6138"/>
                <a:gd name="T62" fmla="*/ 4289 w 4928"/>
                <a:gd name="T63" fmla="*/ 5801 h 6138"/>
                <a:gd name="T64" fmla="*/ 4302 w 4928"/>
                <a:gd name="T65" fmla="*/ 5712 h 6138"/>
                <a:gd name="T66" fmla="*/ 4426 w 4928"/>
                <a:gd name="T67" fmla="*/ 1079 h 6138"/>
                <a:gd name="T68" fmla="*/ 4531 w 4928"/>
                <a:gd name="T69" fmla="*/ 1063 h 6138"/>
                <a:gd name="T70" fmla="*/ 4628 w 4928"/>
                <a:gd name="T71" fmla="*/ 1027 h 6138"/>
                <a:gd name="T72" fmla="*/ 4715 w 4928"/>
                <a:gd name="T73" fmla="*/ 973 h 6138"/>
                <a:gd name="T74" fmla="*/ 4791 w 4928"/>
                <a:gd name="T75" fmla="*/ 904 h 6138"/>
                <a:gd name="T76" fmla="*/ 4851 w 4928"/>
                <a:gd name="T77" fmla="*/ 821 h 6138"/>
                <a:gd name="T78" fmla="*/ 4896 w 4928"/>
                <a:gd name="T79" fmla="*/ 727 h 6138"/>
                <a:gd name="T80" fmla="*/ 4922 w 4928"/>
                <a:gd name="T81" fmla="*/ 623 h 6138"/>
                <a:gd name="T82" fmla="*/ 4927 w 4928"/>
                <a:gd name="T83" fmla="*/ 513 h 6138"/>
                <a:gd name="T84" fmla="*/ 4911 w 4928"/>
                <a:gd name="T85" fmla="*/ 406 h 6138"/>
                <a:gd name="T86" fmla="*/ 4876 w 4928"/>
                <a:gd name="T87" fmla="*/ 306 h 6138"/>
                <a:gd name="T88" fmla="*/ 4823 w 4928"/>
                <a:gd name="T89" fmla="*/ 218 h 6138"/>
                <a:gd name="T90" fmla="*/ 4755 w 4928"/>
                <a:gd name="T91" fmla="*/ 141 h 6138"/>
                <a:gd name="T92" fmla="*/ 4673 w 4928"/>
                <a:gd name="T93" fmla="*/ 78 h 6138"/>
                <a:gd name="T94" fmla="*/ 4581 w 4928"/>
                <a:gd name="T95" fmla="*/ 32 h 6138"/>
                <a:gd name="T96" fmla="*/ 4479 w 4928"/>
                <a:gd name="T97" fmla="*/ 6 h 6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28" h="6138">
                  <a:moveTo>
                    <a:pt x="4399" y="0"/>
                  </a:moveTo>
                  <a:lnTo>
                    <a:pt x="527" y="0"/>
                  </a:lnTo>
                  <a:lnTo>
                    <a:pt x="500" y="1"/>
                  </a:lnTo>
                  <a:lnTo>
                    <a:pt x="473" y="3"/>
                  </a:lnTo>
                  <a:lnTo>
                    <a:pt x="447" y="6"/>
                  </a:lnTo>
                  <a:lnTo>
                    <a:pt x="421" y="11"/>
                  </a:lnTo>
                  <a:lnTo>
                    <a:pt x="396" y="17"/>
                  </a:lnTo>
                  <a:lnTo>
                    <a:pt x="371" y="24"/>
                  </a:lnTo>
                  <a:lnTo>
                    <a:pt x="346" y="32"/>
                  </a:lnTo>
                  <a:lnTo>
                    <a:pt x="322" y="43"/>
                  </a:lnTo>
                  <a:lnTo>
                    <a:pt x="299" y="53"/>
                  </a:lnTo>
                  <a:lnTo>
                    <a:pt x="276" y="65"/>
                  </a:lnTo>
                  <a:lnTo>
                    <a:pt x="254" y="78"/>
                  </a:lnTo>
                  <a:lnTo>
                    <a:pt x="233" y="93"/>
                  </a:lnTo>
                  <a:lnTo>
                    <a:pt x="212" y="107"/>
                  </a:lnTo>
                  <a:lnTo>
                    <a:pt x="192" y="123"/>
                  </a:lnTo>
                  <a:lnTo>
                    <a:pt x="173" y="141"/>
                  </a:lnTo>
                  <a:lnTo>
                    <a:pt x="155" y="158"/>
                  </a:lnTo>
                  <a:lnTo>
                    <a:pt x="137" y="178"/>
                  </a:lnTo>
                  <a:lnTo>
                    <a:pt x="121" y="197"/>
                  </a:lnTo>
                  <a:lnTo>
                    <a:pt x="105" y="218"/>
                  </a:lnTo>
                  <a:lnTo>
                    <a:pt x="90" y="239"/>
                  </a:lnTo>
                  <a:lnTo>
                    <a:pt x="77" y="260"/>
                  </a:lnTo>
                  <a:lnTo>
                    <a:pt x="64" y="283"/>
                  </a:lnTo>
                  <a:lnTo>
                    <a:pt x="52" y="306"/>
                  </a:lnTo>
                  <a:lnTo>
                    <a:pt x="42" y="330"/>
                  </a:lnTo>
                  <a:lnTo>
                    <a:pt x="32" y="356"/>
                  </a:lnTo>
                  <a:lnTo>
                    <a:pt x="24" y="380"/>
                  </a:lnTo>
                  <a:lnTo>
                    <a:pt x="17" y="406"/>
                  </a:lnTo>
                  <a:lnTo>
                    <a:pt x="11" y="432"/>
                  </a:lnTo>
                  <a:lnTo>
                    <a:pt x="6" y="459"/>
                  </a:lnTo>
                  <a:lnTo>
                    <a:pt x="3" y="486"/>
                  </a:lnTo>
                  <a:lnTo>
                    <a:pt x="1" y="513"/>
                  </a:lnTo>
                  <a:lnTo>
                    <a:pt x="0" y="542"/>
                  </a:lnTo>
                  <a:lnTo>
                    <a:pt x="1" y="569"/>
                  </a:lnTo>
                  <a:lnTo>
                    <a:pt x="3" y="597"/>
                  </a:lnTo>
                  <a:lnTo>
                    <a:pt x="6" y="623"/>
                  </a:lnTo>
                  <a:lnTo>
                    <a:pt x="11" y="650"/>
                  </a:lnTo>
                  <a:lnTo>
                    <a:pt x="17" y="676"/>
                  </a:lnTo>
                  <a:lnTo>
                    <a:pt x="24" y="701"/>
                  </a:lnTo>
                  <a:lnTo>
                    <a:pt x="32" y="727"/>
                  </a:lnTo>
                  <a:lnTo>
                    <a:pt x="42" y="751"/>
                  </a:lnTo>
                  <a:lnTo>
                    <a:pt x="52" y="775"/>
                  </a:lnTo>
                  <a:lnTo>
                    <a:pt x="64" y="798"/>
                  </a:lnTo>
                  <a:lnTo>
                    <a:pt x="77" y="821"/>
                  </a:lnTo>
                  <a:lnTo>
                    <a:pt x="90" y="842"/>
                  </a:lnTo>
                  <a:lnTo>
                    <a:pt x="105" y="864"/>
                  </a:lnTo>
                  <a:lnTo>
                    <a:pt x="121" y="884"/>
                  </a:lnTo>
                  <a:lnTo>
                    <a:pt x="137" y="904"/>
                  </a:lnTo>
                  <a:lnTo>
                    <a:pt x="155" y="922"/>
                  </a:lnTo>
                  <a:lnTo>
                    <a:pt x="173" y="940"/>
                  </a:lnTo>
                  <a:lnTo>
                    <a:pt x="192" y="957"/>
                  </a:lnTo>
                  <a:lnTo>
                    <a:pt x="212" y="973"/>
                  </a:lnTo>
                  <a:lnTo>
                    <a:pt x="233" y="987"/>
                  </a:lnTo>
                  <a:lnTo>
                    <a:pt x="254" y="1002"/>
                  </a:lnTo>
                  <a:lnTo>
                    <a:pt x="276" y="1015"/>
                  </a:lnTo>
                  <a:lnTo>
                    <a:pt x="299" y="1027"/>
                  </a:lnTo>
                  <a:lnTo>
                    <a:pt x="322" y="1037"/>
                  </a:lnTo>
                  <a:lnTo>
                    <a:pt x="346" y="1048"/>
                  </a:lnTo>
                  <a:lnTo>
                    <a:pt x="371" y="1056"/>
                  </a:lnTo>
                  <a:lnTo>
                    <a:pt x="396" y="1063"/>
                  </a:lnTo>
                  <a:lnTo>
                    <a:pt x="421" y="1069"/>
                  </a:lnTo>
                  <a:lnTo>
                    <a:pt x="447" y="1074"/>
                  </a:lnTo>
                  <a:lnTo>
                    <a:pt x="473" y="1077"/>
                  </a:lnTo>
                  <a:lnTo>
                    <a:pt x="500" y="1079"/>
                  </a:lnTo>
                  <a:lnTo>
                    <a:pt x="527" y="1080"/>
                  </a:lnTo>
                  <a:lnTo>
                    <a:pt x="626" y="1080"/>
                  </a:lnTo>
                  <a:lnTo>
                    <a:pt x="626" y="5689"/>
                  </a:lnTo>
                  <a:lnTo>
                    <a:pt x="626" y="5713"/>
                  </a:lnTo>
                  <a:lnTo>
                    <a:pt x="628" y="5735"/>
                  </a:lnTo>
                  <a:lnTo>
                    <a:pt x="631" y="5758"/>
                  </a:lnTo>
                  <a:lnTo>
                    <a:pt x="635" y="5780"/>
                  </a:lnTo>
                  <a:lnTo>
                    <a:pt x="639" y="5802"/>
                  </a:lnTo>
                  <a:lnTo>
                    <a:pt x="645" y="5823"/>
                  </a:lnTo>
                  <a:lnTo>
                    <a:pt x="652" y="5844"/>
                  </a:lnTo>
                  <a:lnTo>
                    <a:pt x="660" y="5864"/>
                  </a:lnTo>
                  <a:lnTo>
                    <a:pt x="669" y="5884"/>
                  </a:lnTo>
                  <a:lnTo>
                    <a:pt x="679" y="5904"/>
                  </a:lnTo>
                  <a:lnTo>
                    <a:pt x="689" y="5922"/>
                  </a:lnTo>
                  <a:lnTo>
                    <a:pt x="701" y="5941"/>
                  </a:lnTo>
                  <a:lnTo>
                    <a:pt x="713" y="5958"/>
                  </a:lnTo>
                  <a:lnTo>
                    <a:pt x="726" y="5975"/>
                  </a:lnTo>
                  <a:lnTo>
                    <a:pt x="740" y="5992"/>
                  </a:lnTo>
                  <a:lnTo>
                    <a:pt x="754" y="6007"/>
                  </a:lnTo>
                  <a:lnTo>
                    <a:pt x="770" y="6023"/>
                  </a:lnTo>
                  <a:lnTo>
                    <a:pt x="786" y="6036"/>
                  </a:lnTo>
                  <a:lnTo>
                    <a:pt x="802" y="6049"/>
                  </a:lnTo>
                  <a:lnTo>
                    <a:pt x="819" y="6062"/>
                  </a:lnTo>
                  <a:lnTo>
                    <a:pt x="837" y="6074"/>
                  </a:lnTo>
                  <a:lnTo>
                    <a:pt x="856" y="6085"/>
                  </a:lnTo>
                  <a:lnTo>
                    <a:pt x="875" y="6094"/>
                  </a:lnTo>
                  <a:lnTo>
                    <a:pt x="894" y="6103"/>
                  </a:lnTo>
                  <a:lnTo>
                    <a:pt x="914" y="6111"/>
                  </a:lnTo>
                  <a:lnTo>
                    <a:pt x="935" y="6119"/>
                  </a:lnTo>
                  <a:lnTo>
                    <a:pt x="956" y="6125"/>
                  </a:lnTo>
                  <a:lnTo>
                    <a:pt x="978" y="6130"/>
                  </a:lnTo>
                  <a:lnTo>
                    <a:pt x="1000" y="6133"/>
                  </a:lnTo>
                  <a:lnTo>
                    <a:pt x="1022" y="6136"/>
                  </a:lnTo>
                  <a:lnTo>
                    <a:pt x="1044" y="6138"/>
                  </a:lnTo>
                  <a:lnTo>
                    <a:pt x="1067" y="6138"/>
                  </a:lnTo>
                  <a:lnTo>
                    <a:pt x="3861" y="6138"/>
                  </a:lnTo>
                  <a:lnTo>
                    <a:pt x="3884" y="6138"/>
                  </a:lnTo>
                  <a:lnTo>
                    <a:pt x="3907" y="6136"/>
                  </a:lnTo>
                  <a:lnTo>
                    <a:pt x="3929" y="6133"/>
                  </a:lnTo>
                  <a:lnTo>
                    <a:pt x="3950" y="6130"/>
                  </a:lnTo>
                  <a:lnTo>
                    <a:pt x="3973" y="6125"/>
                  </a:lnTo>
                  <a:lnTo>
                    <a:pt x="3994" y="6119"/>
                  </a:lnTo>
                  <a:lnTo>
                    <a:pt x="4014" y="6111"/>
                  </a:lnTo>
                  <a:lnTo>
                    <a:pt x="4034" y="6103"/>
                  </a:lnTo>
                  <a:lnTo>
                    <a:pt x="4054" y="6094"/>
                  </a:lnTo>
                  <a:lnTo>
                    <a:pt x="4072" y="6084"/>
                  </a:lnTo>
                  <a:lnTo>
                    <a:pt x="4091" y="6074"/>
                  </a:lnTo>
                  <a:lnTo>
                    <a:pt x="4109" y="6061"/>
                  </a:lnTo>
                  <a:lnTo>
                    <a:pt x="4126" y="6049"/>
                  </a:lnTo>
                  <a:lnTo>
                    <a:pt x="4143" y="6036"/>
                  </a:lnTo>
                  <a:lnTo>
                    <a:pt x="4159" y="6021"/>
                  </a:lnTo>
                  <a:lnTo>
                    <a:pt x="4174" y="6006"/>
                  </a:lnTo>
                  <a:lnTo>
                    <a:pt x="4188" y="5991"/>
                  </a:lnTo>
                  <a:lnTo>
                    <a:pt x="4202" y="5974"/>
                  </a:lnTo>
                  <a:lnTo>
                    <a:pt x="4215" y="5957"/>
                  </a:lnTo>
                  <a:lnTo>
                    <a:pt x="4228" y="5940"/>
                  </a:lnTo>
                  <a:lnTo>
                    <a:pt x="4239" y="5921"/>
                  </a:lnTo>
                  <a:lnTo>
                    <a:pt x="4250" y="5903"/>
                  </a:lnTo>
                  <a:lnTo>
                    <a:pt x="4259" y="5883"/>
                  </a:lnTo>
                  <a:lnTo>
                    <a:pt x="4268" y="5863"/>
                  </a:lnTo>
                  <a:lnTo>
                    <a:pt x="4276" y="5843"/>
                  </a:lnTo>
                  <a:lnTo>
                    <a:pt x="4283" y="5822"/>
                  </a:lnTo>
                  <a:lnTo>
                    <a:pt x="4289" y="5801"/>
                  </a:lnTo>
                  <a:lnTo>
                    <a:pt x="4294" y="5779"/>
                  </a:lnTo>
                  <a:lnTo>
                    <a:pt x="4298" y="5758"/>
                  </a:lnTo>
                  <a:lnTo>
                    <a:pt x="4300" y="5735"/>
                  </a:lnTo>
                  <a:lnTo>
                    <a:pt x="4302" y="5712"/>
                  </a:lnTo>
                  <a:lnTo>
                    <a:pt x="4303" y="5689"/>
                  </a:lnTo>
                  <a:lnTo>
                    <a:pt x="4303" y="1080"/>
                  </a:lnTo>
                  <a:lnTo>
                    <a:pt x="4399" y="1080"/>
                  </a:lnTo>
                  <a:lnTo>
                    <a:pt x="4426" y="1079"/>
                  </a:lnTo>
                  <a:lnTo>
                    <a:pt x="4453" y="1077"/>
                  </a:lnTo>
                  <a:lnTo>
                    <a:pt x="4479" y="1074"/>
                  </a:lnTo>
                  <a:lnTo>
                    <a:pt x="4505" y="1069"/>
                  </a:lnTo>
                  <a:lnTo>
                    <a:pt x="4531" y="1063"/>
                  </a:lnTo>
                  <a:lnTo>
                    <a:pt x="4556" y="1056"/>
                  </a:lnTo>
                  <a:lnTo>
                    <a:pt x="4581" y="1048"/>
                  </a:lnTo>
                  <a:lnTo>
                    <a:pt x="4605" y="1037"/>
                  </a:lnTo>
                  <a:lnTo>
                    <a:pt x="4628" y="1027"/>
                  </a:lnTo>
                  <a:lnTo>
                    <a:pt x="4651" y="1015"/>
                  </a:lnTo>
                  <a:lnTo>
                    <a:pt x="4673" y="1002"/>
                  </a:lnTo>
                  <a:lnTo>
                    <a:pt x="4695" y="987"/>
                  </a:lnTo>
                  <a:lnTo>
                    <a:pt x="4715" y="973"/>
                  </a:lnTo>
                  <a:lnTo>
                    <a:pt x="4735" y="957"/>
                  </a:lnTo>
                  <a:lnTo>
                    <a:pt x="4755" y="940"/>
                  </a:lnTo>
                  <a:lnTo>
                    <a:pt x="4773" y="922"/>
                  </a:lnTo>
                  <a:lnTo>
                    <a:pt x="4791" y="904"/>
                  </a:lnTo>
                  <a:lnTo>
                    <a:pt x="4807" y="884"/>
                  </a:lnTo>
                  <a:lnTo>
                    <a:pt x="4823" y="864"/>
                  </a:lnTo>
                  <a:lnTo>
                    <a:pt x="4838" y="842"/>
                  </a:lnTo>
                  <a:lnTo>
                    <a:pt x="4851" y="821"/>
                  </a:lnTo>
                  <a:lnTo>
                    <a:pt x="4864" y="798"/>
                  </a:lnTo>
                  <a:lnTo>
                    <a:pt x="4876" y="775"/>
                  </a:lnTo>
                  <a:lnTo>
                    <a:pt x="4886" y="751"/>
                  </a:lnTo>
                  <a:lnTo>
                    <a:pt x="4896" y="727"/>
                  </a:lnTo>
                  <a:lnTo>
                    <a:pt x="4904" y="701"/>
                  </a:lnTo>
                  <a:lnTo>
                    <a:pt x="4911" y="676"/>
                  </a:lnTo>
                  <a:lnTo>
                    <a:pt x="4917" y="650"/>
                  </a:lnTo>
                  <a:lnTo>
                    <a:pt x="4922" y="623"/>
                  </a:lnTo>
                  <a:lnTo>
                    <a:pt x="4925" y="597"/>
                  </a:lnTo>
                  <a:lnTo>
                    <a:pt x="4927" y="569"/>
                  </a:lnTo>
                  <a:lnTo>
                    <a:pt x="4928" y="542"/>
                  </a:lnTo>
                  <a:lnTo>
                    <a:pt x="4927" y="513"/>
                  </a:lnTo>
                  <a:lnTo>
                    <a:pt x="4925" y="486"/>
                  </a:lnTo>
                  <a:lnTo>
                    <a:pt x="4922" y="459"/>
                  </a:lnTo>
                  <a:lnTo>
                    <a:pt x="4917" y="432"/>
                  </a:lnTo>
                  <a:lnTo>
                    <a:pt x="4911" y="406"/>
                  </a:lnTo>
                  <a:lnTo>
                    <a:pt x="4904" y="380"/>
                  </a:lnTo>
                  <a:lnTo>
                    <a:pt x="4896" y="356"/>
                  </a:lnTo>
                  <a:lnTo>
                    <a:pt x="4886" y="330"/>
                  </a:lnTo>
                  <a:lnTo>
                    <a:pt x="4876" y="306"/>
                  </a:lnTo>
                  <a:lnTo>
                    <a:pt x="4864" y="283"/>
                  </a:lnTo>
                  <a:lnTo>
                    <a:pt x="4851" y="260"/>
                  </a:lnTo>
                  <a:lnTo>
                    <a:pt x="4838" y="239"/>
                  </a:lnTo>
                  <a:lnTo>
                    <a:pt x="4823" y="218"/>
                  </a:lnTo>
                  <a:lnTo>
                    <a:pt x="4807" y="197"/>
                  </a:lnTo>
                  <a:lnTo>
                    <a:pt x="4791" y="178"/>
                  </a:lnTo>
                  <a:lnTo>
                    <a:pt x="4773" y="158"/>
                  </a:lnTo>
                  <a:lnTo>
                    <a:pt x="4755" y="141"/>
                  </a:lnTo>
                  <a:lnTo>
                    <a:pt x="4735" y="123"/>
                  </a:lnTo>
                  <a:lnTo>
                    <a:pt x="4715" y="107"/>
                  </a:lnTo>
                  <a:lnTo>
                    <a:pt x="4695" y="93"/>
                  </a:lnTo>
                  <a:lnTo>
                    <a:pt x="4673" y="78"/>
                  </a:lnTo>
                  <a:lnTo>
                    <a:pt x="4651" y="65"/>
                  </a:lnTo>
                  <a:lnTo>
                    <a:pt x="4628" y="53"/>
                  </a:lnTo>
                  <a:lnTo>
                    <a:pt x="4605" y="43"/>
                  </a:lnTo>
                  <a:lnTo>
                    <a:pt x="4581" y="32"/>
                  </a:lnTo>
                  <a:lnTo>
                    <a:pt x="4556" y="24"/>
                  </a:lnTo>
                  <a:lnTo>
                    <a:pt x="4531" y="17"/>
                  </a:lnTo>
                  <a:lnTo>
                    <a:pt x="4505" y="11"/>
                  </a:lnTo>
                  <a:lnTo>
                    <a:pt x="4479" y="6"/>
                  </a:lnTo>
                  <a:lnTo>
                    <a:pt x="4453" y="3"/>
                  </a:lnTo>
                  <a:lnTo>
                    <a:pt x="4426" y="1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rgbClr val="6DA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ru-RU" sz="1800"/>
            </a:p>
          </p:txBody>
        </p:sp>
      </p:grpSp>
      <p:sp>
        <p:nvSpPr>
          <p:cNvPr id="39" name="investicii">
            <a:extLst>
              <a:ext uri="{FF2B5EF4-FFF2-40B4-BE49-F238E27FC236}">
                <a16:creationId xmlns:a16="http://schemas.microsoft.com/office/drawing/2014/main" id="{F4FC980A-3D00-4738-8118-E6DBDD170BD5}"/>
              </a:ext>
            </a:extLst>
          </p:cNvPr>
          <p:cNvSpPr>
            <a:spLocks noEditPoints="1"/>
          </p:cNvSpPr>
          <p:nvPr/>
        </p:nvSpPr>
        <p:spPr bwMode="auto">
          <a:xfrm>
            <a:off x="3001884" y="1373661"/>
            <a:ext cx="441325" cy="466725"/>
          </a:xfrm>
          <a:custGeom>
            <a:avLst/>
            <a:gdLst>
              <a:gd name="T0" fmla="*/ 4591 w 15290"/>
              <a:gd name="T1" fmla="*/ 6206 h 16170"/>
              <a:gd name="T2" fmla="*/ 5378 w 15290"/>
              <a:gd name="T3" fmla="*/ 8174 h 16170"/>
              <a:gd name="T4" fmla="*/ 4498 w 15290"/>
              <a:gd name="T5" fmla="*/ 10091 h 16170"/>
              <a:gd name="T6" fmla="*/ 2483 w 15290"/>
              <a:gd name="T7" fmla="*/ 10781 h 16170"/>
              <a:gd name="T8" fmla="*/ 614 w 15290"/>
              <a:gd name="T9" fmla="*/ 9812 h 16170"/>
              <a:gd name="T10" fmla="*/ 21 w 15290"/>
              <a:gd name="T11" fmla="*/ 7763 h 16170"/>
              <a:gd name="T12" fmla="*/ 1080 w 15290"/>
              <a:gd name="T13" fmla="*/ 5954 h 16170"/>
              <a:gd name="T14" fmla="*/ 6510 w 15290"/>
              <a:gd name="T15" fmla="*/ 11733 h 16170"/>
              <a:gd name="T16" fmla="*/ 7058 w 15290"/>
              <a:gd name="T17" fmla="*/ 11585 h 16170"/>
              <a:gd name="T18" fmla="*/ 8373 w 15290"/>
              <a:gd name="T19" fmla="*/ 13759 h 16170"/>
              <a:gd name="T20" fmla="*/ 5872 w 15290"/>
              <a:gd name="T21" fmla="*/ 14015 h 16170"/>
              <a:gd name="T22" fmla="*/ 5517 w 15290"/>
              <a:gd name="T23" fmla="*/ 13478 h 16170"/>
              <a:gd name="T24" fmla="*/ 5563 w 15290"/>
              <a:gd name="T25" fmla="*/ 2394 h 16170"/>
              <a:gd name="T26" fmla="*/ 8196 w 15290"/>
              <a:gd name="T27" fmla="*/ 2181 h 16170"/>
              <a:gd name="T28" fmla="*/ 8330 w 15290"/>
              <a:gd name="T29" fmla="*/ 2733 h 16170"/>
              <a:gd name="T30" fmla="*/ 6716 w 15290"/>
              <a:gd name="T31" fmla="*/ 4641 h 16170"/>
              <a:gd name="T32" fmla="*/ 2496 w 15290"/>
              <a:gd name="T33" fmla="*/ 8581 h 16170"/>
              <a:gd name="T34" fmla="*/ 3311 w 15290"/>
              <a:gd name="T35" fmla="*/ 7031 h 16170"/>
              <a:gd name="T36" fmla="*/ 2945 w 15290"/>
              <a:gd name="T37" fmla="*/ 7989 h 16170"/>
              <a:gd name="T38" fmla="*/ 13478 w 15290"/>
              <a:gd name="T39" fmla="*/ 12624 h 16170"/>
              <a:gd name="T40" fmla="*/ 12814 w 15290"/>
              <a:gd name="T41" fmla="*/ 12342 h 16170"/>
              <a:gd name="T42" fmla="*/ 12532 w 15290"/>
              <a:gd name="T43" fmla="*/ 3359 h 16170"/>
              <a:gd name="T44" fmla="*/ 12732 w 15290"/>
              <a:gd name="T45" fmla="*/ 1671 h 16170"/>
              <a:gd name="T46" fmla="*/ 12337 w 15290"/>
              <a:gd name="T47" fmla="*/ 10121 h 16170"/>
              <a:gd name="T48" fmla="*/ 14454 w 15290"/>
              <a:gd name="T49" fmla="*/ 11060 h 16170"/>
              <a:gd name="T50" fmla="*/ 15286 w 15290"/>
              <a:gd name="T51" fmla="*/ 13301 h 16170"/>
              <a:gd name="T52" fmla="*/ 14296 w 15290"/>
              <a:gd name="T53" fmla="*/ 15385 h 16170"/>
              <a:gd name="T54" fmla="*/ 12026 w 15290"/>
              <a:gd name="T55" fmla="*/ 16161 h 16170"/>
              <a:gd name="T56" fmla="*/ 9968 w 15290"/>
              <a:gd name="T57" fmla="*/ 15125 h 16170"/>
              <a:gd name="T58" fmla="*/ 9245 w 15290"/>
              <a:gd name="T59" fmla="*/ 12836 h 16170"/>
              <a:gd name="T60" fmla="*/ 10388 w 15290"/>
              <a:gd name="T61" fmla="*/ 10766 h 16170"/>
              <a:gd name="T62" fmla="*/ 13643 w 15290"/>
              <a:gd name="T63" fmla="*/ 11471 h 16170"/>
              <a:gd name="T64" fmla="*/ 11983 w 15290"/>
              <a:gd name="T65" fmla="*/ 10993 h 16170"/>
              <a:gd name="T66" fmla="*/ 10517 w 15290"/>
              <a:gd name="T67" fmla="*/ 11847 h 16170"/>
              <a:gd name="T68" fmla="*/ 10119 w 15290"/>
              <a:gd name="T69" fmla="*/ 13529 h 16170"/>
              <a:gd name="T70" fmla="*/ 11000 w 15290"/>
              <a:gd name="T71" fmla="*/ 14916 h 16170"/>
              <a:gd name="T72" fmla="*/ 12698 w 15290"/>
              <a:gd name="T73" fmla="*/ 15272 h 16170"/>
              <a:gd name="T74" fmla="*/ 14092 w 15290"/>
              <a:gd name="T75" fmla="*/ 14317 h 16170"/>
              <a:gd name="T76" fmla="*/ 14367 w 15290"/>
              <a:gd name="T77" fmla="*/ 12602 h 16170"/>
              <a:gd name="T78" fmla="*/ 13017 w 15290"/>
              <a:gd name="T79" fmla="*/ 95 h 16170"/>
              <a:gd name="T80" fmla="*/ 14852 w 15290"/>
              <a:gd name="T81" fmla="*/ 1457 h 16170"/>
              <a:gd name="T82" fmla="*/ 15175 w 15290"/>
              <a:gd name="T83" fmla="*/ 3851 h 16170"/>
              <a:gd name="T84" fmla="*/ 13766 w 15290"/>
              <a:gd name="T85" fmla="*/ 5648 h 16170"/>
              <a:gd name="T86" fmla="*/ 11359 w 15290"/>
              <a:gd name="T87" fmla="*/ 5913 h 16170"/>
              <a:gd name="T88" fmla="*/ 9595 w 15290"/>
              <a:gd name="T89" fmla="*/ 4466 h 16170"/>
              <a:gd name="T90" fmla="*/ 9389 w 15290"/>
              <a:gd name="T91" fmla="*/ 2055 h 16170"/>
              <a:gd name="T92" fmla="*/ 10946 w 15290"/>
              <a:gd name="T93" fmla="*/ 298 h 16170"/>
              <a:gd name="T94" fmla="*/ 13250 w 15290"/>
              <a:gd name="T95" fmla="*/ 1091 h 16170"/>
              <a:gd name="T96" fmla="*/ 11512 w 15290"/>
              <a:gd name="T97" fmla="*/ 985 h 16170"/>
              <a:gd name="T98" fmla="*/ 10277 w 15290"/>
              <a:gd name="T99" fmla="*/ 2131 h 16170"/>
              <a:gd name="T100" fmla="*/ 10255 w 15290"/>
              <a:gd name="T101" fmla="*/ 3870 h 16170"/>
              <a:gd name="T102" fmla="*/ 11413 w 15290"/>
              <a:gd name="T103" fmla="*/ 5025 h 16170"/>
              <a:gd name="T104" fmla="*/ 13155 w 15290"/>
              <a:gd name="T105" fmla="*/ 5004 h 16170"/>
              <a:gd name="T106" fmla="*/ 14303 w 15290"/>
              <a:gd name="T107" fmla="*/ 3772 h 16170"/>
              <a:gd name="T108" fmla="*/ 14196 w 15290"/>
              <a:gd name="T109" fmla="*/ 2035 h 16170"/>
              <a:gd name="T110" fmla="*/ 3278 w 15290"/>
              <a:gd name="T111" fmla="*/ 6371 h 16170"/>
              <a:gd name="T112" fmla="*/ 1816 w 15290"/>
              <a:gd name="T113" fmla="*/ 6495 h 16170"/>
              <a:gd name="T114" fmla="*/ 926 w 15290"/>
              <a:gd name="T115" fmla="*/ 7604 h 16170"/>
              <a:gd name="T116" fmla="*/ 1121 w 15290"/>
              <a:gd name="T117" fmla="*/ 9053 h 16170"/>
              <a:gd name="T118" fmla="*/ 2275 w 15290"/>
              <a:gd name="T119" fmla="*/ 9888 h 16170"/>
              <a:gd name="T120" fmla="*/ 3714 w 15290"/>
              <a:gd name="T121" fmla="*/ 9622 h 16170"/>
              <a:gd name="T122" fmla="*/ 4495 w 15290"/>
              <a:gd name="T123" fmla="*/ 8429 h 16170"/>
              <a:gd name="T124" fmla="*/ 4159 w 15290"/>
              <a:gd name="T125" fmla="*/ 7010 h 16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290" h="16170">
                <a:moveTo>
                  <a:pt x="2689" y="5420"/>
                </a:moveTo>
                <a:lnTo>
                  <a:pt x="2759" y="5421"/>
                </a:lnTo>
                <a:lnTo>
                  <a:pt x="2828" y="5424"/>
                </a:lnTo>
                <a:lnTo>
                  <a:pt x="2896" y="5428"/>
                </a:lnTo>
                <a:lnTo>
                  <a:pt x="2965" y="5434"/>
                </a:lnTo>
                <a:lnTo>
                  <a:pt x="3032" y="5442"/>
                </a:lnTo>
                <a:lnTo>
                  <a:pt x="3099" y="5451"/>
                </a:lnTo>
                <a:lnTo>
                  <a:pt x="3165" y="5462"/>
                </a:lnTo>
                <a:lnTo>
                  <a:pt x="3231" y="5475"/>
                </a:lnTo>
                <a:lnTo>
                  <a:pt x="3297" y="5489"/>
                </a:lnTo>
                <a:lnTo>
                  <a:pt x="3362" y="5505"/>
                </a:lnTo>
                <a:lnTo>
                  <a:pt x="3426" y="5522"/>
                </a:lnTo>
                <a:lnTo>
                  <a:pt x="3489" y="5541"/>
                </a:lnTo>
                <a:lnTo>
                  <a:pt x="3552" y="5561"/>
                </a:lnTo>
                <a:lnTo>
                  <a:pt x="3614" y="5584"/>
                </a:lnTo>
                <a:lnTo>
                  <a:pt x="3676" y="5607"/>
                </a:lnTo>
                <a:lnTo>
                  <a:pt x="3736" y="5631"/>
                </a:lnTo>
                <a:lnTo>
                  <a:pt x="3796" y="5657"/>
                </a:lnTo>
                <a:lnTo>
                  <a:pt x="3855" y="5685"/>
                </a:lnTo>
                <a:lnTo>
                  <a:pt x="3914" y="5714"/>
                </a:lnTo>
                <a:lnTo>
                  <a:pt x="3971" y="5744"/>
                </a:lnTo>
                <a:lnTo>
                  <a:pt x="4028" y="5776"/>
                </a:lnTo>
                <a:lnTo>
                  <a:pt x="4084" y="5809"/>
                </a:lnTo>
                <a:lnTo>
                  <a:pt x="4139" y="5843"/>
                </a:lnTo>
                <a:lnTo>
                  <a:pt x="4193" y="5879"/>
                </a:lnTo>
                <a:lnTo>
                  <a:pt x="4247" y="5915"/>
                </a:lnTo>
                <a:lnTo>
                  <a:pt x="4298" y="5954"/>
                </a:lnTo>
                <a:lnTo>
                  <a:pt x="4350" y="5993"/>
                </a:lnTo>
                <a:lnTo>
                  <a:pt x="4400" y="6033"/>
                </a:lnTo>
                <a:lnTo>
                  <a:pt x="4449" y="6075"/>
                </a:lnTo>
                <a:lnTo>
                  <a:pt x="4498" y="6117"/>
                </a:lnTo>
                <a:lnTo>
                  <a:pt x="4544" y="6162"/>
                </a:lnTo>
                <a:lnTo>
                  <a:pt x="4591" y="6206"/>
                </a:lnTo>
                <a:lnTo>
                  <a:pt x="4636" y="6253"/>
                </a:lnTo>
                <a:lnTo>
                  <a:pt x="4680" y="6299"/>
                </a:lnTo>
                <a:lnTo>
                  <a:pt x="4723" y="6348"/>
                </a:lnTo>
                <a:lnTo>
                  <a:pt x="4764" y="6397"/>
                </a:lnTo>
                <a:lnTo>
                  <a:pt x="4805" y="6447"/>
                </a:lnTo>
                <a:lnTo>
                  <a:pt x="4844" y="6498"/>
                </a:lnTo>
                <a:lnTo>
                  <a:pt x="4883" y="6551"/>
                </a:lnTo>
                <a:lnTo>
                  <a:pt x="4919" y="6603"/>
                </a:lnTo>
                <a:lnTo>
                  <a:pt x="4955" y="6658"/>
                </a:lnTo>
                <a:lnTo>
                  <a:pt x="4989" y="6713"/>
                </a:lnTo>
                <a:lnTo>
                  <a:pt x="5022" y="6768"/>
                </a:lnTo>
                <a:lnTo>
                  <a:pt x="5054" y="6825"/>
                </a:lnTo>
                <a:lnTo>
                  <a:pt x="5084" y="6882"/>
                </a:lnTo>
                <a:lnTo>
                  <a:pt x="5114" y="6941"/>
                </a:lnTo>
                <a:lnTo>
                  <a:pt x="5141" y="7000"/>
                </a:lnTo>
                <a:lnTo>
                  <a:pt x="5167" y="7059"/>
                </a:lnTo>
                <a:lnTo>
                  <a:pt x="5193" y="7120"/>
                </a:lnTo>
                <a:lnTo>
                  <a:pt x="5216" y="7182"/>
                </a:lnTo>
                <a:lnTo>
                  <a:pt x="5237" y="7244"/>
                </a:lnTo>
                <a:lnTo>
                  <a:pt x="5257" y="7307"/>
                </a:lnTo>
                <a:lnTo>
                  <a:pt x="5277" y="7369"/>
                </a:lnTo>
                <a:lnTo>
                  <a:pt x="5294" y="7434"/>
                </a:lnTo>
                <a:lnTo>
                  <a:pt x="5310" y="7499"/>
                </a:lnTo>
                <a:lnTo>
                  <a:pt x="5324" y="7564"/>
                </a:lnTo>
                <a:lnTo>
                  <a:pt x="5336" y="7629"/>
                </a:lnTo>
                <a:lnTo>
                  <a:pt x="5347" y="7696"/>
                </a:lnTo>
                <a:lnTo>
                  <a:pt x="5358" y="7763"/>
                </a:lnTo>
                <a:lnTo>
                  <a:pt x="5365" y="7830"/>
                </a:lnTo>
                <a:lnTo>
                  <a:pt x="5371" y="7898"/>
                </a:lnTo>
                <a:lnTo>
                  <a:pt x="5376" y="7967"/>
                </a:lnTo>
                <a:lnTo>
                  <a:pt x="5378" y="8035"/>
                </a:lnTo>
                <a:lnTo>
                  <a:pt x="5379" y="8104"/>
                </a:lnTo>
                <a:lnTo>
                  <a:pt x="5378" y="8174"/>
                </a:lnTo>
                <a:lnTo>
                  <a:pt x="5376" y="8243"/>
                </a:lnTo>
                <a:lnTo>
                  <a:pt x="5371" y="8311"/>
                </a:lnTo>
                <a:lnTo>
                  <a:pt x="5365" y="8379"/>
                </a:lnTo>
                <a:lnTo>
                  <a:pt x="5358" y="8447"/>
                </a:lnTo>
                <a:lnTo>
                  <a:pt x="5347" y="8514"/>
                </a:lnTo>
                <a:lnTo>
                  <a:pt x="5336" y="8580"/>
                </a:lnTo>
                <a:lnTo>
                  <a:pt x="5324" y="8646"/>
                </a:lnTo>
                <a:lnTo>
                  <a:pt x="5310" y="8711"/>
                </a:lnTo>
                <a:lnTo>
                  <a:pt x="5294" y="8775"/>
                </a:lnTo>
                <a:lnTo>
                  <a:pt x="5277" y="8840"/>
                </a:lnTo>
                <a:lnTo>
                  <a:pt x="5257" y="8903"/>
                </a:lnTo>
                <a:lnTo>
                  <a:pt x="5237" y="8965"/>
                </a:lnTo>
                <a:lnTo>
                  <a:pt x="5216" y="9028"/>
                </a:lnTo>
                <a:lnTo>
                  <a:pt x="5193" y="9089"/>
                </a:lnTo>
                <a:lnTo>
                  <a:pt x="5167" y="9149"/>
                </a:lnTo>
                <a:lnTo>
                  <a:pt x="5141" y="9210"/>
                </a:lnTo>
                <a:lnTo>
                  <a:pt x="5114" y="9268"/>
                </a:lnTo>
                <a:lnTo>
                  <a:pt x="5084" y="9327"/>
                </a:lnTo>
                <a:lnTo>
                  <a:pt x="5054" y="9384"/>
                </a:lnTo>
                <a:lnTo>
                  <a:pt x="5022" y="9441"/>
                </a:lnTo>
                <a:lnTo>
                  <a:pt x="4989" y="9497"/>
                </a:lnTo>
                <a:lnTo>
                  <a:pt x="4955" y="9551"/>
                </a:lnTo>
                <a:lnTo>
                  <a:pt x="4919" y="9605"/>
                </a:lnTo>
                <a:lnTo>
                  <a:pt x="4883" y="9659"/>
                </a:lnTo>
                <a:lnTo>
                  <a:pt x="4844" y="9711"/>
                </a:lnTo>
                <a:lnTo>
                  <a:pt x="4805" y="9762"/>
                </a:lnTo>
                <a:lnTo>
                  <a:pt x="4764" y="9812"/>
                </a:lnTo>
                <a:lnTo>
                  <a:pt x="4723" y="9862"/>
                </a:lnTo>
                <a:lnTo>
                  <a:pt x="4680" y="9909"/>
                </a:lnTo>
                <a:lnTo>
                  <a:pt x="4636" y="9957"/>
                </a:lnTo>
                <a:lnTo>
                  <a:pt x="4591" y="10002"/>
                </a:lnTo>
                <a:lnTo>
                  <a:pt x="4544" y="10048"/>
                </a:lnTo>
                <a:lnTo>
                  <a:pt x="4498" y="10091"/>
                </a:lnTo>
                <a:lnTo>
                  <a:pt x="4449" y="10135"/>
                </a:lnTo>
                <a:lnTo>
                  <a:pt x="4400" y="10176"/>
                </a:lnTo>
                <a:lnTo>
                  <a:pt x="4350" y="10216"/>
                </a:lnTo>
                <a:lnTo>
                  <a:pt x="4298" y="10256"/>
                </a:lnTo>
                <a:lnTo>
                  <a:pt x="4247" y="10293"/>
                </a:lnTo>
                <a:lnTo>
                  <a:pt x="4193" y="10331"/>
                </a:lnTo>
                <a:lnTo>
                  <a:pt x="4139" y="10366"/>
                </a:lnTo>
                <a:lnTo>
                  <a:pt x="4084" y="10400"/>
                </a:lnTo>
                <a:lnTo>
                  <a:pt x="4028" y="10433"/>
                </a:lnTo>
                <a:lnTo>
                  <a:pt x="3971" y="10465"/>
                </a:lnTo>
                <a:lnTo>
                  <a:pt x="3914" y="10495"/>
                </a:lnTo>
                <a:lnTo>
                  <a:pt x="3855" y="10524"/>
                </a:lnTo>
                <a:lnTo>
                  <a:pt x="3796" y="10552"/>
                </a:lnTo>
                <a:lnTo>
                  <a:pt x="3736" y="10578"/>
                </a:lnTo>
                <a:lnTo>
                  <a:pt x="3676" y="10602"/>
                </a:lnTo>
                <a:lnTo>
                  <a:pt x="3614" y="10626"/>
                </a:lnTo>
                <a:lnTo>
                  <a:pt x="3552" y="10648"/>
                </a:lnTo>
                <a:lnTo>
                  <a:pt x="3489" y="10668"/>
                </a:lnTo>
                <a:lnTo>
                  <a:pt x="3426" y="10687"/>
                </a:lnTo>
                <a:lnTo>
                  <a:pt x="3362" y="10705"/>
                </a:lnTo>
                <a:lnTo>
                  <a:pt x="3297" y="10720"/>
                </a:lnTo>
                <a:lnTo>
                  <a:pt x="3231" y="10734"/>
                </a:lnTo>
                <a:lnTo>
                  <a:pt x="3165" y="10747"/>
                </a:lnTo>
                <a:lnTo>
                  <a:pt x="3099" y="10758"/>
                </a:lnTo>
                <a:lnTo>
                  <a:pt x="3032" y="10767"/>
                </a:lnTo>
                <a:lnTo>
                  <a:pt x="2965" y="10775"/>
                </a:lnTo>
                <a:lnTo>
                  <a:pt x="2896" y="10781"/>
                </a:lnTo>
                <a:lnTo>
                  <a:pt x="2828" y="10785"/>
                </a:lnTo>
                <a:lnTo>
                  <a:pt x="2759" y="10788"/>
                </a:lnTo>
                <a:lnTo>
                  <a:pt x="2689" y="10788"/>
                </a:lnTo>
                <a:lnTo>
                  <a:pt x="2620" y="10788"/>
                </a:lnTo>
                <a:lnTo>
                  <a:pt x="2551" y="10785"/>
                </a:lnTo>
                <a:lnTo>
                  <a:pt x="2483" y="10781"/>
                </a:lnTo>
                <a:lnTo>
                  <a:pt x="2414" y="10775"/>
                </a:lnTo>
                <a:lnTo>
                  <a:pt x="2347" y="10767"/>
                </a:lnTo>
                <a:lnTo>
                  <a:pt x="2279" y="10758"/>
                </a:lnTo>
                <a:lnTo>
                  <a:pt x="2214" y="10747"/>
                </a:lnTo>
                <a:lnTo>
                  <a:pt x="2148" y="10734"/>
                </a:lnTo>
                <a:lnTo>
                  <a:pt x="2082" y="10720"/>
                </a:lnTo>
                <a:lnTo>
                  <a:pt x="2017" y="10705"/>
                </a:lnTo>
                <a:lnTo>
                  <a:pt x="1953" y="10687"/>
                </a:lnTo>
                <a:lnTo>
                  <a:pt x="1889" y="10668"/>
                </a:lnTo>
                <a:lnTo>
                  <a:pt x="1827" y="10648"/>
                </a:lnTo>
                <a:lnTo>
                  <a:pt x="1765" y="10626"/>
                </a:lnTo>
                <a:lnTo>
                  <a:pt x="1703" y="10602"/>
                </a:lnTo>
                <a:lnTo>
                  <a:pt x="1642" y="10578"/>
                </a:lnTo>
                <a:lnTo>
                  <a:pt x="1583" y="10552"/>
                </a:lnTo>
                <a:lnTo>
                  <a:pt x="1523" y="10524"/>
                </a:lnTo>
                <a:lnTo>
                  <a:pt x="1465" y="10495"/>
                </a:lnTo>
                <a:lnTo>
                  <a:pt x="1407" y="10465"/>
                </a:lnTo>
                <a:lnTo>
                  <a:pt x="1351" y="10433"/>
                </a:lnTo>
                <a:lnTo>
                  <a:pt x="1295" y="10400"/>
                </a:lnTo>
                <a:lnTo>
                  <a:pt x="1239" y="10366"/>
                </a:lnTo>
                <a:lnTo>
                  <a:pt x="1186" y="10331"/>
                </a:lnTo>
                <a:lnTo>
                  <a:pt x="1132" y="10293"/>
                </a:lnTo>
                <a:lnTo>
                  <a:pt x="1080" y="10256"/>
                </a:lnTo>
                <a:lnTo>
                  <a:pt x="1029" y="10216"/>
                </a:lnTo>
                <a:lnTo>
                  <a:pt x="978" y="10176"/>
                </a:lnTo>
                <a:lnTo>
                  <a:pt x="930" y="10135"/>
                </a:lnTo>
                <a:lnTo>
                  <a:pt x="881" y="10091"/>
                </a:lnTo>
                <a:lnTo>
                  <a:pt x="833" y="10048"/>
                </a:lnTo>
                <a:lnTo>
                  <a:pt x="788" y="10002"/>
                </a:lnTo>
                <a:lnTo>
                  <a:pt x="742" y="9957"/>
                </a:lnTo>
                <a:lnTo>
                  <a:pt x="699" y="9909"/>
                </a:lnTo>
                <a:lnTo>
                  <a:pt x="656" y="9862"/>
                </a:lnTo>
                <a:lnTo>
                  <a:pt x="614" y="9812"/>
                </a:lnTo>
                <a:lnTo>
                  <a:pt x="573" y="9762"/>
                </a:lnTo>
                <a:lnTo>
                  <a:pt x="535" y="9711"/>
                </a:lnTo>
                <a:lnTo>
                  <a:pt x="496" y="9659"/>
                </a:lnTo>
                <a:lnTo>
                  <a:pt x="460" y="9605"/>
                </a:lnTo>
                <a:lnTo>
                  <a:pt x="423" y="9551"/>
                </a:lnTo>
                <a:lnTo>
                  <a:pt x="389" y="9497"/>
                </a:lnTo>
                <a:lnTo>
                  <a:pt x="356" y="9441"/>
                </a:lnTo>
                <a:lnTo>
                  <a:pt x="325" y="9384"/>
                </a:lnTo>
                <a:lnTo>
                  <a:pt x="295" y="9327"/>
                </a:lnTo>
                <a:lnTo>
                  <a:pt x="265" y="9268"/>
                </a:lnTo>
                <a:lnTo>
                  <a:pt x="238" y="9210"/>
                </a:lnTo>
                <a:lnTo>
                  <a:pt x="212" y="9149"/>
                </a:lnTo>
                <a:lnTo>
                  <a:pt x="186" y="9089"/>
                </a:lnTo>
                <a:lnTo>
                  <a:pt x="163" y="9028"/>
                </a:lnTo>
                <a:lnTo>
                  <a:pt x="142" y="8965"/>
                </a:lnTo>
                <a:lnTo>
                  <a:pt x="120" y="8903"/>
                </a:lnTo>
                <a:lnTo>
                  <a:pt x="102" y="8840"/>
                </a:lnTo>
                <a:lnTo>
                  <a:pt x="85" y="8775"/>
                </a:lnTo>
                <a:lnTo>
                  <a:pt x="69" y="8711"/>
                </a:lnTo>
                <a:lnTo>
                  <a:pt x="55" y="8646"/>
                </a:lnTo>
                <a:lnTo>
                  <a:pt x="42" y="8580"/>
                </a:lnTo>
                <a:lnTo>
                  <a:pt x="31" y="8514"/>
                </a:lnTo>
                <a:lnTo>
                  <a:pt x="21" y="8447"/>
                </a:lnTo>
                <a:lnTo>
                  <a:pt x="14" y="8379"/>
                </a:lnTo>
                <a:lnTo>
                  <a:pt x="8" y="8311"/>
                </a:lnTo>
                <a:lnTo>
                  <a:pt x="3" y="8243"/>
                </a:lnTo>
                <a:lnTo>
                  <a:pt x="1" y="8174"/>
                </a:lnTo>
                <a:lnTo>
                  <a:pt x="0" y="8104"/>
                </a:lnTo>
                <a:lnTo>
                  <a:pt x="1" y="8035"/>
                </a:lnTo>
                <a:lnTo>
                  <a:pt x="3" y="7967"/>
                </a:lnTo>
                <a:lnTo>
                  <a:pt x="8" y="7898"/>
                </a:lnTo>
                <a:lnTo>
                  <a:pt x="14" y="7830"/>
                </a:lnTo>
                <a:lnTo>
                  <a:pt x="21" y="7763"/>
                </a:lnTo>
                <a:lnTo>
                  <a:pt x="31" y="7696"/>
                </a:lnTo>
                <a:lnTo>
                  <a:pt x="42" y="7629"/>
                </a:lnTo>
                <a:lnTo>
                  <a:pt x="55" y="7564"/>
                </a:lnTo>
                <a:lnTo>
                  <a:pt x="69" y="7499"/>
                </a:lnTo>
                <a:lnTo>
                  <a:pt x="85" y="7434"/>
                </a:lnTo>
                <a:lnTo>
                  <a:pt x="102" y="7369"/>
                </a:lnTo>
                <a:lnTo>
                  <a:pt x="120" y="7307"/>
                </a:lnTo>
                <a:lnTo>
                  <a:pt x="142" y="7244"/>
                </a:lnTo>
                <a:lnTo>
                  <a:pt x="163" y="7182"/>
                </a:lnTo>
                <a:lnTo>
                  <a:pt x="186" y="7120"/>
                </a:lnTo>
                <a:lnTo>
                  <a:pt x="212" y="7059"/>
                </a:lnTo>
                <a:lnTo>
                  <a:pt x="238" y="7000"/>
                </a:lnTo>
                <a:lnTo>
                  <a:pt x="265" y="6941"/>
                </a:lnTo>
                <a:lnTo>
                  <a:pt x="295" y="6882"/>
                </a:lnTo>
                <a:lnTo>
                  <a:pt x="325" y="6825"/>
                </a:lnTo>
                <a:lnTo>
                  <a:pt x="356" y="6768"/>
                </a:lnTo>
                <a:lnTo>
                  <a:pt x="389" y="6713"/>
                </a:lnTo>
                <a:lnTo>
                  <a:pt x="423" y="6658"/>
                </a:lnTo>
                <a:lnTo>
                  <a:pt x="460" y="6603"/>
                </a:lnTo>
                <a:lnTo>
                  <a:pt x="496" y="6551"/>
                </a:lnTo>
                <a:lnTo>
                  <a:pt x="535" y="6498"/>
                </a:lnTo>
                <a:lnTo>
                  <a:pt x="573" y="6447"/>
                </a:lnTo>
                <a:lnTo>
                  <a:pt x="614" y="6397"/>
                </a:lnTo>
                <a:lnTo>
                  <a:pt x="656" y="6348"/>
                </a:lnTo>
                <a:lnTo>
                  <a:pt x="699" y="6299"/>
                </a:lnTo>
                <a:lnTo>
                  <a:pt x="742" y="6253"/>
                </a:lnTo>
                <a:lnTo>
                  <a:pt x="788" y="6206"/>
                </a:lnTo>
                <a:lnTo>
                  <a:pt x="833" y="6162"/>
                </a:lnTo>
                <a:lnTo>
                  <a:pt x="881" y="6117"/>
                </a:lnTo>
                <a:lnTo>
                  <a:pt x="930" y="6075"/>
                </a:lnTo>
                <a:lnTo>
                  <a:pt x="978" y="6033"/>
                </a:lnTo>
                <a:lnTo>
                  <a:pt x="1029" y="5993"/>
                </a:lnTo>
                <a:lnTo>
                  <a:pt x="1080" y="5954"/>
                </a:lnTo>
                <a:lnTo>
                  <a:pt x="1132" y="5915"/>
                </a:lnTo>
                <a:lnTo>
                  <a:pt x="1186" y="5879"/>
                </a:lnTo>
                <a:lnTo>
                  <a:pt x="1239" y="5843"/>
                </a:lnTo>
                <a:lnTo>
                  <a:pt x="1295" y="5809"/>
                </a:lnTo>
                <a:lnTo>
                  <a:pt x="1351" y="5776"/>
                </a:lnTo>
                <a:lnTo>
                  <a:pt x="1407" y="5744"/>
                </a:lnTo>
                <a:lnTo>
                  <a:pt x="1465" y="5714"/>
                </a:lnTo>
                <a:lnTo>
                  <a:pt x="1523" y="5685"/>
                </a:lnTo>
                <a:lnTo>
                  <a:pt x="1583" y="5657"/>
                </a:lnTo>
                <a:lnTo>
                  <a:pt x="1642" y="5631"/>
                </a:lnTo>
                <a:lnTo>
                  <a:pt x="1703" y="5607"/>
                </a:lnTo>
                <a:lnTo>
                  <a:pt x="1765" y="5584"/>
                </a:lnTo>
                <a:lnTo>
                  <a:pt x="1827" y="5561"/>
                </a:lnTo>
                <a:lnTo>
                  <a:pt x="1889" y="5541"/>
                </a:lnTo>
                <a:lnTo>
                  <a:pt x="1953" y="5522"/>
                </a:lnTo>
                <a:lnTo>
                  <a:pt x="2017" y="5505"/>
                </a:lnTo>
                <a:lnTo>
                  <a:pt x="2082" y="5489"/>
                </a:lnTo>
                <a:lnTo>
                  <a:pt x="2148" y="5475"/>
                </a:lnTo>
                <a:lnTo>
                  <a:pt x="2214" y="5462"/>
                </a:lnTo>
                <a:lnTo>
                  <a:pt x="2279" y="5451"/>
                </a:lnTo>
                <a:lnTo>
                  <a:pt x="2347" y="5442"/>
                </a:lnTo>
                <a:lnTo>
                  <a:pt x="2414" y="5434"/>
                </a:lnTo>
                <a:lnTo>
                  <a:pt x="2483" y="5428"/>
                </a:lnTo>
                <a:lnTo>
                  <a:pt x="2551" y="5424"/>
                </a:lnTo>
                <a:lnTo>
                  <a:pt x="2620" y="5421"/>
                </a:lnTo>
                <a:lnTo>
                  <a:pt x="2689" y="5420"/>
                </a:lnTo>
                <a:close/>
                <a:moveTo>
                  <a:pt x="5815" y="12935"/>
                </a:moveTo>
                <a:lnTo>
                  <a:pt x="3788" y="11768"/>
                </a:lnTo>
                <a:lnTo>
                  <a:pt x="4212" y="11030"/>
                </a:lnTo>
                <a:lnTo>
                  <a:pt x="6242" y="12199"/>
                </a:lnTo>
                <a:lnTo>
                  <a:pt x="6482" y="11785"/>
                </a:lnTo>
                <a:lnTo>
                  <a:pt x="6495" y="11759"/>
                </a:lnTo>
                <a:lnTo>
                  <a:pt x="6510" y="11733"/>
                </a:lnTo>
                <a:lnTo>
                  <a:pt x="6519" y="11721"/>
                </a:lnTo>
                <a:lnTo>
                  <a:pt x="6527" y="11709"/>
                </a:lnTo>
                <a:lnTo>
                  <a:pt x="6536" y="11697"/>
                </a:lnTo>
                <a:lnTo>
                  <a:pt x="6546" y="11686"/>
                </a:lnTo>
                <a:lnTo>
                  <a:pt x="6556" y="11675"/>
                </a:lnTo>
                <a:lnTo>
                  <a:pt x="6567" y="11664"/>
                </a:lnTo>
                <a:lnTo>
                  <a:pt x="6578" y="11654"/>
                </a:lnTo>
                <a:lnTo>
                  <a:pt x="6589" y="11643"/>
                </a:lnTo>
                <a:lnTo>
                  <a:pt x="6601" y="11633"/>
                </a:lnTo>
                <a:lnTo>
                  <a:pt x="6613" y="11624"/>
                </a:lnTo>
                <a:lnTo>
                  <a:pt x="6625" y="11615"/>
                </a:lnTo>
                <a:lnTo>
                  <a:pt x="6638" y="11607"/>
                </a:lnTo>
                <a:lnTo>
                  <a:pt x="6658" y="11596"/>
                </a:lnTo>
                <a:lnTo>
                  <a:pt x="6677" y="11586"/>
                </a:lnTo>
                <a:lnTo>
                  <a:pt x="6696" y="11576"/>
                </a:lnTo>
                <a:lnTo>
                  <a:pt x="6716" y="11569"/>
                </a:lnTo>
                <a:lnTo>
                  <a:pt x="6736" y="11562"/>
                </a:lnTo>
                <a:lnTo>
                  <a:pt x="6756" y="11555"/>
                </a:lnTo>
                <a:lnTo>
                  <a:pt x="6777" y="11550"/>
                </a:lnTo>
                <a:lnTo>
                  <a:pt x="6797" y="11546"/>
                </a:lnTo>
                <a:lnTo>
                  <a:pt x="6818" y="11543"/>
                </a:lnTo>
                <a:lnTo>
                  <a:pt x="6838" y="11541"/>
                </a:lnTo>
                <a:lnTo>
                  <a:pt x="6859" y="11540"/>
                </a:lnTo>
                <a:lnTo>
                  <a:pt x="6879" y="11540"/>
                </a:lnTo>
                <a:lnTo>
                  <a:pt x="6900" y="11541"/>
                </a:lnTo>
                <a:lnTo>
                  <a:pt x="6921" y="11543"/>
                </a:lnTo>
                <a:lnTo>
                  <a:pt x="6941" y="11546"/>
                </a:lnTo>
                <a:lnTo>
                  <a:pt x="6962" y="11550"/>
                </a:lnTo>
                <a:lnTo>
                  <a:pt x="6981" y="11555"/>
                </a:lnTo>
                <a:lnTo>
                  <a:pt x="7001" y="11562"/>
                </a:lnTo>
                <a:lnTo>
                  <a:pt x="7020" y="11569"/>
                </a:lnTo>
                <a:lnTo>
                  <a:pt x="7039" y="11577"/>
                </a:lnTo>
                <a:lnTo>
                  <a:pt x="7058" y="11585"/>
                </a:lnTo>
                <a:lnTo>
                  <a:pt x="7076" y="11595"/>
                </a:lnTo>
                <a:lnTo>
                  <a:pt x="7094" y="11605"/>
                </a:lnTo>
                <a:lnTo>
                  <a:pt x="7111" y="11616"/>
                </a:lnTo>
                <a:lnTo>
                  <a:pt x="7128" y="11628"/>
                </a:lnTo>
                <a:lnTo>
                  <a:pt x="7145" y="11641"/>
                </a:lnTo>
                <a:lnTo>
                  <a:pt x="7160" y="11656"/>
                </a:lnTo>
                <a:lnTo>
                  <a:pt x="7175" y="11671"/>
                </a:lnTo>
                <a:lnTo>
                  <a:pt x="7189" y="11686"/>
                </a:lnTo>
                <a:lnTo>
                  <a:pt x="7204" y="11703"/>
                </a:lnTo>
                <a:lnTo>
                  <a:pt x="7217" y="11720"/>
                </a:lnTo>
                <a:lnTo>
                  <a:pt x="7229" y="11738"/>
                </a:lnTo>
                <a:lnTo>
                  <a:pt x="7772" y="12593"/>
                </a:lnTo>
                <a:lnTo>
                  <a:pt x="8315" y="13448"/>
                </a:lnTo>
                <a:lnTo>
                  <a:pt x="8314" y="13449"/>
                </a:lnTo>
                <a:lnTo>
                  <a:pt x="8322" y="13463"/>
                </a:lnTo>
                <a:lnTo>
                  <a:pt x="8330" y="13476"/>
                </a:lnTo>
                <a:lnTo>
                  <a:pt x="8338" y="13490"/>
                </a:lnTo>
                <a:lnTo>
                  <a:pt x="8344" y="13504"/>
                </a:lnTo>
                <a:lnTo>
                  <a:pt x="8350" y="13519"/>
                </a:lnTo>
                <a:lnTo>
                  <a:pt x="8356" y="13533"/>
                </a:lnTo>
                <a:lnTo>
                  <a:pt x="8361" y="13548"/>
                </a:lnTo>
                <a:lnTo>
                  <a:pt x="8365" y="13564"/>
                </a:lnTo>
                <a:lnTo>
                  <a:pt x="8369" y="13580"/>
                </a:lnTo>
                <a:lnTo>
                  <a:pt x="8373" y="13595"/>
                </a:lnTo>
                <a:lnTo>
                  <a:pt x="8375" y="13611"/>
                </a:lnTo>
                <a:lnTo>
                  <a:pt x="8378" y="13627"/>
                </a:lnTo>
                <a:lnTo>
                  <a:pt x="8379" y="13643"/>
                </a:lnTo>
                <a:lnTo>
                  <a:pt x="8380" y="13661"/>
                </a:lnTo>
                <a:lnTo>
                  <a:pt x="8380" y="13677"/>
                </a:lnTo>
                <a:lnTo>
                  <a:pt x="8380" y="13694"/>
                </a:lnTo>
                <a:lnTo>
                  <a:pt x="8379" y="13715"/>
                </a:lnTo>
                <a:lnTo>
                  <a:pt x="8376" y="13737"/>
                </a:lnTo>
                <a:lnTo>
                  <a:pt x="8373" y="13759"/>
                </a:lnTo>
                <a:lnTo>
                  <a:pt x="8368" y="13779"/>
                </a:lnTo>
                <a:lnTo>
                  <a:pt x="8363" y="13799"/>
                </a:lnTo>
                <a:lnTo>
                  <a:pt x="8356" y="13819"/>
                </a:lnTo>
                <a:lnTo>
                  <a:pt x="8349" y="13838"/>
                </a:lnTo>
                <a:lnTo>
                  <a:pt x="8340" y="13858"/>
                </a:lnTo>
                <a:lnTo>
                  <a:pt x="8331" y="13876"/>
                </a:lnTo>
                <a:lnTo>
                  <a:pt x="8320" y="13894"/>
                </a:lnTo>
                <a:lnTo>
                  <a:pt x="8310" y="13911"/>
                </a:lnTo>
                <a:lnTo>
                  <a:pt x="8298" y="13928"/>
                </a:lnTo>
                <a:lnTo>
                  <a:pt x="8285" y="13945"/>
                </a:lnTo>
                <a:lnTo>
                  <a:pt x="8272" y="13961"/>
                </a:lnTo>
                <a:lnTo>
                  <a:pt x="8259" y="13975"/>
                </a:lnTo>
                <a:lnTo>
                  <a:pt x="8243" y="13989"/>
                </a:lnTo>
                <a:lnTo>
                  <a:pt x="8228" y="14003"/>
                </a:lnTo>
                <a:lnTo>
                  <a:pt x="8212" y="14015"/>
                </a:lnTo>
                <a:lnTo>
                  <a:pt x="8196" y="14027"/>
                </a:lnTo>
                <a:lnTo>
                  <a:pt x="8179" y="14039"/>
                </a:lnTo>
                <a:lnTo>
                  <a:pt x="8160" y="14050"/>
                </a:lnTo>
                <a:lnTo>
                  <a:pt x="8142" y="14059"/>
                </a:lnTo>
                <a:lnTo>
                  <a:pt x="8124" y="14068"/>
                </a:lnTo>
                <a:lnTo>
                  <a:pt x="8105" y="14075"/>
                </a:lnTo>
                <a:lnTo>
                  <a:pt x="8084" y="14082"/>
                </a:lnTo>
                <a:lnTo>
                  <a:pt x="8065" y="14088"/>
                </a:lnTo>
                <a:lnTo>
                  <a:pt x="8044" y="14093"/>
                </a:lnTo>
                <a:lnTo>
                  <a:pt x="8024" y="14097"/>
                </a:lnTo>
                <a:lnTo>
                  <a:pt x="8002" y="14100"/>
                </a:lnTo>
                <a:lnTo>
                  <a:pt x="7981" y="14101"/>
                </a:lnTo>
                <a:lnTo>
                  <a:pt x="7959" y="14102"/>
                </a:lnTo>
                <a:lnTo>
                  <a:pt x="7938" y="14102"/>
                </a:lnTo>
                <a:lnTo>
                  <a:pt x="6924" y="14060"/>
                </a:lnTo>
                <a:lnTo>
                  <a:pt x="5927" y="14018"/>
                </a:lnTo>
                <a:lnTo>
                  <a:pt x="5899" y="14017"/>
                </a:lnTo>
                <a:lnTo>
                  <a:pt x="5872" y="14015"/>
                </a:lnTo>
                <a:lnTo>
                  <a:pt x="5845" y="14010"/>
                </a:lnTo>
                <a:lnTo>
                  <a:pt x="5818" y="14004"/>
                </a:lnTo>
                <a:lnTo>
                  <a:pt x="5791" y="13996"/>
                </a:lnTo>
                <a:lnTo>
                  <a:pt x="5765" y="13987"/>
                </a:lnTo>
                <a:lnTo>
                  <a:pt x="5738" y="13975"/>
                </a:lnTo>
                <a:lnTo>
                  <a:pt x="5713" y="13961"/>
                </a:lnTo>
                <a:lnTo>
                  <a:pt x="5695" y="13950"/>
                </a:lnTo>
                <a:lnTo>
                  <a:pt x="5677" y="13938"/>
                </a:lnTo>
                <a:lnTo>
                  <a:pt x="5659" y="13924"/>
                </a:lnTo>
                <a:lnTo>
                  <a:pt x="5643" y="13911"/>
                </a:lnTo>
                <a:lnTo>
                  <a:pt x="5628" y="13896"/>
                </a:lnTo>
                <a:lnTo>
                  <a:pt x="5613" y="13881"/>
                </a:lnTo>
                <a:lnTo>
                  <a:pt x="5600" y="13866"/>
                </a:lnTo>
                <a:lnTo>
                  <a:pt x="5586" y="13850"/>
                </a:lnTo>
                <a:lnTo>
                  <a:pt x="5574" y="13832"/>
                </a:lnTo>
                <a:lnTo>
                  <a:pt x="5563" y="13815"/>
                </a:lnTo>
                <a:lnTo>
                  <a:pt x="5553" y="13797"/>
                </a:lnTo>
                <a:lnTo>
                  <a:pt x="5544" y="13779"/>
                </a:lnTo>
                <a:lnTo>
                  <a:pt x="5535" y="13761"/>
                </a:lnTo>
                <a:lnTo>
                  <a:pt x="5528" y="13741"/>
                </a:lnTo>
                <a:lnTo>
                  <a:pt x="5521" y="13722"/>
                </a:lnTo>
                <a:lnTo>
                  <a:pt x="5515" y="13702"/>
                </a:lnTo>
                <a:lnTo>
                  <a:pt x="5510" y="13683"/>
                </a:lnTo>
                <a:lnTo>
                  <a:pt x="5506" y="13663"/>
                </a:lnTo>
                <a:lnTo>
                  <a:pt x="5503" y="13642"/>
                </a:lnTo>
                <a:lnTo>
                  <a:pt x="5501" y="13622"/>
                </a:lnTo>
                <a:lnTo>
                  <a:pt x="5500" y="13601"/>
                </a:lnTo>
                <a:lnTo>
                  <a:pt x="5500" y="13581"/>
                </a:lnTo>
                <a:lnTo>
                  <a:pt x="5501" y="13560"/>
                </a:lnTo>
                <a:lnTo>
                  <a:pt x="5503" y="13539"/>
                </a:lnTo>
                <a:lnTo>
                  <a:pt x="5506" y="13519"/>
                </a:lnTo>
                <a:lnTo>
                  <a:pt x="5511" y="13498"/>
                </a:lnTo>
                <a:lnTo>
                  <a:pt x="5517" y="13478"/>
                </a:lnTo>
                <a:lnTo>
                  <a:pt x="5523" y="13457"/>
                </a:lnTo>
                <a:lnTo>
                  <a:pt x="5530" y="13438"/>
                </a:lnTo>
                <a:lnTo>
                  <a:pt x="5538" y="13418"/>
                </a:lnTo>
                <a:lnTo>
                  <a:pt x="5547" y="13399"/>
                </a:lnTo>
                <a:lnTo>
                  <a:pt x="5558" y="13380"/>
                </a:lnTo>
                <a:lnTo>
                  <a:pt x="5815" y="12935"/>
                </a:lnTo>
                <a:close/>
                <a:moveTo>
                  <a:pt x="6242" y="4010"/>
                </a:moveTo>
                <a:lnTo>
                  <a:pt x="4212" y="5178"/>
                </a:lnTo>
                <a:lnTo>
                  <a:pt x="3788" y="4442"/>
                </a:lnTo>
                <a:lnTo>
                  <a:pt x="5815" y="3274"/>
                </a:lnTo>
                <a:lnTo>
                  <a:pt x="5558" y="2830"/>
                </a:lnTo>
                <a:lnTo>
                  <a:pt x="5547" y="2811"/>
                </a:lnTo>
                <a:lnTo>
                  <a:pt x="5538" y="2791"/>
                </a:lnTo>
                <a:lnTo>
                  <a:pt x="5530" y="2771"/>
                </a:lnTo>
                <a:lnTo>
                  <a:pt x="5523" y="2751"/>
                </a:lnTo>
                <a:lnTo>
                  <a:pt x="5517" y="2731"/>
                </a:lnTo>
                <a:lnTo>
                  <a:pt x="5511" y="2710"/>
                </a:lnTo>
                <a:lnTo>
                  <a:pt x="5506" y="2690"/>
                </a:lnTo>
                <a:lnTo>
                  <a:pt x="5503" y="2670"/>
                </a:lnTo>
                <a:lnTo>
                  <a:pt x="5501" y="2649"/>
                </a:lnTo>
                <a:lnTo>
                  <a:pt x="5500" y="2629"/>
                </a:lnTo>
                <a:lnTo>
                  <a:pt x="5500" y="2607"/>
                </a:lnTo>
                <a:lnTo>
                  <a:pt x="5501" y="2587"/>
                </a:lnTo>
                <a:lnTo>
                  <a:pt x="5503" y="2567"/>
                </a:lnTo>
                <a:lnTo>
                  <a:pt x="5506" y="2547"/>
                </a:lnTo>
                <a:lnTo>
                  <a:pt x="5510" y="2527"/>
                </a:lnTo>
                <a:lnTo>
                  <a:pt x="5515" y="2506"/>
                </a:lnTo>
                <a:lnTo>
                  <a:pt x="5521" y="2487"/>
                </a:lnTo>
                <a:lnTo>
                  <a:pt x="5528" y="2468"/>
                </a:lnTo>
                <a:lnTo>
                  <a:pt x="5535" y="2449"/>
                </a:lnTo>
                <a:lnTo>
                  <a:pt x="5544" y="2431"/>
                </a:lnTo>
                <a:lnTo>
                  <a:pt x="5553" y="2412"/>
                </a:lnTo>
                <a:lnTo>
                  <a:pt x="5563" y="2394"/>
                </a:lnTo>
                <a:lnTo>
                  <a:pt x="5574" y="2377"/>
                </a:lnTo>
                <a:lnTo>
                  <a:pt x="5586" y="2360"/>
                </a:lnTo>
                <a:lnTo>
                  <a:pt x="5600" y="2344"/>
                </a:lnTo>
                <a:lnTo>
                  <a:pt x="5613" y="2327"/>
                </a:lnTo>
                <a:lnTo>
                  <a:pt x="5628" y="2312"/>
                </a:lnTo>
                <a:lnTo>
                  <a:pt x="5643" y="2298"/>
                </a:lnTo>
                <a:lnTo>
                  <a:pt x="5659" y="2285"/>
                </a:lnTo>
                <a:lnTo>
                  <a:pt x="5677" y="2272"/>
                </a:lnTo>
                <a:lnTo>
                  <a:pt x="5695" y="2260"/>
                </a:lnTo>
                <a:lnTo>
                  <a:pt x="5713" y="2248"/>
                </a:lnTo>
                <a:lnTo>
                  <a:pt x="5738" y="2234"/>
                </a:lnTo>
                <a:lnTo>
                  <a:pt x="5765" y="2222"/>
                </a:lnTo>
                <a:lnTo>
                  <a:pt x="5791" y="2212"/>
                </a:lnTo>
                <a:lnTo>
                  <a:pt x="5818" y="2204"/>
                </a:lnTo>
                <a:lnTo>
                  <a:pt x="5845" y="2198"/>
                </a:lnTo>
                <a:lnTo>
                  <a:pt x="5872" y="2194"/>
                </a:lnTo>
                <a:lnTo>
                  <a:pt x="5899" y="2191"/>
                </a:lnTo>
                <a:lnTo>
                  <a:pt x="5927" y="2190"/>
                </a:lnTo>
                <a:lnTo>
                  <a:pt x="6924" y="2149"/>
                </a:lnTo>
                <a:lnTo>
                  <a:pt x="7938" y="2107"/>
                </a:lnTo>
                <a:lnTo>
                  <a:pt x="7959" y="2107"/>
                </a:lnTo>
                <a:lnTo>
                  <a:pt x="7981" y="2107"/>
                </a:lnTo>
                <a:lnTo>
                  <a:pt x="8002" y="2109"/>
                </a:lnTo>
                <a:lnTo>
                  <a:pt x="8024" y="2112"/>
                </a:lnTo>
                <a:lnTo>
                  <a:pt x="8044" y="2116"/>
                </a:lnTo>
                <a:lnTo>
                  <a:pt x="8065" y="2121"/>
                </a:lnTo>
                <a:lnTo>
                  <a:pt x="8084" y="2127"/>
                </a:lnTo>
                <a:lnTo>
                  <a:pt x="8105" y="2133"/>
                </a:lnTo>
                <a:lnTo>
                  <a:pt x="8124" y="2142"/>
                </a:lnTo>
                <a:lnTo>
                  <a:pt x="8142" y="2151"/>
                </a:lnTo>
                <a:lnTo>
                  <a:pt x="8160" y="2160"/>
                </a:lnTo>
                <a:lnTo>
                  <a:pt x="8179" y="2170"/>
                </a:lnTo>
                <a:lnTo>
                  <a:pt x="8196" y="2181"/>
                </a:lnTo>
                <a:lnTo>
                  <a:pt x="8212" y="2193"/>
                </a:lnTo>
                <a:lnTo>
                  <a:pt x="8228" y="2206"/>
                </a:lnTo>
                <a:lnTo>
                  <a:pt x="8243" y="2219"/>
                </a:lnTo>
                <a:lnTo>
                  <a:pt x="8259" y="2233"/>
                </a:lnTo>
                <a:lnTo>
                  <a:pt x="8272" y="2249"/>
                </a:lnTo>
                <a:lnTo>
                  <a:pt x="8285" y="2265"/>
                </a:lnTo>
                <a:lnTo>
                  <a:pt x="8298" y="2281"/>
                </a:lnTo>
                <a:lnTo>
                  <a:pt x="8310" y="2297"/>
                </a:lnTo>
                <a:lnTo>
                  <a:pt x="8320" y="2314"/>
                </a:lnTo>
                <a:lnTo>
                  <a:pt x="8331" y="2333"/>
                </a:lnTo>
                <a:lnTo>
                  <a:pt x="8340" y="2352"/>
                </a:lnTo>
                <a:lnTo>
                  <a:pt x="8349" y="2370"/>
                </a:lnTo>
                <a:lnTo>
                  <a:pt x="8356" y="2390"/>
                </a:lnTo>
                <a:lnTo>
                  <a:pt x="8363" y="2409"/>
                </a:lnTo>
                <a:lnTo>
                  <a:pt x="8368" y="2431"/>
                </a:lnTo>
                <a:lnTo>
                  <a:pt x="8373" y="2451"/>
                </a:lnTo>
                <a:lnTo>
                  <a:pt x="8376" y="2472"/>
                </a:lnTo>
                <a:lnTo>
                  <a:pt x="8379" y="2493"/>
                </a:lnTo>
                <a:lnTo>
                  <a:pt x="8380" y="2515"/>
                </a:lnTo>
                <a:lnTo>
                  <a:pt x="8380" y="2533"/>
                </a:lnTo>
                <a:lnTo>
                  <a:pt x="8380" y="2549"/>
                </a:lnTo>
                <a:lnTo>
                  <a:pt x="8379" y="2565"/>
                </a:lnTo>
                <a:lnTo>
                  <a:pt x="8378" y="2582"/>
                </a:lnTo>
                <a:lnTo>
                  <a:pt x="8375" y="2597"/>
                </a:lnTo>
                <a:lnTo>
                  <a:pt x="8373" y="2613"/>
                </a:lnTo>
                <a:lnTo>
                  <a:pt x="8369" y="2630"/>
                </a:lnTo>
                <a:lnTo>
                  <a:pt x="8365" y="2645"/>
                </a:lnTo>
                <a:lnTo>
                  <a:pt x="8361" y="2660"/>
                </a:lnTo>
                <a:lnTo>
                  <a:pt x="8356" y="2675"/>
                </a:lnTo>
                <a:lnTo>
                  <a:pt x="8350" y="2690"/>
                </a:lnTo>
                <a:lnTo>
                  <a:pt x="8344" y="2704"/>
                </a:lnTo>
                <a:lnTo>
                  <a:pt x="8338" y="2720"/>
                </a:lnTo>
                <a:lnTo>
                  <a:pt x="8330" y="2733"/>
                </a:lnTo>
                <a:lnTo>
                  <a:pt x="8322" y="2747"/>
                </a:lnTo>
                <a:lnTo>
                  <a:pt x="8314" y="2760"/>
                </a:lnTo>
                <a:lnTo>
                  <a:pt x="8315" y="2761"/>
                </a:lnTo>
                <a:lnTo>
                  <a:pt x="7772" y="3616"/>
                </a:lnTo>
                <a:lnTo>
                  <a:pt x="7229" y="4471"/>
                </a:lnTo>
                <a:lnTo>
                  <a:pt x="7217" y="4489"/>
                </a:lnTo>
                <a:lnTo>
                  <a:pt x="7204" y="4506"/>
                </a:lnTo>
                <a:lnTo>
                  <a:pt x="7189" y="4523"/>
                </a:lnTo>
                <a:lnTo>
                  <a:pt x="7175" y="4539"/>
                </a:lnTo>
                <a:lnTo>
                  <a:pt x="7160" y="4554"/>
                </a:lnTo>
                <a:lnTo>
                  <a:pt x="7145" y="4567"/>
                </a:lnTo>
                <a:lnTo>
                  <a:pt x="7128" y="4580"/>
                </a:lnTo>
                <a:lnTo>
                  <a:pt x="7111" y="4592"/>
                </a:lnTo>
                <a:lnTo>
                  <a:pt x="7094" y="4604"/>
                </a:lnTo>
                <a:lnTo>
                  <a:pt x="7076" y="4615"/>
                </a:lnTo>
                <a:lnTo>
                  <a:pt x="7058" y="4625"/>
                </a:lnTo>
                <a:lnTo>
                  <a:pt x="7039" y="4633"/>
                </a:lnTo>
                <a:lnTo>
                  <a:pt x="7020" y="4641"/>
                </a:lnTo>
                <a:lnTo>
                  <a:pt x="7001" y="4648"/>
                </a:lnTo>
                <a:lnTo>
                  <a:pt x="6981" y="4653"/>
                </a:lnTo>
                <a:lnTo>
                  <a:pt x="6962" y="4658"/>
                </a:lnTo>
                <a:lnTo>
                  <a:pt x="6941" y="4662"/>
                </a:lnTo>
                <a:lnTo>
                  <a:pt x="6921" y="4665"/>
                </a:lnTo>
                <a:lnTo>
                  <a:pt x="6900" y="4667"/>
                </a:lnTo>
                <a:lnTo>
                  <a:pt x="6879" y="4668"/>
                </a:lnTo>
                <a:lnTo>
                  <a:pt x="6859" y="4668"/>
                </a:lnTo>
                <a:lnTo>
                  <a:pt x="6838" y="4668"/>
                </a:lnTo>
                <a:lnTo>
                  <a:pt x="6818" y="4666"/>
                </a:lnTo>
                <a:lnTo>
                  <a:pt x="6797" y="4663"/>
                </a:lnTo>
                <a:lnTo>
                  <a:pt x="6777" y="4659"/>
                </a:lnTo>
                <a:lnTo>
                  <a:pt x="6756" y="4654"/>
                </a:lnTo>
                <a:lnTo>
                  <a:pt x="6736" y="4648"/>
                </a:lnTo>
                <a:lnTo>
                  <a:pt x="6716" y="4641"/>
                </a:lnTo>
                <a:lnTo>
                  <a:pt x="6696" y="4633"/>
                </a:lnTo>
                <a:lnTo>
                  <a:pt x="6677" y="4624"/>
                </a:lnTo>
                <a:lnTo>
                  <a:pt x="6658" y="4614"/>
                </a:lnTo>
                <a:lnTo>
                  <a:pt x="6638" y="4602"/>
                </a:lnTo>
                <a:lnTo>
                  <a:pt x="6625" y="4593"/>
                </a:lnTo>
                <a:lnTo>
                  <a:pt x="6613" y="4584"/>
                </a:lnTo>
                <a:lnTo>
                  <a:pt x="6601" y="4575"/>
                </a:lnTo>
                <a:lnTo>
                  <a:pt x="6589" y="4566"/>
                </a:lnTo>
                <a:lnTo>
                  <a:pt x="6578" y="4556"/>
                </a:lnTo>
                <a:lnTo>
                  <a:pt x="6567" y="4545"/>
                </a:lnTo>
                <a:lnTo>
                  <a:pt x="6556" y="4535"/>
                </a:lnTo>
                <a:lnTo>
                  <a:pt x="6546" y="4524"/>
                </a:lnTo>
                <a:lnTo>
                  <a:pt x="6536" y="4511"/>
                </a:lnTo>
                <a:lnTo>
                  <a:pt x="6527" y="4500"/>
                </a:lnTo>
                <a:lnTo>
                  <a:pt x="6519" y="4488"/>
                </a:lnTo>
                <a:lnTo>
                  <a:pt x="6510" y="4476"/>
                </a:lnTo>
                <a:lnTo>
                  <a:pt x="6495" y="4451"/>
                </a:lnTo>
                <a:lnTo>
                  <a:pt x="6482" y="4425"/>
                </a:lnTo>
                <a:lnTo>
                  <a:pt x="6242" y="4010"/>
                </a:lnTo>
                <a:close/>
                <a:moveTo>
                  <a:pt x="2068" y="7999"/>
                </a:moveTo>
                <a:lnTo>
                  <a:pt x="1686" y="7999"/>
                </a:lnTo>
                <a:lnTo>
                  <a:pt x="1686" y="8380"/>
                </a:lnTo>
                <a:lnTo>
                  <a:pt x="2068" y="8380"/>
                </a:lnTo>
                <a:lnTo>
                  <a:pt x="2068" y="8581"/>
                </a:lnTo>
                <a:lnTo>
                  <a:pt x="1686" y="8581"/>
                </a:lnTo>
                <a:lnTo>
                  <a:pt x="1686" y="8916"/>
                </a:lnTo>
                <a:lnTo>
                  <a:pt x="2068" y="8916"/>
                </a:lnTo>
                <a:lnTo>
                  <a:pt x="2068" y="9225"/>
                </a:lnTo>
                <a:lnTo>
                  <a:pt x="2496" y="9225"/>
                </a:lnTo>
                <a:lnTo>
                  <a:pt x="2496" y="8916"/>
                </a:lnTo>
                <a:lnTo>
                  <a:pt x="3631" y="8916"/>
                </a:lnTo>
                <a:lnTo>
                  <a:pt x="3631" y="8581"/>
                </a:lnTo>
                <a:lnTo>
                  <a:pt x="2496" y="8581"/>
                </a:lnTo>
                <a:lnTo>
                  <a:pt x="2496" y="8380"/>
                </a:lnTo>
                <a:lnTo>
                  <a:pt x="2774" y="8380"/>
                </a:lnTo>
                <a:lnTo>
                  <a:pt x="2914" y="8380"/>
                </a:lnTo>
                <a:lnTo>
                  <a:pt x="3033" y="8370"/>
                </a:lnTo>
                <a:lnTo>
                  <a:pt x="3136" y="8360"/>
                </a:lnTo>
                <a:lnTo>
                  <a:pt x="3218" y="8349"/>
                </a:lnTo>
                <a:lnTo>
                  <a:pt x="3275" y="8334"/>
                </a:lnTo>
                <a:lnTo>
                  <a:pt x="3331" y="8308"/>
                </a:lnTo>
                <a:lnTo>
                  <a:pt x="3388" y="8277"/>
                </a:lnTo>
                <a:lnTo>
                  <a:pt x="3440" y="8241"/>
                </a:lnTo>
                <a:lnTo>
                  <a:pt x="3496" y="8200"/>
                </a:lnTo>
                <a:lnTo>
                  <a:pt x="3543" y="8149"/>
                </a:lnTo>
                <a:lnTo>
                  <a:pt x="3585" y="8087"/>
                </a:lnTo>
                <a:lnTo>
                  <a:pt x="3621" y="8019"/>
                </a:lnTo>
                <a:lnTo>
                  <a:pt x="3651" y="7948"/>
                </a:lnTo>
                <a:lnTo>
                  <a:pt x="3678" y="7866"/>
                </a:lnTo>
                <a:lnTo>
                  <a:pt x="3688" y="7773"/>
                </a:lnTo>
                <a:lnTo>
                  <a:pt x="3693" y="7675"/>
                </a:lnTo>
                <a:lnTo>
                  <a:pt x="3693" y="7608"/>
                </a:lnTo>
                <a:lnTo>
                  <a:pt x="3688" y="7546"/>
                </a:lnTo>
                <a:lnTo>
                  <a:pt x="3678" y="7484"/>
                </a:lnTo>
                <a:lnTo>
                  <a:pt x="3661" y="7427"/>
                </a:lnTo>
                <a:lnTo>
                  <a:pt x="3646" y="7376"/>
                </a:lnTo>
                <a:lnTo>
                  <a:pt x="3626" y="7324"/>
                </a:lnTo>
                <a:lnTo>
                  <a:pt x="3600" y="7279"/>
                </a:lnTo>
                <a:lnTo>
                  <a:pt x="3569" y="7237"/>
                </a:lnTo>
                <a:lnTo>
                  <a:pt x="3538" y="7196"/>
                </a:lnTo>
                <a:lnTo>
                  <a:pt x="3508" y="7159"/>
                </a:lnTo>
                <a:lnTo>
                  <a:pt x="3471" y="7124"/>
                </a:lnTo>
                <a:lnTo>
                  <a:pt x="3435" y="7098"/>
                </a:lnTo>
                <a:lnTo>
                  <a:pt x="3393" y="7072"/>
                </a:lnTo>
                <a:lnTo>
                  <a:pt x="3353" y="7046"/>
                </a:lnTo>
                <a:lnTo>
                  <a:pt x="3311" y="7031"/>
                </a:lnTo>
                <a:lnTo>
                  <a:pt x="3265" y="7016"/>
                </a:lnTo>
                <a:lnTo>
                  <a:pt x="3188" y="7000"/>
                </a:lnTo>
                <a:lnTo>
                  <a:pt x="3079" y="6989"/>
                </a:lnTo>
                <a:lnTo>
                  <a:pt x="2934" y="6984"/>
                </a:lnTo>
                <a:lnTo>
                  <a:pt x="2754" y="6984"/>
                </a:lnTo>
                <a:lnTo>
                  <a:pt x="2068" y="6984"/>
                </a:lnTo>
                <a:lnTo>
                  <a:pt x="2068" y="7999"/>
                </a:lnTo>
                <a:close/>
                <a:moveTo>
                  <a:pt x="2851" y="7994"/>
                </a:moveTo>
                <a:lnTo>
                  <a:pt x="2738" y="7999"/>
                </a:lnTo>
                <a:lnTo>
                  <a:pt x="2496" y="7999"/>
                </a:lnTo>
                <a:lnTo>
                  <a:pt x="2496" y="7360"/>
                </a:lnTo>
                <a:lnTo>
                  <a:pt x="2703" y="7360"/>
                </a:lnTo>
                <a:lnTo>
                  <a:pt x="2893" y="7365"/>
                </a:lnTo>
                <a:lnTo>
                  <a:pt x="2960" y="7370"/>
                </a:lnTo>
                <a:lnTo>
                  <a:pt x="3011" y="7376"/>
                </a:lnTo>
                <a:lnTo>
                  <a:pt x="3058" y="7392"/>
                </a:lnTo>
                <a:lnTo>
                  <a:pt x="3105" y="7412"/>
                </a:lnTo>
                <a:lnTo>
                  <a:pt x="3146" y="7443"/>
                </a:lnTo>
                <a:lnTo>
                  <a:pt x="3183" y="7479"/>
                </a:lnTo>
                <a:lnTo>
                  <a:pt x="3213" y="7520"/>
                </a:lnTo>
                <a:lnTo>
                  <a:pt x="3234" y="7567"/>
                </a:lnTo>
                <a:lnTo>
                  <a:pt x="3249" y="7618"/>
                </a:lnTo>
                <a:lnTo>
                  <a:pt x="3249" y="7680"/>
                </a:lnTo>
                <a:lnTo>
                  <a:pt x="3249" y="7726"/>
                </a:lnTo>
                <a:lnTo>
                  <a:pt x="3239" y="7773"/>
                </a:lnTo>
                <a:lnTo>
                  <a:pt x="3223" y="7814"/>
                </a:lnTo>
                <a:lnTo>
                  <a:pt x="3203" y="7855"/>
                </a:lnTo>
                <a:lnTo>
                  <a:pt x="3177" y="7891"/>
                </a:lnTo>
                <a:lnTo>
                  <a:pt x="3146" y="7916"/>
                </a:lnTo>
                <a:lnTo>
                  <a:pt x="3110" y="7943"/>
                </a:lnTo>
                <a:lnTo>
                  <a:pt x="3068" y="7963"/>
                </a:lnTo>
                <a:lnTo>
                  <a:pt x="3017" y="7979"/>
                </a:lnTo>
                <a:lnTo>
                  <a:pt x="2945" y="7989"/>
                </a:lnTo>
                <a:lnTo>
                  <a:pt x="2851" y="7994"/>
                </a:lnTo>
                <a:close/>
                <a:moveTo>
                  <a:pt x="11505" y="13017"/>
                </a:moveTo>
                <a:lnTo>
                  <a:pt x="11041" y="13017"/>
                </a:lnTo>
                <a:lnTo>
                  <a:pt x="11041" y="13480"/>
                </a:lnTo>
                <a:lnTo>
                  <a:pt x="11505" y="13480"/>
                </a:lnTo>
                <a:lnTo>
                  <a:pt x="11505" y="13724"/>
                </a:lnTo>
                <a:lnTo>
                  <a:pt x="11041" y="13724"/>
                </a:lnTo>
                <a:lnTo>
                  <a:pt x="11041" y="14131"/>
                </a:lnTo>
                <a:lnTo>
                  <a:pt x="11505" y="14131"/>
                </a:lnTo>
                <a:lnTo>
                  <a:pt x="11505" y="14506"/>
                </a:lnTo>
                <a:lnTo>
                  <a:pt x="12024" y="14506"/>
                </a:lnTo>
                <a:lnTo>
                  <a:pt x="12024" y="14131"/>
                </a:lnTo>
                <a:lnTo>
                  <a:pt x="13404" y="14131"/>
                </a:lnTo>
                <a:lnTo>
                  <a:pt x="13404" y="13724"/>
                </a:lnTo>
                <a:lnTo>
                  <a:pt x="12024" y="13724"/>
                </a:lnTo>
                <a:lnTo>
                  <a:pt x="12024" y="13480"/>
                </a:lnTo>
                <a:lnTo>
                  <a:pt x="12363" y="13480"/>
                </a:lnTo>
                <a:lnTo>
                  <a:pt x="12532" y="13480"/>
                </a:lnTo>
                <a:lnTo>
                  <a:pt x="12677" y="13468"/>
                </a:lnTo>
                <a:lnTo>
                  <a:pt x="12802" y="13454"/>
                </a:lnTo>
                <a:lnTo>
                  <a:pt x="12902" y="13442"/>
                </a:lnTo>
                <a:lnTo>
                  <a:pt x="12971" y="13424"/>
                </a:lnTo>
                <a:lnTo>
                  <a:pt x="13040" y="13393"/>
                </a:lnTo>
                <a:lnTo>
                  <a:pt x="13109" y="13354"/>
                </a:lnTo>
                <a:lnTo>
                  <a:pt x="13172" y="13311"/>
                </a:lnTo>
                <a:lnTo>
                  <a:pt x="13241" y="13261"/>
                </a:lnTo>
                <a:lnTo>
                  <a:pt x="13296" y="13199"/>
                </a:lnTo>
                <a:lnTo>
                  <a:pt x="13347" y="13123"/>
                </a:lnTo>
                <a:lnTo>
                  <a:pt x="13390" y="13042"/>
                </a:lnTo>
                <a:lnTo>
                  <a:pt x="13428" y="12955"/>
                </a:lnTo>
                <a:lnTo>
                  <a:pt x="13459" y="12855"/>
                </a:lnTo>
                <a:lnTo>
                  <a:pt x="13472" y="12742"/>
                </a:lnTo>
                <a:lnTo>
                  <a:pt x="13478" y="12624"/>
                </a:lnTo>
                <a:lnTo>
                  <a:pt x="13478" y="12542"/>
                </a:lnTo>
                <a:lnTo>
                  <a:pt x="13472" y="12467"/>
                </a:lnTo>
                <a:lnTo>
                  <a:pt x="13459" y="12392"/>
                </a:lnTo>
                <a:lnTo>
                  <a:pt x="13441" y="12324"/>
                </a:lnTo>
                <a:lnTo>
                  <a:pt x="13422" y="12261"/>
                </a:lnTo>
                <a:lnTo>
                  <a:pt x="13396" y="12198"/>
                </a:lnTo>
                <a:lnTo>
                  <a:pt x="13366" y="12142"/>
                </a:lnTo>
                <a:lnTo>
                  <a:pt x="13328" y="12092"/>
                </a:lnTo>
                <a:lnTo>
                  <a:pt x="13290" y="12042"/>
                </a:lnTo>
                <a:lnTo>
                  <a:pt x="13253" y="11998"/>
                </a:lnTo>
                <a:lnTo>
                  <a:pt x="13209" y="11954"/>
                </a:lnTo>
                <a:lnTo>
                  <a:pt x="13165" y="11922"/>
                </a:lnTo>
                <a:lnTo>
                  <a:pt x="13115" y="11891"/>
                </a:lnTo>
                <a:lnTo>
                  <a:pt x="13064" y="11861"/>
                </a:lnTo>
                <a:lnTo>
                  <a:pt x="13015" y="11841"/>
                </a:lnTo>
                <a:lnTo>
                  <a:pt x="12958" y="11822"/>
                </a:lnTo>
                <a:lnTo>
                  <a:pt x="12864" y="11804"/>
                </a:lnTo>
                <a:lnTo>
                  <a:pt x="12732" y="11791"/>
                </a:lnTo>
                <a:lnTo>
                  <a:pt x="12557" y="11785"/>
                </a:lnTo>
                <a:lnTo>
                  <a:pt x="12338" y="11785"/>
                </a:lnTo>
                <a:lnTo>
                  <a:pt x="11505" y="11785"/>
                </a:lnTo>
                <a:lnTo>
                  <a:pt x="11505" y="13017"/>
                </a:lnTo>
                <a:close/>
                <a:moveTo>
                  <a:pt x="12457" y="13011"/>
                </a:moveTo>
                <a:lnTo>
                  <a:pt x="12319" y="13017"/>
                </a:lnTo>
                <a:lnTo>
                  <a:pt x="12024" y="13017"/>
                </a:lnTo>
                <a:lnTo>
                  <a:pt x="12024" y="12242"/>
                </a:lnTo>
                <a:lnTo>
                  <a:pt x="12276" y="12242"/>
                </a:lnTo>
                <a:lnTo>
                  <a:pt x="12507" y="12248"/>
                </a:lnTo>
                <a:lnTo>
                  <a:pt x="12588" y="12254"/>
                </a:lnTo>
                <a:lnTo>
                  <a:pt x="12651" y="12261"/>
                </a:lnTo>
                <a:lnTo>
                  <a:pt x="12708" y="12279"/>
                </a:lnTo>
                <a:lnTo>
                  <a:pt x="12764" y="12304"/>
                </a:lnTo>
                <a:lnTo>
                  <a:pt x="12814" y="12342"/>
                </a:lnTo>
                <a:lnTo>
                  <a:pt x="12858" y="12385"/>
                </a:lnTo>
                <a:lnTo>
                  <a:pt x="12895" y="12436"/>
                </a:lnTo>
                <a:lnTo>
                  <a:pt x="12921" y="12492"/>
                </a:lnTo>
                <a:lnTo>
                  <a:pt x="12940" y="12554"/>
                </a:lnTo>
                <a:lnTo>
                  <a:pt x="12940" y="12630"/>
                </a:lnTo>
                <a:lnTo>
                  <a:pt x="12940" y="12685"/>
                </a:lnTo>
                <a:lnTo>
                  <a:pt x="12927" y="12742"/>
                </a:lnTo>
                <a:lnTo>
                  <a:pt x="12908" y="12792"/>
                </a:lnTo>
                <a:lnTo>
                  <a:pt x="12883" y="12842"/>
                </a:lnTo>
                <a:lnTo>
                  <a:pt x="12852" y="12885"/>
                </a:lnTo>
                <a:lnTo>
                  <a:pt x="12814" y="12917"/>
                </a:lnTo>
                <a:lnTo>
                  <a:pt x="12771" y="12948"/>
                </a:lnTo>
                <a:lnTo>
                  <a:pt x="12720" y="12973"/>
                </a:lnTo>
                <a:lnTo>
                  <a:pt x="12657" y="12993"/>
                </a:lnTo>
                <a:lnTo>
                  <a:pt x="12570" y="13005"/>
                </a:lnTo>
                <a:lnTo>
                  <a:pt x="12457" y="13011"/>
                </a:lnTo>
                <a:close/>
                <a:moveTo>
                  <a:pt x="11505" y="2896"/>
                </a:moveTo>
                <a:lnTo>
                  <a:pt x="11041" y="2896"/>
                </a:lnTo>
                <a:lnTo>
                  <a:pt x="11041" y="3359"/>
                </a:lnTo>
                <a:lnTo>
                  <a:pt x="11505" y="3359"/>
                </a:lnTo>
                <a:lnTo>
                  <a:pt x="11505" y="3603"/>
                </a:lnTo>
                <a:lnTo>
                  <a:pt x="11041" y="3603"/>
                </a:lnTo>
                <a:lnTo>
                  <a:pt x="11041" y="4009"/>
                </a:lnTo>
                <a:lnTo>
                  <a:pt x="11505" y="4009"/>
                </a:lnTo>
                <a:lnTo>
                  <a:pt x="11505" y="4385"/>
                </a:lnTo>
                <a:lnTo>
                  <a:pt x="12024" y="4385"/>
                </a:lnTo>
                <a:lnTo>
                  <a:pt x="12024" y="4009"/>
                </a:lnTo>
                <a:lnTo>
                  <a:pt x="13404" y="4009"/>
                </a:lnTo>
                <a:lnTo>
                  <a:pt x="13404" y="3603"/>
                </a:lnTo>
                <a:lnTo>
                  <a:pt x="12024" y="3603"/>
                </a:lnTo>
                <a:lnTo>
                  <a:pt x="12024" y="3359"/>
                </a:lnTo>
                <a:lnTo>
                  <a:pt x="12363" y="3359"/>
                </a:lnTo>
                <a:lnTo>
                  <a:pt x="12532" y="3359"/>
                </a:lnTo>
                <a:lnTo>
                  <a:pt x="12677" y="3346"/>
                </a:lnTo>
                <a:lnTo>
                  <a:pt x="12802" y="3334"/>
                </a:lnTo>
                <a:lnTo>
                  <a:pt x="12902" y="3322"/>
                </a:lnTo>
                <a:lnTo>
                  <a:pt x="12971" y="3303"/>
                </a:lnTo>
                <a:lnTo>
                  <a:pt x="13040" y="3271"/>
                </a:lnTo>
                <a:lnTo>
                  <a:pt x="13109" y="3234"/>
                </a:lnTo>
                <a:lnTo>
                  <a:pt x="13172" y="3191"/>
                </a:lnTo>
                <a:lnTo>
                  <a:pt x="13241" y="3140"/>
                </a:lnTo>
                <a:lnTo>
                  <a:pt x="13296" y="3077"/>
                </a:lnTo>
                <a:lnTo>
                  <a:pt x="13347" y="3003"/>
                </a:lnTo>
                <a:lnTo>
                  <a:pt x="13390" y="2922"/>
                </a:lnTo>
                <a:lnTo>
                  <a:pt x="13428" y="2834"/>
                </a:lnTo>
                <a:lnTo>
                  <a:pt x="13459" y="2734"/>
                </a:lnTo>
                <a:lnTo>
                  <a:pt x="13472" y="2622"/>
                </a:lnTo>
                <a:lnTo>
                  <a:pt x="13478" y="2502"/>
                </a:lnTo>
                <a:lnTo>
                  <a:pt x="13478" y="2421"/>
                </a:lnTo>
                <a:lnTo>
                  <a:pt x="13472" y="2346"/>
                </a:lnTo>
                <a:lnTo>
                  <a:pt x="13459" y="2271"/>
                </a:lnTo>
                <a:lnTo>
                  <a:pt x="13441" y="2202"/>
                </a:lnTo>
                <a:lnTo>
                  <a:pt x="13422" y="2139"/>
                </a:lnTo>
                <a:lnTo>
                  <a:pt x="13396" y="2077"/>
                </a:lnTo>
                <a:lnTo>
                  <a:pt x="13366" y="2020"/>
                </a:lnTo>
                <a:lnTo>
                  <a:pt x="13328" y="1971"/>
                </a:lnTo>
                <a:lnTo>
                  <a:pt x="13290" y="1920"/>
                </a:lnTo>
                <a:lnTo>
                  <a:pt x="13253" y="1877"/>
                </a:lnTo>
                <a:lnTo>
                  <a:pt x="13209" y="1833"/>
                </a:lnTo>
                <a:lnTo>
                  <a:pt x="13165" y="1802"/>
                </a:lnTo>
                <a:lnTo>
                  <a:pt x="13115" y="1771"/>
                </a:lnTo>
                <a:lnTo>
                  <a:pt x="13064" y="1739"/>
                </a:lnTo>
                <a:lnTo>
                  <a:pt x="13015" y="1720"/>
                </a:lnTo>
                <a:lnTo>
                  <a:pt x="12958" y="1702"/>
                </a:lnTo>
                <a:lnTo>
                  <a:pt x="12864" y="1683"/>
                </a:lnTo>
                <a:lnTo>
                  <a:pt x="12732" y="1671"/>
                </a:lnTo>
                <a:lnTo>
                  <a:pt x="12557" y="1664"/>
                </a:lnTo>
                <a:lnTo>
                  <a:pt x="12338" y="1664"/>
                </a:lnTo>
                <a:lnTo>
                  <a:pt x="11505" y="1664"/>
                </a:lnTo>
                <a:lnTo>
                  <a:pt x="11505" y="2896"/>
                </a:lnTo>
                <a:close/>
                <a:moveTo>
                  <a:pt x="12457" y="2890"/>
                </a:moveTo>
                <a:lnTo>
                  <a:pt x="12319" y="2896"/>
                </a:lnTo>
                <a:lnTo>
                  <a:pt x="12024" y="2896"/>
                </a:lnTo>
                <a:lnTo>
                  <a:pt x="12024" y="2121"/>
                </a:lnTo>
                <a:lnTo>
                  <a:pt x="12276" y="2121"/>
                </a:lnTo>
                <a:lnTo>
                  <a:pt x="12507" y="2127"/>
                </a:lnTo>
                <a:lnTo>
                  <a:pt x="12588" y="2133"/>
                </a:lnTo>
                <a:lnTo>
                  <a:pt x="12651" y="2139"/>
                </a:lnTo>
                <a:lnTo>
                  <a:pt x="12708" y="2159"/>
                </a:lnTo>
                <a:lnTo>
                  <a:pt x="12764" y="2183"/>
                </a:lnTo>
                <a:lnTo>
                  <a:pt x="12814" y="2221"/>
                </a:lnTo>
                <a:lnTo>
                  <a:pt x="12858" y="2265"/>
                </a:lnTo>
                <a:lnTo>
                  <a:pt x="12895" y="2314"/>
                </a:lnTo>
                <a:lnTo>
                  <a:pt x="12921" y="2371"/>
                </a:lnTo>
                <a:lnTo>
                  <a:pt x="12940" y="2434"/>
                </a:lnTo>
                <a:lnTo>
                  <a:pt x="12940" y="2508"/>
                </a:lnTo>
                <a:lnTo>
                  <a:pt x="12940" y="2565"/>
                </a:lnTo>
                <a:lnTo>
                  <a:pt x="12927" y="2622"/>
                </a:lnTo>
                <a:lnTo>
                  <a:pt x="12908" y="2671"/>
                </a:lnTo>
                <a:lnTo>
                  <a:pt x="12883" y="2722"/>
                </a:lnTo>
                <a:lnTo>
                  <a:pt x="12852" y="2765"/>
                </a:lnTo>
                <a:lnTo>
                  <a:pt x="12814" y="2796"/>
                </a:lnTo>
                <a:lnTo>
                  <a:pt x="12771" y="2828"/>
                </a:lnTo>
                <a:lnTo>
                  <a:pt x="12720" y="2853"/>
                </a:lnTo>
                <a:lnTo>
                  <a:pt x="12657" y="2871"/>
                </a:lnTo>
                <a:lnTo>
                  <a:pt x="12570" y="2883"/>
                </a:lnTo>
                <a:lnTo>
                  <a:pt x="12457" y="2890"/>
                </a:lnTo>
                <a:close/>
                <a:moveTo>
                  <a:pt x="12259" y="10121"/>
                </a:moveTo>
                <a:lnTo>
                  <a:pt x="12337" y="10121"/>
                </a:lnTo>
                <a:lnTo>
                  <a:pt x="12415" y="10124"/>
                </a:lnTo>
                <a:lnTo>
                  <a:pt x="12492" y="10129"/>
                </a:lnTo>
                <a:lnTo>
                  <a:pt x="12569" y="10137"/>
                </a:lnTo>
                <a:lnTo>
                  <a:pt x="12645" y="10146"/>
                </a:lnTo>
                <a:lnTo>
                  <a:pt x="12721" y="10156"/>
                </a:lnTo>
                <a:lnTo>
                  <a:pt x="12796" y="10168"/>
                </a:lnTo>
                <a:lnTo>
                  <a:pt x="12870" y="10182"/>
                </a:lnTo>
                <a:lnTo>
                  <a:pt x="12944" y="10198"/>
                </a:lnTo>
                <a:lnTo>
                  <a:pt x="13017" y="10216"/>
                </a:lnTo>
                <a:lnTo>
                  <a:pt x="13089" y="10236"/>
                </a:lnTo>
                <a:lnTo>
                  <a:pt x="13161" y="10257"/>
                </a:lnTo>
                <a:lnTo>
                  <a:pt x="13231" y="10280"/>
                </a:lnTo>
                <a:lnTo>
                  <a:pt x="13301" y="10304"/>
                </a:lnTo>
                <a:lnTo>
                  <a:pt x="13371" y="10331"/>
                </a:lnTo>
                <a:lnTo>
                  <a:pt x="13439" y="10359"/>
                </a:lnTo>
                <a:lnTo>
                  <a:pt x="13507" y="10388"/>
                </a:lnTo>
                <a:lnTo>
                  <a:pt x="13574" y="10420"/>
                </a:lnTo>
                <a:lnTo>
                  <a:pt x="13639" y="10452"/>
                </a:lnTo>
                <a:lnTo>
                  <a:pt x="13704" y="10486"/>
                </a:lnTo>
                <a:lnTo>
                  <a:pt x="13768" y="10522"/>
                </a:lnTo>
                <a:lnTo>
                  <a:pt x="13831" y="10559"/>
                </a:lnTo>
                <a:lnTo>
                  <a:pt x="13893" y="10597"/>
                </a:lnTo>
                <a:lnTo>
                  <a:pt x="13954" y="10638"/>
                </a:lnTo>
                <a:lnTo>
                  <a:pt x="14014" y="10679"/>
                </a:lnTo>
                <a:lnTo>
                  <a:pt x="14073" y="10722"/>
                </a:lnTo>
                <a:lnTo>
                  <a:pt x="14131" y="10766"/>
                </a:lnTo>
                <a:lnTo>
                  <a:pt x="14187" y="10812"/>
                </a:lnTo>
                <a:lnTo>
                  <a:pt x="14243" y="10858"/>
                </a:lnTo>
                <a:lnTo>
                  <a:pt x="14298" y="10907"/>
                </a:lnTo>
                <a:lnTo>
                  <a:pt x="14350" y="10956"/>
                </a:lnTo>
                <a:lnTo>
                  <a:pt x="14403" y="11007"/>
                </a:lnTo>
                <a:lnTo>
                  <a:pt x="14403" y="11009"/>
                </a:lnTo>
                <a:lnTo>
                  <a:pt x="14454" y="11060"/>
                </a:lnTo>
                <a:lnTo>
                  <a:pt x="14503" y="11114"/>
                </a:lnTo>
                <a:lnTo>
                  <a:pt x="14551" y="11167"/>
                </a:lnTo>
                <a:lnTo>
                  <a:pt x="14598" y="11223"/>
                </a:lnTo>
                <a:lnTo>
                  <a:pt x="14644" y="11280"/>
                </a:lnTo>
                <a:lnTo>
                  <a:pt x="14688" y="11337"/>
                </a:lnTo>
                <a:lnTo>
                  <a:pt x="14731" y="11396"/>
                </a:lnTo>
                <a:lnTo>
                  <a:pt x="14773" y="11455"/>
                </a:lnTo>
                <a:lnTo>
                  <a:pt x="14812" y="11517"/>
                </a:lnTo>
                <a:lnTo>
                  <a:pt x="14852" y="11579"/>
                </a:lnTo>
                <a:lnTo>
                  <a:pt x="14888" y="11641"/>
                </a:lnTo>
                <a:lnTo>
                  <a:pt x="14924" y="11705"/>
                </a:lnTo>
                <a:lnTo>
                  <a:pt x="14959" y="11770"/>
                </a:lnTo>
                <a:lnTo>
                  <a:pt x="14991" y="11835"/>
                </a:lnTo>
                <a:lnTo>
                  <a:pt x="15023" y="11902"/>
                </a:lnTo>
                <a:lnTo>
                  <a:pt x="15052" y="11970"/>
                </a:lnTo>
                <a:lnTo>
                  <a:pt x="15079" y="12038"/>
                </a:lnTo>
                <a:lnTo>
                  <a:pt x="15106" y="12106"/>
                </a:lnTo>
                <a:lnTo>
                  <a:pt x="15131" y="12176"/>
                </a:lnTo>
                <a:lnTo>
                  <a:pt x="15153" y="12247"/>
                </a:lnTo>
                <a:lnTo>
                  <a:pt x="15175" y="12319"/>
                </a:lnTo>
                <a:lnTo>
                  <a:pt x="15195" y="12390"/>
                </a:lnTo>
                <a:lnTo>
                  <a:pt x="15212" y="12463"/>
                </a:lnTo>
                <a:lnTo>
                  <a:pt x="15228" y="12537"/>
                </a:lnTo>
                <a:lnTo>
                  <a:pt x="15242" y="12611"/>
                </a:lnTo>
                <a:lnTo>
                  <a:pt x="15255" y="12685"/>
                </a:lnTo>
                <a:lnTo>
                  <a:pt x="15266" y="12761"/>
                </a:lnTo>
                <a:lnTo>
                  <a:pt x="15275" y="12837"/>
                </a:lnTo>
                <a:lnTo>
                  <a:pt x="15281" y="12913"/>
                </a:lnTo>
                <a:lnTo>
                  <a:pt x="15286" y="12990"/>
                </a:lnTo>
                <a:lnTo>
                  <a:pt x="15289" y="13067"/>
                </a:lnTo>
                <a:lnTo>
                  <a:pt x="15290" y="13145"/>
                </a:lnTo>
                <a:lnTo>
                  <a:pt x="15289" y="13223"/>
                </a:lnTo>
                <a:lnTo>
                  <a:pt x="15286" y="13301"/>
                </a:lnTo>
                <a:lnTo>
                  <a:pt x="15281" y="13378"/>
                </a:lnTo>
                <a:lnTo>
                  <a:pt x="15275" y="13454"/>
                </a:lnTo>
                <a:lnTo>
                  <a:pt x="15266" y="13530"/>
                </a:lnTo>
                <a:lnTo>
                  <a:pt x="15255" y="13605"/>
                </a:lnTo>
                <a:lnTo>
                  <a:pt x="15242" y="13680"/>
                </a:lnTo>
                <a:lnTo>
                  <a:pt x="15228" y="13755"/>
                </a:lnTo>
                <a:lnTo>
                  <a:pt x="15212" y="13827"/>
                </a:lnTo>
                <a:lnTo>
                  <a:pt x="15195" y="13900"/>
                </a:lnTo>
                <a:lnTo>
                  <a:pt x="15175" y="13973"/>
                </a:lnTo>
                <a:lnTo>
                  <a:pt x="15153" y="14044"/>
                </a:lnTo>
                <a:lnTo>
                  <a:pt x="15131" y="14114"/>
                </a:lnTo>
                <a:lnTo>
                  <a:pt x="15106" y="14184"/>
                </a:lnTo>
                <a:lnTo>
                  <a:pt x="15079" y="14253"/>
                </a:lnTo>
                <a:lnTo>
                  <a:pt x="15052" y="14322"/>
                </a:lnTo>
                <a:lnTo>
                  <a:pt x="15023" y="14389"/>
                </a:lnTo>
                <a:lnTo>
                  <a:pt x="14991" y="14455"/>
                </a:lnTo>
                <a:lnTo>
                  <a:pt x="14959" y="14521"/>
                </a:lnTo>
                <a:lnTo>
                  <a:pt x="14924" y="14585"/>
                </a:lnTo>
                <a:lnTo>
                  <a:pt x="14888" y="14650"/>
                </a:lnTo>
                <a:lnTo>
                  <a:pt x="14852" y="14713"/>
                </a:lnTo>
                <a:lnTo>
                  <a:pt x="14812" y="14774"/>
                </a:lnTo>
                <a:lnTo>
                  <a:pt x="14773" y="14835"/>
                </a:lnTo>
                <a:lnTo>
                  <a:pt x="14731" y="14895"/>
                </a:lnTo>
                <a:lnTo>
                  <a:pt x="14688" y="14953"/>
                </a:lnTo>
                <a:lnTo>
                  <a:pt x="14644" y="15011"/>
                </a:lnTo>
                <a:lnTo>
                  <a:pt x="14598" y="15067"/>
                </a:lnTo>
                <a:lnTo>
                  <a:pt x="14551" y="15123"/>
                </a:lnTo>
                <a:lnTo>
                  <a:pt x="14503" y="15178"/>
                </a:lnTo>
                <a:lnTo>
                  <a:pt x="14454" y="15230"/>
                </a:lnTo>
                <a:lnTo>
                  <a:pt x="14403" y="15283"/>
                </a:lnTo>
                <a:lnTo>
                  <a:pt x="14401" y="15285"/>
                </a:lnTo>
                <a:lnTo>
                  <a:pt x="14348" y="15335"/>
                </a:lnTo>
                <a:lnTo>
                  <a:pt x="14296" y="15385"/>
                </a:lnTo>
                <a:lnTo>
                  <a:pt x="14241" y="15432"/>
                </a:lnTo>
                <a:lnTo>
                  <a:pt x="14185" y="15480"/>
                </a:lnTo>
                <a:lnTo>
                  <a:pt x="14129" y="15525"/>
                </a:lnTo>
                <a:lnTo>
                  <a:pt x="14071" y="15569"/>
                </a:lnTo>
                <a:lnTo>
                  <a:pt x="14012" y="15612"/>
                </a:lnTo>
                <a:lnTo>
                  <a:pt x="13952" y="15654"/>
                </a:lnTo>
                <a:lnTo>
                  <a:pt x="13892" y="15693"/>
                </a:lnTo>
                <a:lnTo>
                  <a:pt x="13830" y="15732"/>
                </a:lnTo>
                <a:lnTo>
                  <a:pt x="13766" y="15769"/>
                </a:lnTo>
                <a:lnTo>
                  <a:pt x="13702" y="15805"/>
                </a:lnTo>
                <a:lnTo>
                  <a:pt x="13637" y="15840"/>
                </a:lnTo>
                <a:lnTo>
                  <a:pt x="13572" y="15872"/>
                </a:lnTo>
                <a:lnTo>
                  <a:pt x="13506" y="15903"/>
                </a:lnTo>
                <a:lnTo>
                  <a:pt x="13438" y="15933"/>
                </a:lnTo>
                <a:lnTo>
                  <a:pt x="13369" y="15960"/>
                </a:lnTo>
                <a:lnTo>
                  <a:pt x="13300" y="15986"/>
                </a:lnTo>
                <a:lnTo>
                  <a:pt x="13230" y="16011"/>
                </a:lnTo>
                <a:lnTo>
                  <a:pt x="13160" y="16034"/>
                </a:lnTo>
                <a:lnTo>
                  <a:pt x="13089" y="16055"/>
                </a:lnTo>
                <a:lnTo>
                  <a:pt x="13016" y="16075"/>
                </a:lnTo>
                <a:lnTo>
                  <a:pt x="12943" y="16092"/>
                </a:lnTo>
                <a:lnTo>
                  <a:pt x="12870" y="16108"/>
                </a:lnTo>
                <a:lnTo>
                  <a:pt x="12795" y="16123"/>
                </a:lnTo>
                <a:lnTo>
                  <a:pt x="12720" y="16135"/>
                </a:lnTo>
                <a:lnTo>
                  <a:pt x="12645" y="16146"/>
                </a:lnTo>
                <a:lnTo>
                  <a:pt x="12569" y="16155"/>
                </a:lnTo>
                <a:lnTo>
                  <a:pt x="12492" y="16161"/>
                </a:lnTo>
                <a:lnTo>
                  <a:pt x="12415" y="16166"/>
                </a:lnTo>
                <a:lnTo>
                  <a:pt x="12337" y="16169"/>
                </a:lnTo>
                <a:lnTo>
                  <a:pt x="12259" y="16170"/>
                </a:lnTo>
                <a:lnTo>
                  <a:pt x="12181" y="16169"/>
                </a:lnTo>
                <a:lnTo>
                  <a:pt x="12103" y="16166"/>
                </a:lnTo>
                <a:lnTo>
                  <a:pt x="12026" y="16161"/>
                </a:lnTo>
                <a:lnTo>
                  <a:pt x="11951" y="16155"/>
                </a:lnTo>
                <a:lnTo>
                  <a:pt x="11875" y="16146"/>
                </a:lnTo>
                <a:lnTo>
                  <a:pt x="11799" y="16135"/>
                </a:lnTo>
                <a:lnTo>
                  <a:pt x="11724" y="16123"/>
                </a:lnTo>
                <a:lnTo>
                  <a:pt x="11650" y="16108"/>
                </a:lnTo>
                <a:lnTo>
                  <a:pt x="11576" y="16092"/>
                </a:lnTo>
                <a:lnTo>
                  <a:pt x="11503" y="16075"/>
                </a:lnTo>
                <a:lnTo>
                  <a:pt x="11431" y="16055"/>
                </a:lnTo>
                <a:lnTo>
                  <a:pt x="11359" y="16034"/>
                </a:lnTo>
                <a:lnTo>
                  <a:pt x="11288" y="16011"/>
                </a:lnTo>
                <a:lnTo>
                  <a:pt x="11218" y="15986"/>
                </a:lnTo>
                <a:lnTo>
                  <a:pt x="11150" y="15960"/>
                </a:lnTo>
                <a:lnTo>
                  <a:pt x="11081" y="15933"/>
                </a:lnTo>
                <a:lnTo>
                  <a:pt x="11014" y="15903"/>
                </a:lnTo>
                <a:lnTo>
                  <a:pt x="10947" y="15872"/>
                </a:lnTo>
                <a:lnTo>
                  <a:pt x="10881" y="15840"/>
                </a:lnTo>
                <a:lnTo>
                  <a:pt x="10816" y="15805"/>
                </a:lnTo>
                <a:lnTo>
                  <a:pt x="10753" y="15769"/>
                </a:lnTo>
                <a:lnTo>
                  <a:pt x="10690" y="15732"/>
                </a:lnTo>
                <a:lnTo>
                  <a:pt x="10628" y="15693"/>
                </a:lnTo>
                <a:lnTo>
                  <a:pt x="10566" y="15654"/>
                </a:lnTo>
                <a:lnTo>
                  <a:pt x="10507" y="15612"/>
                </a:lnTo>
                <a:lnTo>
                  <a:pt x="10448" y="15569"/>
                </a:lnTo>
                <a:lnTo>
                  <a:pt x="10390" y="15525"/>
                </a:lnTo>
                <a:lnTo>
                  <a:pt x="10333" y="15480"/>
                </a:lnTo>
                <a:lnTo>
                  <a:pt x="10278" y="15432"/>
                </a:lnTo>
                <a:lnTo>
                  <a:pt x="10224" y="15385"/>
                </a:lnTo>
                <a:lnTo>
                  <a:pt x="10170" y="15335"/>
                </a:lnTo>
                <a:lnTo>
                  <a:pt x="10119" y="15285"/>
                </a:lnTo>
                <a:lnTo>
                  <a:pt x="10117" y="15285"/>
                </a:lnTo>
                <a:lnTo>
                  <a:pt x="10066" y="15232"/>
                </a:lnTo>
                <a:lnTo>
                  <a:pt x="10016" y="15180"/>
                </a:lnTo>
                <a:lnTo>
                  <a:pt x="9968" y="15125"/>
                </a:lnTo>
                <a:lnTo>
                  <a:pt x="9921" y="15069"/>
                </a:lnTo>
                <a:lnTo>
                  <a:pt x="9876" y="15013"/>
                </a:lnTo>
                <a:lnTo>
                  <a:pt x="9831" y="14955"/>
                </a:lnTo>
                <a:lnTo>
                  <a:pt x="9789" y="14897"/>
                </a:lnTo>
                <a:lnTo>
                  <a:pt x="9747" y="14837"/>
                </a:lnTo>
                <a:lnTo>
                  <a:pt x="9707" y="14775"/>
                </a:lnTo>
                <a:lnTo>
                  <a:pt x="9668" y="14714"/>
                </a:lnTo>
                <a:lnTo>
                  <a:pt x="9631" y="14651"/>
                </a:lnTo>
                <a:lnTo>
                  <a:pt x="9595" y="14587"/>
                </a:lnTo>
                <a:lnTo>
                  <a:pt x="9561" y="14523"/>
                </a:lnTo>
                <a:lnTo>
                  <a:pt x="9528" y="14457"/>
                </a:lnTo>
                <a:lnTo>
                  <a:pt x="9497" y="14390"/>
                </a:lnTo>
                <a:lnTo>
                  <a:pt x="9468" y="14323"/>
                </a:lnTo>
                <a:lnTo>
                  <a:pt x="9439" y="14255"/>
                </a:lnTo>
                <a:lnTo>
                  <a:pt x="9413" y="14185"/>
                </a:lnTo>
                <a:lnTo>
                  <a:pt x="9389" y="14115"/>
                </a:lnTo>
                <a:lnTo>
                  <a:pt x="9365" y="14045"/>
                </a:lnTo>
                <a:lnTo>
                  <a:pt x="9344" y="13974"/>
                </a:lnTo>
                <a:lnTo>
                  <a:pt x="9325" y="13901"/>
                </a:lnTo>
                <a:lnTo>
                  <a:pt x="9307" y="13828"/>
                </a:lnTo>
                <a:lnTo>
                  <a:pt x="9290" y="13755"/>
                </a:lnTo>
                <a:lnTo>
                  <a:pt x="9276" y="13681"/>
                </a:lnTo>
                <a:lnTo>
                  <a:pt x="9264" y="13606"/>
                </a:lnTo>
                <a:lnTo>
                  <a:pt x="9254" y="13530"/>
                </a:lnTo>
                <a:lnTo>
                  <a:pt x="9245" y="13454"/>
                </a:lnTo>
                <a:lnTo>
                  <a:pt x="9238" y="13379"/>
                </a:lnTo>
                <a:lnTo>
                  <a:pt x="9233" y="13301"/>
                </a:lnTo>
                <a:lnTo>
                  <a:pt x="9230" y="13223"/>
                </a:lnTo>
                <a:lnTo>
                  <a:pt x="9229" y="13145"/>
                </a:lnTo>
                <a:lnTo>
                  <a:pt x="9230" y="13067"/>
                </a:lnTo>
                <a:lnTo>
                  <a:pt x="9233" y="12990"/>
                </a:lnTo>
                <a:lnTo>
                  <a:pt x="9238" y="12913"/>
                </a:lnTo>
                <a:lnTo>
                  <a:pt x="9245" y="12836"/>
                </a:lnTo>
                <a:lnTo>
                  <a:pt x="9254" y="12760"/>
                </a:lnTo>
                <a:lnTo>
                  <a:pt x="9264" y="12684"/>
                </a:lnTo>
                <a:lnTo>
                  <a:pt x="9276" y="12610"/>
                </a:lnTo>
                <a:lnTo>
                  <a:pt x="9290" y="12536"/>
                </a:lnTo>
                <a:lnTo>
                  <a:pt x="9307" y="12462"/>
                </a:lnTo>
                <a:lnTo>
                  <a:pt x="9325" y="12389"/>
                </a:lnTo>
                <a:lnTo>
                  <a:pt x="9344" y="12317"/>
                </a:lnTo>
                <a:lnTo>
                  <a:pt x="9365" y="12246"/>
                </a:lnTo>
                <a:lnTo>
                  <a:pt x="9389" y="12175"/>
                </a:lnTo>
                <a:lnTo>
                  <a:pt x="9413" y="12105"/>
                </a:lnTo>
                <a:lnTo>
                  <a:pt x="9439" y="12037"/>
                </a:lnTo>
                <a:lnTo>
                  <a:pt x="9468" y="11968"/>
                </a:lnTo>
                <a:lnTo>
                  <a:pt x="9497" y="11901"/>
                </a:lnTo>
                <a:lnTo>
                  <a:pt x="9528" y="11834"/>
                </a:lnTo>
                <a:lnTo>
                  <a:pt x="9561" y="11769"/>
                </a:lnTo>
                <a:lnTo>
                  <a:pt x="9595" y="11704"/>
                </a:lnTo>
                <a:lnTo>
                  <a:pt x="9631" y="11640"/>
                </a:lnTo>
                <a:lnTo>
                  <a:pt x="9668" y="11577"/>
                </a:lnTo>
                <a:lnTo>
                  <a:pt x="9707" y="11515"/>
                </a:lnTo>
                <a:lnTo>
                  <a:pt x="9747" y="11454"/>
                </a:lnTo>
                <a:lnTo>
                  <a:pt x="9789" y="11395"/>
                </a:lnTo>
                <a:lnTo>
                  <a:pt x="9831" y="11336"/>
                </a:lnTo>
                <a:lnTo>
                  <a:pt x="9876" y="11279"/>
                </a:lnTo>
                <a:lnTo>
                  <a:pt x="9921" y="11222"/>
                </a:lnTo>
                <a:lnTo>
                  <a:pt x="9968" y="11166"/>
                </a:lnTo>
                <a:lnTo>
                  <a:pt x="10016" y="11112"/>
                </a:lnTo>
                <a:lnTo>
                  <a:pt x="10066" y="11058"/>
                </a:lnTo>
                <a:lnTo>
                  <a:pt x="10117" y="11007"/>
                </a:lnTo>
                <a:lnTo>
                  <a:pt x="10168" y="10956"/>
                </a:lnTo>
                <a:lnTo>
                  <a:pt x="10222" y="10907"/>
                </a:lnTo>
                <a:lnTo>
                  <a:pt x="10277" y="10858"/>
                </a:lnTo>
                <a:lnTo>
                  <a:pt x="10332" y="10812"/>
                </a:lnTo>
                <a:lnTo>
                  <a:pt x="10388" y="10766"/>
                </a:lnTo>
                <a:lnTo>
                  <a:pt x="10447" y="10722"/>
                </a:lnTo>
                <a:lnTo>
                  <a:pt x="10506" y="10679"/>
                </a:lnTo>
                <a:lnTo>
                  <a:pt x="10565" y="10638"/>
                </a:lnTo>
                <a:lnTo>
                  <a:pt x="10626" y="10597"/>
                </a:lnTo>
                <a:lnTo>
                  <a:pt x="10688" y="10559"/>
                </a:lnTo>
                <a:lnTo>
                  <a:pt x="10751" y="10522"/>
                </a:lnTo>
                <a:lnTo>
                  <a:pt x="10815" y="10486"/>
                </a:lnTo>
                <a:lnTo>
                  <a:pt x="10880" y="10452"/>
                </a:lnTo>
                <a:lnTo>
                  <a:pt x="10946" y="10420"/>
                </a:lnTo>
                <a:lnTo>
                  <a:pt x="11013" y="10388"/>
                </a:lnTo>
                <a:lnTo>
                  <a:pt x="11080" y="10359"/>
                </a:lnTo>
                <a:lnTo>
                  <a:pt x="11149" y="10331"/>
                </a:lnTo>
                <a:lnTo>
                  <a:pt x="11217" y="10304"/>
                </a:lnTo>
                <a:lnTo>
                  <a:pt x="11287" y="10280"/>
                </a:lnTo>
                <a:lnTo>
                  <a:pt x="11358" y="10257"/>
                </a:lnTo>
                <a:lnTo>
                  <a:pt x="11430" y="10236"/>
                </a:lnTo>
                <a:lnTo>
                  <a:pt x="11502" y="10216"/>
                </a:lnTo>
                <a:lnTo>
                  <a:pt x="11575" y="10198"/>
                </a:lnTo>
                <a:lnTo>
                  <a:pt x="11649" y="10182"/>
                </a:lnTo>
                <a:lnTo>
                  <a:pt x="11723" y="10168"/>
                </a:lnTo>
                <a:lnTo>
                  <a:pt x="11798" y="10156"/>
                </a:lnTo>
                <a:lnTo>
                  <a:pt x="11874" y="10146"/>
                </a:lnTo>
                <a:lnTo>
                  <a:pt x="11949" y="10137"/>
                </a:lnTo>
                <a:lnTo>
                  <a:pt x="12026" y="10129"/>
                </a:lnTo>
                <a:lnTo>
                  <a:pt x="12103" y="10124"/>
                </a:lnTo>
                <a:lnTo>
                  <a:pt x="12181" y="10121"/>
                </a:lnTo>
                <a:lnTo>
                  <a:pt x="12259" y="10121"/>
                </a:lnTo>
                <a:close/>
                <a:moveTo>
                  <a:pt x="13798" y="11610"/>
                </a:moveTo>
                <a:lnTo>
                  <a:pt x="13797" y="11611"/>
                </a:lnTo>
                <a:lnTo>
                  <a:pt x="13760" y="11575"/>
                </a:lnTo>
                <a:lnTo>
                  <a:pt x="13722" y="11538"/>
                </a:lnTo>
                <a:lnTo>
                  <a:pt x="13683" y="11504"/>
                </a:lnTo>
                <a:lnTo>
                  <a:pt x="13643" y="11471"/>
                </a:lnTo>
                <a:lnTo>
                  <a:pt x="13602" y="11438"/>
                </a:lnTo>
                <a:lnTo>
                  <a:pt x="13561" y="11406"/>
                </a:lnTo>
                <a:lnTo>
                  <a:pt x="13519" y="11376"/>
                </a:lnTo>
                <a:lnTo>
                  <a:pt x="13475" y="11345"/>
                </a:lnTo>
                <a:lnTo>
                  <a:pt x="13432" y="11317"/>
                </a:lnTo>
                <a:lnTo>
                  <a:pt x="13387" y="11289"/>
                </a:lnTo>
                <a:lnTo>
                  <a:pt x="13342" y="11262"/>
                </a:lnTo>
                <a:lnTo>
                  <a:pt x="13296" y="11237"/>
                </a:lnTo>
                <a:lnTo>
                  <a:pt x="13250" y="11212"/>
                </a:lnTo>
                <a:lnTo>
                  <a:pt x="13202" y="11189"/>
                </a:lnTo>
                <a:lnTo>
                  <a:pt x="13154" y="11166"/>
                </a:lnTo>
                <a:lnTo>
                  <a:pt x="13106" y="11145"/>
                </a:lnTo>
                <a:lnTo>
                  <a:pt x="13057" y="11125"/>
                </a:lnTo>
                <a:lnTo>
                  <a:pt x="13008" y="11107"/>
                </a:lnTo>
                <a:lnTo>
                  <a:pt x="12957" y="11089"/>
                </a:lnTo>
                <a:lnTo>
                  <a:pt x="12906" y="11072"/>
                </a:lnTo>
                <a:lnTo>
                  <a:pt x="12855" y="11057"/>
                </a:lnTo>
                <a:lnTo>
                  <a:pt x="12803" y="11043"/>
                </a:lnTo>
                <a:lnTo>
                  <a:pt x="12750" y="11030"/>
                </a:lnTo>
                <a:lnTo>
                  <a:pt x="12698" y="11019"/>
                </a:lnTo>
                <a:lnTo>
                  <a:pt x="12644" y="11009"/>
                </a:lnTo>
                <a:lnTo>
                  <a:pt x="12590" y="11000"/>
                </a:lnTo>
                <a:lnTo>
                  <a:pt x="12537" y="10993"/>
                </a:lnTo>
                <a:lnTo>
                  <a:pt x="12482" y="10985"/>
                </a:lnTo>
                <a:lnTo>
                  <a:pt x="12426" y="10981"/>
                </a:lnTo>
                <a:lnTo>
                  <a:pt x="12372" y="10977"/>
                </a:lnTo>
                <a:lnTo>
                  <a:pt x="12316" y="10975"/>
                </a:lnTo>
                <a:lnTo>
                  <a:pt x="12259" y="10974"/>
                </a:lnTo>
                <a:lnTo>
                  <a:pt x="12204" y="10975"/>
                </a:lnTo>
                <a:lnTo>
                  <a:pt x="12148" y="10977"/>
                </a:lnTo>
                <a:lnTo>
                  <a:pt x="12092" y="10981"/>
                </a:lnTo>
                <a:lnTo>
                  <a:pt x="12038" y="10985"/>
                </a:lnTo>
                <a:lnTo>
                  <a:pt x="11983" y="10993"/>
                </a:lnTo>
                <a:lnTo>
                  <a:pt x="11928" y="11000"/>
                </a:lnTo>
                <a:lnTo>
                  <a:pt x="11875" y="11009"/>
                </a:lnTo>
                <a:lnTo>
                  <a:pt x="11821" y="11019"/>
                </a:lnTo>
                <a:lnTo>
                  <a:pt x="11768" y="11030"/>
                </a:lnTo>
                <a:lnTo>
                  <a:pt x="11716" y="11043"/>
                </a:lnTo>
                <a:lnTo>
                  <a:pt x="11664" y="11057"/>
                </a:lnTo>
                <a:lnTo>
                  <a:pt x="11612" y="11072"/>
                </a:lnTo>
                <a:lnTo>
                  <a:pt x="11562" y="11089"/>
                </a:lnTo>
                <a:lnTo>
                  <a:pt x="11512" y="11107"/>
                </a:lnTo>
                <a:lnTo>
                  <a:pt x="11462" y="11125"/>
                </a:lnTo>
                <a:lnTo>
                  <a:pt x="11413" y="11145"/>
                </a:lnTo>
                <a:lnTo>
                  <a:pt x="11364" y="11166"/>
                </a:lnTo>
                <a:lnTo>
                  <a:pt x="11317" y="11189"/>
                </a:lnTo>
                <a:lnTo>
                  <a:pt x="11269" y="11212"/>
                </a:lnTo>
                <a:lnTo>
                  <a:pt x="11222" y="11237"/>
                </a:lnTo>
                <a:lnTo>
                  <a:pt x="11177" y="11262"/>
                </a:lnTo>
                <a:lnTo>
                  <a:pt x="11131" y="11289"/>
                </a:lnTo>
                <a:lnTo>
                  <a:pt x="11088" y="11317"/>
                </a:lnTo>
                <a:lnTo>
                  <a:pt x="11043" y="11345"/>
                </a:lnTo>
                <a:lnTo>
                  <a:pt x="11001" y="11376"/>
                </a:lnTo>
                <a:lnTo>
                  <a:pt x="10958" y="11406"/>
                </a:lnTo>
                <a:lnTo>
                  <a:pt x="10917" y="11438"/>
                </a:lnTo>
                <a:lnTo>
                  <a:pt x="10876" y="11471"/>
                </a:lnTo>
                <a:lnTo>
                  <a:pt x="10837" y="11504"/>
                </a:lnTo>
                <a:lnTo>
                  <a:pt x="10797" y="11538"/>
                </a:lnTo>
                <a:lnTo>
                  <a:pt x="10759" y="11575"/>
                </a:lnTo>
                <a:lnTo>
                  <a:pt x="10721" y="11611"/>
                </a:lnTo>
                <a:lnTo>
                  <a:pt x="10685" y="11647"/>
                </a:lnTo>
                <a:lnTo>
                  <a:pt x="10649" y="11686"/>
                </a:lnTo>
                <a:lnTo>
                  <a:pt x="10615" y="11725"/>
                </a:lnTo>
                <a:lnTo>
                  <a:pt x="10581" y="11765"/>
                </a:lnTo>
                <a:lnTo>
                  <a:pt x="10549" y="11805"/>
                </a:lnTo>
                <a:lnTo>
                  <a:pt x="10517" y="11847"/>
                </a:lnTo>
                <a:lnTo>
                  <a:pt x="10486" y="11889"/>
                </a:lnTo>
                <a:lnTo>
                  <a:pt x="10456" y="11931"/>
                </a:lnTo>
                <a:lnTo>
                  <a:pt x="10428" y="11976"/>
                </a:lnTo>
                <a:lnTo>
                  <a:pt x="10399" y="12020"/>
                </a:lnTo>
                <a:lnTo>
                  <a:pt x="10373" y="12065"/>
                </a:lnTo>
                <a:lnTo>
                  <a:pt x="10348" y="12110"/>
                </a:lnTo>
                <a:lnTo>
                  <a:pt x="10322" y="12157"/>
                </a:lnTo>
                <a:lnTo>
                  <a:pt x="10299" y="12204"/>
                </a:lnTo>
                <a:lnTo>
                  <a:pt x="10277" y="12252"/>
                </a:lnTo>
                <a:lnTo>
                  <a:pt x="10255" y="12300"/>
                </a:lnTo>
                <a:lnTo>
                  <a:pt x="10235" y="12350"/>
                </a:lnTo>
                <a:lnTo>
                  <a:pt x="10217" y="12399"/>
                </a:lnTo>
                <a:lnTo>
                  <a:pt x="10199" y="12449"/>
                </a:lnTo>
                <a:lnTo>
                  <a:pt x="10183" y="12500"/>
                </a:lnTo>
                <a:lnTo>
                  <a:pt x="10167" y="12551"/>
                </a:lnTo>
                <a:lnTo>
                  <a:pt x="10153" y="12602"/>
                </a:lnTo>
                <a:lnTo>
                  <a:pt x="10140" y="12655"/>
                </a:lnTo>
                <a:lnTo>
                  <a:pt x="10129" y="12708"/>
                </a:lnTo>
                <a:lnTo>
                  <a:pt x="10119" y="12761"/>
                </a:lnTo>
                <a:lnTo>
                  <a:pt x="10110" y="12815"/>
                </a:lnTo>
                <a:lnTo>
                  <a:pt x="10103" y="12869"/>
                </a:lnTo>
                <a:lnTo>
                  <a:pt x="10095" y="12924"/>
                </a:lnTo>
                <a:lnTo>
                  <a:pt x="10091" y="12978"/>
                </a:lnTo>
                <a:lnTo>
                  <a:pt x="10087" y="13034"/>
                </a:lnTo>
                <a:lnTo>
                  <a:pt x="10085" y="13090"/>
                </a:lnTo>
                <a:lnTo>
                  <a:pt x="10084" y="13145"/>
                </a:lnTo>
                <a:lnTo>
                  <a:pt x="10085" y="13202"/>
                </a:lnTo>
                <a:lnTo>
                  <a:pt x="10087" y="13257"/>
                </a:lnTo>
                <a:lnTo>
                  <a:pt x="10091" y="13312"/>
                </a:lnTo>
                <a:lnTo>
                  <a:pt x="10095" y="13368"/>
                </a:lnTo>
                <a:lnTo>
                  <a:pt x="10103" y="13422"/>
                </a:lnTo>
                <a:lnTo>
                  <a:pt x="10110" y="13476"/>
                </a:lnTo>
                <a:lnTo>
                  <a:pt x="10119" y="13529"/>
                </a:lnTo>
                <a:lnTo>
                  <a:pt x="10129" y="13583"/>
                </a:lnTo>
                <a:lnTo>
                  <a:pt x="10140" y="13635"/>
                </a:lnTo>
                <a:lnTo>
                  <a:pt x="10153" y="13688"/>
                </a:lnTo>
                <a:lnTo>
                  <a:pt x="10167" y="13739"/>
                </a:lnTo>
                <a:lnTo>
                  <a:pt x="10183" y="13791"/>
                </a:lnTo>
                <a:lnTo>
                  <a:pt x="10199" y="13842"/>
                </a:lnTo>
                <a:lnTo>
                  <a:pt x="10217" y="13892"/>
                </a:lnTo>
                <a:lnTo>
                  <a:pt x="10235" y="13942"/>
                </a:lnTo>
                <a:lnTo>
                  <a:pt x="10255" y="13990"/>
                </a:lnTo>
                <a:lnTo>
                  <a:pt x="10277" y="14039"/>
                </a:lnTo>
                <a:lnTo>
                  <a:pt x="10299" y="14086"/>
                </a:lnTo>
                <a:lnTo>
                  <a:pt x="10322" y="14134"/>
                </a:lnTo>
                <a:lnTo>
                  <a:pt x="10348" y="14180"/>
                </a:lnTo>
                <a:lnTo>
                  <a:pt x="10373" y="14226"/>
                </a:lnTo>
                <a:lnTo>
                  <a:pt x="10399" y="14271"/>
                </a:lnTo>
                <a:lnTo>
                  <a:pt x="10428" y="14316"/>
                </a:lnTo>
                <a:lnTo>
                  <a:pt x="10456" y="14359"/>
                </a:lnTo>
                <a:lnTo>
                  <a:pt x="10486" y="14402"/>
                </a:lnTo>
                <a:lnTo>
                  <a:pt x="10517" y="14444"/>
                </a:lnTo>
                <a:lnTo>
                  <a:pt x="10549" y="14485"/>
                </a:lnTo>
                <a:lnTo>
                  <a:pt x="10581" y="14527"/>
                </a:lnTo>
                <a:lnTo>
                  <a:pt x="10615" y="14566"/>
                </a:lnTo>
                <a:lnTo>
                  <a:pt x="10649" y="14605"/>
                </a:lnTo>
                <a:lnTo>
                  <a:pt x="10685" y="14643"/>
                </a:lnTo>
                <a:lnTo>
                  <a:pt x="10721" y="14680"/>
                </a:lnTo>
                <a:lnTo>
                  <a:pt x="10721" y="14681"/>
                </a:lnTo>
                <a:lnTo>
                  <a:pt x="10758" y="14718"/>
                </a:lnTo>
                <a:lnTo>
                  <a:pt x="10796" y="14753"/>
                </a:lnTo>
                <a:lnTo>
                  <a:pt x="10836" y="14787"/>
                </a:lnTo>
                <a:lnTo>
                  <a:pt x="10875" y="14821"/>
                </a:lnTo>
                <a:lnTo>
                  <a:pt x="10916" y="14854"/>
                </a:lnTo>
                <a:lnTo>
                  <a:pt x="10957" y="14885"/>
                </a:lnTo>
                <a:lnTo>
                  <a:pt x="11000" y="14916"/>
                </a:lnTo>
                <a:lnTo>
                  <a:pt x="11043" y="14946"/>
                </a:lnTo>
                <a:lnTo>
                  <a:pt x="11087" y="14974"/>
                </a:lnTo>
                <a:lnTo>
                  <a:pt x="11131" y="15003"/>
                </a:lnTo>
                <a:lnTo>
                  <a:pt x="11176" y="15029"/>
                </a:lnTo>
                <a:lnTo>
                  <a:pt x="11222" y="15054"/>
                </a:lnTo>
                <a:lnTo>
                  <a:pt x="11269" y="15079"/>
                </a:lnTo>
                <a:lnTo>
                  <a:pt x="11316" y="15103"/>
                </a:lnTo>
                <a:lnTo>
                  <a:pt x="11364" y="15125"/>
                </a:lnTo>
                <a:lnTo>
                  <a:pt x="11413" y="15145"/>
                </a:lnTo>
                <a:lnTo>
                  <a:pt x="11461" y="15165"/>
                </a:lnTo>
                <a:lnTo>
                  <a:pt x="11511" y="15185"/>
                </a:lnTo>
                <a:lnTo>
                  <a:pt x="11562" y="15202"/>
                </a:lnTo>
                <a:lnTo>
                  <a:pt x="11612" y="15219"/>
                </a:lnTo>
                <a:lnTo>
                  <a:pt x="11664" y="15234"/>
                </a:lnTo>
                <a:lnTo>
                  <a:pt x="11716" y="15248"/>
                </a:lnTo>
                <a:lnTo>
                  <a:pt x="11768" y="15260"/>
                </a:lnTo>
                <a:lnTo>
                  <a:pt x="11821" y="15272"/>
                </a:lnTo>
                <a:lnTo>
                  <a:pt x="11875" y="15283"/>
                </a:lnTo>
                <a:lnTo>
                  <a:pt x="11928" y="15291"/>
                </a:lnTo>
                <a:lnTo>
                  <a:pt x="11982" y="15299"/>
                </a:lnTo>
                <a:lnTo>
                  <a:pt x="12037" y="15305"/>
                </a:lnTo>
                <a:lnTo>
                  <a:pt x="12092" y="15310"/>
                </a:lnTo>
                <a:lnTo>
                  <a:pt x="12148" y="15313"/>
                </a:lnTo>
                <a:lnTo>
                  <a:pt x="12204" y="15315"/>
                </a:lnTo>
                <a:lnTo>
                  <a:pt x="12259" y="15316"/>
                </a:lnTo>
                <a:lnTo>
                  <a:pt x="12316" y="15315"/>
                </a:lnTo>
                <a:lnTo>
                  <a:pt x="12372" y="15313"/>
                </a:lnTo>
                <a:lnTo>
                  <a:pt x="12427" y="15310"/>
                </a:lnTo>
                <a:lnTo>
                  <a:pt x="12482" y="15305"/>
                </a:lnTo>
                <a:lnTo>
                  <a:pt x="12537" y="15299"/>
                </a:lnTo>
                <a:lnTo>
                  <a:pt x="12591" y="15291"/>
                </a:lnTo>
                <a:lnTo>
                  <a:pt x="12645" y="15283"/>
                </a:lnTo>
                <a:lnTo>
                  <a:pt x="12698" y="15272"/>
                </a:lnTo>
                <a:lnTo>
                  <a:pt x="12751" y="15260"/>
                </a:lnTo>
                <a:lnTo>
                  <a:pt x="12803" y="15248"/>
                </a:lnTo>
                <a:lnTo>
                  <a:pt x="12856" y="15234"/>
                </a:lnTo>
                <a:lnTo>
                  <a:pt x="12906" y="15219"/>
                </a:lnTo>
                <a:lnTo>
                  <a:pt x="12958" y="15202"/>
                </a:lnTo>
                <a:lnTo>
                  <a:pt x="13008" y="15185"/>
                </a:lnTo>
                <a:lnTo>
                  <a:pt x="13057" y="15165"/>
                </a:lnTo>
                <a:lnTo>
                  <a:pt x="13107" y="15145"/>
                </a:lnTo>
                <a:lnTo>
                  <a:pt x="13155" y="15125"/>
                </a:lnTo>
                <a:lnTo>
                  <a:pt x="13203" y="15103"/>
                </a:lnTo>
                <a:lnTo>
                  <a:pt x="13251" y="15079"/>
                </a:lnTo>
                <a:lnTo>
                  <a:pt x="13297" y="15054"/>
                </a:lnTo>
                <a:lnTo>
                  <a:pt x="13343" y="15029"/>
                </a:lnTo>
                <a:lnTo>
                  <a:pt x="13388" y="15003"/>
                </a:lnTo>
                <a:lnTo>
                  <a:pt x="13433" y="14974"/>
                </a:lnTo>
                <a:lnTo>
                  <a:pt x="13476" y="14946"/>
                </a:lnTo>
                <a:lnTo>
                  <a:pt x="13519" y="14916"/>
                </a:lnTo>
                <a:lnTo>
                  <a:pt x="13562" y="14885"/>
                </a:lnTo>
                <a:lnTo>
                  <a:pt x="13603" y="14854"/>
                </a:lnTo>
                <a:lnTo>
                  <a:pt x="13644" y="14821"/>
                </a:lnTo>
                <a:lnTo>
                  <a:pt x="13684" y="14787"/>
                </a:lnTo>
                <a:lnTo>
                  <a:pt x="13723" y="14753"/>
                </a:lnTo>
                <a:lnTo>
                  <a:pt x="13761" y="14718"/>
                </a:lnTo>
                <a:lnTo>
                  <a:pt x="13798" y="14681"/>
                </a:lnTo>
                <a:lnTo>
                  <a:pt x="13835" y="14644"/>
                </a:lnTo>
                <a:lnTo>
                  <a:pt x="13870" y="14606"/>
                </a:lnTo>
                <a:lnTo>
                  <a:pt x="13905" y="14567"/>
                </a:lnTo>
                <a:lnTo>
                  <a:pt x="13938" y="14527"/>
                </a:lnTo>
                <a:lnTo>
                  <a:pt x="13972" y="14486"/>
                </a:lnTo>
                <a:lnTo>
                  <a:pt x="14003" y="14445"/>
                </a:lnTo>
                <a:lnTo>
                  <a:pt x="14033" y="14402"/>
                </a:lnTo>
                <a:lnTo>
                  <a:pt x="14064" y="14360"/>
                </a:lnTo>
                <a:lnTo>
                  <a:pt x="14092" y="14317"/>
                </a:lnTo>
                <a:lnTo>
                  <a:pt x="14119" y="14272"/>
                </a:lnTo>
                <a:lnTo>
                  <a:pt x="14147" y="14227"/>
                </a:lnTo>
                <a:lnTo>
                  <a:pt x="14172" y="14181"/>
                </a:lnTo>
                <a:lnTo>
                  <a:pt x="14196" y="14135"/>
                </a:lnTo>
                <a:lnTo>
                  <a:pt x="14220" y="14087"/>
                </a:lnTo>
                <a:lnTo>
                  <a:pt x="14243" y="14040"/>
                </a:lnTo>
                <a:lnTo>
                  <a:pt x="14263" y="13991"/>
                </a:lnTo>
                <a:lnTo>
                  <a:pt x="14283" y="13942"/>
                </a:lnTo>
                <a:lnTo>
                  <a:pt x="14303" y="13892"/>
                </a:lnTo>
                <a:lnTo>
                  <a:pt x="14320" y="13843"/>
                </a:lnTo>
                <a:lnTo>
                  <a:pt x="14337" y="13791"/>
                </a:lnTo>
                <a:lnTo>
                  <a:pt x="14352" y="13740"/>
                </a:lnTo>
                <a:lnTo>
                  <a:pt x="14367" y="13688"/>
                </a:lnTo>
                <a:lnTo>
                  <a:pt x="14379" y="13636"/>
                </a:lnTo>
                <a:lnTo>
                  <a:pt x="14390" y="13583"/>
                </a:lnTo>
                <a:lnTo>
                  <a:pt x="14401" y="13530"/>
                </a:lnTo>
                <a:lnTo>
                  <a:pt x="14409" y="13477"/>
                </a:lnTo>
                <a:lnTo>
                  <a:pt x="14417" y="13422"/>
                </a:lnTo>
                <a:lnTo>
                  <a:pt x="14423" y="13368"/>
                </a:lnTo>
                <a:lnTo>
                  <a:pt x="14428" y="13313"/>
                </a:lnTo>
                <a:lnTo>
                  <a:pt x="14431" y="13257"/>
                </a:lnTo>
                <a:lnTo>
                  <a:pt x="14433" y="13202"/>
                </a:lnTo>
                <a:lnTo>
                  <a:pt x="14434" y="13145"/>
                </a:lnTo>
                <a:lnTo>
                  <a:pt x="14433" y="13090"/>
                </a:lnTo>
                <a:lnTo>
                  <a:pt x="14431" y="13034"/>
                </a:lnTo>
                <a:lnTo>
                  <a:pt x="14428" y="12978"/>
                </a:lnTo>
                <a:lnTo>
                  <a:pt x="14423" y="12923"/>
                </a:lnTo>
                <a:lnTo>
                  <a:pt x="14417" y="12868"/>
                </a:lnTo>
                <a:lnTo>
                  <a:pt x="14409" y="12815"/>
                </a:lnTo>
                <a:lnTo>
                  <a:pt x="14401" y="12761"/>
                </a:lnTo>
                <a:lnTo>
                  <a:pt x="14390" y="12708"/>
                </a:lnTo>
                <a:lnTo>
                  <a:pt x="14379" y="12655"/>
                </a:lnTo>
                <a:lnTo>
                  <a:pt x="14367" y="12602"/>
                </a:lnTo>
                <a:lnTo>
                  <a:pt x="14352" y="12551"/>
                </a:lnTo>
                <a:lnTo>
                  <a:pt x="14337" y="12499"/>
                </a:lnTo>
                <a:lnTo>
                  <a:pt x="14320" y="12449"/>
                </a:lnTo>
                <a:lnTo>
                  <a:pt x="14303" y="12398"/>
                </a:lnTo>
                <a:lnTo>
                  <a:pt x="14283" y="12349"/>
                </a:lnTo>
                <a:lnTo>
                  <a:pt x="14263" y="12300"/>
                </a:lnTo>
                <a:lnTo>
                  <a:pt x="14243" y="12252"/>
                </a:lnTo>
                <a:lnTo>
                  <a:pt x="14220" y="12203"/>
                </a:lnTo>
                <a:lnTo>
                  <a:pt x="14196" y="12157"/>
                </a:lnTo>
                <a:lnTo>
                  <a:pt x="14172" y="12110"/>
                </a:lnTo>
                <a:lnTo>
                  <a:pt x="14147" y="12064"/>
                </a:lnTo>
                <a:lnTo>
                  <a:pt x="14119" y="12019"/>
                </a:lnTo>
                <a:lnTo>
                  <a:pt x="14092" y="11975"/>
                </a:lnTo>
                <a:lnTo>
                  <a:pt x="14064" y="11931"/>
                </a:lnTo>
                <a:lnTo>
                  <a:pt x="14033" y="11888"/>
                </a:lnTo>
                <a:lnTo>
                  <a:pt x="14003" y="11846"/>
                </a:lnTo>
                <a:lnTo>
                  <a:pt x="13972" y="11804"/>
                </a:lnTo>
                <a:lnTo>
                  <a:pt x="13938" y="11764"/>
                </a:lnTo>
                <a:lnTo>
                  <a:pt x="13905" y="11724"/>
                </a:lnTo>
                <a:lnTo>
                  <a:pt x="13870" y="11685"/>
                </a:lnTo>
                <a:lnTo>
                  <a:pt x="13835" y="11646"/>
                </a:lnTo>
                <a:lnTo>
                  <a:pt x="13798" y="11610"/>
                </a:lnTo>
                <a:close/>
                <a:moveTo>
                  <a:pt x="12259" y="0"/>
                </a:moveTo>
                <a:lnTo>
                  <a:pt x="12337" y="1"/>
                </a:lnTo>
                <a:lnTo>
                  <a:pt x="12415" y="4"/>
                </a:lnTo>
                <a:lnTo>
                  <a:pt x="12492" y="9"/>
                </a:lnTo>
                <a:lnTo>
                  <a:pt x="12569" y="15"/>
                </a:lnTo>
                <a:lnTo>
                  <a:pt x="12645" y="24"/>
                </a:lnTo>
                <a:lnTo>
                  <a:pt x="12721" y="34"/>
                </a:lnTo>
                <a:lnTo>
                  <a:pt x="12796" y="47"/>
                </a:lnTo>
                <a:lnTo>
                  <a:pt x="12870" y="62"/>
                </a:lnTo>
                <a:lnTo>
                  <a:pt x="12944" y="78"/>
                </a:lnTo>
                <a:lnTo>
                  <a:pt x="13017" y="95"/>
                </a:lnTo>
                <a:lnTo>
                  <a:pt x="13089" y="114"/>
                </a:lnTo>
                <a:lnTo>
                  <a:pt x="13161" y="136"/>
                </a:lnTo>
                <a:lnTo>
                  <a:pt x="13231" y="159"/>
                </a:lnTo>
                <a:lnTo>
                  <a:pt x="13301" y="184"/>
                </a:lnTo>
                <a:lnTo>
                  <a:pt x="13371" y="210"/>
                </a:lnTo>
                <a:lnTo>
                  <a:pt x="13439" y="237"/>
                </a:lnTo>
                <a:lnTo>
                  <a:pt x="13507" y="267"/>
                </a:lnTo>
                <a:lnTo>
                  <a:pt x="13574" y="298"/>
                </a:lnTo>
                <a:lnTo>
                  <a:pt x="13639" y="330"/>
                </a:lnTo>
                <a:lnTo>
                  <a:pt x="13704" y="365"/>
                </a:lnTo>
                <a:lnTo>
                  <a:pt x="13768" y="400"/>
                </a:lnTo>
                <a:lnTo>
                  <a:pt x="13831" y="438"/>
                </a:lnTo>
                <a:lnTo>
                  <a:pt x="13893" y="476"/>
                </a:lnTo>
                <a:lnTo>
                  <a:pt x="13954" y="516"/>
                </a:lnTo>
                <a:lnTo>
                  <a:pt x="14014" y="558"/>
                </a:lnTo>
                <a:lnTo>
                  <a:pt x="14073" y="600"/>
                </a:lnTo>
                <a:lnTo>
                  <a:pt x="14131" y="645"/>
                </a:lnTo>
                <a:lnTo>
                  <a:pt x="14187" y="690"/>
                </a:lnTo>
                <a:lnTo>
                  <a:pt x="14243" y="738"/>
                </a:lnTo>
                <a:lnTo>
                  <a:pt x="14298" y="785"/>
                </a:lnTo>
                <a:lnTo>
                  <a:pt x="14350" y="835"/>
                </a:lnTo>
                <a:lnTo>
                  <a:pt x="14403" y="885"/>
                </a:lnTo>
                <a:lnTo>
                  <a:pt x="14403" y="887"/>
                </a:lnTo>
                <a:lnTo>
                  <a:pt x="14454" y="940"/>
                </a:lnTo>
                <a:lnTo>
                  <a:pt x="14503" y="992"/>
                </a:lnTo>
                <a:lnTo>
                  <a:pt x="14551" y="1047"/>
                </a:lnTo>
                <a:lnTo>
                  <a:pt x="14598" y="1103"/>
                </a:lnTo>
                <a:lnTo>
                  <a:pt x="14644" y="1159"/>
                </a:lnTo>
                <a:lnTo>
                  <a:pt x="14688" y="1217"/>
                </a:lnTo>
                <a:lnTo>
                  <a:pt x="14731" y="1275"/>
                </a:lnTo>
                <a:lnTo>
                  <a:pt x="14773" y="1335"/>
                </a:lnTo>
                <a:lnTo>
                  <a:pt x="14812" y="1396"/>
                </a:lnTo>
                <a:lnTo>
                  <a:pt x="14852" y="1457"/>
                </a:lnTo>
                <a:lnTo>
                  <a:pt x="14888" y="1520"/>
                </a:lnTo>
                <a:lnTo>
                  <a:pt x="14924" y="1585"/>
                </a:lnTo>
                <a:lnTo>
                  <a:pt x="14959" y="1649"/>
                </a:lnTo>
                <a:lnTo>
                  <a:pt x="14991" y="1715"/>
                </a:lnTo>
                <a:lnTo>
                  <a:pt x="15023" y="1781"/>
                </a:lnTo>
                <a:lnTo>
                  <a:pt x="15052" y="1848"/>
                </a:lnTo>
                <a:lnTo>
                  <a:pt x="15079" y="1916"/>
                </a:lnTo>
                <a:lnTo>
                  <a:pt x="15106" y="1986"/>
                </a:lnTo>
                <a:lnTo>
                  <a:pt x="15131" y="2056"/>
                </a:lnTo>
                <a:lnTo>
                  <a:pt x="15153" y="2126"/>
                </a:lnTo>
                <a:lnTo>
                  <a:pt x="15175" y="2197"/>
                </a:lnTo>
                <a:lnTo>
                  <a:pt x="15195" y="2270"/>
                </a:lnTo>
                <a:lnTo>
                  <a:pt x="15212" y="2343"/>
                </a:lnTo>
                <a:lnTo>
                  <a:pt x="15228" y="2415"/>
                </a:lnTo>
                <a:lnTo>
                  <a:pt x="15242" y="2490"/>
                </a:lnTo>
                <a:lnTo>
                  <a:pt x="15255" y="2564"/>
                </a:lnTo>
                <a:lnTo>
                  <a:pt x="15266" y="2640"/>
                </a:lnTo>
                <a:lnTo>
                  <a:pt x="15275" y="2716"/>
                </a:lnTo>
                <a:lnTo>
                  <a:pt x="15281" y="2792"/>
                </a:lnTo>
                <a:lnTo>
                  <a:pt x="15286" y="2869"/>
                </a:lnTo>
                <a:lnTo>
                  <a:pt x="15289" y="2947"/>
                </a:lnTo>
                <a:lnTo>
                  <a:pt x="15290" y="3025"/>
                </a:lnTo>
                <a:lnTo>
                  <a:pt x="15289" y="3103"/>
                </a:lnTo>
                <a:lnTo>
                  <a:pt x="15286" y="3180"/>
                </a:lnTo>
                <a:lnTo>
                  <a:pt x="15281" y="3257"/>
                </a:lnTo>
                <a:lnTo>
                  <a:pt x="15275" y="3333"/>
                </a:lnTo>
                <a:lnTo>
                  <a:pt x="15266" y="3409"/>
                </a:lnTo>
                <a:lnTo>
                  <a:pt x="15255" y="3485"/>
                </a:lnTo>
                <a:lnTo>
                  <a:pt x="15242" y="3559"/>
                </a:lnTo>
                <a:lnTo>
                  <a:pt x="15228" y="3633"/>
                </a:lnTo>
                <a:lnTo>
                  <a:pt x="15212" y="3707"/>
                </a:lnTo>
                <a:lnTo>
                  <a:pt x="15195" y="3780"/>
                </a:lnTo>
                <a:lnTo>
                  <a:pt x="15175" y="3851"/>
                </a:lnTo>
                <a:lnTo>
                  <a:pt x="15153" y="3923"/>
                </a:lnTo>
                <a:lnTo>
                  <a:pt x="15131" y="3993"/>
                </a:lnTo>
                <a:lnTo>
                  <a:pt x="15106" y="4064"/>
                </a:lnTo>
                <a:lnTo>
                  <a:pt x="15079" y="4132"/>
                </a:lnTo>
                <a:lnTo>
                  <a:pt x="15052" y="4200"/>
                </a:lnTo>
                <a:lnTo>
                  <a:pt x="15023" y="4268"/>
                </a:lnTo>
                <a:lnTo>
                  <a:pt x="14991" y="4335"/>
                </a:lnTo>
                <a:lnTo>
                  <a:pt x="14959" y="4400"/>
                </a:lnTo>
                <a:lnTo>
                  <a:pt x="14924" y="4465"/>
                </a:lnTo>
                <a:lnTo>
                  <a:pt x="14888" y="4529"/>
                </a:lnTo>
                <a:lnTo>
                  <a:pt x="14852" y="4591"/>
                </a:lnTo>
                <a:lnTo>
                  <a:pt x="14812" y="4653"/>
                </a:lnTo>
                <a:lnTo>
                  <a:pt x="14773" y="4714"/>
                </a:lnTo>
                <a:lnTo>
                  <a:pt x="14731" y="4774"/>
                </a:lnTo>
                <a:lnTo>
                  <a:pt x="14688" y="4833"/>
                </a:lnTo>
                <a:lnTo>
                  <a:pt x="14644" y="4890"/>
                </a:lnTo>
                <a:lnTo>
                  <a:pt x="14598" y="4947"/>
                </a:lnTo>
                <a:lnTo>
                  <a:pt x="14551" y="5003"/>
                </a:lnTo>
                <a:lnTo>
                  <a:pt x="14503" y="5056"/>
                </a:lnTo>
                <a:lnTo>
                  <a:pt x="14454" y="5110"/>
                </a:lnTo>
                <a:lnTo>
                  <a:pt x="14403" y="5161"/>
                </a:lnTo>
                <a:lnTo>
                  <a:pt x="14401" y="5163"/>
                </a:lnTo>
                <a:lnTo>
                  <a:pt x="14348" y="5214"/>
                </a:lnTo>
                <a:lnTo>
                  <a:pt x="14296" y="5263"/>
                </a:lnTo>
                <a:lnTo>
                  <a:pt x="14241" y="5312"/>
                </a:lnTo>
                <a:lnTo>
                  <a:pt x="14185" y="5358"/>
                </a:lnTo>
                <a:lnTo>
                  <a:pt x="14129" y="5404"/>
                </a:lnTo>
                <a:lnTo>
                  <a:pt x="14071" y="5448"/>
                </a:lnTo>
                <a:lnTo>
                  <a:pt x="14012" y="5491"/>
                </a:lnTo>
                <a:lnTo>
                  <a:pt x="13952" y="5532"/>
                </a:lnTo>
                <a:lnTo>
                  <a:pt x="13892" y="5573"/>
                </a:lnTo>
                <a:lnTo>
                  <a:pt x="13830" y="5611"/>
                </a:lnTo>
                <a:lnTo>
                  <a:pt x="13766" y="5648"/>
                </a:lnTo>
                <a:lnTo>
                  <a:pt x="13702" y="5684"/>
                </a:lnTo>
                <a:lnTo>
                  <a:pt x="13637" y="5718"/>
                </a:lnTo>
                <a:lnTo>
                  <a:pt x="13572" y="5750"/>
                </a:lnTo>
                <a:lnTo>
                  <a:pt x="13506" y="5782"/>
                </a:lnTo>
                <a:lnTo>
                  <a:pt x="13438" y="5811"/>
                </a:lnTo>
                <a:lnTo>
                  <a:pt x="13369" y="5839"/>
                </a:lnTo>
                <a:lnTo>
                  <a:pt x="13300" y="5866"/>
                </a:lnTo>
                <a:lnTo>
                  <a:pt x="13230" y="5890"/>
                </a:lnTo>
                <a:lnTo>
                  <a:pt x="13160" y="5913"/>
                </a:lnTo>
                <a:lnTo>
                  <a:pt x="13089" y="5934"/>
                </a:lnTo>
                <a:lnTo>
                  <a:pt x="13016" y="5954"/>
                </a:lnTo>
                <a:lnTo>
                  <a:pt x="12943" y="5972"/>
                </a:lnTo>
                <a:lnTo>
                  <a:pt x="12870" y="5988"/>
                </a:lnTo>
                <a:lnTo>
                  <a:pt x="12795" y="6002"/>
                </a:lnTo>
                <a:lnTo>
                  <a:pt x="12720" y="6014"/>
                </a:lnTo>
                <a:lnTo>
                  <a:pt x="12645" y="6024"/>
                </a:lnTo>
                <a:lnTo>
                  <a:pt x="12569" y="6033"/>
                </a:lnTo>
                <a:lnTo>
                  <a:pt x="12492" y="6041"/>
                </a:lnTo>
                <a:lnTo>
                  <a:pt x="12415" y="6046"/>
                </a:lnTo>
                <a:lnTo>
                  <a:pt x="12337" y="6049"/>
                </a:lnTo>
                <a:lnTo>
                  <a:pt x="12259" y="6049"/>
                </a:lnTo>
                <a:lnTo>
                  <a:pt x="12181" y="6049"/>
                </a:lnTo>
                <a:lnTo>
                  <a:pt x="12103" y="6046"/>
                </a:lnTo>
                <a:lnTo>
                  <a:pt x="12026" y="6041"/>
                </a:lnTo>
                <a:lnTo>
                  <a:pt x="11951" y="6033"/>
                </a:lnTo>
                <a:lnTo>
                  <a:pt x="11875" y="6024"/>
                </a:lnTo>
                <a:lnTo>
                  <a:pt x="11799" y="6014"/>
                </a:lnTo>
                <a:lnTo>
                  <a:pt x="11724" y="6002"/>
                </a:lnTo>
                <a:lnTo>
                  <a:pt x="11650" y="5988"/>
                </a:lnTo>
                <a:lnTo>
                  <a:pt x="11576" y="5972"/>
                </a:lnTo>
                <a:lnTo>
                  <a:pt x="11503" y="5954"/>
                </a:lnTo>
                <a:lnTo>
                  <a:pt x="11431" y="5934"/>
                </a:lnTo>
                <a:lnTo>
                  <a:pt x="11359" y="5913"/>
                </a:lnTo>
                <a:lnTo>
                  <a:pt x="11288" y="5890"/>
                </a:lnTo>
                <a:lnTo>
                  <a:pt x="11218" y="5866"/>
                </a:lnTo>
                <a:lnTo>
                  <a:pt x="11150" y="5839"/>
                </a:lnTo>
                <a:lnTo>
                  <a:pt x="11081" y="5811"/>
                </a:lnTo>
                <a:lnTo>
                  <a:pt x="11014" y="5782"/>
                </a:lnTo>
                <a:lnTo>
                  <a:pt x="10947" y="5750"/>
                </a:lnTo>
                <a:lnTo>
                  <a:pt x="10881" y="5718"/>
                </a:lnTo>
                <a:lnTo>
                  <a:pt x="10816" y="5684"/>
                </a:lnTo>
                <a:lnTo>
                  <a:pt x="10753" y="5648"/>
                </a:lnTo>
                <a:lnTo>
                  <a:pt x="10690" y="5611"/>
                </a:lnTo>
                <a:lnTo>
                  <a:pt x="10628" y="5573"/>
                </a:lnTo>
                <a:lnTo>
                  <a:pt x="10566" y="5532"/>
                </a:lnTo>
                <a:lnTo>
                  <a:pt x="10507" y="5491"/>
                </a:lnTo>
                <a:lnTo>
                  <a:pt x="10448" y="5448"/>
                </a:lnTo>
                <a:lnTo>
                  <a:pt x="10390" y="5404"/>
                </a:lnTo>
                <a:lnTo>
                  <a:pt x="10333" y="5358"/>
                </a:lnTo>
                <a:lnTo>
                  <a:pt x="10278" y="5312"/>
                </a:lnTo>
                <a:lnTo>
                  <a:pt x="10224" y="5263"/>
                </a:lnTo>
                <a:lnTo>
                  <a:pt x="10170" y="5214"/>
                </a:lnTo>
                <a:lnTo>
                  <a:pt x="10119" y="5163"/>
                </a:lnTo>
                <a:lnTo>
                  <a:pt x="10117" y="5163"/>
                </a:lnTo>
                <a:lnTo>
                  <a:pt x="10066" y="5112"/>
                </a:lnTo>
                <a:lnTo>
                  <a:pt x="10016" y="5058"/>
                </a:lnTo>
                <a:lnTo>
                  <a:pt x="9968" y="5004"/>
                </a:lnTo>
                <a:lnTo>
                  <a:pt x="9921" y="4948"/>
                </a:lnTo>
                <a:lnTo>
                  <a:pt x="9876" y="4891"/>
                </a:lnTo>
                <a:lnTo>
                  <a:pt x="9831" y="4834"/>
                </a:lnTo>
                <a:lnTo>
                  <a:pt x="9789" y="4775"/>
                </a:lnTo>
                <a:lnTo>
                  <a:pt x="9747" y="4716"/>
                </a:lnTo>
                <a:lnTo>
                  <a:pt x="9707" y="4655"/>
                </a:lnTo>
                <a:lnTo>
                  <a:pt x="9668" y="4593"/>
                </a:lnTo>
                <a:lnTo>
                  <a:pt x="9631" y="4530"/>
                </a:lnTo>
                <a:lnTo>
                  <a:pt x="9595" y="4466"/>
                </a:lnTo>
                <a:lnTo>
                  <a:pt x="9561" y="4401"/>
                </a:lnTo>
                <a:lnTo>
                  <a:pt x="9528" y="4336"/>
                </a:lnTo>
                <a:lnTo>
                  <a:pt x="9497" y="4269"/>
                </a:lnTo>
                <a:lnTo>
                  <a:pt x="9468" y="4202"/>
                </a:lnTo>
                <a:lnTo>
                  <a:pt x="9439" y="4133"/>
                </a:lnTo>
                <a:lnTo>
                  <a:pt x="9413" y="4065"/>
                </a:lnTo>
                <a:lnTo>
                  <a:pt x="9389" y="3995"/>
                </a:lnTo>
                <a:lnTo>
                  <a:pt x="9365" y="3924"/>
                </a:lnTo>
                <a:lnTo>
                  <a:pt x="9344" y="3853"/>
                </a:lnTo>
                <a:lnTo>
                  <a:pt x="9325" y="3781"/>
                </a:lnTo>
                <a:lnTo>
                  <a:pt x="9307" y="3708"/>
                </a:lnTo>
                <a:lnTo>
                  <a:pt x="9290" y="3634"/>
                </a:lnTo>
                <a:lnTo>
                  <a:pt x="9276" y="3559"/>
                </a:lnTo>
                <a:lnTo>
                  <a:pt x="9264" y="3485"/>
                </a:lnTo>
                <a:lnTo>
                  <a:pt x="9254" y="3410"/>
                </a:lnTo>
                <a:lnTo>
                  <a:pt x="9245" y="3334"/>
                </a:lnTo>
                <a:lnTo>
                  <a:pt x="9238" y="3257"/>
                </a:lnTo>
                <a:lnTo>
                  <a:pt x="9233" y="3180"/>
                </a:lnTo>
                <a:lnTo>
                  <a:pt x="9230" y="3103"/>
                </a:lnTo>
                <a:lnTo>
                  <a:pt x="9229" y="3025"/>
                </a:lnTo>
                <a:lnTo>
                  <a:pt x="9230" y="2947"/>
                </a:lnTo>
                <a:lnTo>
                  <a:pt x="9233" y="2869"/>
                </a:lnTo>
                <a:lnTo>
                  <a:pt x="9238" y="2791"/>
                </a:lnTo>
                <a:lnTo>
                  <a:pt x="9245" y="2716"/>
                </a:lnTo>
                <a:lnTo>
                  <a:pt x="9254" y="2640"/>
                </a:lnTo>
                <a:lnTo>
                  <a:pt x="9264" y="2564"/>
                </a:lnTo>
                <a:lnTo>
                  <a:pt x="9276" y="2489"/>
                </a:lnTo>
                <a:lnTo>
                  <a:pt x="9290" y="2415"/>
                </a:lnTo>
                <a:lnTo>
                  <a:pt x="9307" y="2342"/>
                </a:lnTo>
                <a:lnTo>
                  <a:pt x="9325" y="2269"/>
                </a:lnTo>
                <a:lnTo>
                  <a:pt x="9344" y="2196"/>
                </a:lnTo>
                <a:lnTo>
                  <a:pt x="9365" y="2125"/>
                </a:lnTo>
                <a:lnTo>
                  <a:pt x="9389" y="2055"/>
                </a:lnTo>
                <a:lnTo>
                  <a:pt x="9413" y="1985"/>
                </a:lnTo>
                <a:lnTo>
                  <a:pt x="9439" y="1915"/>
                </a:lnTo>
                <a:lnTo>
                  <a:pt x="9468" y="1847"/>
                </a:lnTo>
                <a:lnTo>
                  <a:pt x="9497" y="1780"/>
                </a:lnTo>
                <a:lnTo>
                  <a:pt x="9528" y="1713"/>
                </a:lnTo>
                <a:lnTo>
                  <a:pt x="9561" y="1647"/>
                </a:lnTo>
                <a:lnTo>
                  <a:pt x="9595" y="1583"/>
                </a:lnTo>
                <a:lnTo>
                  <a:pt x="9631" y="1519"/>
                </a:lnTo>
                <a:lnTo>
                  <a:pt x="9668" y="1456"/>
                </a:lnTo>
                <a:lnTo>
                  <a:pt x="9707" y="1395"/>
                </a:lnTo>
                <a:lnTo>
                  <a:pt x="9747" y="1333"/>
                </a:lnTo>
                <a:lnTo>
                  <a:pt x="9789" y="1273"/>
                </a:lnTo>
                <a:lnTo>
                  <a:pt x="9831" y="1215"/>
                </a:lnTo>
                <a:lnTo>
                  <a:pt x="9876" y="1157"/>
                </a:lnTo>
                <a:lnTo>
                  <a:pt x="9921" y="1101"/>
                </a:lnTo>
                <a:lnTo>
                  <a:pt x="9968" y="1045"/>
                </a:lnTo>
                <a:lnTo>
                  <a:pt x="10016" y="990"/>
                </a:lnTo>
                <a:lnTo>
                  <a:pt x="10066" y="938"/>
                </a:lnTo>
                <a:lnTo>
                  <a:pt x="10117" y="885"/>
                </a:lnTo>
                <a:lnTo>
                  <a:pt x="10168" y="835"/>
                </a:lnTo>
                <a:lnTo>
                  <a:pt x="10222" y="785"/>
                </a:lnTo>
                <a:lnTo>
                  <a:pt x="10277" y="738"/>
                </a:lnTo>
                <a:lnTo>
                  <a:pt x="10332" y="690"/>
                </a:lnTo>
                <a:lnTo>
                  <a:pt x="10388" y="645"/>
                </a:lnTo>
                <a:lnTo>
                  <a:pt x="10447" y="600"/>
                </a:lnTo>
                <a:lnTo>
                  <a:pt x="10506" y="558"/>
                </a:lnTo>
                <a:lnTo>
                  <a:pt x="10565" y="516"/>
                </a:lnTo>
                <a:lnTo>
                  <a:pt x="10626" y="476"/>
                </a:lnTo>
                <a:lnTo>
                  <a:pt x="10688" y="438"/>
                </a:lnTo>
                <a:lnTo>
                  <a:pt x="10751" y="400"/>
                </a:lnTo>
                <a:lnTo>
                  <a:pt x="10815" y="365"/>
                </a:lnTo>
                <a:lnTo>
                  <a:pt x="10880" y="330"/>
                </a:lnTo>
                <a:lnTo>
                  <a:pt x="10946" y="298"/>
                </a:lnTo>
                <a:lnTo>
                  <a:pt x="11013" y="267"/>
                </a:lnTo>
                <a:lnTo>
                  <a:pt x="11080" y="237"/>
                </a:lnTo>
                <a:lnTo>
                  <a:pt x="11149" y="210"/>
                </a:lnTo>
                <a:lnTo>
                  <a:pt x="11217" y="184"/>
                </a:lnTo>
                <a:lnTo>
                  <a:pt x="11287" y="159"/>
                </a:lnTo>
                <a:lnTo>
                  <a:pt x="11358" y="136"/>
                </a:lnTo>
                <a:lnTo>
                  <a:pt x="11430" y="114"/>
                </a:lnTo>
                <a:lnTo>
                  <a:pt x="11502" y="95"/>
                </a:lnTo>
                <a:lnTo>
                  <a:pt x="11575" y="78"/>
                </a:lnTo>
                <a:lnTo>
                  <a:pt x="11649" y="62"/>
                </a:lnTo>
                <a:lnTo>
                  <a:pt x="11723" y="47"/>
                </a:lnTo>
                <a:lnTo>
                  <a:pt x="11798" y="34"/>
                </a:lnTo>
                <a:lnTo>
                  <a:pt x="11874" y="24"/>
                </a:lnTo>
                <a:lnTo>
                  <a:pt x="11949" y="15"/>
                </a:lnTo>
                <a:lnTo>
                  <a:pt x="12026" y="9"/>
                </a:lnTo>
                <a:lnTo>
                  <a:pt x="12103" y="4"/>
                </a:lnTo>
                <a:lnTo>
                  <a:pt x="12181" y="1"/>
                </a:lnTo>
                <a:lnTo>
                  <a:pt x="12259" y="0"/>
                </a:lnTo>
                <a:close/>
                <a:moveTo>
                  <a:pt x="13798" y="1489"/>
                </a:moveTo>
                <a:lnTo>
                  <a:pt x="13797" y="1490"/>
                </a:lnTo>
                <a:lnTo>
                  <a:pt x="13760" y="1453"/>
                </a:lnTo>
                <a:lnTo>
                  <a:pt x="13722" y="1418"/>
                </a:lnTo>
                <a:lnTo>
                  <a:pt x="13683" y="1384"/>
                </a:lnTo>
                <a:lnTo>
                  <a:pt x="13643" y="1349"/>
                </a:lnTo>
                <a:lnTo>
                  <a:pt x="13602" y="1317"/>
                </a:lnTo>
                <a:lnTo>
                  <a:pt x="13561" y="1286"/>
                </a:lnTo>
                <a:lnTo>
                  <a:pt x="13519" y="1254"/>
                </a:lnTo>
                <a:lnTo>
                  <a:pt x="13475" y="1225"/>
                </a:lnTo>
                <a:lnTo>
                  <a:pt x="13432" y="1196"/>
                </a:lnTo>
                <a:lnTo>
                  <a:pt x="13387" y="1168"/>
                </a:lnTo>
                <a:lnTo>
                  <a:pt x="13342" y="1141"/>
                </a:lnTo>
                <a:lnTo>
                  <a:pt x="13296" y="1116"/>
                </a:lnTo>
                <a:lnTo>
                  <a:pt x="13250" y="1091"/>
                </a:lnTo>
                <a:lnTo>
                  <a:pt x="13202" y="1068"/>
                </a:lnTo>
                <a:lnTo>
                  <a:pt x="13154" y="1046"/>
                </a:lnTo>
                <a:lnTo>
                  <a:pt x="13106" y="1025"/>
                </a:lnTo>
                <a:lnTo>
                  <a:pt x="13057" y="1005"/>
                </a:lnTo>
                <a:lnTo>
                  <a:pt x="13008" y="985"/>
                </a:lnTo>
                <a:lnTo>
                  <a:pt x="12957" y="968"/>
                </a:lnTo>
                <a:lnTo>
                  <a:pt x="12906" y="951"/>
                </a:lnTo>
                <a:lnTo>
                  <a:pt x="12855" y="936"/>
                </a:lnTo>
                <a:lnTo>
                  <a:pt x="12803" y="923"/>
                </a:lnTo>
                <a:lnTo>
                  <a:pt x="12750" y="910"/>
                </a:lnTo>
                <a:lnTo>
                  <a:pt x="12698" y="898"/>
                </a:lnTo>
                <a:lnTo>
                  <a:pt x="12644" y="887"/>
                </a:lnTo>
                <a:lnTo>
                  <a:pt x="12590" y="879"/>
                </a:lnTo>
                <a:lnTo>
                  <a:pt x="12537" y="871"/>
                </a:lnTo>
                <a:lnTo>
                  <a:pt x="12482" y="865"/>
                </a:lnTo>
                <a:lnTo>
                  <a:pt x="12426" y="860"/>
                </a:lnTo>
                <a:lnTo>
                  <a:pt x="12372" y="857"/>
                </a:lnTo>
                <a:lnTo>
                  <a:pt x="12316" y="855"/>
                </a:lnTo>
                <a:lnTo>
                  <a:pt x="12259" y="854"/>
                </a:lnTo>
                <a:lnTo>
                  <a:pt x="12204" y="855"/>
                </a:lnTo>
                <a:lnTo>
                  <a:pt x="12148" y="857"/>
                </a:lnTo>
                <a:lnTo>
                  <a:pt x="12092" y="860"/>
                </a:lnTo>
                <a:lnTo>
                  <a:pt x="12038" y="865"/>
                </a:lnTo>
                <a:lnTo>
                  <a:pt x="11983" y="871"/>
                </a:lnTo>
                <a:lnTo>
                  <a:pt x="11928" y="879"/>
                </a:lnTo>
                <a:lnTo>
                  <a:pt x="11875" y="887"/>
                </a:lnTo>
                <a:lnTo>
                  <a:pt x="11821" y="898"/>
                </a:lnTo>
                <a:lnTo>
                  <a:pt x="11768" y="910"/>
                </a:lnTo>
                <a:lnTo>
                  <a:pt x="11716" y="923"/>
                </a:lnTo>
                <a:lnTo>
                  <a:pt x="11664" y="936"/>
                </a:lnTo>
                <a:lnTo>
                  <a:pt x="11612" y="951"/>
                </a:lnTo>
                <a:lnTo>
                  <a:pt x="11562" y="968"/>
                </a:lnTo>
                <a:lnTo>
                  <a:pt x="11512" y="985"/>
                </a:lnTo>
                <a:lnTo>
                  <a:pt x="11462" y="1005"/>
                </a:lnTo>
                <a:lnTo>
                  <a:pt x="11413" y="1025"/>
                </a:lnTo>
                <a:lnTo>
                  <a:pt x="11364" y="1046"/>
                </a:lnTo>
                <a:lnTo>
                  <a:pt x="11317" y="1068"/>
                </a:lnTo>
                <a:lnTo>
                  <a:pt x="11269" y="1091"/>
                </a:lnTo>
                <a:lnTo>
                  <a:pt x="11222" y="1116"/>
                </a:lnTo>
                <a:lnTo>
                  <a:pt x="11177" y="1141"/>
                </a:lnTo>
                <a:lnTo>
                  <a:pt x="11131" y="1168"/>
                </a:lnTo>
                <a:lnTo>
                  <a:pt x="11088" y="1196"/>
                </a:lnTo>
                <a:lnTo>
                  <a:pt x="11043" y="1225"/>
                </a:lnTo>
                <a:lnTo>
                  <a:pt x="11001" y="1254"/>
                </a:lnTo>
                <a:lnTo>
                  <a:pt x="10958" y="1286"/>
                </a:lnTo>
                <a:lnTo>
                  <a:pt x="10917" y="1317"/>
                </a:lnTo>
                <a:lnTo>
                  <a:pt x="10876" y="1349"/>
                </a:lnTo>
                <a:lnTo>
                  <a:pt x="10837" y="1384"/>
                </a:lnTo>
                <a:lnTo>
                  <a:pt x="10797" y="1418"/>
                </a:lnTo>
                <a:lnTo>
                  <a:pt x="10759" y="1453"/>
                </a:lnTo>
                <a:lnTo>
                  <a:pt x="10721" y="1490"/>
                </a:lnTo>
                <a:lnTo>
                  <a:pt x="10685" y="1527"/>
                </a:lnTo>
                <a:lnTo>
                  <a:pt x="10649" y="1565"/>
                </a:lnTo>
                <a:lnTo>
                  <a:pt x="10615" y="1604"/>
                </a:lnTo>
                <a:lnTo>
                  <a:pt x="10581" y="1643"/>
                </a:lnTo>
                <a:lnTo>
                  <a:pt x="10549" y="1685"/>
                </a:lnTo>
                <a:lnTo>
                  <a:pt x="10517" y="1726"/>
                </a:lnTo>
                <a:lnTo>
                  <a:pt x="10486" y="1768"/>
                </a:lnTo>
                <a:lnTo>
                  <a:pt x="10456" y="1811"/>
                </a:lnTo>
                <a:lnTo>
                  <a:pt x="10428" y="1854"/>
                </a:lnTo>
                <a:lnTo>
                  <a:pt x="10399" y="1899"/>
                </a:lnTo>
                <a:lnTo>
                  <a:pt x="10373" y="1944"/>
                </a:lnTo>
                <a:lnTo>
                  <a:pt x="10348" y="1990"/>
                </a:lnTo>
                <a:lnTo>
                  <a:pt x="10322" y="2036"/>
                </a:lnTo>
                <a:lnTo>
                  <a:pt x="10299" y="2084"/>
                </a:lnTo>
                <a:lnTo>
                  <a:pt x="10277" y="2131"/>
                </a:lnTo>
                <a:lnTo>
                  <a:pt x="10255" y="2180"/>
                </a:lnTo>
                <a:lnTo>
                  <a:pt x="10235" y="2228"/>
                </a:lnTo>
                <a:lnTo>
                  <a:pt x="10217" y="2278"/>
                </a:lnTo>
                <a:lnTo>
                  <a:pt x="10199" y="2328"/>
                </a:lnTo>
                <a:lnTo>
                  <a:pt x="10183" y="2379"/>
                </a:lnTo>
                <a:lnTo>
                  <a:pt x="10167" y="2431"/>
                </a:lnTo>
                <a:lnTo>
                  <a:pt x="10153" y="2482"/>
                </a:lnTo>
                <a:lnTo>
                  <a:pt x="10140" y="2535"/>
                </a:lnTo>
                <a:lnTo>
                  <a:pt x="10129" y="2587"/>
                </a:lnTo>
                <a:lnTo>
                  <a:pt x="10119" y="2641"/>
                </a:lnTo>
                <a:lnTo>
                  <a:pt x="10110" y="2694"/>
                </a:lnTo>
                <a:lnTo>
                  <a:pt x="10103" y="2748"/>
                </a:lnTo>
                <a:lnTo>
                  <a:pt x="10095" y="2802"/>
                </a:lnTo>
                <a:lnTo>
                  <a:pt x="10091" y="2857"/>
                </a:lnTo>
                <a:lnTo>
                  <a:pt x="10087" y="2913"/>
                </a:lnTo>
                <a:lnTo>
                  <a:pt x="10085" y="2968"/>
                </a:lnTo>
                <a:lnTo>
                  <a:pt x="10084" y="3025"/>
                </a:lnTo>
                <a:lnTo>
                  <a:pt x="10085" y="3080"/>
                </a:lnTo>
                <a:lnTo>
                  <a:pt x="10087" y="3136"/>
                </a:lnTo>
                <a:lnTo>
                  <a:pt x="10091" y="3192"/>
                </a:lnTo>
                <a:lnTo>
                  <a:pt x="10095" y="3246"/>
                </a:lnTo>
                <a:lnTo>
                  <a:pt x="10103" y="3301"/>
                </a:lnTo>
                <a:lnTo>
                  <a:pt x="10110" y="3355"/>
                </a:lnTo>
                <a:lnTo>
                  <a:pt x="10119" y="3409"/>
                </a:lnTo>
                <a:lnTo>
                  <a:pt x="10129" y="3462"/>
                </a:lnTo>
                <a:lnTo>
                  <a:pt x="10140" y="3515"/>
                </a:lnTo>
                <a:lnTo>
                  <a:pt x="10153" y="3566"/>
                </a:lnTo>
                <a:lnTo>
                  <a:pt x="10167" y="3619"/>
                </a:lnTo>
                <a:lnTo>
                  <a:pt x="10183" y="3670"/>
                </a:lnTo>
                <a:lnTo>
                  <a:pt x="10199" y="3721"/>
                </a:lnTo>
                <a:lnTo>
                  <a:pt x="10217" y="3771"/>
                </a:lnTo>
                <a:lnTo>
                  <a:pt x="10235" y="3820"/>
                </a:lnTo>
                <a:lnTo>
                  <a:pt x="10255" y="3870"/>
                </a:lnTo>
                <a:lnTo>
                  <a:pt x="10277" y="3918"/>
                </a:lnTo>
                <a:lnTo>
                  <a:pt x="10299" y="3966"/>
                </a:lnTo>
                <a:lnTo>
                  <a:pt x="10322" y="4012"/>
                </a:lnTo>
                <a:lnTo>
                  <a:pt x="10348" y="4060"/>
                </a:lnTo>
                <a:lnTo>
                  <a:pt x="10373" y="4105"/>
                </a:lnTo>
                <a:lnTo>
                  <a:pt x="10399" y="4150"/>
                </a:lnTo>
                <a:lnTo>
                  <a:pt x="10428" y="4194"/>
                </a:lnTo>
                <a:lnTo>
                  <a:pt x="10456" y="4239"/>
                </a:lnTo>
                <a:lnTo>
                  <a:pt x="10486" y="4281"/>
                </a:lnTo>
                <a:lnTo>
                  <a:pt x="10517" y="4323"/>
                </a:lnTo>
                <a:lnTo>
                  <a:pt x="10549" y="4365"/>
                </a:lnTo>
                <a:lnTo>
                  <a:pt x="10581" y="4405"/>
                </a:lnTo>
                <a:lnTo>
                  <a:pt x="10615" y="4445"/>
                </a:lnTo>
                <a:lnTo>
                  <a:pt x="10649" y="4484"/>
                </a:lnTo>
                <a:lnTo>
                  <a:pt x="10685" y="4523"/>
                </a:lnTo>
                <a:lnTo>
                  <a:pt x="10721" y="4559"/>
                </a:lnTo>
                <a:lnTo>
                  <a:pt x="10721" y="4560"/>
                </a:lnTo>
                <a:lnTo>
                  <a:pt x="10758" y="4596"/>
                </a:lnTo>
                <a:lnTo>
                  <a:pt x="10796" y="4632"/>
                </a:lnTo>
                <a:lnTo>
                  <a:pt x="10836" y="4666"/>
                </a:lnTo>
                <a:lnTo>
                  <a:pt x="10875" y="4700"/>
                </a:lnTo>
                <a:lnTo>
                  <a:pt x="10916" y="4733"/>
                </a:lnTo>
                <a:lnTo>
                  <a:pt x="10957" y="4764"/>
                </a:lnTo>
                <a:lnTo>
                  <a:pt x="11000" y="4795"/>
                </a:lnTo>
                <a:lnTo>
                  <a:pt x="11043" y="4825"/>
                </a:lnTo>
                <a:lnTo>
                  <a:pt x="11087" y="4854"/>
                </a:lnTo>
                <a:lnTo>
                  <a:pt x="11131" y="4881"/>
                </a:lnTo>
                <a:lnTo>
                  <a:pt x="11176" y="4908"/>
                </a:lnTo>
                <a:lnTo>
                  <a:pt x="11222" y="4934"/>
                </a:lnTo>
                <a:lnTo>
                  <a:pt x="11269" y="4958"/>
                </a:lnTo>
                <a:lnTo>
                  <a:pt x="11316" y="4981"/>
                </a:lnTo>
                <a:lnTo>
                  <a:pt x="11364" y="5004"/>
                </a:lnTo>
                <a:lnTo>
                  <a:pt x="11413" y="5025"/>
                </a:lnTo>
                <a:lnTo>
                  <a:pt x="11461" y="5045"/>
                </a:lnTo>
                <a:lnTo>
                  <a:pt x="11511" y="5063"/>
                </a:lnTo>
                <a:lnTo>
                  <a:pt x="11562" y="5081"/>
                </a:lnTo>
                <a:lnTo>
                  <a:pt x="11612" y="5098"/>
                </a:lnTo>
                <a:lnTo>
                  <a:pt x="11664" y="5113"/>
                </a:lnTo>
                <a:lnTo>
                  <a:pt x="11716" y="5127"/>
                </a:lnTo>
                <a:lnTo>
                  <a:pt x="11768" y="5140"/>
                </a:lnTo>
                <a:lnTo>
                  <a:pt x="11821" y="5151"/>
                </a:lnTo>
                <a:lnTo>
                  <a:pt x="11875" y="5161"/>
                </a:lnTo>
                <a:lnTo>
                  <a:pt x="11928" y="5170"/>
                </a:lnTo>
                <a:lnTo>
                  <a:pt x="11982" y="5177"/>
                </a:lnTo>
                <a:lnTo>
                  <a:pt x="12037" y="5185"/>
                </a:lnTo>
                <a:lnTo>
                  <a:pt x="12092" y="5189"/>
                </a:lnTo>
                <a:lnTo>
                  <a:pt x="12148" y="5193"/>
                </a:lnTo>
                <a:lnTo>
                  <a:pt x="12204" y="5195"/>
                </a:lnTo>
                <a:lnTo>
                  <a:pt x="12259" y="5196"/>
                </a:lnTo>
                <a:lnTo>
                  <a:pt x="12316" y="5195"/>
                </a:lnTo>
                <a:lnTo>
                  <a:pt x="12372" y="5193"/>
                </a:lnTo>
                <a:lnTo>
                  <a:pt x="12427" y="5189"/>
                </a:lnTo>
                <a:lnTo>
                  <a:pt x="12482" y="5185"/>
                </a:lnTo>
                <a:lnTo>
                  <a:pt x="12537" y="5177"/>
                </a:lnTo>
                <a:lnTo>
                  <a:pt x="12591" y="5170"/>
                </a:lnTo>
                <a:lnTo>
                  <a:pt x="12645" y="5161"/>
                </a:lnTo>
                <a:lnTo>
                  <a:pt x="12698" y="5151"/>
                </a:lnTo>
                <a:lnTo>
                  <a:pt x="12751" y="5140"/>
                </a:lnTo>
                <a:lnTo>
                  <a:pt x="12803" y="5127"/>
                </a:lnTo>
                <a:lnTo>
                  <a:pt x="12856" y="5113"/>
                </a:lnTo>
                <a:lnTo>
                  <a:pt x="12906" y="5098"/>
                </a:lnTo>
                <a:lnTo>
                  <a:pt x="12958" y="5081"/>
                </a:lnTo>
                <a:lnTo>
                  <a:pt x="13008" y="5063"/>
                </a:lnTo>
                <a:lnTo>
                  <a:pt x="13057" y="5045"/>
                </a:lnTo>
                <a:lnTo>
                  <a:pt x="13107" y="5025"/>
                </a:lnTo>
                <a:lnTo>
                  <a:pt x="13155" y="5004"/>
                </a:lnTo>
                <a:lnTo>
                  <a:pt x="13203" y="4981"/>
                </a:lnTo>
                <a:lnTo>
                  <a:pt x="13251" y="4958"/>
                </a:lnTo>
                <a:lnTo>
                  <a:pt x="13297" y="4934"/>
                </a:lnTo>
                <a:lnTo>
                  <a:pt x="13343" y="4908"/>
                </a:lnTo>
                <a:lnTo>
                  <a:pt x="13388" y="4881"/>
                </a:lnTo>
                <a:lnTo>
                  <a:pt x="13433" y="4854"/>
                </a:lnTo>
                <a:lnTo>
                  <a:pt x="13476" y="4825"/>
                </a:lnTo>
                <a:lnTo>
                  <a:pt x="13519" y="4795"/>
                </a:lnTo>
                <a:lnTo>
                  <a:pt x="13562" y="4764"/>
                </a:lnTo>
                <a:lnTo>
                  <a:pt x="13603" y="4733"/>
                </a:lnTo>
                <a:lnTo>
                  <a:pt x="13644" y="4700"/>
                </a:lnTo>
                <a:lnTo>
                  <a:pt x="13684" y="4666"/>
                </a:lnTo>
                <a:lnTo>
                  <a:pt x="13723" y="4632"/>
                </a:lnTo>
                <a:lnTo>
                  <a:pt x="13761" y="4596"/>
                </a:lnTo>
                <a:lnTo>
                  <a:pt x="13798" y="4560"/>
                </a:lnTo>
                <a:lnTo>
                  <a:pt x="13835" y="4524"/>
                </a:lnTo>
                <a:lnTo>
                  <a:pt x="13870" y="4485"/>
                </a:lnTo>
                <a:lnTo>
                  <a:pt x="13905" y="4446"/>
                </a:lnTo>
                <a:lnTo>
                  <a:pt x="13938" y="4406"/>
                </a:lnTo>
                <a:lnTo>
                  <a:pt x="13972" y="4366"/>
                </a:lnTo>
                <a:lnTo>
                  <a:pt x="14003" y="4324"/>
                </a:lnTo>
                <a:lnTo>
                  <a:pt x="14033" y="4282"/>
                </a:lnTo>
                <a:lnTo>
                  <a:pt x="14064" y="4239"/>
                </a:lnTo>
                <a:lnTo>
                  <a:pt x="14092" y="4195"/>
                </a:lnTo>
                <a:lnTo>
                  <a:pt x="14119" y="4151"/>
                </a:lnTo>
                <a:lnTo>
                  <a:pt x="14147" y="4106"/>
                </a:lnTo>
                <a:lnTo>
                  <a:pt x="14172" y="4060"/>
                </a:lnTo>
                <a:lnTo>
                  <a:pt x="14196" y="4013"/>
                </a:lnTo>
                <a:lnTo>
                  <a:pt x="14220" y="3967"/>
                </a:lnTo>
                <a:lnTo>
                  <a:pt x="14243" y="3918"/>
                </a:lnTo>
                <a:lnTo>
                  <a:pt x="14263" y="3870"/>
                </a:lnTo>
                <a:lnTo>
                  <a:pt x="14283" y="3821"/>
                </a:lnTo>
                <a:lnTo>
                  <a:pt x="14303" y="3772"/>
                </a:lnTo>
                <a:lnTo>
                  <a:pt x="14320" y="3721"/>
                </a:lnTo>
                <a:lnTo>
                  <a:pt x="14337" y="3671"/>
                </a:lnTo>
                <a:lnTo>
                  <a:pt x="14352" y="3619"/>
                </a:lnTo>
                <a:lnTo>
                  <a:pt x="14367" y="3568"/>
                </a:lnTo>
                <a:lnTo>
                  <a:pt x="14379" y="3515"/>
                </a:lnTo>
                <a:lnTo>
                  <a:pt x="14390" y="3462"/>
                </a:lnTo>
                <a:lnTo>
                  <a:pt x="14401" y="3409"/>
                </a:lnTo>
                <a:lnTo>
                  <a:pt x="14409" y="3355"/>
                </a:lnTo>
                <a:lnTo>
                  <a:pt x="14417" y="3302"/>
                </a:lnTo>
                <a:lnTo>
                  <a:pt x="14423" y="3247"/>
                </a:lnTo>
                <a:lnTo>
                  <a:pt x="14428" y="3192"/>
                </a:lnTo>
                <a:lnTo>
                  <a:pt x="14431" y="3136"/>
                </a:lnTo>
                <a:lnTo>
                  <a:pt x="14433" y="3080"/>
                </a:lnTo>
                <a:lnTo>
                  <a:pt x="14434" y="3025"/>
                </a:lnTo>
                <a:lnTo>
                  <a:pt x="14433" y="2968"/>
                </a:lnTo>
                <a:lnTo>
                  <a:pt x="14431" y="2913"/>
                </a:lnTo>
                <a:lnTo>
                  <a:pt x="14428" y="2857"/>
                </a:lnTo>
                <a:lnTo>
                  <a:pt x="14423" y="2802"/>
                </a:lnTo>
                <a:lnTo>
                  <a:pt x="14417" y="2748"/>
                </a:lnTo>
                <a:lnTo>
                  <a:pt x="14409" y="2693"/>
                </a:lnTo>
                <a:lnTo>
                  <a:pt x="14401" y="2640"/>
                </a:lnTo>
                <a:lnTo>
                  <a:pt x="14390" y="2587"/>
                </a:lnTo>
                <a:lnTo>
                  <a:pt x="14379" y="2534"/>
                </a:lnTo>
                <a:lnTo>
                  <a:pt x="14367" y="2482"/>
                </a:lnTo>
                <a:lnTo>
                  <a:pt x="14352" y="2430"/>
                </a:lnTo>
                <a:lnTo>
                  <a:pt x="14337" y="2379"/>
                </a:lnTo>
                <a:lnTo>
                  <a:pt x="14320" y="2327"/>
                </a:lnTo>
                <a:lnTo>
                  <a:pt x="14303" y="2278"/>
                </a:lnTo>
                <a:lnTo>
                  <a:pt x="14283" y="2228"/>
                </a:lnTo>
                <a:lnTo>
                  <a:pt x="14263" y="2179"/>
                </a:lnTo>
                <a:lnTo>
                  <a:pt x="14243" y="2130"/>
                </a:lnTo>
                <a:lnTo>
                  <a:pt x="14220" y="2083"/>
                </a:lnTo>
                <a:lnTo>
                  <a:pt x="14196" y="2035"/>
                </a:lnTo>
                <a:lnTo>
                  <a:pt x="14172" y="1989"/>
                </a:lnTo>
                <a:lnTo>
                  <a:pt x="14147" y="1943"/>
                </a:lnTo>
                <a:lnTo>
                  <a:pt x="14119" y="1898"/>
                </a:lnTo>
                <a:lnTo>
                  <a:pt x="14092" y="1853"/>
                </a:lnTo>
                <a:lnTo>
                  <a:pt x="14064" y="1810"/>
                </a:lnTo>
                <a:lnTo>
                  <a:pt x="14033" y="1768"/>
                </a:lnTo>
                <a:lnTo>
                  <a:pt x="14003" y="1725"/>
                </a:lnTo>
                <a:lnTo>
                  <a:pt x="13972" y="1684"/>
                </a:lnTo>
                <a:lnTo>
                  <a:pt x="13938" y="1643"/>
                </a:lnTo>
                <a:lnTo>
                  <a:pt x="13905" y="1603"/>
                </a:lnTo>
                <a:lnTo>
                  <a:pt x="13870" y="1564"/>
                </a:lnTo>
                <a:lnTo>
                  <a:pt x="13835" y="1526"/>
                </a:lnTo>
                <a:lnTo>
                  <a:pt x="13798" y="1489"/>
                </a:lnTo>
                <a:close/>
                <a:moveTo>
                  <a:pt x="3986" y="6811"/>
                </a:moveTo>
                <a:lnTo>
                  <a:pt x="3954" y="6779"/>
                </a:lnTo>
                <a:lnTo>
                  <a:pt x="3923" y="6750"/>
                </a:lnTo>
                <a:lnTo>
                  <a:pt x="3889" y="6721"/>
                </a:lnTo>
                <a:lnTo>
                  <a:pt x="3856" y="6692"/>
                </a:lnTo>
                <a:lnTo>
                  <a:pt x="3821" y="6665"/>
                </a:lnTo>
                <a:lnTo>
                  <a:pt x="3787" y="6638"/>
                </a:lnTo>
                <a:lnTo>
                  <a:pt x="3751" y="6613"/>
                </a:lnTo>
                <a:lnTo>
                  <a:pt x="3714" y="6587"/>
                </a:lnTo>
                <a:lnTo>
                  <a:pt x="3678" y="6563"/>
                </a:lnTo>
                <a:lnTo>
                  <a:pt x="3640" y="6540"/>
                </a:lnTo>
                <a:lnTo>
                  <a:pt x="3602" y="6517"/>
                </a:lnTo>
                <a:lnTo>
                  <a:pt x="3563" y="6495"/>
                </a:lnTo>
                <a:lnTo>
                  <a:pt x="3524" y="6474"/>
                </a:lnTo>
                <a:lnTo>
                  <a:pt x="3484" y="6455"/>
                </a:lnTo>
                <a:lnTo>
                  <a:pt x="3444" y="6436"/>
                </a:lnTo>
                <a:lnTo>
                  <a:pt x="3403" y="6418"/>
                </a:lnTo>
                <a:lnTo>
                  <a:pt x="3362" y="6401"/>
                </a:lnTo>
                <a:lnTo>
                  <a:pt x="3320" y="6385"/>
                </a:lnTo>
                <a:lnTo>
                  <a:pt x="3278" y="6371"/>
                </a:lnTo>
                <a:lnTo>
                  <a:pt x="3234" y="6357"/>
                </a:lnTo>
                <a:lnTo>
                  <a:pt x="3192" y="6344"/>
                </a:lnTo>
                <a:lnTo>
                  <a:pt x="3148" y="6332"/>
                </a:lnTo>
                <a:lnTo>
                  <a:pt x="3104" y="6321"/>
                </a:lnTo>
                <a:lnTo>
                  <a:pt x="3059" y="6311"/>
                </a:lnTo>
                <a:lnTo>
                  <a:pt x="3014" y="6303"/>
                </a:lnTo>
                <a:lnTo>
                  <a:pt x="2969" y="6295"/>
                </a:lnTo>
                <a:lnTo>
                  <a:pt x="2923" y="6289"/>
                </a:lnTo>
                <a:lnTo>
                  <a:pt x="2877" y="6284"/>
                </a:lnTo>
                <a:lnTo>
                  <a:pt x="2830" y="6280"/>
                </a:lnTo>
                <a:lnTo>
                  <a:pt x="2784" y="6277"/>
                </a:lnTo>
                <a:lnTo>
                  <a:pt x="2737" y="6275"/>
                </a:lnTo>
                <a:lnTo>
                  <a:pt x="2689" y="6274"/>
                </a:lnTo>
                <a:lnTo>
                  <a:pt x="2642" y="6275"/>
                </a:lnTo>
                <a:lnTo>
                  <a:pt x="2595" y="6277"/>
                </a:lnTo>
                <a:lnTo>
                  <a:pt x="2549" y="6280"/>
                </a:lnTo>
                <a:lnTo>
                  <a:pt x="2502" y="6284"/>
                </a:lnTo>
                <a:lnTo>
                  <a:pt x="2456" y="6289"/>
                </a:lnTo>
                <a:lnTo>
                  <a:pt x="2410" y="6295"/>
                </a:lnTo>
                <a:lnTo>
                  <a:pt x="2364" y="6303"/>
                </a:lnTo>
                <a:lnTo>
                  <a:pt x="2320" y="6311"/>
                </a:lnTo>
                <a:lnTo>
                  <a:pt x="2275" y="6321"/>
                </a:lnTo>
                <a:lnTo>
                  <a:pt x="2231" y="6332"/>
                </a:lnTo>
                <a:lnTo>
                  <a:pt x="2187" y="6344"/>
                </a:lnTo>
                <a:lnTo>
                  <a:pt x="2144" y="6357"/>
                </a:lnTo>
                <a:lnTo>
                  <a:pt x="2101" y="6371"/>
                </a:lnTo>
                <a:lnTo>
                  <a:pt x="2059" y="6385"/>
                </a:lnTo>
                <a:lnTo>
                  <a:pt x="2017" y="6401"/>
                </a:lnTo>
                <a:lnTo>
                  <a:pt x="1976" y="6418"/>
                </a:lnTo>
                <a:lnTo>
                  <a:pt x="1935" y="6436"/>
                </a:lnTo>
                <a:lnTo>
                  <a:pt x="1895" y="6455"/>
                </a:lnTo>
                <a:lnTo>
                  <a:pt x="1854" y="6474"/>
                </a:lnTo>
                <a:lnTo>
                  <a:pt x="1816" y="6495"/>
                </a:lnTo>
                <a:lnTo>
                  <a:pt x="1776" y="6517"/>
                </a:lnTo>
                <a:lnTo>
                  <a:pt x="1739" y="6540"/>
                </a:lnTo>
                <a:lnTo>
                  <a:pt x="1701" y="6563"/>
                </a:lnTo>
                <a:lnTo>
                  <a:pt x="1664" y="6587"/>
                </a:lnTo>
                <a:lnTo>
                  <a:pt x="1627" y="6613"/>
                </a:lnTo>
                <a:lnTo>
                  <a:pt x="1592" y="6638"/>
                </a:lnTo>
                <a:lnTo>
                  <a:pt x="1557" y="6665"/>
                </a:lnTo>
                <a:lnTo>
                  <a:pt x="1523" y="6692"/>
                </a:lnTo>
                <a:lnTo>
                  <a:pt x="1490" y="6721"/>
                </a:lnTo>
                <a:lnTo>
                  <a:pt x="1456" y="6750"/>
                </a:lnTo>
                <a:lnTo>
                  <a:pt x="1424" y="6779"/>
                </a:lnTo>
                <a:lnTo>
                  <a:pt x="1392" y="6811"/>
                </a:lnTo>
                <a:lnTo>
                  <a:pt x="1362" y="6842"/>
                </a:lnTo>
                <a:lnTo>
                  <a:pt x="1332" y="6874"/>
                </a:lnTo>
                <a:lnTo>
                  <a:pt x="1303" y="6907"/>
                </a:lnTo>
                <a:lnTo>
                  <a:pt x="1274" y="6940"/>
                </a:lnTo>
                <a:lnTo>
                  <a:pt x="1246" y="6974"/>
                </a:lnTo>
                <a:lnTo>
                  <a:pt x="1220" y="7010"/>
                </a:lnTo>
                <a:lnTo>
                  <a:pt x="1194" y="7045"/>
                </a:lnTo>
                <a:lnTo>
                  <a:pt x="1169" y="7081"/>
                </a:lnTo>
                <a:lnTo>
                  <a:pt x="1144" y="7118"/>
                </a:lnTo>
                <a:lnTo>
                  <a:pt x="1121" y="7155"/>
                </a:lnTo>
                <a:lnTo>
                  <a:pt x="1099" y="7194"/>
                </a:lnTo>
                <a:lnTo>
                  <a:pt x="1076" y="7232"/>
                </a:lnTo>
                <a:lnTo>
                  <a:pt x="1056" y="7271"/>
                </a:lnTo>
                <a:lnTo>
                  <a:pt x="1036" y="7311"/>
                </a:lnTo>
                <a:lnTo>
                  <a:pt x="1018" y="7351"/>
                </a:lnTo>
                <a:lnTo>
                  <a:pt x="999" y="7392"/>
                </a:lnTo>
                <a:lnTo>
                  <a:pt x="983" y="7433"/>
                </a:lnTo>
                <a:lnTo>
                  <a:pt x="967" y="7476"/>
                </a:lnTo>
                <a:lnTo>
                  <a:pt x="952" y="7518"/>
                </a:lnTo>
                <a:lnTo>
                  <a:pt x="938" y="7560"/>
                </a:lnTo>
                <a:lnTo>
                  <a:pt x="926" y="7604"/>
                </a:lnTo>
                <a:lnTo>
                  <a:pt x="913" y="7647"/>
                </a:lnTo>
                <a:lnTo>
                  <a:pt x="902" y="7691"/>
                </a:lnTo>
                <a:lnTo>
                  <a:pt x="893" y="7735"/>
                </a:lnTo>
                <a:lnTo>
                  <a:pt x="884" y="7781"/>
                </a:lnTo>
                <a:lnTo>
                  <a:pt x="877" y="7826"/>
                </a:lnTo>
                <a:lnTo>
                  <a:pt x="870" y="7872"/>
                </a:lnTo>
                <a:lnTo>
                  <a:pt x="865" y="7917"/>
                </a:lnTo>
                <a:lnTo>
                  <a:pt x="861" y="7964"/>
                </a:lnTo>
                <a:lnTo>
                  <a:pt x="858" y="8010"/>
                </a:lnTo>
                <a:lnTo>
                  <a:pt x="856" y="8058"/>
                </a:lnTo>
                <a:lnTo>
                  <a:pt x="856" y="8104"/>
                </a:lnTo>
                <a:lnTo>
                  <a:pt x="856" y="8152"/>
                </a:lnTo>
                <a:lnTo>
                  <a:pt x="858" y="8199"/>
                </a:lnTo>
                <a:lnTo>
                  <a:pt x="861" y="8246"/>
                </a:lnTo>
                <a:lnTo>
                  <a:pt x="865" y="8292"/>
                </a:lnTo>
                <a:lnTo>
                  <a:pt x="870" y="8338"/>
                </a:lnTo>
                <a:lnTo>
                  <a:pt x="877" y="8383"/>
                </a:lnTo>
                <a:lnTo>
                  <a:pt x="884" y="8429"/>
                </a:lnTo>
                <a:lnTo>
                  <a:pt x="893" y="8473"/>
                </a:lnTo>
                <a:lnTo>
                  <a:pt x="902" y="8518"/>
                </a:lnTo>
                <a:lnTo>
                  <a:pt x="913" y="8562"/>
                </a:lnTo>
                <a:lnTo>
                  <a:pt x="926" y="8605"/>
                </a:lnTo>
                <a:lnTo>
                  <a:pt x="938" y="8649"/>
                </a:lnTo>
                <a:lnTo>
                  <a:pt x="952" y="8691"/>
                </a:lnTo>
                <a:lnTo>
                  <a:pt x="967" y="8734"/>
                </a:lnTo>
                <a:lnTo>
                  <a:pt x="983" y="8775"/>
                </a:lnTo>
                <a:lnTo>
                  <a:pt x="999" y="8817"/>
                </a:lnTo>
                <a:lnTo>
                  <a:pt x="1018" y="8858"/>
                </a:lnTo>
                <a:lnTo>
                  <a:pt x="1036" y="8899"/>
                </a:lnTo>
                <a:lnTo>
                  <a:pt x="1056" y="8938"/>
                </a:lnTo>
                <a:lnTo>
                  <a:pt x="1076" y="8977"/>
                </a:lnTo>
                <a:lnTo>
                  <a:pt x="1099" y="9016"/>
                </a:lnTo>
                <a:lnTo>
                  <a:pt x="1121" y="9053"/>
                </a:lnTo>
                <a:lnTo>
                  <a:pt x="1144" y="9092"/>
                </a:lnTo>
                <a:lnTo>
                  <a:pt x="1169" y="9128"/>
                </a:lnTo>
                <a:lnTo>
                  <a:pt x="1194" y="9164"/>
                </a:lnTo>
                <a:lnTo>
                  <a:pt x="1220" y="9200"/>
                </a:lnTo>
                <a:lnTo>
                  <a:pt x="1246" y="9234"/>
                </a:lnTo>
                <a:lnTo>
                  <a:pt x="1274" y="9268"/>
                </a:lnTo>
                <a:lnTo>
                  <a:pt x="1303" y="9303"/>
                </a:lnTo>
                <a:lnTo>
                  <a:pt x="1332" y="9335"/>
                </a:lnTo>
                <a:lnTo>
                  <a:pt x="1362" y="9367"/>
                </a:lnTo>
                <a:lnTo>
                  <a:pt x="1392" y="9399"/>
                </a:lnTo>
                <a:lnTo>
                  <a:pt x="1424" y="9429"/>
                </a:lnTo>
                <a:lnTo>
                  <a:pt x="1456" y="9459"/>
                </a:lnTo>
                <a:lnTo>
                  <a:pt x="1490" y="9489"/>
                </a:lnTo>
                <a:lnTo>
                  <a:pt x="1523" y="9517"/>
                </a:lnTo>
                <a:lnTo>
                  <a:pt x="1557" y="9544"/>
                </a:lnTo>
                <a:lnTo>
                  <a:pt x="1592" y="9572"/>
                </a:lnTo>
                <a:lnTo>
                  <a:pt x="1627" y="9597"/>
                </a:lnTo>
                <a:lnTo>
                  <a:pt x="1664" y="9622"/>
                </a:lnTo>
                <a:lnTo>
                  <a:pt x="1701" y="9646"/>
                </a:lnTo>
                <a:lnTo>
                  <a:pt x="1739" y="9670"/>
                </a:lnTo>
                <a:lnTo>
                  <a:pt x="1776" y="9692"/>
                </a:lnTo>
                <a:lnTo>
                  <a:pt x="1816" y="9714"/>
                </a:lnTo>
                <a:lnTo>
                  <a:pt x="1854" y="9734"/>
                </a:lnTo>
                <a:lnTo>
                  <a:pt x="1895" y="9755"/>
                </a:lnTo>
                <a:lnTo>
                  <a:pt x="1935" y="9773"/>
                </a:lnTo>
                <a:lnTo>
                  <a:pt x="1976" y="9791"/>
                </a:lnTo>
                <a:lnTo>
                  <a:pt x="2017" y="9808"/>
                </a:lnTo>
                <a:lnTo>
                  <a:pt x="2059" y="9824"/>
                </a:lnTo>
                <a:lnTo>
                  <a:pt x="2101" y="9838"/>
                </a:lnTo>
                <a:lnTo>
                  <a:pt x="2144" y="9853"/>
                </a:lnTo>
                <a:lnTo>
                  <a:pt x="2187" y="9866"/>
                </a:lnTo>
                <a:lnTo>
                  <a:pt x="2231" y="9877"/>
                </a:lnTo>
                <a:lnTo>
                  <a:pt x="2275" y="9888"/>
                </a:lnTo>
                <a:lnTo>
                  <a:pt x="2320" y="9898"/>
                </a:lnTo>
                <a:lnTo>
                  <a:pt x="2364" y="9906"/>
                </a:lnTo>
                <a:lnTo>
                  <a:pt x="2410" y="9914"/>
                </a:lnTo>
                <a:lnTo>
                  <a:pt x="2456" y="9920"/>
                </a:lnTo>
                <a:lnTo>
                  <a:pt x="2502" y="9925"/>
                </a:lnTo>
                <a:lnTo>
                  <a:pt x="2549" y="9929"/>
                </a:lnTo>
                <a:lnTo>
                  <a:pt x="2595" y="9932"/>
                </a:lnTo>
                <a:lnTo>
                  <a:pt x="2642" y="9934"/>
                </a:lnTo>
                <a:lnTo>
                  <a:pt x="2689" y="9935"/>
                </a:lnTo>
                <a:lnTo>
                  <a:pt x="2737" y="9934"/>
                </a:lnTo>
                <a:lnTo>
                  <a:pt x="2784" y="9932"/>
                </a:lnTo>
                <a:lnTo>
                  <a:pt x="2830" y="9929"/>
                </a:lnTo>
                <a:lnTo>
                  <a:pt x="2877" y="9925"/>
                </a:lnTo>
                <a:lnTo>
                  <a:pt x="2923" y="9920"/>
                </a:lnTo>
                <a:lnTo>
                  <a:pt x="2969" y="9914"/>
                </a:lnTo>
                <a:lnTo>
                  <a:pt x="3014" y="9906"/>
                </a:lnTo>
                <a:lnTo>
                  <a:pt x="3059" y="9898"/>
                </a:lnTo>
                <a:lnTo>
                  <a:pt x="3104" y="9888"/>
                </a:lnTo>
                <a:lnTo>
                  <a:pt x="3148" y="9877"/>
                </a:lnTo>
                <a:lnTo>
                  <a:pt x="3192" y="9866"/>
                </a:lnTo>
                <a:lnTo>
                  <a:pt x="3234" y="9853"/>
                </a:lnTo>
                <a:lnTo>
                  <a:pt x="3278" y="9838"/>
                </a:lnTo>
                <a:lnTo>
                  <a:pt x="3320" y="9824"/>
                </a:lnTo>
                <a:lnTo>
                  <a:pt x="3362" y="9808"/>
                </a:lnTo>
                <a:lnTo>
                  <a:pt x="3403" y="9791"/>
                </a:lnTo>
                <a:lnTo>
                  <a:pt x="3444" y="9773"/>
                </a:lnTo>
                <a:lnTo>
                  <a:pt x="3484" y="9755"/>
                </a:lnTo>
                <a:lnTo>
                  <a:pt x="3524" y="9734"/>
                </a:lnTo>
                <a:lnTo>
                  <a:pt x="3563" y="9714"/>
                </a:lnTo>
                <a:lnTo>
                  <a:pt x="3602" y="9692"/>
                </a:lnTo>
                <a:lnTo>
                  <a:pt x="3640" y="9670"/>
                </a:lnTo>
                <a:lnTo>
                  <a:pt x="3678" y="9646"/>
                </a:lnTo>
                <a:lnTo>
                  <a:pt x="3714" y="9622"/>
                </a:lnTo>
                <a:lnTo>
                  <a:pt x="3751" y="9597"/>
                </a:lnTo>
                <a:lnTo>
                  <a:pt x="3787" y="9572"/>
                </a:lnTo>
                <a:lnTo>
                  <a:pt x="3821" y="9544"/>
                </a:lnTo>
                <a:lnTo>
                  <a:pt x="3856" y="9517"/>
                </a:lnTo>
                <a:lnTo>
                  <a:pt x="3889" y="9489"/>
                </a:lnTo>
                <a:lnTo>
                  <a:pt x="3923" y="9459"/>
                </a:lnTo>
                <a:lnTo>
                  <a:pt x="3954" y="9429"/>
                </a:lnTo>
                <a:lnTo>
                  <a:pt x="3986" y="9399"/>
                </a:lnTo>
                <a:lnTo>
                  <a:pt x="4017" y="9367"/>
                </a:lnTo>
                <a:lnTo>
                  <a:pt x="4046" y="9335"/>
                </a:lnTo>
                <a:lnTo>
                  <a:pt x="4076" y="9303"/>
                </a:lnTo>
                <a:lnTo>
                  <a:pt x="4104" y="9268"/>
                </a:lnTo>
                <a:lnTo>
                  <a:pt x="4132" y="9234"/>
                </a:lnTo>
                <a:lnTo>
                  <a:pt x="4159" y="9200"/>
                </a:lnTo>
                <a:lnTo>
                  <a:pt x="4185" y="9164"/>
                </a:lnTo>
                <a:lnTo>
                  <a:pt x="4210" y="9128"/>
                </a:lnTo>
                <a:lnTo>
                  <a:pt x="4235" y="9092"/>
                </a:lnTo>
                <a:lnTo>
                  <a:pt x="4258" y="9053"/>
                </a:lnTo>
                <a:lnTo>
                  <a:pt x="4280" y="9016"/>
                </a:lnTo>
                <a:lnTo>
                  <a:pt x="4301" y="8977"/>
                </a:lnTo>
                <a:lnTo>
                  <a:pt x="4323" y="8938"/>
                </a:lnTo>
                <a:lnTo>
                  <a:pt x="4342" y="8899"/>
                </a:lnTo>
                <a:lnTo>
                  <a:pt x="4361" y="8858"/>
                </a:lnTo>
                <a:lnTo>
                  <a:pt x="4379" y="8817"/>
                </a:lnTo>
                <a:lnTo>
                  <a:pt x="4396" y="8775"/>
                </a:lnTo>
                <a:lnTo>
                  <a:pt x="4412" y="8734"/>
                </a:lnTo>
                <a:lnTo>
                  <a:pt x="4427" y="8691"/>
                </a:lnTo>
                <a:lnTo>
                  <a:pt x="4441" y="8649"/>
                </a:lnTo>
                <a:lnTo>
                  <a:pt x="4453" y="8605"/>
                </a:lnTo>
                <a:lnTo>
                  <a:pt x="4465" y="8562"/>
                </a:lnTo>
                <a:lnTo>
                  <a:pt x="4477" y="8518"/>
                </a:lnTo>
                <a:lnTo>
                  <a:pt x="4486" y="8473"/>
                </a:lnTo>
                <a:lnTo>
                  <a:pt x="4495" y="8429"/>
                </a:lnTo>
                <a:lnTo>
                  <a:pt x="4502" y="8383"/>
                </a:lnTo>
                <a:lnTo>
                  <a:pt x="4509" y="8338"/>
                </a:lnTo>
                <a:lnTo>
                  <a:pt x="4514" y="8292"/>
                </a:lnTo>
                <a:lnTo>
                  <a:pt x="4518" y="8246"/>
                </a:lnTo>
                <a:lnTo>
                  <a:pt x="4521" y="8199"/>
                </a:lnTo>
                <a:lnTo>
                  <a:pt x="4523" y="8152"/>
                </a:lnTo>
                <a:lnTo>
                  <a:pt x="4523" y="8104"/>
                </a:lnTo>
                <a:lnTo>
                  <a:pt x="4523" y="8058"/>
                </a:lnTo>
                <a:lnTo>
                  <a:pt x="4521" y="8010"/>
                </a:lnTo>
                <a:lnTo>
                  <a:pt x="4518" y="7964"/>
                </a:lnTo>
                <a:lnTo>
                  <a:pt x="4514" y="7917"/>
                </a:lnTo>
                <a:lnTo>
                  <a:pt x="4509" y="7872"/>
                </a:lnTo>
                <a:lnTo>
                  <a:pt x="4502" y="7826"/>
                </a:lnTo>
                <a:lnTo>
                  <a:pt x="4495" y="7781"/>
                </a:lnTo>
                <a:lnTo>
                  <a:pt x="4486" y="7735"/>
                </a:lnTo>
                <a:lnTo>
                  <a:pt x="4477" y="7691"/>
                </a:lnTo>
                <a:lnTo>
                  <a:pt x="4465" y="7647"/>
                </a:lnTo>
                <a:lnTo>
                  <a:pt x="4453" y="7604"/>
                </a:lnTo>
                <a:lnTo>
                  <a:pt x="4441" y="7560"/>
                </a:lnTo>
                <a:lnTo>
                  <a:pt x="4427" y="7518"/>
                </a:lnTo>
                <a:lnTo>
                  <a:pt x="4412" y="7476"/>
                </a:lnTo>
                <a:lnTo>
                  <a:pt x="4396" y="7433"/>
                </a:lnTo>
                <a:lnTo>
                  <a:pt x="4379" y="7392"/>
                </a:lnTo>
                <a:lnTo>
                  <a:pt x="4361" y="7351"/>
                </a:lnTo>
                <a:lnTo>
                  <a:pt x="4342" y="7311"/>
                </a:lnTo>
                <a:lnTo>
                  <a:pt x="4323" y="7271"/>
                </a:lnTo>
                <a:lnTo>
                  <a:pt x="4301" y="7232"/>
                </a:lnTo>
                <a:lnTo>
                  <a:pt x="4280" y="7194"/>
                </a:lnTo>
                <a:lnTo>
                  <a:pt x="4258" y="7155"/>
                </a:lnTo>
                <a:lnTo>
                  <a:pt x="4235" y="7118"/>
                </a:lnTo>
                <a:lnTo>
                  <a:pt x="4210" y="7081"/>
                </a:lnTo>
                <a:lnTo>
                  <a:pt x="4185" y="7045"/>
                </a:lnTo>
                <a:lnTo>
                  <a:pt x="4159" y="7010"/>
                </a:lnTo>
                <a:lnTo>
                  <a:pt x="4132" y="6974"/>
                </a:lnTo>
                <a:lnTo>
                  <a:pt x="4104" y="6940"/>
                </a:lnTo>
                <a:lnTo>
                  <a:pt x="4076" y="6907"/>
                </a:lnTo>
                <a:lnTo>
                  <a:pt x="4046" y="6874"/>
                </a:lnTo>
                <a:lnTo>
                  <a:pt x="4017" y="6842"/>
                </a:lnTo>
                <a:lnTo>
                  <a:pt x="3986" y="6811"/>
                </a:lnTo>
                <a:close/>
              </a:path>
            </a:pathLst>
          </a:custGeom>
          <a:solidFill>
            <a:srgbClr val="FF84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D419FE5-FA57-4460-BC2B-B2F659BCF42E}"/>
              </a:ext>
            </a:extLst>
          </p:cNvPr>
          <p:cNvSpPr/>
          <p:nvPr/>
        </p:nvSpPr>
        <p:spPr>
          <a:xfrm>
            <a:off x="359738" y="2123912"/>
            <a:ext cx="4335537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Корректировка структуры и функционала сайта в Интернет: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Организация работы по части выработки маркетинговой стратегии и внедрению системы персональной мотивации.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093BA14-E1CB-4BF1-9787-4B548AC12742}"/>
              </a:ext>
            </a:extLst>
          </p:cNvPr>
          <p:cNvSpPr/>
          <p:nvPr/>
        </p:nvSpPr>
        <p:spPr>
          <a:xfrm>
            <a:off x="655754" y="3700200"/>
            <a:ext cx="3853706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Корректировка структуры и функционала сайта в Интернет: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Изменение подходов в части предоставления услуги доставки и вариантов оплаты заказа: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3A33FDAC-9E4C-4884-8EF7-165B53E486F7}"/>
              </a:ext>
            </a:extLst>
          </p:cNvPr>
          <p:cNvSpPr/>
          <p:nvPr/>
        </p:nvSpPr>
        <p:spPr>
          <a:xfrm>
            <a:off x="1095512" y="5411734"/>
            <a:ext cx="4190591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Создание Рабочего кабинета сайта магазина для взаимодействия Администратора, Кладовщика, Управляющего при подтверждении заказа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Интеграция сайта с ПО учета товаров на складе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3D50B49-17E2-4C1A-91AC-7C724C225856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044981" y="3329586"/>
            <a:ext cx="3016080" cy="512538"/>
            <a:chOff x="7630516" y="4319861"/>
            <a:chExt cx="1006862" cy="495147"/>
          </a:xfrm>
        </p:grpSpPr>
        <p:sp>
          <p:nvSpPr>
            <p:cNvPr id="45" name="Шеврон 70">
              <a:extLst>
                <a:ext uri="{FF2B5EF4-FFF2-40B4-BE49-F238E27FC236}">
                  <a16:creationId xmlns:a16="http://schemas.microsoft.com/office/drawing/2014/main" id="{FE4659D8-029C-4A48-AF2D-4E148AF80A0A}"/>
                </a:ext>
              </a:extLst>
            </p:cNvPr>
            <p:cNvSpPr/>
            <p:nvPr/>
          </p:nvSpPr>
          <p:spPr>
            <a:xfrm rot="5400000">
              <a:off x="7913707" y="4036670"/>
              <a:ext cx="440480" cy="1006862"/>
            </a:xfrm>
            <a:prstGeom prst="chevron">
              <a:avLst>
                <a:gd name="adj" fmla="val 63839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Шеврон 74">
              <a:extLst>
                <a:ext uri="{FF2B5EF4-FFF2-40B4-BE49-F238E27FC236}">
                  <a16:creationId xmlns:a16="http://schemas.microsoft.com/office/drawing/2014/main" id="{06B4F5D9-3A14-4429-922C-E2B31BD632F3}"/>
                </a:ext>
              </a:extLst>
            </p:cNvPr>
            <p:cNvSpPr/>
            <p:nvPr/>
          </p:nvSpPr>
          <p:spPr>
            <a:xfrm rot="5400000">
              <a:off x="7976093" y="4271304"/>
              <a:ext cx="330939" cy="756470"/>
            </a:xfrm>
            <a:prstGeom prst="chevron">
              <a:avLst>
                <a:gd name="adj" fmla="val 63839"/>
              </a:avLst>
            </a:prstGeom>
            <a:solidFill>
              <a:schemeClr val="accent2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Bar3_1_solid">
            <a:extLst>
              <a:ext uri="{FF2B5EF4-FFF2-40B4-BE49-F238E27FC236}">
                <a16:creationId xmlns:a16="http://schemas.microsoft.com/office/drawing/2014/main" id="{A835F9B6-F996-4CAD-B497-D802E304606F}"/>
              </a:ext>
            </a:extLst>
          </p:cNvPr>
          <p:cNvSpPr/>
          <p:nvPr/>
        </p:nvSpPr>
        <p:spPr bwMode="auto">
          <a:xfrm>
            <a:off x="6092378" y="893003"/>
            <a:ext cx="4053108" cy="46679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0" bIns="36000" rtlCol="0" anchor="ctr">
            <a:noAutofit/>
          </a:bodyPr>
          <a:lstStyle/>
          <a:p>
            <a:r>
              <a:rPr lang="ru-RU" sz="1600" b="1" dirty="0">
                <a:solidFill>
                  <a:schemeClr val="accent1"/>
                </a:solidFill>
                <a:cs typeface="Arial" pitchFamily="34" charset="0"/>
              </a:rPr>
              <a:t>1 итерация: Новый сайт в Интернет</a:t>
            </a:r>
          </a:p>
        </p:txBody>
      </p:sp>
      <p:sp>
        <p:nvSpPr>
          <p:cNvPr id="53" name="Bar3_1_solid">
            <a:extLst>
              <a:ext uri="{FF2B5EF4-FFF2-40B4-BE49-F238E27FC236}">
                <a16:creationId xmlns:a16="http://schemas.microsoft.com/office/drawing/2014/main" id="{E8093918-429E-41EB-BD63-38CB77F70A35}"/>
              </a:ext>
            </a:extLst>
          </p:cNvPr>
          <p:cNvSpPr/>
          <p:nvPr/>
        </p:nvSpPr>
        <p:spPr bwMode="auto">
          <a:xfrm>
            <a:off x="6134917" y="3888712"/>
            <a:ext cx="5177517" cy="46679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0" bIns="36000" rtlCol="0" anchor="ctr">
            <a:noAutofit/>
          </a:bodyPr>
          <a:lstStyle/>
          <a:p>
            <a:r>
              <a:rPr lang="ru-RU" sz="1600" b="1" dirty="0">
                <a:solidFill>
                  <a:schemeClr val="accent1"/>
                </a:solidFill>
                <a:cs typeface="Arial" pitchFamily="34" charset="0"/>
              </a:rPr>
              <a:t>1 итерация: Интеграция сайта и ПО учета товаров на складе + оптимизация процессов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44C94F-E682-477E-9057-C7451F15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917" y="4417390"/>
            <a:ext cx="2220600" cy="9044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CC7D12-7F8B-43AA-823C-92915B22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17" y="5600936"/>
            <a:ext cx="2668606" cy="8706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F227BB-A0E3-4201-9963-D867BB1C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535" y="4433372"/>
            <a:ext cx="2629230" cy="20382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0A2E57-A00D-41A1-B851-B2E940E70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422" y="1295280"/>
            <a:ext cx="5643343" cy="2564827"/>
          </a:xfrm>
          <a:prstGeom prst="rect">
            <a:avLst/>
          </a:prstGeom>
        </p:spPr>
      </p:pic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71C8CC2D-57F2-4B4B-A7C6-3C6B312E13CB}"/>
              </a:ext>
            </a:extLst>
          </p:cNvPr>
          <p:cNvSpPr/>
          <p:nvPr/>
        </p:nvSpPr>
        <p:spPr>
          <a:xfrm>
            <a:off x="9866811" y="6467499"/>
            <a:ext cx="1611086" cy="21045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6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>
            <a:extLst>
              <a:ext uri="{FF2B5EF4-FFF2-40B4-BE49-F238E27FC236}">
                <a16:creationId xmlns:a16="http://schemas.microsoft.com/office/drawing/2014/main" id="{9B26C868-E7C6-4004-89A9-EF740ED6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ОЖИДАЕМЫЕ РЕЗУЛЬТАТЫ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B981EC-F806-4851-A449-F912F827AB62}"/>
              </a:ext>
            </a:extLst>
          </p:cNvPr>
          <p:cNvSpPr/>
          <p:nvPr/>
        </p:nvSpPr>
        <p:spPr>
          <a:xfrm>
            <a:off x="9866811" y="6467499"/>
            <a:ext cx="1611086" cy="21045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745E81-D2C0-4947-95C8-DE08C69A8003}"/>
              </a:ext>
            </a:extLst>
          </p:cNvPr>
          <p:cNvSpPr/>
          <p:nvPr/>
        </p:nvSpPr>
        <p:spPr>
          <a:xfrm>
            <a:off x="408439" y="1238374"/>
            <a:ext cx="4825412" cy="35861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Bar3_1_solid">
            <a:extLst>
              <a:ext uri="{FF2B5EF4-FFF2-40B4-BE49-F238E27FC236}">
                <a16:creationId xmlns:a16="http://schemas.microsoft.com/office/drawing/2014/main" id="{8DE2C59D-70B2-4E3C-B92A-9DACA1CF7211}"/>
              </a:ext>
            </a:extLst>
          </p:cNvPr>
          <p:cNvSpPr/>
          <p:nvPr/>
        </p:nvSpPr>
        <p:spPr bwMode="auto">
          <a:xfrm>
            <a:off x="630293" y="1004976"/>
            <a:ext cx="1518913" cy="46679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0" bIns="36000" rtlCol="0" anchor="ctr">
            <a:noAutofit/>
          </a:bodyPr>
          <a:lstStyle/>
          <a:p>
            <a:r>
              <a:rPr lang="ru-RU" sz="1600" b="1" dirty="0">
                <a:solidFill>
                  <a:schemeClr val="accent1"/>
                </a:solidFill>
                <a:cs typeface="Arial" pitchFamily="34" charset="0"/>
              </a:rPr>
              <a:t>Как есть сейчас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526CF6-F9DA-4303-9EF3-4BB96080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6" y="1390709"/>
            <a:ext cx="4503431" cy="25050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230F90-B1C3-424F-B37C-96ADC559F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6" y="4007261"/>
            <a:ext cx="4503431" cy="729127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8B4D6AC-5797-484F-89DE-51391D46FB8A}"/>
              </a:ext>
            </a:extLst>
          </p:cNvPr>
          <p:cNvSpPr/>
          <p:nvPr/>
        </p:nvSpPr>
        <p:spPr>
          <a:xfrm>
            <a:off x="6218877" y="1042761"/>
            <a:ext cx="5564684" cy="27340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8" name="Bar3_1_solid">
            <a:extLst>
              <a:ext uri="{FF2B5EF4-FFF2-40B4-BE49-F238E27FC236}">
                <a16:creationId xmlns:a16="http://schemas.microsoft.com/office/drawing/2014/main" id="{E52544A2-0499-4098-9C61-3B094BF47DA7}"/>
              </a:ext>
            </a:extLst>
          </p:cNvPr>
          <p:cNvSpPr/>
          <p:nvPr/>
        </p:nvSpPr>
        <p:spPr bwMode="auto">
          <a:xfrm>
            <a:off x="6497571" y="822099"/>
            <a:ext cx="3814355" cy="46679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0" bIns="36000" rtlCol="0" anchor="ctr">
            <a:noAutofit/>
          </a:bodyPr>
          <a:lstStyle/>
          <a:p>
            <a:r>
              <a:rPr lang="ru-RU" sz="1600" b="1" dirty="0">
                <a:solidFill>
                  <a:schemeClr val="accent1"/>
                </a:solidFill>
                <a:cs typeface="Arial" pitchFamily="34" charset="0"/>
              </a:rPr>
              <a:t>Цели внедрения изменений (1 итерация)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40A4E6-F254-4A76-B8DB-A24D4A458C3D}"/>
              </a:ext>
            </a:extLst>
          </p:cNvPr>
          <p:cNvSpPr/>
          <p:nvPr/>
        </p:nvSpPr>
        <p:spPr>
          <a:xfrm>
            <a:off x="6304134" y="1225756"/>
            <a:ext cx="5623208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100" dirty="0"/>
              <a:t>Исключения случаев оформления заказа на сайте с некорректно указанными клиентскими данными;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100" dirty="0"/>
              <a:t>Исключение случаев работы над заказами с доставкой на сайте без предварительной оплаты;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100" dirty="0"/>
              <a:t>Исключение трудозатрат на перепроверку заказов на наличие товаров; 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100" dirty="0"/>
              <a:t>Увеличение количества продаж на сайте на 20% (на сумму до 1 </a:t>
            </a:r>
            <a:r>
              <a:rPr lang="ru-RU" sz="1100" dirty="0" err="1"/>
              <a:t>млрд.руб</a:t>
            </a:r>
            <a:r>
              <a:rPr lang="ru-RU" sz="1100" dirty="0"/>
              <a:t>. в квартал).</a:t>
            </a:r>
          </a:p>
          <a:p>
            <a:pPr defTabSz="1042988" eaLnBrk="0" hangingPunct="0">
              <a:spcBef>
                <a:spcPts val="100"/>
              </a:spcBef>
              <a:buClr>
                <a:schemeClr val="accent3"/>
              </a:buClr>
            </a:pPr>
            <a:endParaRPr lang="ru-RU" sz="1100" dirty="0"/>
          </a:p>
          <a:p>
            <a:pPr defTabSz="1042988" eaLnBrk="0" hangingPunct="0">
              <a:spcBef>
                <a:spcPts val="100"/>
              </a:spcBef>
              <a:buClr>
                <a:schemeClr val="accent3"/>
              </a:buClr>
            </a:pPr>
            <a:r>
              <a:rPr lang="ru-RU" sz="1100" dirty="0"/>
              <a:t>Возможно достижение дополнительных эффектов, размер которых на данном этапе оценить невозможно: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100" dirty="0"/>
              <a:t>Увеличение количества и объема продаж за счет улучшение пользовательского функционала сайта;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100" dirty="0"/>
              <a:t>Рост среднего чека за счет расширения предложения сопутствующих товаров и услуг.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ru-RU" sz="11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0182BE6-33EB-4AE5-ACA5-84840F63DA7D}"/>
              </a:ext>
            </a:extLst>
          </p:cNvPr>
          <p:cNvSpPr/>
          <p:nvPr/>
        </p:nvSpPr>
        <p:spPr>
          <a:xfrm>
            <a:off x="374448" y="5355093"/>
            <a:ext cx="5721552" cy="1151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FC0E76-CECC-4C43-B85B-6E0B62A00835}"/>
              </a:ext>
            </a:extLst>
          </p:cNvPr>
          <p:cNvSpPr txBox="1"/>
          <p:nvPr/>
        </p:nvSpPr>
        <p:spPr>
          <a:xfrm>
            <a:off x="456038" y="5355093"/>
            <a:ext cx="55018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070">
              <a:buClr>
                <a:schemeClr val="accent1"/>
              </a:buClr>
              <a:buSzPct val="110000"/>
            </a:pPr>
            <a:r>
              <a:rPr lang="ru-RU" sz="1100" b="1" dirty="0"/>
              <a:t>ПО ИТОГАМ: 2 итерация внедрения изменений может также включать: </a:t>
            </a:r>
          </a:p>
          <a:p>
            <a:pPr marL="171450" indent="-171450" defTabSz="914070">
              <a:buClr>
                <a:schemeClr val="accent1"/>
              </a:buClr>
              <a:buSzPct val="110000"/>
              <a:buFontTx/>
              <a:buChar char="-"/>
            </a:pPr>
            <a:r>
              <a:rPr lang="ru-RU" sz="1100" dirty="0"/>
              <a:t>Доработку ПО учета товаров на складе в части модуля прогнозирования потребности в складских запасах</a:t>
            </a:r>
          </a:p>
          <a:p>
            <a:pPr marL="171450" indent="-171450" defTabSz="914070">
              <a:buClr>
                <a:schemeClr val="accent1"/>
              </a:buClr>
              <a:buSzPct val="110000"/>
              <a:buFontTx/>
              <a:buChar char="-"/>
            </a:pPr>
            <a:r>
              <a:rPr lang="ru-RU" sz="1100" dirty="0"/>
              <a:t>Разработку CRM-системы и начало ее эксплуатации в соответствии с маркетинговой стратегией</a:t>
            </a:r>
          </a:p>
          <a:p>
            <a:pPr marL="171450" indent="-171450" defTabSz="914070">
              <a:buClr>
                <a:schemeClr val="accent1"/>
              </a:buClr>
              <a:buSzPct val="110000"/>
              <a:buFontTx/>
              <a:buChar char="-"/>
            </a:pPr>
            <a:r>
              <a:rPr lang="ru-RU" sz="1100" dirty="0"/>
              <a:t>Разработку мобильного приложения Магазина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D92F20B-317C-440B-99F6-98F06DB94375}"/>
              </a:ext>
            </a:extLst>
          </p:cNvPr>
          <p:cNvSpPr/>
          <p:nvPr/>
        </p:nvSpPr>
        <p:spPr>
          <a:xfrm>
            <a:off x="6218877" y="4122724"/>
            <a:ext cx="5564684" cy="23416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25" name="Bar3_1_solid">
            <a:extLst>
              <a:ext uri="{FF2B5EF4-FFF2-40B4-BE49-F238E27FC236}">
                <a16:creationId xmlns:a16="http://schemas.microsoft.com/office/drawing/2014/main" id="{083BA39B-C80D-47C3-BB59-8E46E57B5213}"/>
              </a:ext>
            </a:extLst>
          </p:cNvPr>
          <p:cNvSpPr/>
          <p:nvPr/>
        </p:nvSpPr>
        <p:spPr bwMode="auto">
          <a:xfrm>
            <a:off x="6481409" y="3895120"/>
            <a:ext cx="4622020" cy="46679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0" bIns="36000" rtlCol="0" anchor="ctr">
            <a:noAutofit/>
          </a:bodyPr>
          <a:lstStyle/>
          <a:p>
            <a:r>
              <a:rPr lang="ru-RU" sz="1600" b="1" dirty="0">
                <a:solidFill>
                  <a:schemeClr val="accent1"/>
                </a:solidFill>
                <a:cs typeface="Arial" pitchFamily="34" charset="0"/>
              </a:rPr>
              <a:t>Возможные риски и ограничения (1 итерация)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814677-2EA2-48D7-B0C1-C6506840E5C0}"/>
              </a:ext>
            </a:extLst>
          </p:cNvPr>
          <p:cNvSpPr/>
          <p:nvPr/>
        </p:nvSpPr>
        <p:spPr>
          <a:xfrm>
            <a:off x="6304134" y="4297106"/>
            <a:ext cx="5513418" cy="199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100" dirty="0"/>
              <a:t>Увеличение объема и сроков работ по доработке дизайна и функционала сайта по причине отсутствия возможности использования документации на ранее развернутое решение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100" dirty="0"/>
              <a:t>Некорректное формирование базы данных исторических клиентов сайта по причине отсутствия в ранее развернутом решении требований на представление необходимых данных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100" dirty="0"/>
              <a:t>Возникновение критического дефицита остатков на складах по причине взрывного роста запросов клиентов онлайн. Как следствие – потеря репутации и лояльности клиентов</a:t>
            </a:r>
          </a:p>
          <a:p>
            <a:pPr marL="171450" indent="-171450" defTabSz="1042988" eaLnBrk="0" hangingPunct="0">
              <a:spcBef>
                <a:spcPts val="1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ru-RU" sz="1100" dirty="0"/>
              <a:t>Возникновение задержек в работе службы логистики по доставке товаров. Как следствие – потеря репутации и лояльности клиентов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5010C698-9B58-47E5-954E-12F8CC914110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202311" y="3070267"/>
            <a:ext cx="3016080" cy="512538"/>
            <a:chOff x="7630516" y="4319861"/>
            <a:chExt cx="1006862" cy="495147"/>
          </a:xfrm>
        </p:grpSpPr>
        <p:sp>
          <p:nvSpPr>
            <p:cNvPr id="28" name="Шеврон 70">
              <a:extLst>
                <a:ext uri="{FF2B5EF4-FFF2-40B4-BE49-F238E27FC236}">
                  <a16:creationId xmlns:a16="http://schemas.microsoft.com/office/drawing/2014/main" id="{6B4F7661-77A1-42D4-968C-6B5CCF0AEEFA}"/>
                </a:ext>
              </a:extLst>
            </p:cNvPr>
            <p:cNvSpPr/>
            <p:nvPr/>
          </p:nvSpPr>
          <p:spPr>
            <a:xfrm rot="5400000">
              <a:off x="7913707" y="4036670"/>
              <a:ext cx="440480" cy="1006862"/>
            </a:xfrm>
            <a:prstGeom prst="chevron">
              <a:avLst>
                <a:gd name="adj" fmla="val 63839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Шеврон 74">
              <a:extLst>
                <a:ext uri="{FF2B5EF4-FFF2-40B4-BE49-F238E27FC236}">
                  <a16:creationId xmlns:a16="http://schemas.microsoft.com/office/drawing/2014/main" id="{CA85382E-E6AC-428F-A392-F184CB722912}"/>
                </a:ext>
              </a:extLst>
            </p:cNvPr>
            <p:cNvSpPr/>
            <p:nvPr/>
          </p:nvSpPr>
          <p:spPr>
            <a:xfrm rot="5400000">
              <a:off x="7976093" y="4271304"/>
              <a:ext cx="330939" cy="756470"/>
            </a:xfrm>
            <a:prstGeom prst="chevron">
              <a:avLst>
                <a:gd name="adj" fmla="val 63839"/>
              </a:avLst>
            </a:prstGeom>
            <a:solidFill>
              <a:schemeClr val="accent2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757452E-BB1D-4AEF-830B-BEFEA920153F}"/>
              </a:ext>
            </a:extLst>
          </p:cNvPr>
          <p:cNvCxnSpPr>
            <a:cxnSpLocks/>
          </p:cNvCxnSpPr>
          <p:nvPr/>
        </p:nvCxnSpPr>
        <p:spPr>
          <a:xfrm rot="5400000">
            <a:off x="3198654" y="2271017"/>
            <a:ext cx="0" cy="56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7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42&quot;/&gt;&lt;CPresentation id=&quot;1&quot;&gt;&lt;m_precDefaultNumber&gt;&lt;m_bNumberIsYear val=&quot;1&quot;/&gt;&lt;m_chMinusSymbol&gt;-&lt;/m_chMinusSymbol&gt;&lt;m_chDecimalSymbol17909&gt;,&lt;/m_chDecimalSymbol17909&gt;&lt;m_nGroupingDigits17909 val=&quot;2147483647&quot;/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 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1_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GPN NEW">
      <a:majorFont>
        <a:latin typeface="GPN_DIN Condensed"/>
        <a:ea typeface=""/>
        <a:cs typeface=""/>
      </a:majorFont>
      <a:minorFont>
        <a:latin typeface="GPN_DIN Condense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36000" rtlCol="0">
        <a:noAutofit/>
      </a:bodyPr>
      <a:lstStyle>
        <a:defPPr algn="l">
          <a:lnSpc>
            <a:spcPct val="80000"/>
          </a:lnSpc>
          <a:spcBef>
            <a:spcPts val="300"/>
          </a:spcBef>
          <a:defRPr sz="1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F8D1C6A7-815E-4B1B-922D-DDF256B6FD24}" vid="{8AC31970-B314-4C23-B764-C3D4C7919476}"/>
    </a:ext>
  </a:extLst>
</a:theme>
</file>

<file path=ppt/theme/theme2.xml><?xml version="1.0" encoding="utf-8"?>
<a:theme xmlns:a="http://schemas.openxmlformats.org/drawingml/2006/main" name="2_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GPN NEW">
      <a:majorFont>
        <a:latin typeface="GPN_DIN Condensed"/>
        <a:ea typeface=""/>
        <a:cs typeface=""/>
      </a:majorFont>
      <a:minorFont>
        <a:latin typeface="GPN_DIN Condense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36000" rtlCol="0">
        <a:noAutofit/>
      </a:bodyPr>
      <a:lstStyle>
        <a:defPPr algn="l">
          <a:lnSpc>
            <a:spcPct val="80000"/>
          </a:lnSpc>
          <a:spcBef>
            <a:spcPts val="300"/>
          </a:spcBef>
          <a:defRPr sz="1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F8D1C6A7-815E-4B1B-922D-DDF256B6FD24}" vid="{8AC31970-B314-4C23-B764-C3D4C7919476}"/>
    </a:ext>
  </a:extLst>
</a:theme>
</file>

<file path=ppt/theme/theme3.xml><?xml version="1.0" encoding="utf-8"?>
<a:theme xmlns:a="http://schemas.openxmlformats.org/drawingml/2006/main" name="3_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GPN NEW">
      <a:majorFont>
        <a:latin typeface="GPN_DIN Condensed"/>
        <a:ea typeface=""/>
        <a:cs typeface=""/>
      </a:majorFont>
      <a:minorFont>
        <a:latin typeface="GPN_DIN Condense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36000" rtlCol="0">
        <a:noAutofit/>
      </a:bodyPr>
      <a:lstStyle>
        <a:defPPr algn="l">
          <a:lnSpc>
            <a:spcPct val="80000"/>
          </a:lnSpc>
          <a:spcBef>
            <a:spcPts val="300"/>
          </a:spcBef>
          <a:defRPr sz="1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F8D1C6A7-815E-4B1B-922D-DDF256B6FD24}" vid="{8AC31970-B314-4C23-B764-C3D4C7919476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E071563FD1EBE4487C345944CE99C85" ma:contentTypeVersion="0" ma:contentTypeDescription="Создание документа." ma:contentTypeScope="" ma:versionID="b793f7b144ef925c515cffac42292053">
  <xsd:schema xmlns:xsd="http://www.w3.org/2001/XMLSchema" xmlns:xs="http://www.w3.org/2001/XMLSchema" xmlns:p="http://schemas.microsoft.com/office/2006/metadata/properties" xmlns:ns2="c4a6f6ca-1920-49f6-aa6a-32d4acb30b53" targetNamespace="http://schemas.microsoft.com/office/2006/metadata/properties" ma:root="true" ma:fieldsID="6d3dad1295235368488dcedbc2ad1e90" ns2:_="">
    <xsd:import namespace="c4a6f6ca-1920-49f6-aa6a-32d4acb30b5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6f6ca-1920-49f6-aa6a-32d4acb30b5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4a6f6ca-1920-49f6-aa6a-32d4acb30b53">JMVJJPRSYD5M-396046390-158</_dlc_DocId>
    <_dlc_DocIdUrl xmlns="c4a6f6ca-1920-49f6-aa6a-32d4acb30b53">
      <Url>http://isup-drp-n.gazprom-neft.local/PWA/_layouts/15/DocIdRedir.aspx?ID=JMVJJPRSYD5M-396046390-158</Url>
      <Description>JMVJJPRSYD5M-396046390-158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2A917B4-E5E9-4D94-8FC3-2422D93A38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6f6ca-1920-49f6-aa6a-32d4acb30b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BC4D54-ED0B-4689-BE9E-89EC57DDA819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c4a6f6ca-1920-49f6-aa6a-32d4acb30b53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12533D2-6256-45EA-A94F-F568E1FE04E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DF33E08-B8D4-4243-A9AD-7D44FEBB2AE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76309</TotalTime>
  <Words>494</Words>
  <Application>Microsoft Office PowerPoint</Application>
  <PresentationFormat>Широкоэкранный</PresentationFormat>
  <Paragraphs>53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</vt:i4>
      </vt:variant>
    </vt:vector>
  </HeadingPairs>
  <TitlesOfParts>
    <vt:vector size="16" baseType="lpstr">
      <vt:lpstr>Arial</vt:lpstr>
      <vt:lpstr>Arial Narrow</vt:lpstr>
      <vt:lpstr>Calibri</vt:lpstr>
      <vt:lpstr>DINCyr-Regular</vt:lpstr>
      <vt:lpstr>GPN_DIN</vt:lpstr>
      <vt:lpstr>GPN_DIN Bold</vt:lpstr>
      <vt:lpstr>GPN_DIN Condensed</vt:lpstr>
      <vt:lpstr>GPN_DIN Condensed Bold</vt:lpstr>
      <vt:lpstr>Wingdings</vt:lpstr>
      <vt:lpstr>1_gpn_report</vt:lpstr>
      <vt:lpstr>2_gpn_report</vt:lpstr>
      <vt:lpstr>3_gpn_report</vt:lpstr>
      <vt:lpstr>ОПТИМИЗАЦИЯ ПРОЦЕССОВ МАГАЗИНА «ПЕРЕДЕЛКИНО», РЕАЛИЗУЮЩИХ ON-LINE ПРОДАЖИ С ИСПОЛЬЗОВАНИЕМ САЙТА В ИНТЕРНЕТ </vt:lpstr>
      <vt:lpstr>ПОСТАНОВКА ЗАДАЧИ</vt:lpstr>
      <vt:lpstr>ПРЕДЛАГАЕМЫЕ ИЗМЕНЕНИЯ</vt:lpstr>
      <vt:lpstr>ОЖИДАЕМЫЕ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презентации для СД_розница</dc:title>
  <dc:subject>Структура презентации для СД_розница</dc:subject>
  <dc:creator>УРПиС ГПН-Ц</dc:creator>
  <cp:lastModifiedBy>Петрушов Денис Евгеньевич</cp:lastModifiedBy>
  <cp:revision>6447</cp:revision>
  <cp:lastPrinted>2023-03-29T16:00:37Z</cp:lastPrinted>
  <dcterms:created xsi:type="dcterms:W3CDTF">2015-09-21T08:33:48Z</dcterms:created>
  <dcterms:modified xsi:type="dcterms:W3CDTF">2023-11-15T15:11:35Z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11536941-310a-4a7e-8feb-5f766fb68eed</vt:lpwstr>
  </property>
  <property fmtid="{D5CDD505-2E9C-101B-9397-08002B2CF9AE}" pid="3" name="ContentTypeId">
    <vt:lpwstr>0x0101009E071563FD1EBE4487C345944CE99C85</vt:lpwstr>
  </property>
  <property fmtid="{D5CDD505-2E9C-101B-9397-08002B2CF9AE}" pid="4" name="_AdHocReviewCycleID">
    <vt:i4>632709436</vt:i4>
  </property>
  <property fmtid="{D5CDD505-2E9C-101B-9397-08002B2CF9AE}" pid="5" name="_NewReviewCycle">
    <vt:lpwstr/>
  </property>
  <property fmtid="{D5CDD505-2E9C-101B-9397-08002B2CF9AE}" pid="6" name="_EmailSubject">
    <vt:lpwstr>все протоколы+преза</vt:lpwstr>
  </property>
  <property fmtid="{D5CDD505-2E9C-101B-9397-08002B2CF9AE}" pid="7" name="_AuthorEmail">
    <vt:lpwstr>p.zhuravlev@mngproject.ru</vt:lpwstr>
  </property>
  <property fmtid="{D5CDD505-2E9C-101B-9397-08002B2CF9AE}" pid="8" name="_AuthorEmailDisplayName">
    <vt:lpwstr>Журавлев Павел Геннадьевич</vt:lpwstr>
  </property>
</Properties>
</file>