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2297-8428-7844-80DD-48CD6363CA50}" type="datetimeFigureOut">
              <a:rPr lang="en-US" smtClean="0"/>
              <a:t>22/10/18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4ADE-E0F1-FC44-83E6-B18511F7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Prediction Data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Nickolas Theodoulou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9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</a:t>
            </a:r>
            <a:r>
              <a:rPr lang="mr-IN" dirty="0" smtClean="0"/>
              <a:t>–</a:t>
            </a:r>
            <a:r>
              <a:rPr lang="en-US" dirty="0" smtClean="0"/>
              <a:t> Other Useful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more data on customers with no Sale.</a:t>
            </a:r>
          </a:p>
          <a:p>
            <a:r>
              <a:rPr lang="en-US" dirty="0" smtClean="0"/>
              <a:t>As ‘Date’ was included, time would have been useful as more sales are likely to occur at certain times of the day</a:t>
            </a:r>
          </a:p>
          <a:p>
            <a:r>
              <a:rPr lang="en-US" dirty="0" smtClean="0"/>
              <a:t>Having a customer ID would be useful as the same customer could be inquiring for a quote and this would affect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3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My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method to impute missing values using K-NN</a:t>
            </a:r>
          </a:p>
          <a:p>
            <a:r>
              <a:rPr lang="en-US" dirty="0" smtClean="0"/>
              <a:t>Fit other ML models after Pre-Processing and compare them</a:t>
            </a:r>
          </a:p>
          <a:p>
            <a:r>
              <a:rPr lang="en-US" dirty="0" smtClean="0"/>
              <a:t>Analyze and Stack different models as one could be data points where one model could perform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SVM </a:t>
            </a:r>
            <a:r>
              <a:rPr lang="mr-IN" sz="3000" dirty="0" smtClean="0"/>
              <a:t>–</a:t>
            </a:r>
            <a:r>
              <a:rPr lang="en-GB" sz="3000" dirty="0" smtClean="0"/>
              <a:t> </a:t>
            </a:r>
            <a:r>
              <a:rPr lang="en-US" sz="3000" dirty="0" smtClean="0"/>
              <a:t>best model</a:t>
            </a:r>
          </a:p>
          <a:p>
            <a:r>
              <a:rPr lang="en-US" sz="3000" dirty="0" smtClean="0"/>
              <a:t>Exploration </a:t>
            </a:r>
            <a:r>
              <a:rPr lang="mr-IN" sz="3000" dirty="0" smtClean="0"/>
              <a:t>–</a:t>
            </a:r>
            <a:r>
              <a:rPr lang="en-US" sz="3000" dirty="0" smtClean="0"/>
              <a:t> Interesting Features</a:t>
            </a:r>
          </a:p>
          <a:p>
            <a:r>
              <a:rPr lang="en-US" sz="3000" dirty="0" smtClean="0"/>
              <a:t>Pre-Processing - Imputation and Transformations</a:t>
            </a:r>
          </a:p>
          <a:p>
            <a:r>
              <a:rPr lang="en-US" sz="3000" dirty="0" smtClean="0"/>
              <a:t>Modeling </a:t>
            </a:r>
            <a:r>
              <a:rPr lang="mr-IN" sz="3000" dirty="0" smtClean="0"/>
              <a:t>–</a:t>
            </a:r>
            <a:r>
              <a:rPr lang="en-US" sz="3000" dirty="0" smtClean="0"/>
              <a:t> Grid Search and Fitting </a:t>
            </a:r>
          </a:p>
          <a:p>
            <a:r>
              <a:rPr lang="en-US" sz="3000" dirty="0" smtClean="0"/>
              <a:t>Conclusion </a:t>
            </a:r>
            <a:r>
              <a:rPr lang="mr-IN" sz="3000" dirty="0" smtClean="0"/>
              <a:t>–</a:t>
            </a:r>
            <a:r>
              <a:rPr lang="en-US" sz="3000" dirty="0" smtClean="0"/>
              <a:t> Other Useful Data and Extension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8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-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was found to perform the best using 10-fold cross validation with: </a:t>
            </a:r>
          </a:p>
          <a:p>
            <a:r>
              <a:rPr lang="en-US" dirty="0" smtClean="0"/>
              <a:t>Mean - </a:t>
            </a:r>
            <a:r>
              <a:rPr lang="en-US" dirty="0" smtClean="0"/>
              <a:t>88.3% accuracy</a:t>
            </a:r>
          </a:p>
          <a:p>
            <a:r>
              <a:rPr lang="en-US" dirty="0" smtClean="0"/>
              <a:t>Standard deviation - 0.57</a:t>
            </a:r>
          </a:p>
          <a:p>
            <a:endParaRPr lang="en-US" dirty="0" smtClean="0"/>
          </a:p>
          <a:p>
            <a:r>
              <a:rPr lang="en-US" dirty="0" smtClean="0"/>
              <a:t>The hyper-parameters: gamma = 1/16, C=10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</a:t>
            </a:r>
            <a:r>
              <a:rPr lang="mr-IN" dirty="0" smtClean="0"/>
              <a:t>–</a:t>
            </a:r>
            <a:r>
              <a:rPr lang="en-US" dirty="0" smtClean="0"/>
              <a:t> Correlated Attributes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7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Price and Tax were found to be highly correlated from a heat-map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307" y="2527920"/>
            <a:ext cx="34451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Linearly dependent following two different equations: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Tax = Price * 0.1 or Price * 0.05.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Hence both attributes were used to impute the other using a cutoff value for 0.1 or 0.05.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hot encoding was then used.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2" name="Picture 11" descr="Screenshot 2018-10-22 at 11.0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33" y="2527920"/>
            <a:ext cx="5753665" cy="43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4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1" y="274638"/>
            <a:ext cx="846189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Exploration </a:t>
            </a:r>
            <a:r>
              <a:rPr lang="mr-IN" dirty="0" smtClean="0"/>
              <a:t>–</a:t>
            </a:r>
            <a:r>
              <a:rPr lang="en-US" dirty="0" smtClean="0"/>
              <a:t>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28" y="1996082"/>
            <a:ext cx="3042761" cy="38889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Days of Week extracted from the attribute Date</a:t>
            </a:r>
          </a:p>
          <a:p>
            <a:r>
              <a:rPr lang="en-US" sz="2400" dirty="0" smtClean="0"/>
              <a:t>On Friday more sales are made</a:t>
            </a:r>
          </a:p>
          <a:p>
            <a:r>
              <a:rPr lang="en-US" sz="2400" dirty="0" smtClean="0"/>
              <a:t>Month and Year were extracted - no new information</a:t>
            </a:r>
            <a:endParaRPr lang="en-US" sz="2400" dirty="0"/>
          </a:p>
        </p:txBody>
      </p:sp>
      <p:pic>
        <p:nvPicPr>
          <p:cNvPr id="6" name="Picture 5" descr="Screenshot 2018-10-22 at 11.0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65" y="1886225"/>
            <a:ext cx="5781135" cy="49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Pre-Processing - Imputing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to use K-NN to impute attributes </a:t>
            </a:r>
            <a:r>
              <a:rPr lang="mr-IN" dirty="0" smtClean="0"/>
              <a:t>–</a:t>
            </a:r>
            <a:r>
              <a:rPr lang="en-US" dirty="0" smtClean="0"/>
              <a:t> using Package: </a:t>
            </a:r>
            <a:r>
              <a:rPr lang="en-US" dirty="0" err="1" smtClean="0"/>
              <a:t>FancyImpute</a:t>
            </a:r>
            <a:r>
              <a:rPr lang="en-US" dirty="0" smtClean="0"/>
              <a:t> - large computational cost</a:t>
            </a:r>
          </a:p>
          <a:p>
            <a:r>
              <a:rPr lang="en-US" dirty="0" smtClean="0"/>
              <a:t>Hence standard methods such as mean, mode and median were used to impute other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Pre-Processing </a:t>
            </a:r>
            <a:r>
              <a:rPr lang="mr-IN" dirty="0" smtClean="0"/>
              <a:t>–</a:t>
            </a:r>
            <a:r>
              <a:rPr lang="en-US" dirty="0" smtClean="0"/>
              <a:t> 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Score had an interesting distribution with customers fitting a bell shape apart from the value 9999.</a:t>
            </a:r>
          </a:p>
          <a:p>
            <a:r>
              <a:rPr lang="en-US" dirty="0" smtClean="0"/>
              <a:t>Attempted to one-hot encode that particular value </a:t>
            </a:r>
            <a:r>
              <a:rPr lang="mr-IN" dirty="0" smtClean="0"/>
              <a:t>–</a:t>
            </a:r>
            <a:r>
              <a:rPr lang="en-US" dirty="0" smtClean="0"/>
              <a:t> no significance</a:t>
            </a:r>
          </a:p>
          <a:p>
            <a:r>
              <a:rPr lang="en-US" dirty="0" smtClean="0"/>
              <a:t>One hot encoded Marital Status and Days of the Week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- </a:t>
            </a:r>
            <a:r>
              <a:rPr lang="en-US" dirty="0" err="1" smtClean="0"/>
              <a:t>Normalising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 err="1" smtClean="0"/>
              <a:t>normalised</a:t>
            </a:r>
            <a:r>
              <a:rPr lang="en-US" dirty="0" smtClean="0"/>
              <a:t> to have a mean of 0 and standard deviation of 1 before fitting.</a:t>
            </a:r>
          </a:p>
          <a:p>
            <a:r>
              <a:rPr lang="en-US" dirty="0" smtClean="0"/>
              <a:t>No attribute was found to be heavily skewed so box-cox transformations were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9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was first modeled using K-NN, with k=5, dropping all missing values to see how the data would perform. Accuracy ~ 84%</a:t>
            </a:r>
          </a:p>
          <a:p>
            <a:r>
              <a:rPr lang="en-US" dirty="0" smtClean="0"/>
              <a:t>After Pre-Processing, grid search and 10-fold cross validation, the optimum value for K was found to be 15 leading to: </a:t>
            </a:r>
          </a:p>
          <a:p>
            <a:r>
              <a:rPr lang="en-US" dirty="0" smtClean="0"/>
              <a:t>Mean </a:t>
            </a:r>
            <a:r>
              <a:rPr lang="mr-IN" dirty="0" smtClean="0"/>
              <a:t>–</a:t>
            </a:r>
            <a:r>
              <a:rPr lang="en-US" dirty="0" smtClean="0"/>
              <a:t> 87.4% accuracy, S.D- 0.55</a:t>
            </a:r>
          </a:p>
          <a:p>
            <a:r>
              <a:rPr lang="en-US" dirty="0" smtClean="0"/>
              <a:t>SVM performed better: </a:t>
            </a:r>
            <a:r>
              <a:rPr lang="en-US" dirty="0" smtClean="0"/>
              <a:t>Mean - 88.3% accuracy, SD- 0.57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9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482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Prediction Data Task</vt:lpstr>
      <vt:lpstr>Outline</vt:lpstr>
      <vt:lpstr>Best Model - SVM</vt:lpstr>
      <vt:lpstr>Data Exploration – Correlated Attributes</vt:lpstr>
      <vt:lpstr>Data Exploration – Feature Engineering</vt:lpstr>
      <vt:lpstr>Data Pre-Processing - Imputing</vt:lpstr>
      <vt:lpstr>Data Pre-Processing – One Hot Encoding</vt:lpstr>
      <vt:lpstr>Data Pre-Processing - Normalising</vt:lpstr>
      <vt:lpstr>Data Modeling </vt:lpstr>
      <vt:lpstr>Conclusion – Other Useful Information</vt:lpstr>
      <vt:lpstr>Improving My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Theodoulou</dc:creator>
  <cp:lastModifiedBy>Nickolas Theodoulou</cp:lastModifiedBy>
  <cp:revision>10</cp:revision>
  <dcterms:created xsi:type="dcterms:W3CDTF">2018-10-22T08:51:17Z</dcterms:created>
  <dcterms:modified xsi:type="dcterms:W3CDTF">2018-10-22T10:44:20Z</dcterms:modified>
</cp:coreProperties>
</file>