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56A21-D426-4017-8CE2-4F9552114E16}" v="32" dt="2022-04-27T20:34:36.359"/>
    <p1510:client id="{6A5BF144-35E1-475F-B37C-850F4756CFCA}" v="53" dt="2022-04-27T21:14:42.600"/>
    <p1510:client id="{8C2FB30A-1B1A-4A01-915B-9280081AF9CD}" v="73" dt="2022-04-27T20:18:04.166"/>
    <p1510:client id="{E403FEF6-7741-429A-9A8A-C9A49EC352B1}" v="92" dt="2022-04-27T20:47:48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uszewski Jan (STUD)" userId="S::01161492@pw.edu.pl::8a04bf36-56c3-4e31-b9e8-0119b96b0877" providerId="AD" clId="Web-{8C2FB30A-1B1A-4A01-915B-9280081AF9CD}"/>
    <pc:docChg chg="addSld delSld modSld addMainMaster delMainMaster">
      <pc:chgData name="Kruszewski Jan (STUD)" userId="S::01161492@pw.edu.pl::8a04bf36-56c3-4e31-b9e8-0119b96b0877" providerId="AD" clId="Web-{8C2FB30A-1B1A-4A01-915B-9280081AF9CD}" dt="2022-04-27T20:18:04.166" v="74"/>
      <pc:docMkLst>
        <pc:docMk/>
      </pc:docMkLst>
      <pc:sldChg chg="addSp delSp modSp new del mod setBg modClrScheme setClrOvrMap chgLayout">
        <pc:chgData name="Kruszewski Jan (STUD)" userId="S::01161492@pw.edu.pl::8a04bf36-56c3-4e31-b9e8-0119b96b0877" providerId="AD" clId="Web-{8C2FB30A-1B1A-4A01-915B-9280081AF9CD}" dt="2022-04-27T20:18:04.166" v="74"/>
        <pc:sldMkLst>
          <pc:docMk/>
          <pc:sldMk cId="300728377" sldId="256"/>
        </pc:sldMkLst>
        <pc:spChg chg="mod">
          <ac:chgData name="Kruszewski Jan (STUD)" userId="S::01161492@pw.edu.pl::8a04bf36-56c3-4e31-b9e8-0119b96b0877" providerId="AD" clId="Web-{8C2FB30A-1B1A-4A01-915B-9280081AF9CD}" dt="2022-04-27T20:17:33.915" v="71"/>
          <ac:spMkLst>
            <pc:docMk/>
            <pc:sldMk cId="300728377" sldId="256"/>
            <ac:spMk id="2" creationId="{B4A24141-D4B9-3C5F-3F8B-292C491B5E4F}"/>
          </ac:spMkLst>
        </pc:spChg>
        <pc:spChg chg="mod">
          <ac:chgData name="Kruszewski Jan (STUD)" userId="S::01161492@pw.edu.pl::8a04bf36-56c3-4e31-b9e8-0119b96b0877" providerId="AD" clId="Web-{8C2FB30A-1B1A-4A01-915B-9280081AF9CD}" dt="2022-04-27T20:17:33.915" v="71"/>
          <ac:spMkLst>
            <pc:docMk/>
            <pc:sldMk cId="300728377" sldId="256"/>
            <ac:spMk id="3" creationId="{10230D75-6EEC-F315-15CF-52A9CCA0BE12}"/>
          </ac:spMkLst>
        </pc:spChg>
        <pc:spChg chg="add del">
          <ac:chgData name="Kruszewski Jan (STUD)" userId="S::01161492@pw.edu.pl::8a04bf36-56c3-4e31-b9e8-0119b96b0877" providerId="AD" clId="Web-{8C2FB30A-1B1A-4A01-915B-9280081AF9CD}" dt="2022-04-27T20:17:33.884" v="70"/>
          <ac:spMkLst>
            <pc:docMk/>
            <pc:sldMk cId="300728377" sldId="256"/>
            <ac:spMk id="9" creationId="{E906F54D-04EF-4345-A564-7A7B57B6CEB3}"/>
          </ac:spMkLst>
        </pc:spChg>
        <pc:spChg chg="add del">
          <ac:chgData name="Kruszewski Jan (STUD)" userId="S::01161492@pw.edu.pl::8a04bf36-56c3-4e31-b9e8-0119b96b0877" providerId="AD" clId="Web-{8C2FB30A-1B1A-4A01-915B-9280081AF9CD}" dt="2022-04-27T20:17:33.884" v="70"/>
          <ac:spMkLst>
            <pc:docMk/>
            <pc:sldMk cId="300728377" sldId="256"/>
            <ac:spMk id="11" creationId="{EA5F6DAB-03BF-4557-B78A-2B71C16E1BD1}"/>
          </ac:spMkLst>
        </pc:spChg>
        <pc:spChg chg="add del">
          <ac:chgData name="Kruszewski Jan (STUD)" userId="S::01161492@pw.edu.pl::8a04bf36-56c3-4e31-b9e8-0119b96b0877" providerId="AD" clId="Web-{8C2FB30A-1B1A-4A01-915B-9280081AF9CD}" dt="2022-04-27T20:17:33.884" v="70"/>
          <ac:spMkLst>
            <pc:docMk/>
            <pc:sldMk cId="300728377" sldId="256"/>
            <ac:spMk id="13" creationId="{4A63FA5D-402E-473D-AF05-018BE28B22FD}"/>
          </ac:spMkLst>
        </pc:spChg>
        <pc:spChg chg="add">
          <ac:chgData name="Kruszewski Jan (STUD)" userId="S::01161492@pw.edu.pl::8a04bf36-56c3-4e31-b9e8-0119b96b0877" providerId="AD" clId="Web-{8C2FB30A-1B1A-4A01-915B-9280081AF9CD}" dt="2022-04-27T20:17:33.915" v="71"/>
          <ac:spMkLst>
            <pc:docMk/>
            <pc:sldMk cId="300728377" sldId="256"/>
            <ac:spMk id="17" creationId="{61FB7DE9-F562-4290-99B7-8C2189D61165}"/>
          </ac:spMkLst>
        </pc:spChg>
        <pc:spChg chg="add">
          <ac:chgData name="Kruszewski Jan (STUD)" userId="S::01161492@pw.edu.pl::8a04bf36-56c3-4e31-b9e8-0119b96b0877" providerId="AD" clId="Web-{8C2FB30A-1B1A-4A01-915B-9280081AF9CD}" dt="2022-04-27T20:17:33.915" v="71"/>
          <ac:spMkLst>
            <pc:docMk/>
            <pc:sldMk cId="300728377" sldId="256"/>
            <ac:spMk id="18" creationId="{8337CC61-9E93-4D80-9F1C-12CE9A0C07F6}"/>
          </ac:spMkLst>
        </pc:spChg>
        <pc:spChg chg="add">
          <ac:chgData name="Kruszewski Jan (STUD)" userId="S::01161492@pw.edu.pl::8a04bf36-56c3-4e31-b9e8-0119b96b0877" providerId="AD" clId="Web-{8C2FB30A-1B1A-4A01-915B-9280081AF9CD}" dt="2022-04-27T20:17:33.915" v="71"/>
          <ac:spMkLst>
            <pc:docMk/>
            <pc:sldMk cId="300728377" sldId="256"/>
            <ac:spMk id="19" creationId="{B354F8A8-7D5A-4944-8B6C-36BBF5C0FAFB}"/>
          </ac:spMkLst>
        </pc:spChg>
        <pc:picChg chg="add mod">
          <ac:chgData name="Kruszewski Jan (STUD)" userId="S::01161492@pw.edu.pl::8a04bf36-56c3-4e31-b9e8-0119b96b0877" providerId="AD" clId="Web-{8C2FB30A-1B1A-4A01-915B-9280081AF9CD}" dt="2022-04-27T20:17:59.072" v="73" actId="1076"/>
          <ac:picMkLst>
            <pc:docMk/>
            <pc:sldMk cId="300728377" sldId="256"/>
            <ac:picMk id="4" creationId="{AD7A62CE-3FB9-58C9-8209-7E1458A0CCEC}"/>
          </ac:picMkLst>
        </pc:picChg>
        <pc:cxnChg chg="add del">
          <ac:chgData name="Kruszewski Jan (STUD)" userId="S::01161492@pw.edu.pl::8a04bf36-56c3-4e31-b9e8-0119b96b0877" providerId="AD" clId="Web-{8C2FB30A-1B1A-4A01-915B-9280081AF9CD}" dt="2022-04-27T20:17:33.884" v="70"/>
          <ac:cxnSpMkLst>
            <pc:docMk/>
            <pc:sldMk cId="300728377" sldId="256"/>
            <ac:cxnSpMk id="15" creationId="{B20D3D82-8B25-4DD9-9924-4CEAD450CD21}"/>
          </ac:cxnSpMkLst>
        </pc:cxnChg>
      </pc:sldChg>
      <pc:sldChg chg="addSp delSp modSp del mod setBg modClrScheme chgLayout">
        <pc:chgData name="Kruszewski Jan (STUD)" userId="S::01161492@pw.edu.pl::8a04bf36-56c3-4e31-b9e8-0119b96b0877" providerId="AD" clId="Web-{8C2FB30A-1B1A-4A01-915B-9280081AF9CD}" dt="2022-04-27T20:16:51.320" v="63"/>
        <pc:sldMkLst>
          <pc:docMk/>
          <pc:sldMk cId="1247734936" sldId="256"/>
        </pc:sldMkLst>
        <pc:spChg chg="del mod">
          <ac:chgData name="Kruszewski Jan (STUD)" userId="S::01161492@pw.edu.pl::8a04bf36-56c3-4e31-b9e8-0119b96b0877" providerId="AD" clId="Web-{8C2FB30A-1B1A-4A01-915B-9280081AF9CD}" dt="2022-04-27T20:12:56.095" v="15"/>
          <ac:spMkLst>
            <pc:docMk/>
            <pc:sldMk cId="1247734936" sldId="256"/>
            <ac:spMk id="2" creationId="{CDE364A0-8F07-4A41-872C-F3BC61BA22DF}"/>
          </ac:spMkLst>
        </pc:spChg>
        <pc:spChg chg="add del mod">
          <ac:chgData name="Kruszewski Jan (STUD)" userId="S::01161492@pw.edu.pl::8a04bf36-56c3-4e31-b9e8-0119b96b0877" providerId="AD" clId="Web-{8C2FB30A-1B1A-4A01-915B-9280081AF9CD}" dt="2022-04-27T20:15:24.787" v="60"/>
          <ac:spMkLst>
            <pc:docMk/>
            <pc:sldMk cId="1247734936" sldId="256"/>
            <ac:spMk id="3" creationId="{982D1799-70B4-4596-ACA5-410E0922F4A7}"/>
          </ac:spMkLst>
        </pc:spChg>
        <pc:spChg chg="add del">
          <ac:chgData name="Kruszewski Jan (STUD)" userId="S::01161492@pw.edu.pl::8a04bf36-56c3-4e31-b9e8-0119b96b0877" providerId="AD" clId="Web-{8C2FB30A-1B1A-4A01-915B-9280081AF9CD}" dt="2022-04-27T20:15:24.787" v="60"/>
          <ac:spMkLst>
            <pc:docMk/>
            <pc:sldMk cId="1247734936" sldId="256"/>
            <ac:spMk id="9" creationId="{220E33D0-A190-4F8A-9DB6-C531C95CA02D}"/>
          </ac:spMkLst>
        </pc:spChg>
        <pc:spChg chg="add">
          <ac:chgData name="Kruszewski Jan (STUD)" userId="S::01161492@pw.edu.pl::8a04bf36-56c3-4e31-b9e8-0119b96b0877" providerId="AD" clId="Web-{8C2FB30A-1B1A-4A01-915B-9280081AF9CD}" dt="2022-04-27T20:15:24.787" v="60"/>
          <ac:spMkLst>
            <pc:docMk/>
            <pc:sldMk cId="1247734936" sldId="256"/>
            <ac:spMk id="14" creationId="{0760E4C7-47B8-4356-ABCA-CC9C79E2D2B6}"/>
          </ac:spMkLst>
        </pc:spChg>
        <pc:spChg chg="add">
          <ac:chgData name="Kruszewski Jan (STUD)" userId="S::01161492@pw.edu.pl::8a04bf36-56c3-4e31-b9e8-0119b96b0877" providerId="AD" clId="Web-{8C2FB30A-1B1A-4A01-915B-9280081AF9CD}" dt="2022-04-27T20:15:24.787" v="60"/>
          <ac:spMkLst>
            <pc:docMk/>
            <pc:sldMk cId="1247734936" sldId="256"/>
            <ac:spMk id="16" creationId="{824F4927-E645-48C1-B709-AC214B1B75B1}"/>
          </ac:spMkLst>
        </pc:spChg>
        <pc:picChg chg="add mod">
          <ac:chgData name="Kruszewski Jan (STUD)" userId="S::01161492@pw.edu.pl::8a04bf36-56c3-4e31-b9e8-0119b96b0877" providerId="AD" clId="Web-{8C2FB30A-1B1A-4A01-915B-9280081AF9CD}" dt="2022-04-27T20:15:24.787" v="60"/>
          <ac:picMkLst>
            <pc:docMk/>
            <pc:sldMk cId="1247734936" sldId="256"/>
            <ac:picMk id="4" creationId="{19C50AB1-C41C-4D35-F83D-E458E1AF9DA7}"/>
          </ac:picMkLst>
        </pc:picChg>
        <pc:cxnChg chg="add">
          <ac:chgData name="Kruszewski Jan (STUD)" userId="S::01161492@pw.edu.pl::8a04bf36-56c3-4e31-b9e8-0119b96b0877" providerId="AD" clId="Web-{8C2FB30A-1B1A-4A01-915B-9280081AF9CD}" dt="2022-04-27T20:15:24.787" v="60"/>
          <ac:cxnSpMkLst>
            <pc:docMk/>
            <pc:sldMk cId="1247734936" sldId="256"/>
            <ac:cxnSpMk id="18" creationId="{414C5C93-B9E9-4392-ADCF-ABF21209DD56}"/>
          </ac:cxnSpMkLst>
        </pc:cxnChg>
      </pc:sldChg>
      <pc:sldChg chg="new del">
        <pc:chgData name="Kruszewski Jan (STUD)" userId="S::01161492@pw.edu.pl::8a04bf36-56c3-4e31-b9e8-0119b96b0877" providerId="AD" clId="Web-{8C2FB30A-1B1A-4A01-915B-9280081AF9CD}" dt="2022-04-27T20:15:10.161" v="59"/>
        <pc:sldMkLst>
          <pc:docMk/>
          <pc:sldMk cId="337134807" sldId="257"/>
        </pc:sldMkLst>
      </pc:sldChg>
      <pc:sldChg chg="addSp modSp new del mod setBg setClrOvrMap">
        <pc:chgData name="Kruszewski Jan (STUD)" userId="S::01161492@pw.edu.pl::8a04bf36-56c3-4e31-b9e8-0119b96b0877" providerId="AD" clId="Web-{8C2FB30A-1B1A-4A01-915B-9280081AF9CD}" dt="2022-04-27T20:16:57.180" v="65"/>
        <pc:sldMkLst>
          <pc:docMk/>
          <pc:sldMk cId="607242876" sldId="257"/>
        </pc:sldMkLst>
        <pc:spChg chg="mod">
          <ac:chgData name="Kruszewski Jan (STUD)" userId="S::01161492@pw.edu.pl::8a04bf36-56c3-4e31-b9e8-0119b96b0877" providerId="AD" clId="Web-{8C2FB30A-1B1A-4A01-915B-9280081AF9CD}" dt="2022-04-27T20:15:32.412" v="62"/>
          <ac:spMkLst>
            <pc:docMk/>
            <pc:sldMk cId="607242876" sldId="257"/>
            <ac:spMk id="2" creationId="{E5DB772A-B0F5-77FB-0FC0-6CFBEA42CE80}"/>
          </ac:spMkLst>
        </pc:spChg>
        <pc:spChg chg="mod">
          <ac:chgData name="Kruszewski Jan (STUD)" userId="S::01161492@pw.edu.pl::8a04bf36-56c3-4e31-b9e8-0119b96b0877" providerId="AD" clId="Web-{8C2FB30A-1B1A-4A01-915B-9280081AF9CD}" dt="2022-04-27T20:15:32.412" v="62"/>
          <ac:spMkLst>
            <pc:docMk/>
            <pc:sldMk cId="607242876" sldId="257"/>
            <ac:spMk id="3" creationId="{96298C19-3D79-7833-1692-3A345871547C}"/>
          </ac:spMkLst>
        </pc:spChg>
        <pc:spChg chg="add">
          <ac:chgData name="Kruszewski Jan (STUD)" userId="S::01161492@pw.edu.pl::8a04bf36-56c3-4e31-b9e8-0119b96b0877" providerId="AD" clId="Web-{8C2FB30A-1B1A-4A01-915B-9280081AF9CD}" dt="2022-04-27T20:15:32.412" v="62"/>
          <ac:spMkLst>
            <pc:docMk/>
            <pc:sldMk cId="607242876" sldId="257"/>
            <ac:spMk id="8" creationId="{A4E9F8B3-8282-4A93-BBF8-3342538A70FB}"/>
          </ac:spMkLst>
        </pc:spChg>
        <pc:cxnChg chg="add">
          <ac:chgData name="Kruszewski Jan (STUD)" userId="S::01161492@pw.edu.pl::8a04bf36-56c3-4e31-b9e8-0119b96b0877" providerId="AD" clId="Web-{8C2FB30A-1B1A-4A01-915B-9280081AF9CD}" dt="2022-04-27T20:15:32.412" v="62"/>
          <ac:cxnSpMkLst>
            <pc:docMk/>
            <pc:sldMk cId="607242876" sldId="257"/>
            <ac:cxnSpMk id="10" creationId="{58EFA797-975B-41D8-BC96-56CDC2CFA3E4}"/>
          </ac:cxnSpMkLst>
        </pc:cxnChg>
      </pc:sldChg>
      <pc:sldChg chg="new del">
        <pc:chgData name="Kruszewski Jan (STUD)" userId="S::01161492@pw.edu.pl::8a04bf36-56c3-4e31-b9e8-0119b96b0877" providerId="AD" clId="Web-{8C2FB30A-1B1A-4A01-915B-9280081AF9CD}" dt="2022-04-27T20:15:01.567" v="57"/>
        <pc:sldMkLst>
          <pc:docMk/>
          <pc:sldMk cId="2914564435" sldId="257"/>
        </pc:sldMkLst>
      </pc:sldChg>
      <pc:sldChg chg="new del">
        <pc:chgData name="Kruszewski Jan (STUD)" userId="S::01161492@pw.edu.pl::8a04bf36-56c3-4e31-b9e8-0119b96b0877" providerId="AD" clId="Web-{8C2FB30A-1B1A-4A01-915B-9280081AF9CD}" dt="2022-04-27T20:16:58.727" v="66"/>
        <pc:sldMkLst>
          <pc:docMk/>
          <pc:sldMk cId="190901348" sldId="258"/>
        </pc:sldMkLst>
      </pc:sldChg>
      <pc:sldMasterChg chg="del delSldLayout">
        <pc:chgData name="Kruszewski Jan (STUD)" userId="S::01161492@pw.edu.pl::8a04bf36-56c3-4e31-b9e8-0119b96b0877" providerId="AD" clId="Web-{8C2FB30A-1B1A-4A01-915B-9280081AF9CD}" dt="2022-04-27T20:14:24.770" v="52"/>
        <pc:sldMasterMkLst>
          <pc:docMk/>
          <pc:sldMasterMk cId="2519978903" sldId="2147483648"/>
        </pc:sldMasterMkLst>
        <pc:sldLayoutChg chg="del">
          <pc:chgData name="Kruszewski Jan (STUD)" userId="S::01161492@pw.edu.pl::8a04bf36-56c3-4e31-b9e8-0119b96b0877" providerId="AD" clId="Web-{8C2FB30A-1B1A-4A01-915B-9280081AF9CD}" dt="2022-04-27T20:14:24.770" v="52"/>
          <pc:sldLayoutMkLst>
            <pc:docMk/>
            <pc:sldMasterMk cId="2519978903" sldId="2147483648"/>
            <pc:sldLayoutMk cId="227751010" sldId="2147483649"/>
          </pc:sldLayoutMkLst>
        </pc:sldLayoutChg>
        <pc:sldLayoutChg chg="del">
          <pc:chgData name="Kruszewski Jan (STUD)" userId="S::01161492@pw.edu.pl::8a04bf36-56c3-4e31-b9e8-0119b96b0877" providerId="AD" clId="Web-{8C2FB30A-1B1A-4A01-915B-9280081AF9CD}" dt="2022-04-27T20:14:24.770" v="52"/>
          <pc:sldLayoutMkLst>
            <pc:docMk/>
            <pc:sldMasterMk cId="2519978903" sldId="2147483648"/>
            <pc:sldLayoutMk cId="3492281463" sldId="2147483650"/>
          </pc:sldLayoutMkLst>
        </pc:sldLayoutChg>
        <pc:sldLayoutChg chg="del">
          <pc:chgData name="Kruszewski Jan (STUD)" userId="S::01161492@pw.edu.pl::8a04bf36-56c3-4e31-b9e8-0119b96b0877" providerId="AD" clId="Web-{8C2FB30A-1B1A-4A01-915B-9280081AF9CD}" dt="2022-04-27T20:14:24.770" v="52"/>
          <pc:sldLayoutMkLst>
            <pc:docMk/>
            <pc:sldMasterMk cId="2519978903" sldId="2147483648"/>
            <pc:sldLayoutMk cId="908737226" sldId="2147483651"/>
          </pc:sldLayoutMkLst>
        </pc:sldLayoutChg>
        <pc:sldLayoutChg chg="del">
          <pc:chgData name="Kruszewski Jan (STUD)" userId="S::01161492@pw.edu.pl::8a04bf36-56c3-4e31-b9e8-0119b96b0877" providerId="AD" clId="Web-{8C2FB30A-1B1A-4A01-915B-9280081AF9CD}" dt="2022-04-27T20:14:24.770" v="52"/>
          <pc:sldLayoutMkLst>
            <pc:docMk/>
            <pc:sldMasterMk cId="2519978903" sldId="2147483648"/>
            <pc:sldLayoutMk cId="1708036883" sldId="2147483652"/>
          </pc:sldLayoutMkLst>
        </pc:sldLayoutChg>
        <pc:sldLayoutChg chg="del">
          <pc:chgData name="Kruszewski Jan (STUD)" userId="S::01161492@pw.edu.pl::8a04bf36-56c3-4e31-b9e8-0119b96b0877" providerId="AD" clId="Web-{8C2FB30A-1B1A-4A01-915B-9280081AF9CD}" dt="2022-04-27T20:14:24.770" v="52"/>
          <pc:sldLayoutMkLst>
            <pc:docMk/>
            <pc:sldMasterMk cId="2519978903" sldId="2147483648"/>
            <pc:sldLayoutMk cId="2345878059" sldId="2147483653"/>
          </pc:sldLayoutMkLst>
        </pc:sldLayoutChg>
        <pc:sldLayoutChg chg="del">
          <pc:chgData name="Kruszewski Jan (STUD)" userId="S::01161492@pw.edu.pl::8a04bf36-56c3-4e31-b9e8-0119b96b0877" providerId="AD" clId="Web-{8C2FB30A-1B1A-4A01-915B-9280081AF9CD}" dt="2022-04-27T20:14:24.770" v="52"/>
          <pc:sldLayoutMkLst>
            <pc:docMk/>
            <pc:sldMasterMk cId="2519978903" sldId="2147483648"/>
            <pc:sldLayoutMk cId="3488739311" sldId="2147483654"/>
          </pc:sldLayoutMkLst>
        </pc:sldLayoutChg>
        <pc:sldLayoutChg chg="del">
          <pc:chgData name="Kruszewski Jan (STUD)" userId="S::01161492@pw.edu.pl::8a04bf36-56c3-4e31-b9e8-0119b96b0877" providerId="AD" clId="Web-{8C2FB30A-1B1A-4A01-915B-9280081AF9CD}" dt="2022-04-27T20:14:24.770" v="52"/>
          <pc:sldLayoutMkLst>
            <pc:docMk/>
            <pc:sldMasterMk cId="2519978903" sldId="2147483648"/>
            <pc:sldLayoutMk cId="1988796605" sldId="2147483655"/>
          </pc:sldLayoutMkLst>
        </pc:sldLayoutChg>
        <pc:sldLayoutChg chg="del">
          <pc:chgData name="Kruszewski Jan (STUD)" userId="S::01161492@pw.edu.pl::8a04bf36-56c3-4e31-b9e8-0119b96b0877" providerId="AD" clId="Web-{8C2FB30A-1B1A-4A01-915B-9280081AF9CD}" dt="2022-04-27T20:14:24.770" v="52"/>
          <pc:sldLayoutMkLst>
            <pc:docMk/>
            <pc:sldMasterMk cId="2519978903" sldId="2147483648"/>
            <pc:sldLayoutMk cId="225333412" sldId="2147483656"/>
          </pc:sldLayoutMkLst>
        </pc:sldLayoutChg>
        <pc:sldLayoutChg chg="del">
          <pc:chgData name="Kruszewski Jan (STUD)" userId="S::01161492@pw.edu.pl::8a04bf36-56c3-4e31-b9e8-0119b96b0877" providerId="AD" clId="Web-{8C2FB30A-1B1A-4A01-915B-9280081AF9CD}" dt="2022-04-27T20:14:24.770" v="52"/>
          <pc:sldLayoutMkLst>
            <pc:docMk/>
            <pc:sldMasterMk cId="2519978903" sldId="2147483648"/>
            <pc:sldLayoutMk cId="3420418422" sldId="2147483657"/>
          </pc:sldLayoutMkLst>
        </pc:sldLayoutChg>
        <pc:sldLayoutChg chg="del">
          <pc:chgData name="Kruszewski Jan (STUD)" userId="S::01161492@pw.edu.pl::8a04bf36-56c3-4e31-b9e8-0119b96b0877" providerId="AD" clId="Web-{8C2FB30A-1B1A-4A01-915B-9280081AF9CD}" dt="2022-04-27T20:14:24.770" v="52"/>
          <pc:sldLayoutMkLst>
            <pc:docMk/>
            <pc:sldMasterMk cId="2519978903" sldId="2147483648"/>
            <pc:sldLayoutMk cId="1323325435" sldId="2147483658"/>
          </pc:sldLayoutMkLst>
        </pc:sldLayoutChg>
        <pc:sldLayoutChg chg="del">
          <pc:chgData name="Kruszewski Jan (STUD)" userId="S::01161492@pw.edu.pl::8a04bf36-56c3-4e31-b9e8-0119b96b0877" providerId="AD" clId="Web-{8C2FB30A-1B1A-4A01-915B-9280081AF9CD}" dt="2022-04-27T20:14:24.770" v="52"/>
          <pc:sldLayoutMkLst>
            <pc:docMk/>
            <pc:sldMasterMk cId="2519978903" sldId="2147483648"/>
            <pc:sldLayoutMk cId="1462612201" sldId="2147483659"/>
          </pc:sldLayoutMkLst>
        </pc:sldLayoutChg>
      </pc:sldMasterChg>
      <pc:sldMasterChg chg="add del replId addSldLayout delSldLayout">
        <pc:chgData name="Kruszewski Jan (STUD)" userId="S::01161492@pw.edu.pl::8a04bf36-56c3-4e31-b9e8-0119b96b0877" providerId="AD" clId="Web-{8C2FB30A-1B1A-4A01-915B-9280081AF9CD}" dt="2022-04-27T20:15:24.787" v="60"/>
        <pc:sldMasterMkLst>
          <pc:docMk/>
          <pc:sldMasterMk cId="315078124" sldId="2147483660"/>
        </pc:sldMasterMkLst>
        <pc:sldLayoutChg chg="add del">
          <pc:chgData name="Kruszewski Jan (STUD)" userId="S::01161492@pw.edu.pl::8a04bf36-56c3-4e31-b9e8-0119b96b0877" providerId="AD" clId="Web-{8C2FB30A-1B1A-4A01-915B-9280081AF9CD}" dt="2022-04-27T20:15:24.787" v="60"/>
          <pc:sldLayoutMkLst>
            <pc:docMk/>
            <pc:sldMasterMk cId="315078124" sldId="2147483660"/>
            <pc:sldLayoutMk cId="1398376184" sldId="2147483661"/>
          </pc:sldLayoutMkLst>
        </pc:sldLayoutChg>
        <pc:sldLayoutChg chg="add del replId">
          <pc:chgData name="Kruszewski Jan (STUD)" userId="S::01161492@pw.edu.pl::8a04bf36-56c3-4e31-b9e8-0119b96b0877" providerId="AD" clId="Web-{8C2FB30A-1B1A-4A01-915B-9280081AF9CD}" dt="2022-04-27T20:15:24.787" v="60"/>
          <pc:sldLayoutMkLst>
            <pc:docMk/>
            <pc:sldMasterMk cId="315078124" sldId="2147483660"/>
            <pc:sldLayoutMk cId="596843507" sldId="2147483662"/>
          </pc:sldLayoutMkLst>
        </pc:sldLayoutChg>
        <pc:sldLayoutChg chg="add del replId">
          <pc:chgData name="Kruszewski Jan (STUD)" userId="S::01161492@pw.edu.pl::8a04bf36-56c3-4e31-b9e8-0119b96b0877" providerId="AD" clId="Web-{8C2FB30A-1B1A-4A01-915B-9280081AF9CD}" dt="2022-04-27T20:15:24.787" v="60"/>
          <pc:sldLayoutMkLst>
            <pc:docMk/>
            <pc:sldMasterMk cId="315078124" sldId="2147483660"/>
            <pc:sldLayoutMk cId="3416850743" sldId="2147483663"/>
          </pc:sldLayoutMkLst>
        </pc:sldLayoutChg>
        <pc:sldLayoutChg chg="add del replId">
          <pc:chgData name="Kruszewski Jan (STUD)" userId="S::01161492@pw.edu.pl::8a04bf36-56c3-4e31-b9e8-0119b96b0877" providerId="AD" clId="Web-{8C2FB30A-1B1A-4A01-915B-9280081AF9CD}" dt="2022-04-27T20:15:24.787" v="60"/>
          <pc:sldLayoutMkLst>
            <pc:docMk/>
            <pc:sldMasterMk cId="315078124" sldId="2147483660"/>
            <pc:sldLayoutMk cId="1633568473" sldId="2147483664"/>
          </pc:sldLayoutMkLst>
        </pc:sldLayoutChg>
        <pc:sldLayoutChg chg="add del replId">
          <pc:chgData name="Kruszewski Jan (STUD)" userId="S::01161492@pw.edu.pl::8a04bf36-56c3-4e31-b9e8-0119b96b0877" providerId="AD" clId="Web-{8C2FB30A-1B1A-4A01-915B-9280081AF9CD}" dt="2022-04-27T20:15:24.787" v="60"/>
          <pc:sldLayoutMkLst>
            <pc:docMk/>
            <pc:sldMasterMk cId="315078124" sldId="2147483660"/>
            <pc:sldLayoutMk cId="1906164935" sldId="2147483665"/>
          </pc:sldLayoutMkLst>
        </pc:sldLayoutChg>
        <pc:sldLayoutChg chg="add del replId">
          <pc:chgData name="Kruszewski Jan (STUD)" userId="S::01161492@pw.edu.pl::8a04bf36-56c3-4e31-b9e8-0119b96b0877" providerId="AD" clId="Web-{8C2FB30A-1B1A-4A01-915B-9280081AF9CD}" dt="2022-04-27T20:15:24.787" v="60"/>
          <pc:sldLayoutMkLst>
            <pc:docMk/>
            <pc:sldMasterMk cId="315078124" sldId="2147483660"/>
            <pc:sldLayoutMk cId="3390709404" sldId="2147483666"/>
          </pc:sldLayoutMkLst>
        </pc:sldLayoutChg>
        <pc:sldLayoutChg chg="add del replId">
          <pc:chgData name="Kruszewski Jan (STUD)" userId="S::01161492@pw.edu.pl::8a04bf36-56c3-4e31-b9e8-0119b96b0877" providerId="AD" clId="Web-{8C2FB30A-1B1A-4A01-915B-9280081AF9CD}" dt="2022-04-27T20:15:24.787" v="60"/>
          <pc:sldLayoutMkLst>
            <pc:docMk/>
            <pc:sldMasterMk cId="315078124" sldId="2147483660"/>
            <pc:sldLayoutMk cId="4003240914" sldId="2147483667"/>
          </pc:sldLayoutMkLst>
        </pc:sldLayoutChg>
        <pc:sldLayoutChg chg="add del replId">
          <pc:chgData name="Kruszewski Jan (STUD)" userId="S::01161492@pw.edu.pl::8a04bf36-56c3-4e31-b9e8-0119b96b0877" providerId="AD" clId="Web-{8C2FB30A-1B1A-4A01-915B-9280081AF9CD}" dt="2022-04-27T20:15:24.787" v="60"/>
          <pc:sldLayoutMkLst>
            <pc:docMk/>
            <pc:sldMasterMk cId="315078124" sldId="2147483660"/>
            <pc:sldLayoutMk cId="2557374414" sldId="2147483668"/>
          </pc:sldLayoutMkLst>
        </pc:sldLayoutChg>
        <pc:sldLayoutChg chg="add del replId">
          <pc:chgData name="Kruszewski Jan (STUD)" userId="S::01161492@pw.edu.pl::8a04bf36-56c3-4e31-b9e8-0119b96b0877" providerId="AD" clId="Web-{8C2FB30A-1B1A-4A01-915B-9280081AF9CD}" dt="2022-04-27T20:15:24.787" v="60"/>
          <pc:sldLayoutMkLst>
            <pc:docMk/>
            <pc:sldMasterMk cId="315078124" sldId="2147483660"/>
            <pc:sldLayoutMk cId="226468803" sldId="2147483669"/>
          </pc:sldLayoutMkLst>
        </pc:sldLayoutChg>
        <pc:sldLayoutChg chg="add del replId">
          <pc:chgData name="Kruszewski Jan (STUD)" userId="S::01161492@pw.edu.pl::8a04bf36-56c3-4e31-b9e8-0119b96b0877" providerId="AD" clId="Web-{8C2FB30A-1B1A-4A01-915B-9280081AF9CD}" dt="2022-04-27T20:15:24.787" v="60"/>
          <pc:sldLayoutMkLst>
            <pc:docMk/>
            <pc:sldMasterMk cId="315078124" sldId="2147483660"/>
            <pc:sldLayoutMk cId="302807337" sldId="2147483670"/>
          </pc:sldLayoutMkLst>
        </pc:sldLayoutChg>
        <pc:sldLayoutChg chg="add del replId">
          <pc:chgData name="Kruszewski Jan (STUD)" userId="S::01161492@pw.edu.pl::8a04bf36-56c3-4e31-b9e8-0119b96b0877" providerId="AD" clId="Web-{8C2FB30A-1B1A-4A01-915B-9280081AF9CD}" dt="2022-04-27T20:15:24.787" v="60"/>
          <pc:sldLayoutMkLst>
            <pc:docMk/>
            <pc:sldMasterMk cId="315078124" sldId="2147483660"/>
            <pc:sldLayoutMk cId="157848858" sldId="2147483671"/>
          </pc:sldLayoutMkLst>
        </pc:sldLayoutChg>
      </pc:sldMasterChg>
      <pc:sldMasterChg chg="add del addSldLayout delSldLayout">
        <pc:chgData name="Kruszewski Jan (STUD)" userId="S::01161492@pw.edu.pl::8a04bf36-56c3-4e31-b9e8-0119b96b0877" providerId="AD" clId="Web-{8C2FB30A-1B1A-4A01-915B-9280081AF9CD}" dt="2022-04-27T20:17:33.915" v="71"/>
        <pc:sldMasterMkLst>
          <pc:docMk/>
          <pc:sldMasterMk cId="3230815211" sldId="2147483708"/>
        </pc:sldMasterMkLst>
        <pc:sldLayoutChg chg="add del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3230815211" sldId="2147483708"/>
            <pc:sldLayoutMk cId="4141327913" sldId="2147483697"/>
          </pc:sldLayoutMkLst>
        </pc:sldLayoutChg>
        <pc:sldLayoutChg chg="add del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3230815211" sldId="2147483708"/>
            <pc:sldLayoutMk cId="1887084340" sldId="2147483698"/>
          </pc:sldLayoutMkLst>
        </pc:sldLayoutChg>
        <pc:sldLayoutChg chg="add del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3230815211" sldId="2147483708"/>
            <pc:sldLayoutMk cId="992414039" sldId="2147483699"/>
          </pc:sldLayoutMkLst>
        </pc:sldLayoutChg>
        <pc:sldLayoutChg chg="add del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3230815211" sldId="2147483708"/>
            <pc:sldLayoutMk cId="3817168757" sldId="2147483700"/>
          </pc:sldLayoutMkLst>
        </pc:sldLayoutChg>
        <pc:sldLayoutChg chg="add del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3230815211" sldId="2147483708"/>
            <pc:sldLayoutMk cId="3242557187" sldId="2147483701"/>
          </pc:sldLayoutMkLst>
        </pc:sldLayoutChg>
        <pc:sldLayoutChg chg="add del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3230815211" sldId="2147483708"/>
            <pc:sldLayoutMk cId="1710931415" sldId="2147483702"/>
          </pc:sldLayoutMkLst>
        </pc:sldLayoutChg>
        <pc:sldLayoutChg chg="add del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3230815211" sldId="2147483708"/>
            <pc:sldLayoutMk cId="3461957294" sldId="2147483703"/>
          </pc:sldLayoutMkLst>
        </pc:sldLayoutChg>
        <pc:sldLayoutChg chg="add del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3230815211" sldId="2147483708"/>
            <pc:sldLayoutMk cId="2783703297" sldId="2147483704"/>
          </pc:sldLayoutMkLst>
        </pc:sldLayoutChg>
        <pc:sldLayoutChg chg="add del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3230815211" sldId="2147483708"/>
            <pc:sldLayoutMk cId="1691010054" sldId="2147483705"/>
          </pc:sldLayoutMkLst>
        </pc:sldLayoutChg>
        <pc:sldLayoutChg chg="add del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3230815211" sldId="2147483708"/>
            <pc:sldLayoutMk cId="873719450" sldId="2147483706"/>
          </pc:sldLayoutMkLst>
        </pc:sldLayoutChg>
        <pc:sldLayoutChg chg="add del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3230815211" sldId="2147483708"/>
            <pc:sldLayoutMk cId="2726325859" sldId="2147483707"/>
          </pc:sldLayoutMkLst>
        </pc:sldLayoutChg>
      </pc:sldMasterChg>
      <pc:sldMasterChg chg="add addSldLayout">
        <pc:chgData name="Kruszewski Jan (STUD)" userId="S::01161492@pw.edu.pl::8a04bf36-56c3-4e31-b9e8-0119b96b0877" providerId="AD" clId="Web-{8C2FB30A-1B1A-4A01-915B-9280081AF9CD}" dt="2022-04-27T20:17:33.915" v="71"/>
        <pc:sldMasterMkLst>
          <pc:docMk/>
          <pc:sldMasterMk cId="246627095" sldId="2147483745"/>
        </pc:sldMasterMkLst>
        <pc:sldLayoutChg chg="add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246627095" sldId="2147483745"/>
            <pc:sldLayoutMk cId="92696925" sldId="2147483734"/>
          </pc:sldLayoutMkLst>
        </pc:sldLayoutChg>
        <pc:sldLayoutChg chg="add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246627095" sldId="2147483745"/>
            <pc:sldLayoutMk cId="2891659960" sldId="2147483735"/>
          </pc:sldLayoutMkLst>
        </pc:sldLayoutChg>
        <pc:sldLayoutChg chg="add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246627095" sldId="2147483745"/>
            <pc:sldLayoutMk cId="2399083274" sldId="2147483736"/>
          </pc:sldLayoutMkLst>
        </pc:sldLayoutChg>
        <pc:sldLayoutChg chg="add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246627095" sldId="2147483745"/>
            <pc:sldLayoutMk cId="848991266" sldId="2147483737"/>
          </pc:sldLayoutMkLst>
        </pc:sldLayoutChg>
        <pc:sldLayoutChg chg="add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246627095" sldId="2147483745"/>
            <pc:sldLayoutMk cId="829380219" sldId="2147483738"/>
          </pc:sldLayoutMkLst>
        </pc:sldLayoutChg>
        <pc:sldLayoutChg chg="add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246627095" sldId="2147483745"/>
            <pc:sldLayoutMk cId="3258651740" sldId="2147483739"/>
          </pc:sldLayoutMkLst>
        </pc:sldLayoutChg>
        <pc:sldLayoutChg chg="add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246627095" sldId="2147483745"/>
            <pc:sldLayoutMk cId="881430283" sldId="2147483740"/>
          </pc:sldLayoutMkLst>
        </pc:sldLayoutChg>
        <pc:sldLayoutChg chg="add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246627095" sldId="2147483745"/>
            <pc:sldLayoutMk cId="1049790311" sldId="2147483741"/>
          </pc:sldLayoutMkLst>
        </pc:sldLayoutChg>
        <pc:sldLayoutChg chg="add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246627095" sldId="2147483745"/>
            <pc:sldLayoutMk cId="3663680135" sldId="2147483742"/>
          </pc:sldLayoutMkLst>
        </pc:sldLayoutChg>
        <pc:sldLayoutChg chg="add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246627095" sldId="2147483745"/>
            <pc:sldLayoutMk cId="501695572" sldId="2147483743"/>
          </pc:sldLayoutMkLst>
        </pc:sldLayoutChg>
        <pc:sldLayoutChg chg="add">
          <pc:chgData name="Kruszewski Jan (STUD)" userId="S::01161492@pw.edu.pl::8a04bf36-56c3-4e31-b9e8-0119b96b0877" providerId="AD" clId="Web-{8C2FB30A-1B1A-4A01-915B-9280081AF9CD}" dt="2022-04-27T20:17:33.915" v="71"/>
          <pc:sldLayoutMkLst>
            <pc:docMk/>
            <pc:sldMasterMk cId="246627095" sldId="2147483745"/>
            <pc:sldLayoutMk cId="2806191970" sldId="2147483744"/>
          </pc:sldLayoutMkLst>
        </pc:sldLayoutChg>
      </pc:sldMasterChg>
    </pc:docChg>
  </pc:docChgLst>
  <pc:docChgLst>
    <pc:chgData name="Kruszewski Jan (STUD)" userId="S::01161492@pw.edu.pl::8a04bf36-56c3-4e31-b9e8-0119b96b0877" providerId="AD" clId="Web-{6A5BF144-35E1-475F-B37C-850F4756CFCA}"/>
    <pc:docChg chg="modSld">
      <pc:chgData name="Kruszewski Jan (STUD)" userId="S::01161492@pw.edu.pl::8a04bf36-56c3-4e31-b9e8-0119b96b0877" providerId="AD" clId="Web-{6A5BF144-35E1-475F-B37C-850F4756CFCA}" dt="2022-04-27T21:14:42.600" v="31" actId="1076"/>
      <pc:docMkLst>
        <pc:docMk/>
      </pc:docMkLst>
      <pc:sldChg chg="addSp modSp">
        <pc:chgData name="Kruszewski Jan (STUD)" userId="S::01161492@pw.edu.pl::8a04bf36-56c3-4e31-b9e8-0119b96b0877" providerId="AD" clId="Web-{6A5BF144-35E1-475F-B37C-850F4756CFCA}" dt="2022-04-27T21:14:42.600" v="31" actId="1076"/>
        <pc:sldMkLst>
          <pc:docMk/>
          <pc:sldMk cId="3470032289" sldId="256"/>
        </pc:sldMkLst>
        <pc:spChg chg="add mod">
          <ac:chgData name="Kruszewski Jan (STUD)" userId="S::01161492@pw.edu.pl::8a04bf36-56c3-4e31-b9e8-0119b96b0877" providerId="AD" clId="Web-{6A5BF144-35E1-475F-B37C-850F4756CFCA}" dt="2022-04-27T21:14:42.600" v="31" actId="1076"/>
          <ac:spMkLst>
            <pc:docMk/>
            <pc:sldMk cId="3470032289" sldId="256"/>
            <ac:spMk id="2" creationId="{AC8B765D-83B8-432A-5787-08F86FC39745}"/>
          </ac:spMkLst>
        </pc:spChg>
        <pc:picChg chg="mod">
          <ac:chgData name="Kruszewski Jan (STUD)" userId="S::01161492@pw.edu.pl::8a04bf36-56c3-4e31-b9e8-0119b96b0877" providerId="AD" clId="Web-{6A5BF144-35E1-475F-B37C-850F4756CFCA}" dt="2022-04-27T21:14:31.256" v="28" actId="1076"/>
          <ac:picMkLst>
            <pc:docMk/>
            <pc:sldMk cId="3470032289" sldId="256"/>
            <ac:picMk id="6" creationId="{32A2017B-60A8-9C6C-51BE-053287A7E827}"/>
          </ac:picMkLst>
        </pc:picChg>
      </pc:sldChg>
    </pc:docChg>
  </pc:docChgLst>
  <pc:docChgLst>
    <pc:chgData name="Krupiński Tomasz 2 (STUD)" userId="S::01151416@pw.edu.pl::cc70aa54-5c3b-40b3-9328-99038541ab60" providerId="AD" clId="Web-{E403FEF6-7741-429A-9A8A-C9A49EC352B1}"/>
    <pc:docChg chg="addSld modSld">
      <pc:chgData name="Krupiński Tomasz 2 (STUD)" userId="S::01151416@pw.edu.pl::cc70aa54-5c3b-40b3-9328-99038541ab60" providerId="AD" clId="Web-{E403FEF6-7741-429A-9A8A-C9A49EC352B1}" dt="2022-04-27T20:47:48.221" v="84" actId="1076"/>
      <pc:docMkLst>
        <pc:docMk/>
      </pc:docMkLst>
      <pc:sldChg chg="addSp delSp modSp">
        <pc:chgData name="Krupiński Tomasz 2 (STUD)" userId="S::01151416@pw.edu.pl::cc70aa54-5c3b-40b3-9328-99038541ab60" providerId="AD" clId="Web-{E403FEF6-7741-429A-9A8A-C9A49EC352B1}" dt="2022-04-27T20:23:29.984" v="13" actId="1076"/>
        <pc:sldMkLst>
          <pc:docMk/>
          <pc:sldMk cId="2233784408" sldId="257"/>
        </pc:sldMkLst>
        <pc:spChg chg="del">
          <ac:chgData name="Krupiński Tomasz 2 (STUD)" userId="S::01151416@pw.edu.pl::cc70aa54-5c3b-40b3-9328-99038541ab60" providerId="AD" clId="Web-{E403FEF6-7741-429A-9A8A-C9A49EC352B1}" dt="2022-04-27T20:23:26.296" v="12"/>
          <ac:spMkLst>
            <pc:docMk/>
            <pc:sldMk cId="2233784408" sldId="257"/>
            <ac:spMk id="2" creationId="{ADD7DBE2-4434-C106-A2EF-30D833C26806}"/>
          </ac:spMkLst>
        </pc:spChg>
        <pc:spChg chg="del">
          <ac:chgData name="Krupiński Tomasz 2 (STUD)" userId="S::01151416@pw.edu.pl::cc70aa54-5c3b-40b3-9328-99038541ab60" providerId="AD" clId="Web-{E403FEF6-7741-429A-9A8A-C9A49EC352B1}" dt="2022-04-27T20:22:00.044" v="0"/>
          <ac:spMkLst>
            <pc:docMk/>
            <pc:sldMk cId="2233784408" sldId="257"/>
            <ac:spMk id="3" creationId="{F9B2DEE2-A941-7EA4-AA1F-9BA910596092}"/>
          </ac:spMkLst>
        </pc:spChg>
        <pc:picChg chg="add mod ord">
          <ac:chgData name="Krupiński Tomasz 2 (STUD)" userId="S::01151416@pw.edu.pl::cc70aa54-5c3b-40b3-9328-99038541ab60" providerId="AD" clId="Web-{E403FEF6-7741-429A-9A8A-C9A49EC352B1}" dt="2022-04-27T20:23:29.984" v="13" actId="1076"/>
          <ac:picMkLst>
            <pc:docMk/>
            <pc:sldMk cId="2233784408" sldId="257"/>
            <ac:picMk id="4" creationId="{7883B4B3-1B85-6BC1-055B-691C1D8F37F1}"/>
          </ac:picMkLst>
        </pc:picChg>
      </pc:sldChg>
      <pc:sldChg chg="addSp delSp modSp new">
        <pc:chgData name="Krupiński Tomasz 2 (STUD)" userId="S::01151416@pw.edu.pl::cc70aa54-5c3b-40b3-9328-99038541ab60" providerId="AD" clId="Web-{E403FEF6-7741-429A-9A8A-C9A49EC352B1}" dt="2022-04-27T20:23:44.297" v="18" actId="1076"/>
        <pc:sldMkLst>
          <pc:docMk/>
          <pc:sldMk cId="3270245348" sldId="258"/>
        </pc:sldMkLst>
        <pc:spChg chg="del">
          <ac:chgData name="Krupiński Tomasz 2 (STUD)" userId="S::01151416@pw.edu.pl::cc70aa54-5c3b-40b3-9328-99038541ab60" providerId="AD" clId="Web-{E403FEF6-7741-429A-9A8A-C9A49EC352B1}" dt="2022-04-27T20:23:24.656" v="11"/>
          <ac:spMkLst>
            <pc:docMk/>
            <pc:sldMk cId="3270245348" sldId="258"/>
            <ac:spMk id="2" creationId="{A9E97601-31CA-11F2-B0E9-A6E17885C3FD}"/>
          </ac:spMkLst>
        </pc:spChg>
        <pc:spChg chg="del">
          <ac:chgData name="Krupiński Tomasz 2 (STUD)" userId="S::01151416@pw.edu.pl::cc70aa54-5c3b-40b3-9328-99038541ab60" providerId="AD" clId="Web-{E403FEF6-7741-429A-9A8A-C9A49EC352B1}" dt="2022-04-27T20:22:31.342" v="2"/>
          <ac:spMkLst>
            <pc:docMk/>
            <pc:sldMk cId="3270245348" sldId="258"/>
            <ac:spMk id="3" creationId="{C877000C-8B10-0667-F5E8-2FFBE31615B3}"/>
          </ac:spMkLst>
        </pc:spChg>
        <pc:picChg chg="add mod ord">
          <ac:chgData name="Krupiński Tomasz 2 (STUD)" userId="S::01151416@pw.edu.pl::cc70aa54-5c3b-40b3-9328-99038541ab60" providerId="AD" clId="Web-{E403FEF6-7741-429A-9A8A-C9A49EC352B1}" dt="2022-04-27T20:23:44.297" v="18" actId="1076"/>
          <ac:picMkLst>
            <pc:docMk/>
            <pc:sldMk cId="3270245348" sldId="258"/>
            <ac:picMk id="4" creationId="{3DF60DC1-749A-2908-8A17-926297CDCBB3}"/>
          </ac:picMkLst>
        </pc:picChg>
      </pc:sldChg>
      <pc:sldChg chg="addSp delSp modSp new">
        <pc:chgData name="Krupiński Tomasz 2 (STUD)" userId="S::01151416@pw.edu.pl::cc70aa54-5c3b-40b3-9328-99038541ab60" providerId="AD" clId="Web-{E403FEF6-7741-429A-9A8A-C9A49EC352B1}" dt="2022-04-27T20:23:51.703" v="22" actId="1076"/>
        <pc:sldMkLst>
          <pc:docMk/>
          <pc:sldMk cId="1024319817" sldId="259"/>
        </pc:sldMkLst>
        <pc:spChg chg="del">
          <ac:chgData name="Krupiński Tomasz 2 (STUD)" userId="S::01151416@pw.edu.pl::cc70aa54-5c3b-40b3-9328-99038541ab60" providerId="AD" clId="Web-{E403FEF6-7741-429A-9A8A-C9A49EC352B1}" dt="2022-04-27T20:23:22.671" v="10"/>
          <ac:spMkLst>
            <pc:docMk/>
            <pc:sldMk cId="1024319817" sldId="259"/>
            <ac:spMk id="2" creationId="{136AE837-821D-B37C-8815-DE6B3116706B}"/>
          </ac:spMkLst>
        </pc:spChg>
        <pc:spChg chg="del">
          <ac:chgData name="Krupiński Tomasz 2 (STUD)" userId="S::01151416@pw.edu.pl::cc70aa54-5c3b-40b3-9328-99038541ab60" providerId="AD" clId="Web-{E403FEF6-7741-429A-9A8A-C9A49EC352B1}" dt="2022-04-27T20:22:45.936" v="4"/>
          <ac:spMkLst>
            <pc:docMk/>
            <pc:sldMk cId="1024319817" sldId="259"/>
            <ac:spMk id="3" creationId="{19F86924-3A8D-9728-53A8-761FD2F89EDE}"/>
          </ac:spMkLst>
        </pc:spChg>
        <pc:picChg chg="add mod ord">
          <ac:chgData name="Krupiński Tomasz 2 (STUD)" userId="S::01151416@pw.edu.pl::cc70aa54-5c3b-40b3-9328-99038541ab60" providerId="AD" clId="Web-{E403FEF6-7741-429A-9A8A-C9A49EC352B1}" dt="2022-04-27T20:23:51.703" v="22" actId="1076"/>
          <ac:picMkLst>
            <pc:docMk/>
            <pc:sldMk cId="1024319817" sldId="259"/>
            <ac:picMk id="4" creationId="{96B794FB-FE82-2320-728A-70F6AF68FAF1}"/>
          </ac:picMkLst>
        </pc:picChg>
      </pc:sldChg>
      <pc:sldChg chg="addSp delSp modSp new">
        <pc:chgData name="Krupiński Tomasz 2 (STUD)" userId="S::01151416@pw.edu.pl::cc70aa54-5c3b-40b3-9328-99038541ab60" providerId="AD" clId="Web-{E403FEF6-7741-429A-9A8A-C9A49EC352B1}" dt="2022-04-27T20:24:07.219" v="26" actId="1076"/>
        <pc:sldMkLst>
          <pc:docMk/>
          <pc:sldMk cId="3983476409" sldId="260"/>
        </pc:sldMkLst>
        <pc:spChg chg="del">
          <ac:chgData name="Krupiński Tomasz 2 (STUD)" userId="S::01151416@pw.edu.pl::cc70aa54-5c3b-40b3-9328-99038541ab60" providerId="AD" clId="Web-{E403FEF6-7741-429A-9A8A-C9A49EC352B1}" dt="2022-04-27T20:23:20.109" v="9"/>
          <ac:spMkLst>
            <pc:docMk/>
            <pc:sldMk cId="3983476409" sldId="260"/>
            <ac:spMk id="2" creationId="{71136856-6AEE-C216-F37C-0693FC2C4DFA}"/>
          </ac:spMkLst>
        </pc:spChg>
        <pc:spChg chg="del">
          <ac:chgData name="Krupiński Tomasz 2 (STUD)" userId="S::01151416@pw.edu.pl::cc70aa54-5c3b-40b3-9328-99038541ab60" providerId="AD" clId="Web-{E403FEF6-7741-429A-9A8A-C9A49EC352B1}" dt="2022-04-27T20:23:07.749" v="6"/>
          <ac:spMkLst>
            <pc:docMk/>
            <pc:sldMk cId="3983476409" sldId="260"/>
            <ac:spMk id="3" creationId="{700FC879-B8A9-918E-A772-18B86F38B740}"/>
          </ac:spMkLst>
        </pc:spChg>
        <pc:picChg chg="add mod ord">
          <ac:chgData name="Krupiński Tomasz 2 (STUD)" userId="S::01151416@pw.edu.pl::cc70aa54-5c3b-40b3-9328-99038541ab60" providerId="AD" clId="Web-{E403FEF6-7741-429A-9A8A-C9A49EC352B1}" dt="2022-04-27T20:24:07.219" v="26" actId="1076"/>
          <ac:picMkLst>
            <pc:docMk/>
            <pc:sldMk cId="3983476409" sldId="260"/>
            <ac:picMk id="4" creationId="{45D759D4-F158-1531-8610-95BD0ECAAF4E}"/>
          </ac:picMkLst>
        </pc:picChg>
      </pc:sldChg>
      <pc:sldChg chg="addSp delSp modSp new">
        <pc:chgData name="Krupiński Tomasz 2 (STUD)" userId="S::01151416@pw.edu.pl::cc70aa54-5c3b-40b3-9328-99038541ab60" providerId="AD" clId="Web-{E403FEF6-7741-429A-9A8A-C9A49EC352B1}" dt="2022-04-27T20:32:29.981" v="69" actId="1076"/>
        <pc:sldMkLst>
          <pc:docMk/>
          <pc:sldMk cId="2454905021" sldId="261"/>
        </pc:sldMkLst>
        <pc:spChg chg="del mod">
          <ac:chgData name="Krupiński Tomasz 2 (STUD)" userId="S::01151416@pw.edu.pl::cc70aa54-5c3b-40b3-9328-99038541ab60" providerId="AD" clId="Web-{E403FEF6-7741-429A-9A8A-C9A49EC352B1}" dt="2022-04-27T20:32:16.230" v="63"/>
          <ac:spMkLst>
            <pc:docMk/>
            <pc:sldMk cId="2454905021" sldId="261"/>
            <ac:spMk id="2" creationId="{9D1D7DE8-B2B4-1AE7-C1FD-8818FDB82946}"/>
          </ac:spMkLst>
        </pc:spChg>
        <pc:spChg chg="del">
          <ac:chgData name="Krupiński Tomasz 2 (STUD)" userId="S::01151416@pw.edu.pl::cc70aa54-5c3b-40b3-9328-99038541ab60" providerId="AD" clId="Web-{E403FEF6-7741-429A-9A8A-C9A49EC352B1}" dt="2022-04-27T20:32:13.324" v="62"/>
          <ac:spMkLst>
            <pc:docMk/>
            <pc:sldMk cId="2454905021" sldId="261"/>
            <ac:spMk id="3" creationId="{1FB74B99-5309-3804-154F-242706BCCE2B}"/>
          </ac:spMkLst>
        </pc:spChg>
        <pc:spChg chg="add del mod">
          <ac:chgData name="Krupiński Tomasz 2 (STUD)" userId="S::01151416@pw.edu.pl::cc70aa54-5c3b-40b3-9328-99038541ab60" providerId="AD" clId="Web-{E403FEF6-7741-429A-9A8A-C9A49EC352B1}" dt="2022-04-27T20:32:19.387" v="64"/>
          <ac:spMkLst>
            <pc:docMk/>
            <pc:sldMk cId="2454905021" sldId="261"/>
            <ac:spMk id="6" creationId="{AE407B60-A198-2B77-31EB-421772971B88}"/>
          </ac:spMkLst>
        </pc:spChg>
        <pc:picChg chg="add mod ord">
          <ac:chgData name="Krupiński Tomasz 2 (STUD)" userId="S::01151416@pw.edu.pl::cc70aa54-5c3b-40b3-9328-99038541ab60" providerId="AD" clId="Web-{E403FEF6-7741-429A-9A8A-C9A49EC352B1}" dt="2022-04-27T20:32:29.981" v="69" actId="1076"/>
          <ac:picMkLst>
            <pc:docMk/>
            <pc:sldMk cId="2454905021" sldId="261"/>
            <ac:picMk id="4" creationId="{E10E029B-5459-086E-21DA-BFB6796B50EB}"/>
          </ac:picMkLst>
        </pc:picChg>
      </pc:sldChg>
      <pc:sldChg chg="addSp delSp modSp new">
        <pc:chgData name="Krupiński Tomasz 2 (STUD)" userId="S::01151416@pw.edu.pl::cc70aa54-5c3b-40b3-9328-99038541ab60" providerId="AD" clId="Web-{E403FEF6-7741-429A-9A8A-C9A49EC352B1}" dt="2022-04-27T20:26:28.363" v="53" actId="1076"/>
        <pc:sldMkLst>
          <pc:docMk/>
          <pc:sldMk cId="3781134772" sldId="262"/>
        </pc:sldMkLst>
        <pc:spChg chg="del">
          <ac:chgData name="Krupiński Tomasz 2 (STUD)" userId="S::01151416@pw.edu.pl::cc70aa54-5c3b-40b3-9328-99038541ab60" providerId="AD" clId="Web-{E403FEF6-7741-429A-9A8A-C9A49EC352B1}" dt="2022-04-27T20:24:46.220" v="42"/>
          <ac:spMkLst>
            <pc:docMk/>
            <pc:sldMk cId="3781134772" sldId="262"/>
            <ac:spMk id="2" creationId="{F7113BD7-3CA6-CC06-6A22-C4099C952F18}"/>
          </ac:spMkLst>
        </pc:spChg>
        <pc:spChg chg="del">
          <ac:chgData name="Krupiński Tomasz 2 (STUD)" userId="S::01151416@pw.edu.pl::cc70aa54-5c3b-40b3-9328-99038541ab60" providerId="AD" clId="Web-{E403FEF6-7741-429A-9A8A-C9A49EC352B1}" dt="2022-04-27T20:24:38.626" v="39"/>
          <ac:spMkLst>
            <pc:docMk/>
            <pc:sldMk cId="3781134772" sldId="262"/>
            <ac:spMk id="3" creationId="{D985A1A9-F46C-F719-CEC2-41671B8682E7}"/>
          </ac:spMkLst>
        </pc:spChg>
        <pc:picChg chg="add mod ord">
          <ac:chgData name="Krupiński Tomasz 2 (STUD)" userId="S::01151416@pw.edu.pl::cc70aa54-5c3b-40b3-9328-99038541ab60" providerId="AD" clId="Web-{E403FEF6-7741-429A-9A8A-C9A49EC352B1}" dt="2022-04-27T20:24:44.079" v="41" actId="1076"/>
          <ac:picMkLst>
            <pc:docMk/>
            <pc:sldMk cId="3781134772" sldId="262"/>
            <ac:picMk id="4" creationId="{03E84583-DF32-0EEC-B713-6B226CC487E1}"/>
          </ac:picMkLst>
        </pc:picChg>
        <pc:picChg chg="add mod">
          <ac:chgData name="Krupiński Tomasz 2 (STUD)" userId="S::01151416@pw.edu.pl::cc70aa54-5c3b-40b3-9328-99038541ab60" providerId="AD" clId="Web-{E403FEF6-7741-429A-9A8A-C9A49EC352B1}" dt="2022-04-27T20:26:28.363" v="53" actId="1076"/>
          <ac:picMkLst>
            <pc:docMk/>
            <pc:sldMk cId="3781134772" sldId="262"/>
            <ac:picMk id="5" creationId="{DEEECB9B-1EA8-350E-D4B1-4EB5D5400C11}"/>
          </ac:picMkLst>
        </pc:picChg>
        <pc:picChg chg="add mod">
          <ac:chgData name="Krupiński Tomasz 2 (STUD)" userId="S::01151416@pw.edu.pl::cc70aa54-5c3b-40b3-9328-99038541ab60" providerId="AD" clId="Web-{E403FEF6-7741-429A-9A8A-C9A49EC352B1}" dt="2022-04-27T20:26:25.238" v="52" actId="1076"/>
          <ac:picMkLst>
            <pc:docMk/>
            <pc:sldMk cId="3781134772" sldId="262"/>
            <ac:picMk id="6" creationId="{6B6F9F32-E42A-A72C-F198-2049906BCB54}"/>
          </ac:picMkLst>
        </pc:picChg>
      </pc:sldChg>
      <pc:sldChg chg="addSp delSp modSp new">
        <pc:chgData name="Krupiński Tomasz 2 (STUD)" userId="S::01151416@pw.edu.pl::cc70aa54-5c3b-40b3-9328-99038541ab60" providerId="AD" clId="Web-{E403FEF6-7741-429A-9A8A-C9A49EC352B1}" dt="2022-04-27T20:47:48.221" v="84" actId="1076"/>
        <pc:sldMkLst>
          <pc:docMk/>
          <pc:sldMk cId="2773192402" sldId="263"/>
        </pc:sldMkLst>
        <pc:spChg chg="del mod">
          <ac:chgData name="Krupiński Tomasz 2 (STUD)" userId="S::01151416@pw.edu.pl::cc70aa54-5c3b-40b3-9328-99038541ab60" providerId="AD" clId="Web-{E403FEF6-7741-429A-9A8A-C9A49EC352B1}" dt="2022-04-27T20:32:42.075" v="70"/>
          <ac:spMkLst>
            <pc:docMk/>
            <pc:sldMk cId="2773192402" sldId="263"/>
            <ac:spMk id="2" creationId="{CD233F35-7025-D37C-0536-5459D90A3F3B}"/>
          </ac:spMkLst>
        </pc:spChg>
        <pc:spChg chg="add mod">
          <ac:chgData name="Krupiński Tomasz 2 (STUD)" userId="S::01151416@pw.edu.pl::cc70aa54-5c3b-40b3-9328-99038541ab60" providerId="AD" clId="Web-{E403FEF6-7741-429A-9A8A-C9A49EC352B1}" dt="2022-04-27T20:32:11.199" v="61"/>
          <ac:spMkLst>
            <pc:docMk/>
            <pc:sldMk cId="2773192402" sldId="263"/>
            <ac:spMk id="6" creationId="{2D490A8B-5827-A709-351D-E09221B2A1FA}"/>
          </ac:spMkLst>
        </pc:spChg>
        <pc:spChg chg="add del mod">
          <ac:chgData name="Krupiński Tomasz 2 (STUD)" userId="S::01151416@pw.edu.pl::cc70aa54-5c3b-40b3-9328-99038541ab60" providerId="AD" clId="Web-{E403FEF6-7741-429A-9A8A-C9A49EC352B1}" dt="2022-04-27T20:32:45.590" v="71"/>
          <ac:spMkLst>
            <pc:docMk/>
            <pc:sldMk cId="2773192402" sldId="263"/>
            <ac:spMk id="8" creationId="{E1AE94DE-75C2-3E59-446A-44AAB0B8C55B}"/>
          </ac:spMkLst>
        </pc:spChg>
        <pc:picChg chg="mod">
          <ac:chgData name="Krupiński Tomasz 2 (STUD)" userId="S::01151416@pw.edu.pl::cc70aa54-5c3b-40b3-9328-99038541ab60" providerId="AD" clId="Web-{E403FEF6-7741-429A-9A8A-C9A49EC352B1}" dt="2022-04-27T20:32:58.122" v="74" actId="1076"/>
          <ac:picMkLst>
            <pc:docMk/>
            <pc:sldMk cId="2773192402" sldId="263"/>
            <ac:picMk id="3" creationId="{23D49B3C-9450-B452-4807-76FA5D6DA31B}"/>
          </ac:picMkLst>
        </pc:picChg>
        <pc:picChg chg="mod">
          <ac:chgData name="Krupiński Tomasz 2 (STUD)" userId="S::01151416@pw.edu.pl::cc70aa54-5c3b-40b3-9328-99038541ab60" providerId="AD" clId="Web-{E403FEF6-7741-429A-9A8A-C9A49EC352B1}" dt="2022-04-27T20:47:48.221" v="84" actId="1076"/>
          <ac:picMkLst>
            <pc:docMk/>
            <pc:sldMk cId="2773192402" sldId="263"/>
            <ac:picMk id="4" creationId="{2FBCAC26-E04D-4A21-FDAD-4F87D4792C6F}"/>
          </ac:picMkLst>
        </pc:picChg>
        <pc:picChg chg="del">
          <ac:chgData name="Krupiński Tomasz 2 (STUD)" userId="S::01151416@pw.edu.pl::cc70aa54-5c3b-40b3-9328-99038541ab60" providerId="AD" clId="Web-{E403FEF6-7741-429A-9A8A-C9A49EC352B1}" dt="2022-04-27T20:32:11.199" v="61"/>
          <ac:picMkLst>
            <pc:docMk/>
            <pc:sldMk cId="2773192402" sldId="263"/>
            <ac:picMk id="4" creationId="{5F7A6B3D-DAE8-5292-1BDE-10E1845E1EAB}"/>
          </ac:picMkLst>
        </pc:picChg>
      </pc:sldChg>
      <pc:sldChg chg="addSp delSp modSp new">
        <pc:chgData name="Krupiński Tomasz 2 (STUD)" userId="S::01151416@pw.edu.pl::cc70aa54-5c3b-40b3-9328-99038541ab60" providerId="AD" clId="Web-{E403FEF6-7741-429A-9A8A-C9A49EC352B1}" dt="2022-04-27T20:39:10.255" v="79" actId="1076"/>
        <pc:sldMkLst>
          <pc:docMk/>
          <pc:sldMk cId="1208226937" sldId="264"/>
        </pc:sldMkLst>
        <pc:spChg chg="del">
          <ac:chgData name="Krupiński Tomasz 2 (STUD)" userId="S::01151416@pw.edu.pl::cc70aa54-5c3b-40b3-9328-99038541ab60" providerId="AD" clId="Web-{E403FEF6-7741-429A-9A8A-C9A49EC352B1}" dt="2022-04-27T20:39:01.989" v="77"/>
          <ac:spMkLst>
            <pc:docMk/>
            <pc:sldMk cId="1208226937" sldId="264"/>
            <ac:spMk id="2" creationId="{0F29BF45-CCF6-FA2B-884D-4F2C6D9008E6}"/>
          </ac:spMkLst>
        </pc:spChg>
        <pc:spChg chg="del">
          <ac:chgData name="Krupiński Tomasz 2 (STUD)" userId="S::01151416@pw.edu.pl::cc70aa54-5c3b-40b3-9328-99038541ab60" providerId="AD" clId="Web-{E403FEF6-7741-429A-9A8A-C9A49EC352B1}" dt="2022-04-27T20:38:59.146" v="76"/>
          <ac:spMkLst>
            <pc:docMk/>
            <pc:sldMk cId="1208226937" sldId="264"/>
            <ac:spMk id="3" creationId="{C992FAD7-25AC-8514-84FB-89A55C05118C}"/>
          </ac:spMkLst>
        </pc:spChg>
        <pc:picChg chg="add mod ord">
          <ac:chgData name="Krupiński Tomasz 2 (STUD)" userId="S::01151416@pw.edu.pl::cc70aa54-5c3b-40b3-9328-99038541ab60" providerId="AD" clId="Web-{E403FEF6-7741-429A-9A8A-C9A49EC352B1}" dt="2022-04-27T20:39:10.255" v="79" actId="1076"/>
          <ac:picMkLst>
            <pc:docMk/>
            <pc:sldMk cId="1208226937" sldId="264"/>
            <ac:picMk id="4" creationId="{314B8459-F6FB-9205-11FC-B96F9B5079FA}"/>
          </ac:picMkLst>
        </pc:picChg>
      </pc:sldChg>
    </pc:docChg>
  </pc:docChgLst>
  <pc:docChgLst>
    <pc:chgData name="Kruszewski Jan (STUD)" userId="S::01161492@pw.edu.pl::8a04bf36-56c3-4e31-b9e8-0119b96b0877" providerId="AD" clId="Web-{68356A21-D426-4017-8CE2-4F9552114E16}"/>
    <pc:docChg chg="addSld modSld">
      <pc:chgData name="Kruszewski Jan (STUD)" userId="S::01161492@pw.edu.pl::8a04bf36-56c3-4e31-b9e8-0119b96b0877" providerId="AD" clId="Web-{68356A21-D426-4017-8CE2-4F9552114E16}" dt="2022-04-27T20:34:36.359" v="30" actId="1076"/>
      <pc:docMkLst>
        <pc:docMk/>
      </pc:docMkLst>
      <pc:sldChg chg="addSp delSp modSp new">
        <pc:chgData name="Kruszewski Jan (STUD)" userId="S::01161492@pw.edu.pl::8a04bf36-56c3-4e31-b9e8-0119b96b0877" providerId="AD" clId="Web-{68356A21-D426-4017-8CE2-4F9552114E16}" dt="2022-04-27T20:19:18.773" v="17" actId="1076"/>
        <pc:sldMkLst>
          <pc:docMk/>
          <pc:sldMk cId="3470032289" sldId="256"/>
        </pc:sldMkLst>
        <pc:spChg chg="del">
          <ac:chgData name="Kruszewski Jan (STUD)" userId="S::01161492@pw.edu.pl::8a04bf36-56c3-4e31-b9e8-0119b96b0877" providerId="AD" clId="Web-{68356A21-D426-4017-8CE2-4F9552114E16}" dt="2022-04-27T20:18:31.085" v="3"/>
          <ac:spMkLst>
            <pc:docMk/>
            <pc:sldMk cId="3470032289" sldId="256"/>
            <ac:spMk id="2" creationId="{19FC59B9-8B0B-1567-E373-0FF5752F54DE}"/>
          </ac:spMkLst>
        </pc:spChg>
        <pc:spChg chg="del">
          <ac:chgData name="Kruszewski Jan (STUD)" userId="S::01161492@pw.edu.pl::8a04bf36-56c3-4e31-b9e8-0119b96b0877" providerId="AD" clId="Web-{68356A21-D426-4017-8CE2-4F9552114E16}" dt="2022-04-27T20:18:39.616" v="5"/>
          <ac:spMkLst>
            <pc:docMk/>
            <pc:sldMk cId="3470032289" sldId="256"/>
            <ac:spMk id="3" creationId="{B01EB747-4724-14B8-FF27-0CB18B344C49}"/>
          </ac:spMkLst>
        </pc:spChg>
        <pc:picChg chg="add del mod">
          <ac:chgData name="Kruszewski Jan (STUD)" userId="S::01161492@pw.edu.pl::8a04bf36-56c3-4e31-b9e8-0119b96b0877" providerId="AD" clId="Web-{68356A21-D426-4017-8CE2-4F9552114E16}" dt="2022-04-27T20:18:46.835" v="10"/>
          <ac:picMkLst>
            <pc:docMk/>
            <pc:sldMk cId="3470032289" sldId="256"/>
            <ac:picMk id="4" creationId="{C514E041-A178-BC8F-9E34-E0583E720CDF}"/>
          </ac:picMkLst>
        </pc:picChg>
        <pc:picChg chg="add del mod">
          <ac:chgData name="Kruszewski Jan (STUD)" userId="S::01161492@pw.edu.pl::8a04bf36-56c3-4e31-b9e8-0119b96b0877" providerId="AD" clId="Web-{68356A21-D426-4017-8CE2-4F9552114E16}" dt="2022-04-27T20:18:53.101" v="14"/>
          <ac:picMkLst>
            <pc:docMk/>
            <pc:sldMk cId="3470032289" sldId="256"/>
            <ac:picMk id="5" creationId="{B40DC507-1A37-37E5-7873-7012544FEB56}"/>
          </ac:picMkLst>
        </pc:picChg>
        <pc:picChg chg="add mod">
          <ac:chgData name="Kruszewski Jan (STUD)" userId="S::01161492@pw.edu.pl::8a04bf36-56c3-4e31-b9e8-0119b96b0877" providerId="AD" clId="Web-{68356A21-D426-4017-8CE2-4F9552114E16}" dt="2022-04-27T20:19:18.773" v="17" actId="1076"/>
          <ac:picMkLst>
            <pc:docMk/>
            <pc:sldMk cId="3470032289" sldId="256"/>
            <ac:picMk id="6" creationId="{32A2017B-60A8-9C6C-51BE-053287A7E827}"/>
          </ac:picMkLst>
        </pc:picChg>
      </pc:sldChg>
      <pc:sldChg chg="new">
        <pc:chgData name="Kruszewski Jan (STUD)" userId="S::01161492@pw.edu.pl::8a04bf36-56c3-4e31-b9e8-0119b96b0877" providerId="AD" clId="Web-{68356A21-D426-4017-8CE2-4F9552114E16}" dt="2022-04-27T20:19:27.102" v="18"/>
        <pc:sldMkLst>
          <pc:docMk/>
          <pc:sldMk cId="2233784408" sldId="257"/>
        </pc:sldMkLst>
      </pc:sldChg>
      <pc:sldChg chg="addSp delSp modSp">
        <pc:chgData name="Kruszewski Jan (STUD)" userId="S::01161492@pw.edu.pl::8a04bf36-56c3-4e31-b9e8-0119b96b0877" providerId="AD" clId="Web-{68356A21-D426-4017-8CE2-4F9552114E16}" dt="2022-04-27T20:34:36.359" v="30" actId="1076"/>
        <pc:sldMkLst>
          <pc:docMk/>
          <pc:sldMk cId="2773192402" sldId="263"/>
        </pc:sldMkLst>
        <pc:spChg chg="del">
          <ac:chgData name="Kruszewski Jan (STUD)" userId="S::01161492@pw.edu.pl::8a04bf36-56c3-4e31-b9e8-0119b96b0877" providerId="AD" clId="Web-{68356A21-D426-4017-8CE2-4F9552114E16}" dt="2022-04-27T20:31:57.309" v="19"/>
          <ac:spMkLst>
            <pc:docMk/>
            <pc:sldMk cId="2773192402" sldId="263"/>
            <ac:spMk id="3" creationId="{B8E10408-844D-AAA1-FE1F-9FDEA891A76C}"/>
          </ac:spMkLst>
        </pc:spChg>
        <pc:spChg chg="del">
          <ac:chgData name="Kruszewski Jan (STUD)" userId="S::01161492@pw.edu.pl::8a04bf36-56c3-4e31-b9e8-0119b96b0877" providerId="AD" clId="Web-{68356A21-D426-4017-8CE2-4F9552114E16}" dt="2022-04-27T20:32:23.497" v="20"/>
          <ac:spMkLst>
            <pc:docMk/>
            <pc:sldMk cId="2773192402" sldId="263"/>
            <ac:spMk id="6" creationId="{2D490A8B-5827-A709-351D-E09221B2A1FA}"/>
          </ac:spMkLst>
        </pc:spChg>
        <pc:spChg chg="add del mod">
          <ac:chgData name="Kruszewski Jan (STUD)" userId="S::01161492@pw.edu.pl::8a04bf36-56c3-4e31-b9e8-0119b96b0877" providerId="AD" clId="Web-{68356A21-D426-4017-8CE2-4F9552114E16}" dt="2022-04-27T20:34:22" v="24"/>
          <ac:spMkLst>
            <pc:docMk/>
            <pc:sldMk cId="2773192402" sldId="263"/>
            <ac:spMk id="7" creationId="{3F2EE65A-08A7-17AF-48B3-E4DBCA755A80}"/>
          </ac:spMkLst>
        </pc:spChg>
        <pc:spChg chg="add del mod">
          <ac:chgData name="Kruszewski Jan (STUD)" userId="S::01161492@pw.edu.pl::8a04bf36-56c3-4e31-b9e8-0119b96b0877" providerId="AD" clId="Web-{68356A21-D426-4017-8CE2-4F9552114E16}" dt="2022-04-27T20:34:29.969" v="26"/>
          <ac:spMkLst>
            <pc:docMk/>
            <pc:sldMk cId="2773192402" sldId="263"/>
            <ac:spMk id="17" creationId="{E2E5BB23-153B-F29D-3B15-049D45F75FB6}"/>
          </ac:spMkLst>
        </pc:spChg>
        <pc:graphicFrameChg chg="add del mod ord modGraphic">
          <ac:chgData name="Kruszewski Jan (STUD)" userId="S::01161492@pw.edu.pl::8a04bf36-56c3-4e31-b9e8-0119b96b0877" providerId="AD" clId="Web-{68356A21-D426-4017-8CE2-4F9552114E16}" dt="2022-04-27T20:34:26.531" v="25"/>
          <ac:graphicFrameMkLst>
            <pc:docMk/>
            <pc:sldMk cId="2773192402" sldId="263"/>
            <ac:graphicFrameMk id="9" creationId="{E8E948EC-1D3B-2B7C-E783-FA174967E334}"/>
          </ac:graphicFrameMkLst>
        </pc:graphicFrameChg>
        <pc:picChg chg="add del mod ord">
          <ac:chgData name="Kruszewski Jan (STUD)" userId="S::01161492@pw.edu.pl::8a04bf36-56c3-4e31-b9e8-0119b96b0877" providerId="AD" clId="Web-{68356A21-D426-4017-8CE2-4F9552114E16}" dt="2022-04-27T20:34:21.265" v="23"/>
          <ac:picMkLst>
            <pc:docMk/>
            <pc:sldMk cId="2773192402" sldId="263"/>
            <ac:picMk id="3" creationId="{23D49B3C-9450-B452-4807-76FA5D6DA31B}"/>
          </ac:picMkLst>
        </pc:picChg>
        <pc:picChg chg="add mod">
          <ac:chgData name="Kruszewski Jan (STUD)" userId="S::01161492@pw.edu.pl::8a04bf36-56c3-4e31-b9e8-0119b96b0877" providerId="AD" clId="Web-{68356A21-D426-4017-8CE2-4F9552114E16}" dt="2022-04-27T20:34:36.359" v="30" actId="1076"/>
          <ac:picMkLst>
            <pc:docMk/>
            <pc:sldMk cId="2773192402" sldId="263"/>
            <ac:picMk id="4" creationId="{2FBCAC26-E04D-4A21-FDAD-4F87D4792C6F}"/>
          </ac:picMkLst>
        </pc:picChg>
        <pc:picChg chg="add mod ord">
          <ac:chgData name="Kruszewski Jan (STUD)" userId="S::01161492@pw.edu.pl::8a04bf36-56c3-4e31-b9e8-0119b96b0877" providerId="AD" clId="Web-{68356A21-D426-4017-8CE2-4F9552114E16}" dt="2022-04-27T20:31:57.309" v="19"/>
          <ac:picMkLst>
            <pc:docMk/>
            <pc:sldMk cId="2773192402" sldId="263"/>
            <ac:picMk id="4" creationId="{5F7A6B3D-DAE8-5292-1BDE-10E1845E1E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5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5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8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6">
            <a:extLst>
              <a:ext uri="{FF2B5EF4-FFF2-40B4-BE49-F238E27FC236}">
                <a16:creationId xmlns:a16="http://schemas.microsoft.com/office/drawing/2014/main" id="{32A2017B-60A8-9C6C-51BE-053287A7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43" y="1309558"/>
            <a:ext cx="6673515" cy="3336757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AC8B765D-83B8-432A-5787-08F86FC39745}"/>
              </a:ext>
            </a:extLst>
          </p:cNvPr>
          <p:cNvSpPr txBox="1"/>
          <p:nvPr/>
        </p:nvSpPr>
        <p:spPr>
          <a:xfrm>
            <a:off x="3503364" y="4779483"/>
            <a:ext cx="5185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Damian Skowroński, Tomasz Kurpiński, Jan Kruszewski</a:t>
            </a:r>
          </a:p>
        </p:txBody>
      </p:sp>
    </p:spTree>
    <p:extLst>
      <p:ext uri="{BB962C8B-B14F-4D97-AF65-F5344CB8AC3E}">
        <p14:creationId xmlns:p14="http://schemas.microsoft.com/office/powerpoint/2010/main" val="347003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314B8459-F6FB-9205-11FC-B96F9B507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640" y="515180"/>
            <a:ext cx="6151742" cy="5823098"/>
          </a:xfrm>
        </p:spPr>
      </p:pic>
    </p:spTree>
    <p:extLst>
      <p:ext uri="{BB962C8B-B14F-4D97-AF65-F5344CB8AC3E}">
        <p14:creationId xmlns:p14="http://schemas.microsoft.com/office/powerpoint/2010/main" val="120822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7883B4B3-1B85-6BC1-055B-691C1D8F3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024" y="1979051"/>
            <a:ext cx="8562975" cy="2905125"/>
          </a:xfrm>
        </p:spPr>
      </p:pic>
    </p:spTree>
    <p:extLst>
      <p:ext uri="{BB962C8B-B14F-4D97-AF65-F5344CB8AC3E}">
        <p14:creationId xmlns:p14="http://schemas.microsoft.com/office/powerpoint/2010/main" val="223378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3DF60DC1-749A-2908-8A17-926297CDC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962" y="651950"/>
            <a:ext cx="5629098" cy="5559328"/>
          </a:xfrm>
        </p:spPr>
      </p:pic>
    </p:spTree>
    <p:extLst>
      <p:ext uri="{BB962C8B-B14F-4D97-AF65-F5344CB8AC3E}">
        <p14:creationId xmlns:p14="http://schemas.microsoft.com/office/powerpoint/2010/main" val="327024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96B794FB-FE82-2320-728A-70F6AF68F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714" y="1331228"/>
            <a:ext cx="6673362" cy="4191001"/>
          </a:xfrm>
        </p:spPr>
      </p:pic>
    </p:spTree>
    <p:extLst>
      <p:ext uri="{BB962C8B-B14F-4D97-AF65-F5344CB8AC3E}">
        <p14:creationId xmlns:p14="http://schemas.microsoft.com/office/powerpoint/2010/main" val="102431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45D759D4-F158-1531-8610-95BD0ECAA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587" y="121463"/>
            <a:ext cx="7736540" cy="6620856"/>
          </a:xfrm>
        </p:spPr>
      </p:pic>
    </p:spTree>
    <p:extLst>
      <p:ext uri="{BB962C8B-B14F-4D97-AF65-F5344CB8AC3E}">
        <p14:creationId xmlns:p14="http://schemas.microsoft.com/office/powerpoint/2010/main" val="398347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E10E029B-5459-086E-21DA-BFB6796B5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419" y="192797"/>
            <a:ext cx="6410029" cy="6467866"/>
          </a:xfrm>
        </p:spPr>
      </p:pic>
    </p:spTree>
    <p:extLst>
      <p:ext uri="{BB962C8B-B14F-4D97-AF65-F5344CB8AC3E}">
        <p14:creationId xmlns:p14="http://schemas.microsoft.com/office/powerpoint/2010/main" val="245490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03E84583-DF32-0EEC-B713-6B226CC48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529" y="798488"/>
            <a:ext cx="2955428" cy="5657021"/>
          </a:xfr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DEEECB9B-1EA8-350E-D4B1-4EB5D5400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792" y="795217"/>
            <a:ext cx="2844186" cy="5648568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6B6F9F32-E42A-A72C-F198-2049906BC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619" y="795216"/>
            <a:ext cx="3038917" cy="56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3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2FBCAC26-E04D-4A21-FDAD-4F87D479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29" y="182629"/>
            <a:ext cx="11604920" cy="648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240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9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ClassicFrameVTI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Kruszewski Jan (STUD)</dc:creator>
  <cp:revision>10</cp:revision>
  <dcterms:created xsi:type="dcterms:W3CDTF">2022-04-27T20:06:40Z</dcterms:created>
  <dcterms:modified xsi:type="dcterms:W3CDTF">2022-04-27T21:14:50Z</dcterms:modified>
</cp:coreProperties>
</file>