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</p:sldIdLst>
  <p:sldSz cx="9144000" cy="5143500" type="screen16x9"/>
  <p:notesSz cx="6881813" cy="92964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  <p15:guide id="8" orient="horz" pos="940">
          <p15:clr>
            <a:srgbClr val="A4A3A4"/>
          </p15:clr>
        </p15:guide>
        <p15:guide id="9" orient="horz" pos="1121">
          <p15:clr>
            <a:srgbClr val="A4A3A4"/>
          </p15:clr>
        </p15:guide>
        <p15:guide id="10" orient="horz" pos="2573">
          <p15:clr>
            <a:srgbClr val="A4A3A4"/>
          </p15:clr>
        </p15:guide>
        <p15:guide id="11" pos="5103">
          <p15:clr>
            <a:srgbClr val="A4A3A4"/>
          </p15:clr>
        </p15:guide>
        <p15:guide id="1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47" autoAdjust="0"/>
    <p:restoredTop sz="97703" autoAdjust="0"/>
  </p:normalViewPr>
  <p:slideViewPr>
    <p:cSldViewPr showGuides="1">
      <p:cViewPr>
        <p:scale>
          <a:sx n="125" d="100"/>
          <a:sy n="125" d="100"/>
        </p:scale>
        <p:origin x="-86" y="101"/>
      </p:cViewPr>
      <p:guideLst>
        <p:guide orient="horz" pos="2981"/>
        <p:guide orient="horz" pos="486"/>
        <p:guide orient="horz" pos="78"/>
        <p:guide orient="horz"/>
        <p:guide orient="horz" pos="395"/>
        <p:guide orient="horz" pos="940"/>
        <p:guide orient="horz" pos="1121"/>
        <p:guide orient="horz" pos="2573"/>
        <p:guide pos="113"/>
        <p:guide pos="5647"/>
        <p:guide pos="5103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E3EE-90D6-4746-8CAA-63E055EC4BC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A1AF2-032F-4D33-81AC-86A51936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2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Удобно</a:t>
            </a:r>
            <a:r>
              <a:rPr lang="ru-RU" baseline="0" dirty="0" smtClean="0"/>
              <a:t> сесть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BF22-581F-4FF5-A906-637CBDBEC9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ES6, ES2015+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Новое в </a:t>
            </a:r>
            <a:r>
              <a:rPr lang="en-US" dirty="0" smtClean="0"/>
              <a:t>ES6</a:t>
            </a:r>
            <a:endParaRPr lang="ru-RU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Денис Уткин, г. Пермь, ноябрь 2018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Наследование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(примеры)</a:t>
            </a:r>
            <a:endParaRPr lang="ru-RU" b="0" dirty="0"/>
          </a:p>
          <a:p>
            <a:endParaRPr lang="ru-RU" dirty="0" smtClean="0"/>
          </a:p>
          <a:p>
            <a:r>
              <a:rPr lang="ru-RU" b="0" dirty="0"/>
              <a:t>Совет:</a:t>
            </a:r>
          </a:p>
          <a:p>
            <a:pPr lvl="1"/>
            <a:r>
              <a:rPr lang="ru-RU" b="0" dirty="0" smtClean="0"/>
              <a:t>Используйте </a:t>
            </a:r>
            <a:r>
              <a:rPr lang="ru-RU" b="0" dirty="0"/>
              <a:t>встроенный способ наследования – </a:t>
            </a:r>
            <a:r>
              <a:rPr lang="ru-RU" b="0" dirty="0"/>
              <a:t>extends.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7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err="1"/>
              <a:t>Нативные</a:t>
            </a:r>
            <a:r>
              <a:rPr lang="ru-RU" b="0" dirty="0"/>
              <a:t> </a:t>
            </a:r>
            <a:r>
              <a:rPr lang="ru-RU" b="0" dirty="0" err="1"/>
              <a:t>промисы</a:t>
            </a: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Promise (обычно их так и называют «промисы</a:t>
            </a:r>
            <a:r>
              <a:rPr lang="ru-RU" b="0" dirty="0"/>
              <a:t>») – предоставляют удобный способ организации асинхронного кода</a:t>
            </a:r>
            <a:r>
              <a:rPr lang="ru-RU" b="0" dirty="0" smtClean="0"/>
              <a:t>.</a:t>
            </a:r>
          </a:p>
          <a:p>
            <a:r>
              <a:rPr lang="ru-RU" b="0" dirty="0"/>
              <a:t>Promise – это специальный объект, который содержит своё состояние. Вначале </a:t>
            </a:r>
            <a:r>
              <a:rPr lang="ru-RU" dirty="0" err="1"/>
              <a:t>pending</a:t>
            </a:r>
            <a:r>
              <a:rPr lang="ru-RU" b="0" dirty="0"/>
              <a:t> («ожидание»), затем – одно из: </a:t>
            </a:r>
            <a:r>
              <a:rPr lang="ru-RU" dirty="0" err="1"/>
              <a:t>fulfilled</a:t>
            </a:r>
            <a:r>
              <a:rPr lang="ru-RU" b="0" dirty="0"/>
              <a:t> («выполнено успешно») или </a:t>
            </a:r>
            <a:r>
              <a:rPr lang="ru-RU" dirty="0" err="1"/>
              <a:t>rejected</a:t>
            </a:r>
            <a:r>
              <a:rPr lang="ru-RU" b="0" dirty="0"/>
              <a:t> («выполнено с ошибкой</a:t>
            </a:r>
            <a:r>
              <a:rPr lang="ru-RU" b="0" dirty="0" smtClean="0"/>
              <a:t>»). (пример)</a:t>
            </a:r>
            <a:endParaRPr lang="ru-RU" dirty="0"/>
          </a:p>
        </p:txBody>
      </p:sp>
      <p:pic>
        <p:nvPicPr>
          <p:cNvPr id="1026" name="Picture 2" descr="D:\Users\DUtkin\Desktop\promiseInit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7734"/>
            <a:ext cx="4439377" cy="2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Стрелочные функции</a:t>
            </a: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В ES5 обычные определения функций не исчезли, но был добавлен новый формат – стрелочные функции</a:t>
            </a:r>
            <a:r>
              <a:rPr lang="ru-RU" b="0" dirty="0" smtClean="0"/>
              <a:t>.(примеры)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6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For…of</a:t>
            </a:r>
            <a:br>
              <a:rPr lang="en-US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(примеры)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Параметры по умолчанию</a:t>
            </a:r>
            <a:br>
              <a:rPr lang="ru-RU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(примеры)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Rest-</a:t>
            </a:r>
            <a:r>
              <a:rPr lang="ru-RU" b="0" dirty="0"/>
              <a:t>параметры</a:t>
            </a:r>
            <a:br>
              <a:rPr lang="ru-RU" b="0" dirty="0"/>
            </a:br>
            <a:r>
              <a:rPr lang="ru-RU" b="0" dirty="0"/>
              <a:t/>
            </a:r>
            <a:br>
              <a:rPr lang="ru-RU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От аргументов к rest-параметрам и операции </a:t>
            </a:r>
            <a:r>
              <a:rPr lang="ru-RU" b="0" dirty="0" err="1"/>
              <a:t>spread</a:t>
            </a:r>
            <a:r>
              <a:rPr lang="ru-RU" b="0" dirty="0" smtClean="0"/>
              <a:t>. (примеры)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Конец</a:t>
            </a: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/>
            </a:r>
            <a:br>
              <a:rPr lang="ru-RU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ru-RU" b="0" dirty="0"/>
              <a:t/>
            </a:r>
            <a:br>
              <a:rPr lang="ru-RU" b="0" dirty="0"/>
            </a:b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ES6, ES2015+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— </a:t>
            </a:r>
            <a:r>
              <a:rPr lang="ru-RU" dirty="0"/>
              <a:t>это стандарт.</a:t>
            </a:r>
          </a:p>
          <a:p>
            <a:pPr lvl="1"/>
            <a:r>
              <a:rPr lang="ru-RU" b="0" dirty="0"/>
              <a:t>Сначала появился JavaScript. Затем Netscape представил его на рассмотрение в ECMA International, международную организацию, которая занимается стандартизацией инфрматизационных технологий. В результате получился стандарт языка, известный как ECMAScript.</a:t>
            </a:r>
          </a:p>
          <a:p>
            <a:pPr lvl="1"/>
            <a:r>
              <a:rPr lang="ru-RU" b="0" dirty="0"/>
              <a:t>JavaScrip является реализацией этого стандарта, причем не единственной, есть и другие, например, ActionScript или SpiderMonkey.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означают аббревиатуры «</a:t>
            </a:r>
            <a:r>
              <a:rPr lang="en-US" dirty="0"/>
              <a:t>ES»?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dirty="0"/>
              <a:t>ES» – это сокращение от «ECMAScript». Изначально номера версий стандарта обозначались цифрами, прибавляемыми к «ES». Первые три релиза выходили ежегодно (1997-99гг.), это ES1, ES2 и ES3. Четвертый выпуск не состоялся «в связи с политическими расхождениями, касающимися запутанности языка». Следующая версия, ES5, увидела свет почти десять лет спустя, в декабре 2009 года.</a:t>
            </a:r>
          </a:p>
          <a:p>
            <a:r>
              <a:rPr lang="ru-RU" b="0" dirty="0"/>
              <a:t>Начиная с шестой версии было решено возобновить ежегодный выпуск релизов, а вместо порядкового номера добавлять год издания. Таким образом, в 2015 году вышла не ES6, а ES2015. В течение последующих двух лет вышли ES2016 и ES2017.</a:t>
            </a:r>
          </a:p>
          <a:p>
            <a:r>
              <a:rPr lang="ru-RU" b="0" dirty="0"/>
              <a:t>Если вам встретится термин ES.Next, знайте, что он означает просто следующую версию, выпуск которой ожидается.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8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технологии </a:t>
            </a:r>
            <a:r>
              <a:rPr lang="en-US" dirty="0" smtClean="0"/>
              <a:t>ES6</a:t>
            </a:r>
            <a:r>
              <a:rPr lang="ru-RU" dirty="0" smtClean="0"/>
              <a:t> или</a:t>
            </a:r>
            <a:r>
              <a:rPr lang="en-US" dirty="0" smtClean="0"/>
              <a:t> ES2015+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В ES6 мы перешли от </a:t>
            </a:r>
            <a:r>
              <a:rPr lang="ru-RU" dirty="0" err="1"/>
              <a:t>var</a:t>
            </a:r>
            <a:r>
              <a:rPr lang="ru-RU" b="0" dirty="0"/>
              <a:t> к </a:t>
            </a:r>
            <a:r>
              <a:rPr lang="ru-RU" dirty="0" err="1"/>
              <a:t>let</a:t>
            </a:r>
            <a:r>
              <a:rPr lang="ru-RU" b="0" dirty="0"/>
              <a:t>/</a:t>
            </a:r>
            <a:r>
              <a:rPr lang="ru-RU" dirty="0" err="1"/>
              <a:t>const</a:t>
            </a:r>
            <a:r>
              <a:rPr lang="ru-RU" b="0" dirty="0" smtClean="0"/>
              <a:t>.</a:t>
            </a:r>
            <a:endParaRPr lang="en-US" b="0" dirty="0" smtClean="0"/>
          </a:p>
          <a:p>
            <a:r>
              <a:rPr lang="en-US" b="0" dirty="0" smtClean="0"/>
              <a:t>ES5 </a:t>
            </a:r>
            <a:r>
              <a:rPr lang="ru-RU" b="0" dirty="0" smtClean="0"/>
              <a:t>Чтобы переменная не протекала наружу н</a:t>
            </a:r>
            <a:r>
              <a:rPr lang="en-US" b="0" dirty="0" err="1" smtClean="0"/>
              <a:t>ужно</a:t>
            </a:r>
            <a:r>
              <a:rPr lang="en-US" b="0" dirty="0" smtClean="0"/>
              <a:t> </a:t>
            </a:r>
            <a:r>
              <a:rPr lang="en-US" b="0" dirty="0"/>
              <a:t>использовать IIFE (</a:t>
            </a:r>
            <a:r>
              <a:rPr lang="en-US" b="0" dirty="0" smtClean="0"/>
              <a:t>immediately-invoked </a:t>
            </a:r>
            <a:r>
              <a:rPr lang="en-US" b="0" dirty="0"/>
              <a:t>function expression</a:t>
            </a:r>
            <a:r>
              <a:rPr lang="en-US" b="0" dirty="0" smtClean="0"/>
              <a:t>):</a:t>
            </a:r>
          </a:p>
          <a:p>
            <a:endParaRPr lang="en-US" b="0" dirty="0" smtClean="0"/>
          </a:p>
          <a:p>
            <a:pPr marL="270125" lvl="2" indent="0">
              <a:buNone/>
            </a:pPr>
            <a:r>
              <a:rPr lang="en-US" b="1" dirty="0"/>
              <a:t>(function</a:t>
            </a:r>
            <a:r>
              <a:rPr lang="en-US" b="1" dirty="0" smtClean="0"/>
              <a:t>(){ </a:t>
            </a:r>
          </a:p>
          <a:p>
            <a:pPr marL="540000" lvl="3" indent="0">
              <a:buNone/>
            </a:pPr>
            <a:r>
              <a:rPr lang="en-US" b="0" dirty="0" err="1" smtClean="0"/>
              <a:t>var</a:t>
            </a:r>
            <a:r>
              <a:rPr lang="en-US" b="0" dirty="0" smtClean="0"/>
              <a:t> </a:t>
            </a:r>
            <a:r>
              <a:rPr lang="en-US" b="0" dirty="0"/>
              <a:t>private2 = 1; </a:t>
            </a:r>
            <a:endParaRPr lang="en-US" b="0" dirty="0" smtClean="0"/>
          </a:p>
          <a:p>
            <a:pPr marL="270125" lvl="2" indent="0">
              <a:buNone/>
            </a:pPr>
            <a:r>
              <a:rPr lang="en-US" b="1" dirty="0" smtClean="0"/>
              <a:t>})();</a:t>
            </a:r>
          </a:p>
          <a:p>
            <a:pPr marL="270125" lvl="2" indent="0">
              <a:buNone/>
            </a:pPr>
            <a:r>
              <a:rPr lang="en-US" b="0" dirty="0" smtClean="0"/>
              <a:t>console.log(private2</a:t>
            </a:r>
            <a:r>
              <a:rPr lang="en-US" b="0" dirty="0"/>
              <a:t>); </a:t>
            </a:r>
            <a:r>
              <a:rPr lang="en-US" b="0" i="1" dirty="0"/>
              <a:t>// Uncaught </a:t>
            </a:r>
            <a:r>
              <a:rPr lang="en-US" b="0" i="1" dirty="0" err="1" smtClean="0"/>
              <a:t>ReferenceError</a:t>
            </a:r>
            <a:endParaRPr lang="en-US" b="0" i="1" dirty="0" smtClean="0"/>
          </a:p>
          <a:p>
            <a:pPr marL="270125" lvl="2" indent="0">
              <a:buNone/>
            </a:pPr>
            <a:endParaRPr lang="en-US" i="1" dirty="0"/>
          </a:p>
          <a:p>
            <a:pPr marL="270125" lvl="2" indent="0">
              <a:buNone/>
            </a:pPr>
            <a:r>
              <a:rPr lang="ru-RU" dirty="0"/>
              <a:t>В ES6 не нужно использовать IIFE, достаточно использовать блоки и </a:t>
            </a:r>
            <a:r>
              <a:rPr lang="ru-RU" dirty="0" err="1" smtClean="0"/>
              <a:t>let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2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Можно также использовать </a:t>
            </a:r>
            <a:r>
              <a:rPr lang="ru-RU" dirty="0" err="1"/>
              <a:t>const</a:t>
            </a:r>
            <a:r>
              <a:rPr lang="ru-RU" b="0" dirty="0"/>
              <a:t> если переменная не должна </a:t>
            </a:r>
            <a:r>
              <a:rPr lang="ru-RU" b="0" dirty="0" smtClean="0"/>
              <a:t>изменяться, даже обязательно.</a:t>
            </a:r>
          </a:p>
          <a:p>
            <a:endParaRPr lang="ru-RU" b="0" dirty="0"/>
          </a:p>
          <a:p>
            <a:r>
              <a:rPr lang="ru-RU" b="0" dirty="0"/>
              <a:t>Итог:</a:t>
            </a:r>
          </a:p>
          <a:p>
            <a:pPr lvl="1"/>
            <a:r>
              <a:rPr lang="ru-RU" b="0" dirty="0" smtClean="0"/>
              <a:t>забудьте</a:t>
            </a:r>
            <a:r>
              <a:rPr lang="ru-RU" b="0" dirty="0"/>
              <a:t> var, используйте let и const.</a:t>
            </a:r>
          </a:p>
          <a:p>
            <a:pPr lvl="1"/>
            <a:r>
              <a:rPr lang="ru-RU" b="0" dirty="0"/>
              <a:t>Используйте const для всех референсов; не используйте var.</a:t>
            </a:r>
          </a:p>
          <a:p>
            <a:pPr lvl="1"/>
            <a:r>
              <a:rPr lang="ru-RU" b="0" dirty="0"/>
              <a:t>Если референсы нужно переопределять, используйте let вместо const.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0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Template Literals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Не нужно больше делать вложенную конкатенацию, можно использовать </a:t>
            </a:r>
            <a:r>
              <a:rPr lang="ru-RU" b="0" dirty="0" smtClean="0"/>
              <a:t>шаблоны (пример)</a:t>
            </a:r>
          </a:p>
          <a:p>
            <a:r>
              <a:rPr lang="ru-RU" b="0" dirty="0" smtClean="0"/>
              <a:t>Для </a:t>
            </a:r>
            <a:r>
              <a:rPr lang="en-US" b="0" dirty="0" smtClean="0"/>
              <a:t>Template Literals </a:t>
            </a:r>
            <a:r>
              <a:rPr lang="ru-RU" b="0" dirty="0" smtClean="0"/>
              <a:t>нужно использовать данный символ «</a:t>
            </a:r>
            <a:r>
              <a:rPr lang="en-US" b="0" dirty="0" smtClean="0"/>
              <a:t>`</a:t>
            </a:r>
            <a:r>
              <a:rPr lang="ru-RU" b="0" dirty="0" smtClean="0"/>
              <a:t>»</a:t>
            </a:r>
            <a:r>
              <a:rPr lang="en-US" b="0" dirty="0" smtClean="0"/>
              <a:t> </a:t>
            </a:r>
            <a:r>
              <a:rPr lang="ru-RU" b="0" dirty="0" smtClean="0"/>
              <a:t>, (ё) – это </a:t>
            </a:r>
            <a:r>
              <a:rPr lang="ru-RU" b="0" dirty="0" err="1" smtClean="0"/>
              <a:t>бэктик</a:t>
            </a:r>
            <a:r>
              <a:rPr lang="ru-RU" b="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9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Multi-line strings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Не нужно больше конкатенировать строки с + </a:t>
            </a:r>
            <a:r>
              <a:rPr lang="ru-RU" dirty="0"/>
              <a:t>\</a:t>
            </a:r>
            <a:r>
              <a:rPr lang="ru-RU" dirty="0" smtClean="0"/>
              <a:t>n</a:t>
            </a:r>
            <a:r>
              <a:rPr lang="ru-RU" b="0" dirty="0"/>
              <a:t> </a:t>
            </a:r>
            <a:r>
              <a:rPr lang="ru-RU" b="0" dirty="0" smtClean="0"/>
              <a:t>(пример)</a:t>
            </a:r>
          </a:p>
          <a:p>
            <a:r>
              <a:rPr lang="ru-RU" b="0" dirty="0" smtClean="0"/>
              <a:t>Нужно использовать </a:t>
            </a:r>
            <a:r>
              <a:rPr lang="ru-RU" b="0" dirty="0" err="1" smtClean="0"/>
              <a:t>бэктики</a:t>
            </a:r>
            <a:r>
              <a:rPr lang="ru-RU" b="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8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Destructuring</a:t>
            </a:r>
            <a:r>
              <a:rPr lang="en-US" b="0" dirty="0"/>
              <a:t>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(Примеры)</a:t>
            </a:r>
          </a:p>
          <a:p>
            <a:pPr marL="0" indent="0">
              <a:buNone/>
            </a:pPr>
            <a:endParaRPr lang="ru-RU" b="0" dirty="0" smtClean="0"/>
          </a:p>
          <a:p>
            <a:r>
              <a:rPr lang="ru-RU" b="0" dirty="0"/>
              <a:t>Советы:</a:t>
            </a:r>
          </a:p>
          <a:p>
            <a:pPr lvl="1"/>
            <a:r>
              <a:rPr lang="ru-RU" b="0" dirty="0" smtClean="0"/>
              <a:t>Используйте </a:t>
            </a:r>
            <a:r>
              <a:rPr lang="ru-RU" b="0" dirty="0"/>
              <a:t>деструктуризацию для получения элементов из массива и для обмена значениями. Не нужно делать временные референсы – сэкономите время.</a:t>
            </a:r>
          </a:p>
          <a:p>
            <a:pPr lvl="1"/>
            <a:r>
              <a:rPr lang="ru-RU" b="0" dirty="0"/>
              <a:t>Не используйте деструктуризацию массива для нескольких возвращаемых значений, вместо этого используйте деструктуризацию объекта.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5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Классы и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В ECMAScript</a:t>
            </a:r>
            <a:r>
              <a:rPr lang="ru-RU" b="0" dirty="0"/>
              <a:t> 6 мы перешли от “функций-конструкторов” к “классам” </a:t>
            </a:r>
            <a:r>
              <a:rPr lang="ru-RU" b="0" dirty="0" smtClean="0"/>
              <a:t>.</a:t>
            </a:r>
            <a:endParaRPr lang="en-US" b="0" dirty="0" smtClean="0"/>
          </a:p>
          <a:p>
            <a:r>
              <a:rPr lang="ru-RU" b="0" dirty="0"/>
              <a:t>В ES5 объектно-ориентированное программирование достигалось с помощью функций-конструкторов. </a:t>
            </a:r>
            <a:r>
              <a:rPr lang="en-US" b="0" dirty="0" smtClean="0"/>
              <a:t>(</a:t>
            </a:r>
            <a:r>
              <a:rPr lang="ru-RU" b="0" dirty="0" smtClean="0"/>
              <a:t>примеры</a:t>
            </a:r>
            <a:r>
              <a:rPr lang="en-US" b="0" dirty="0" smtClean="0"/>
              <a:t>)</a:t>
            </a:r>
            <a:endParaRPr lang="ru-RU" b="0" dirty="0" smtClean="0"/>
          </a:p>
          <a:p>
            <a:r>
              <a:rPr lang="ru-RU" b="0" dirty="0"/>
              <a:t>Советы:</a:t>
            </a:r>
          </a:p>
          <a:p>
            <a:pPr lvl="1"/>
            <a:r>
              <a:rPr lang="ru-RU" b="0" dirty="0" smtClean="0"/>
              <a:t>Всегда </a:t>
            </a:r>
            <a:r>
              <a:rPr lang="ru-RU" b="0" dirty="0"/>
              <a:t>используйте синтаксис </a:t>
            </a:r>
            <a:r>
              <a:rPr lang="ru-RU" b="0" dirty="0"/>
              <a:t>class и не изменяйте prototype напрямую. Код будет лаконичнее и его будет легче понять.</a:t>
            </a:r>
          </a:p>
          <a:p>
            <a:pPr lvl="1"/>
            <a:r>
              <a:rPr lang="ru-RU" b="0" dirty="0"/>
              <a:t>Избегайте создания пустого конструктора. У классов есть конструктор по умолчанию если не задать собственный.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8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12106</TotalTime>
  <Words>433</Words>
  <Application>Microsoft Office PowerPoint</Application>
  <PresentationFormat>Экран (16:9)</PresentationFormat>
  <Paragraphs>66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inner2</vt:lpstr>
      <vt:lpstr>ES6, ES2015+</vt:lpstr>
      <vt:lpstr>ES6, ES2015+</vt:lpstr>
      <vt:lpstr>Что означают аббревиатуры «ES»?</vt:lpstr>
      <vt:lpstr>Современные технологии ES6 или ES2015+</vt:lpstr>
      <vt:lpstr>Const</vt:lpstr>
      <vt:lpstr>Template Literals</vt:lpstr>
      <vt:lpstr>Multi-line strings</vt:lpstr>
      <vt:lpstr>Destructuring Assignment</vt:lpstr>
      <vt:lpstr>Классы и объекты</vt:lpstr>
      <vt:lpstr>Наследование</vt:lpstr>
      <vt:lpstr>Нативные промисы </vt:lpstr>
      <vt:lpstr>Стрелочные функции </vt:lpstr>
      <vt:lpstr>For…of  </vt:lpstr>
      <vt:lpstr>Параметры по умолчанию   </vt:lpstr>
      <vt:lpstr>Rest-параметры    </vt:lpstr>
      <vt:lpstr>Конец    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Уткин Денис Вячеславович</cp:lastModifiedBy>
  <cp:revision>587</cp:revision>
  <cp:lastPrinted>2014-03-14T08:23:41Z</cp:lastPrinted>
  <dcterms:created xsi:type="dcterms:W3CDTF">2013-12-23T07:41:29Z</dcterms:created>
  <dcterms:modified xsi:type="dcterms:W3CDTF">2018-10-31T06:57:34Z</dcterms:modified>
</cp:coreProperties>
</file>