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4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FE9-983B-4A87-8F7F-5226075BFE1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D14A-10F1-489D-B221-8A03E81B7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32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FE9-983B-4A87-8F7F-5226075BFE1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D14A-10F1-489D-B221-8A03E81B7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FE9-983B-4A87-8F7F-5226075BFE1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D14A-10F1-489D-B221-8A03E81B7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24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FE9-983B-4A87-8F7F-5226075BFE1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D14A-10F1-489D-B221-8A03E81B7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94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FE9-983B-4A87-8F7F-5226075BFE1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D14A-10F1-489D-B221-8A03E81B7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32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FE9-983B-4A87-8F7F-5226075BFE1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D14A-10F1-489D-B221-8A03E81B7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88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FE9-983B-4A87-8F7F-5226075BFE1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D14A-10F1-489D-B221-8A03E81B7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2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FE9-983B-4A87-8F7F-5226075BFE1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D14A-10F1-489D-B221-8A03E81B7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39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FE9-983B-4A87-8F7F-5226075BFE1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D14A-10F1-489D-B221-8A03E81B7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FE9-983B-4A87-8F7F-5226075BFE1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D14A-10F1-489D-B221-8A03E81B7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01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FE9-983B-4A87-8F7F-5226075BFE1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D14A-10F1-489D-B221-8A03E81B7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7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BFE9-983B-4A87-8F7F-5226075BFE1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D14A-10F1-489D-B221-8A03E81B7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1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посчитать всё на свете одним </a:t>
            </a:r>
            <a:r>
              <a:rPr lang="ru-RU" dirty="0" smtClean="0"/>
              <a:t>SQL-запросом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Олег Мехряков, </a:t>
            </a:r>
            <a:r>
              <a:rPr lang="en-US" dirty="0" smtClean="0"/>
              <a:t>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4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Вывести список сотрудников, у которых зарплата ниже средней по компании, но выше, чем средняя по отделу.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99695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emp</a:t>
            </a:r>
            <a:r>
              <a:rPr lang="en-US" dirty="0" smtClean="0"/>
              <a:t>(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empno</a:t>
            </a:r>
            <a:r>
              <a:rPr lang="en-US" dirty="0" smtClean="0"/>
              <a:t>    number(4,0),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ename</a:t>
            </a:r>
            <a:r>
              <a:rPr lang="en-US" dirty="0" smtClean="0"/>
              <a:t>    varchar2(10),  </a:t>
            </a:r>
          </a:p>
          <a:p>
            <a:r>
              <a:rPr lang="en-US" dirty="0" smtClean="0"/>
              <a:t>  job      varchar2(9),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sal</a:t>
            </a:r>
            <a:r>
              <a:rPr lang="en-US" dirty="0" smtClean="0"/>
              <a:t>      number(7,2),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comm</a:t>
            </a:r>
            <a:r>
              <a:rPr lang="en-US" dirty="0" smtClean="0"/>
              <a:t>     number(7,2),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deptno</a:t>
            </a:r>
            <a:r>
              <a:rPr lang="en-US" dirty="0" smtClean="0"/>
              <a:t>   number(2,0),  </a:t>
            </a:r>
          </a:p>
          <a:p>
            <a:r>
              <a:rPr lang="en-US" dirty="0" smtClean="0"/>
              <a:t>  constraint </a:t>
            </a:r>
            <a:r>
              <a:rPr lang="en-US" dirty="0" err="1" smtClean="0"/>
              <a:t>pk_emp</a:t>
            </a:r>
            <a:r>
              <a:rPr lang="en-US" dirty="0" smtClean="0"/>
              <a:t> primary key (</a:t>
            </a:r>
            <a:r>
              <a:rPr lang="en-US" dirty="0" err="1" smtClean="0"/>
              <a:t>empno</a:t>
            </a:r>
            <a:r>
              <a:rPr lang="en-US" dirty="0" smtClean="0"/>
              <a:t>),  </a:t>
            </a:r>
          </a:p>
          <a:p>
            <a:r>
              <a:rPr lang="en-US" dirty="0" smtClean="0"/>
              <a:t>  constraint </a:t>
            </a:r>
            <a:r>
              <a:rPr lang="en-US" dirty="0" err="1" smtClean="0"/>
              <a:t>fk_deptno</a:t>
            </a:r>
            <a:r>
              <a:rPr lang="en-US" dirty="0" smtClean="0"/>
              <a:t> foreign key (</a:t>
            </a:r>
            <a:r>
              <a:rPr lang="en-US" dirty="0" err="1" smtClean="0"/>
              <a:t>deptno</a:t>
            </a:r>
            <a:r>
              <a:rPr lang="en-US" dirty="0" smtClean="0"/>
              <a:t>) references </a:t>
            </a:r>
            <a:r>
              <a:rPr lang="en-US" dirty="0" err="1" smtClean="0"/>
              <a:t>dept</a:t>
            </a:r>
            <a:r>
              <a:rPr lang="en-US" dirty="0" smtClean="0"/>
              <a:t> (</a:t>
            </a:r>
            <a:r>
              <a:rPr lang="en-US" dirty="0" err="1" smtClean="0"/>
              <a:t>deptno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4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решения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src.deptno</a:t>
            </a:r>
            <a:r>
              <a:rPr lang="en-US" dirty="0" smtClean="0"/>
              <a:t>, </a:t>
            </a:r>
            <a:r>
              <a:rPr lang="en-US" dirty="0" err="1" smtClean="0"/>
              <a:t>src.ename</a:t>
            </a:r>
            <a:r>
              <a:rPr lang="en-US" dirty="0" smtClean="0"/>
              <a:t>, </a:t>
            </a:r>
            <a:r>
              <a:rPr lang="en-US" dirty="0" err="1" smtClean="0"/>
              <a:t>src.sal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(</a:t>
            </a:r>
            <a:r>
              <a:rPr lang="ru-RU" dirty="0" smtClean="0"/>
              <a:t>	</a:t>
            </a:r>
            <a:r>
              <a:rPr lang="en-US" dirty="0" smtClean="0"/>
              <a:t>select </a:t>
            </a:r>
            <a:r>
              <a:rPr lang="en-US" dirty="0" err="1" smtClean="0"/>
              <a:t>deptno</a:t>
            </a:r>
            <a:r>
              <a:rPr lang="en-US" dirty="0" smtClean="0"/>
              <a:t>,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sal</a:t>
            </a:r>
            <a:r>
              <a:rPr lang="en-US" dirty="0" smtClean="0"/>
              <a:t>) </a:t>
            </a:r>
            <a:r>
              <a:rPr lang="en-US" dirty="0" err="1" smtClean="0"/>
              <a:t>avg_dep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ru-RU" dirty="0" smtClean="0"/>
              <a:t>	</a:t>
            </a:r>
            <a:r>
              <a:rPr lang="en-US" dirty="0" smtClean="0"/>
              <a:t>from </a:t>
            </a:r>
            <a:r>
              <a:rPr lang="en-US" dirty="0" err="1" smtClean="0"/>
              <a:t>emp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ru-RU" dirty="0" smtClean="0"/>
              <a:t>	</a:t>
            </a:r>
            <a:r>
              <a:rPr lang="en-US" dirty="0" smtClean="0"/>
              <a:t>group by </a:t>
            </a:r>
            <a:r>
              <a:rPr lang="en-US" dirty="0" err="1" smtClean="0"/>
              <a:t>deptno</a:t>
            </a:r>
            <a:r>
              <a:rPr lang="en-US" dirty="0" smtClean="0"/>
              <a:t>) </a:t>
            </a:r>
            <a:r>
              <a:rPr lang="en-US" dirty="0" err="1" smtClean="0"/>
              <a:t>sal_dep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sal_dep.deptno</a:t>
            </a:r>
            <a:r>
              <a:rPr lang="en-US" dirty="0" smtClean="0"/>
              <a:t> = </a:t>
            </a:r>
            <a:r>
              <a:rPr lang="en-US" dirty="0" err="1" smtClean="0"/>
              <a:t>src.deptno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src.sal</a:t>
            </a:r>
            <a:r>
              <a:rPr lang="en-US" dirty="0" smtClean="0"/>
              <a:t> &lt; </a:t>
            </a:r>
            <a:r>
              <a:rPr lang="en-US" dirty="0" err="1" smtClean="0"/>
              <a:t>sal_dep.avg_dep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 smtClean="0"/>
              <a:t>src.sal</a:t>
            </a:r>
            <a:r>
              <a:rPr lang="en-US" dirty="0" smtClean="0"/>
              <a:t> &gt; (select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sal</a:t>
            </a:r>
            <a:r>
              <a:rPr lang="en-US" dirty="0" smtClean="0"/>
              <a:t>) </a:t>
            </a:r>
            <a:r>
              <a:rPr lang="en-US" dirty="0" err="1" smtClean="0"/>
              <a:t>avg_all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           from </a:t>
            </a:r>
            <a:r>
              <a:rPr lang="en-US" dirty="0" err="1" smtClean="0"/>
              <a:t>emp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97152"/>
            <a:ext cx="2837890" cy="19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6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решения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(select </a:t>
            </a:r>
            <a:r>
              <a:rPr lang="en-US" dirty="0" err="1" smtClean="0"/>
              <a:t>avg</a:t>
            </a:r>
            <a:r>
              <a:rPr lang="en-US" dirty="0" smtClean="0"/>
              <a:t>(salary) over (partition by </a:t>
            </a:r>
            <a:r>
              <a:rPr lang="en-US" dirty="0" err="1" smtClean="0"/>
              <a:t>deptno</a:t>
            </a:r>
            <a:r>
              <a:rPr lang="en-US" dirty="0" smtClean="0"/>
              <a:t>) </a:t>
            </a:r>
            <a:r>
              <a:rPr lang="ru-RU" dirty="0" smtClean="0"/>
              <a:t> 		</a:t>
            </a:r>
            <a:r>
              <a:rPr lang="en-US" dirty="0" smtClean="0"/>
              <a:t>as </a:t>
            </a:r>
            <a:r>
              <a:rPr lang="en-US" dirty="0" err="1" smtClean="0"/>
              <a:t>avg_dep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err="1" smtClean="0"/>
              <a:t>avg</a:t>
            </a:r>
            <a:r>
              <a:rPr lang="en-US" dirty="0" smtClean="0"/>
              <a:t>(salary) over () as </a:t>
            </a:r>
            <a:r>
              <a:rPr lang="en-US" dirty="0" err="1" smtClean="0"/>
              <a:t>avg_all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ename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salary</a:t>
            </a:r>
          </a:p>
          <a:p>
            <a:pPr marL="0" indent="0">
              <a:buNone/>
            </a:pPr>
            <a:r>
              <a:rPr lang="en-US" dirty="0" smtClean="0"/>
              <a:t>		from </a:t>
            </a:r>
            <a:r>
              <a:rPr lang="en-US" dirty="0" err="1" smtClean="0"/>
              <a:t>emp</a:t>
            </a:r>
            <a:r>
              <a:rPr lang="en-US" dirty="0" smtClean="0"/>
              <a:t>) as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salary &lt; </a:t>
            </a:r>
            <a:r>
              <a:rPr lang="en-US" dirty="0" err="1" smtClean="0"/>
              <a:t>avg_all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 smtClean="0"/>
              <a:t>salaty</a:t>
            </a:r>
            <a:r>
              <a:rPr lang="en-US" dirty="0" smtClean="0"/>
              <a:t> &gt; </a:t>
            </a:r>
            <a:r>
              <a:rPr lang="en-US" dirty="0" err="1" smtClean="0"/>
              <a:t>avg_dep</a:t>
            </a:r>
            <a:r>
              <a:rPr lang="en-US" dirty="0" smtClean="0"/>
              <a:t>;	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http://theproudliberal.org/wp-content/uploads/2017/08/obamahellye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09120"/>
            <a:ext cx="345638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SQL 2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Вывести 2 сотрудника каждого департамента с наименьшими зарплатами.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99695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emp</a:t>
            </a:r>
            <a:r>
              <a:rPr lang="en-US" dirty="0" smtClean="0"/>
              <a:t>(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empno</a:t>
            </a:r>
            <a:r>
              <a:rPr lang="en-US" dirty="0" smtClean="0"/>
              <a:t>    number(4,0),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ename</a:t>
            </a:r>
            <a:r>
              <a:rPr lang="en-US" dirty="0" smtClean="0"/>
              <a:t>    varchar2(10),  </a:t>
            </a:r>
          </a:p>
          <a:p>
            <a:r>
              <a:rPr lang="en-US" dirty="0" smtClean="0"/>
              <a:t>  job      varchar2(9),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sal</a:t>
            </a:r>
            <a:r>
              <a:rPr lang="en-US" dirty="0" smtClean="0"/>
              <a:t>      number(7,2),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comm</a:t>
            </a:r>
            <a:r>
              <a:rPr lang="en-US" dirty="0" smtClean="0"/>
              <a:t>     number(7,2),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deptno</a:t>
            </a:r>
            <a:r>
              <a:rPr lang="en-US" dirty="0" smtClean="0"/>
              <a:t>   number(2,0),  </a:t>
            </a:r>
          </a:p>
          <a:p>
            <a:r>
              <a:rPr lang="en-US" dirty="0" smtClean="0"/>
              <a:t>  constraint </a:t>
            </a:r>
            <a:r>
              <a:rPr lang="en-US" dirty="0" err="1" smtClean="0"/>
              <a:t>pk_emp</a:t>
            </a:r>
            <a:r>
              <a:rPr lang="en-US" dirty="0" smtClean="0"/>
              <a:t> primary key (</a:t>
            </a:r>
            <a:r>
              <a:rPr lang="en-US" dirty="0" err="1" smtClean="0"/>
              <a:t>empno</a:t>
            </a:r>
            <a:r>
              <a:rPr lang="en-US" dirty="0" smtClean="0"/>
              <a:t>),  </a:t>
            </a:r>
          </a:p>
          <a:p>
            <a:r>
              <a:rPr lang="en-US" dirty="0" smtClean="0"/>
              <a:t>  constraint </a:t>
            </a:r>
            <a:r>
              <a:rPr lang="en-US" dirty="0" err="1" smtClean="0"/>
              <a:t>fk_deptno</a:t>
            </a:r>
            <a:r>
              <a:rPr lang="en-US" dirty="0" smtClean="0"/>
              <a:t> foreign key (</a:t>
            </a:r>
            <a:r>
              <a:rPr lang="en-US" dirty="0" err="1" smtClean="0"/>
              <a:t>deptno</a:t>
            </a:r>
            <a:r>
              <a:rPr lang="en-US" dirty="0" smtClean="0"/>
              <a:t>) references </a:t>
            </a:r>
            <a:r>
              <a:rPr lang="en-US" dirty="0" err="1" smtClean="0"/>
              <a:t>dept</a:t>
            </a:r>
            <a:r>
              <a:rPr lang="en-US" dirty="0" smtClean="0"/>
              <a:t> (</a:t>
            </a:r>
            <a:r>
              <a:rPr lang="en-US" dirty="0" err="1" smtClean="0"/>
              <a:t>deptno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4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deptno</a:t>
            </a:r>
            <a:r>
              <a:rPr lang="en-US" dirty="0" smtClean="0"/>
              <a:t>, 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  <a:r>
              <a:rPr lang="en-US" dirty="0" err="1" smtClean="0"/>
              <a:t>sal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(select 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  </a:t>
            </a:r>
            <a:r>
              <a:rPr lang="en-US" dirty="0" smtClean="0"/>
              <a:t>rank() over (partition by </a:t>
            </a:r>
            <a:r>
              <a:rPr lang="en-US" dirty="0" err="1" smtClean="0"/>
              <a:t>deptno</a:t>
            </a:r>
            <a:r>
              <a:rPr lang="en-US" dirty="0" smtClean="0"/>
              <a:t> </a:t>
            </a:r>
            <a:r>
              <a:rPr lang="ru-RU" dirty="0" smtClean="0"/>
              <a:t>		  </a:t>
            </a:r>
            <a:r>
              <a:rPr lang="en-US" dirty="0" smtClean="0"/>
              <a:t>order by </a:t>
            </a:r>
            <a:r>
              <a:rPr lang="en-US" dirty="0" err="1" smtClean="0"/>
              <a:t>sal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) as </a:t>
            </a:r>
            <a:r>
              <a:rPr lang="en-US" dirty="0" err="1" smtClean="0"/>
              <a:t>rnk</a:t>
            </a:r>
            <a:r>
              <a:rPr lang="en-US" dirty="0" smtClean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  </a:t>
            </a:r>
            <a:r>
              <a:rPr lang="en-US" dirty="0" err="1" smtClean="0"/>
              <a:t>sal</a:t>
            </a:r>
            <a:r>
              <a:rPr lang="en-US" dirty="0" smtClean="0"/>
              <a:t>, </a:t>
            </a:r>
            <a:r>
              <a:rPr lang="en-US" dirty="0" err="1" smtClean="0"/>
              <a:t>deptno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ru-RU" dirty="0" smtClean="0"/>
              <a:t>	</a:t>
            </a:r>
            <a:r>
              <a:rPr lang="en-US" smtClean="0"/>
              <a:t>from emp</a:t>
            </a:r>
            <a:r>
              <a:rPr lang="en-US" dirty="0" smtClean="0"/>
              <a:t>)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rnk</a:t>
            </a:r>
            <a:r>
              <a:rPr lang="en-US" dirty="0" smtClean="0"/>
              <a:t> &lt; 3;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2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94322"/>
          </a:xfrm>
        </p:spPr>
        <p:txBody>
          <a:bodyPr>
            <a:normAutofit/>
          </a:bodyPr>
          <a:lstStyle/>
          <a:p>
            <a:pPr marL="0" indent="0"/>
            <a:r>
              <a:rPr lang="ru-RU" dirty="0" smtClean="0"/>
              <a:t>В каких случаях </a:t>
            </a:r>
            <a:r>
              <a:rPr lang="en-US" dirty="0" smtClean="0"/>
              <a:t>B*tree</a:t>
            </a:r>
            <a:r>
              <a:rPr lang="ru-RU" dirty="0" smtClean="0"/>
              <a:t> индекс поможет?</a:t>
            </a:r>
            <a:endParaRPr lang="ru-RU" dirty="0"/>
          </a:p>
        </p:txBody>
      </p:sp>
      <p:pic>
        <p:nvPicPr>
          <p:cNvPr id="2050" name="Picture 2" descr="https://i.imgflip.com/1egz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42233"/>
            <a:ext cx="5472608" cy="357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B*Tree </a:t>
            </a:r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Индекс покрывающий: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select count(*) from table1;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select col1 from table1 order by col1;</a:t>
            </a:r>
          </a:p>
        </p:txBody>
      </p:sp>
    </p:spTree>
    <p:extLst>
      <p:ext uri="{BB962C8B-B14F-4D97-AF65-F5344CB8AC3E}">
        <p14:creationId xmlns:p14="http://schemas.microsoft.com/office/powerpoint/2010/main" val="15209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B*Tree </a:t>
            </a:r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адо вывести небольшой процент строк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select * from table1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smtClean="0"/>
              <a:t>col1 between 10 and 100;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9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B*Tree </a:t>
            </a:r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Изменяется родительская таблица: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presidential-candi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47625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ronika.info/uploads/posts/2017-08/1503299536_tra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14648"/>
            <a:ext cx="3168352" cy="21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1.lockerdome.com/uploads/512a6462c19b9a5815becf9ae33f3053c07c447af2d16e15c88767c40ae9f450_facebo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97882"/>
            <a:ext cx="3177392" cy="21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B*Tree </a:t>
            </a:r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table1 </a:t>
            </a:r>
          </a:p>
          <a:p>
            <a:pPr marL="0" indent="0">
              <a:buNone/>
            </a:pPr>
            <a:r>
              <a:rPr lang="en-US" dirty="0" smtClean="0"/>
              <a:t>(id 			number  not null, </a:t>
            </a:r>
          </a:p>
          <a:p>
            <a:pPr marL="0" indent="0">
              <a:buNone/>
            </a:pPr>
            <a:r>
              <a:rPr lang="en-US" dirty="0" err="1" smtClean="0"/>
              <a:t>s_code</a:t>
            </a:r>
            <a:r>
              <a:rPr lang="en-US" dirty="0" smtClean="0"/>
              <a:t> 		</a:t>
            </a:r>
            <a:r>
              <a:rPr lang="en-US" dirty="0" smtClean="0"/>
              <a:t>varchar2(100),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begin_date</a:t>
            </a:r>
            <a:r>
              <a:rPr lang="en-US" dirty="0" smtClean="0"/>
              <a:t> 	date);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i_tab1 on </a:t>
            </a:r>
            <a:r>
              <a:rPr lang="en-US" dirty="0" smtClean="0"/>
              <a:t>table1(</a:t>
            </a:r>
            <a:r>
              <a:rPr lang="en-US" dirty="0" err="1" smtClean="0"/>
              <a:t>s_code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i_tab2 on table1(id, </a:t>
            </a:r>
            <a:r>
              <a:rPr lang="en-US" dirty="0" err="1" smtClean="0"/>
              <a:t>begin_date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17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B*Tree </a:t>
            </a:r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count(*) from table1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s_code</a:t>
            </a:r>
            <a:r>
              <a:rPr lang="en-US" dirty="0" smtClean="0"/>
              <a:t> = 12;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 from table1</a:t>
            </a:r>
          </a:p>
          <a:p>
            <a:pPr marL="0" indent="0">
              <a:buNone/>
            </a:pPr>
            <a:r>
              <a:rPr lang="en-US" dirty="0" smtClean="0"/>
              <a:t>where id = ‘2’;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8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B*Tree </a:t>
            </a:r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begin_date</a:t>
            </a:r>
            <a:r>
              <a:rPr lang="en-US" dirty="0" smtClean="0"/>
              <a:t> from table1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trunc</a:t>
            </a:r>
            <a:r>
              <a:rPr lang="en-US" dirty="0" smtClean="0"/>
              <a:t>(</a:t>
            </a:r>
            <a:r>
              <a:rPr lang="en-US" dirty="0" err="1" smtClean="0"/>
              <a:t>begin_date</a:t>
            </a:r>
            <a:r>
              <a:rPr lang="en-US" dirty="0" smtClean="0"/>
              <a:t>) = </a:t>
            </a:r>
            <a:r>
              <a:rPr lang="en-US" dirty="0" err="1" smtClean="0"/>
              <a:t>sysdate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begin_date</a:t>
            </a:r>
            <a:r>
              <a:rPr lang="en-US" dirty="0" smtClean="0"/>
              <a:t> from table1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begin_date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8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Аналитические функции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smtClean="0"/>
              <a:t>over ()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artition by</a:t>
            </a:r>
          </a:p>
          <a:p>
            <a:r>
              <a:rPr lang="en-US" dirty="0" smtClean="0"/>
              <a:t>order by</a:t>
            </a:r>
            <a:endParaRPr lang="ru-RU" dirty="0" smtClean="0"/>
          </a:p>
          <a:p>
            <a:r>
              <a:rPr lang="en-US" dirty="0" smtClean="0"/>
              <a:t>rows between unbounded preceding and unbounded following</a:t>
            </a:r>
            <a:endParaRPr lang="ru-RU" dirty="0" smtClean="0"/>
          </a:p>
          <a:p>
            <a:r>
              <a:rPr lang="en-US" dirty="0" smtClean="0"/>
              <a:t>functions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ru-RU" dirty="0"/>
              <a:t>ы</a:t>
            </a:r>
            <a:r>
              <a:rPr lang="ru-RU" dirty="0" smtClean="0"/>
              <a:t>:</a:t>
            </a:r>
            <a:endParaRPr lang="en-US" dirty="0"/>
          </a:p>
          <a:p>
            <a:r>
              <a:rPr lang="en-US" dirty="0" err="1" smtClean="0"/>
              <a:t>avg</a:t>
            </a:r>
            <a:r>
              <a:rPr lang="en-US" dirty="0" smtClean="0"/>
              <a:t>(salary) over(partition by </a:t>
            </a:r>
            <a:r>
              <a:rPr lang="en-US" dirty="0" err="1" smtClean="0"/>
              <a:t>deptno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first_value</a:t>
            </a:r>
            <a:r>
              <a:rPr lang="en-US" dirty="0" smtClean="0"/>
              <a:t>(</a:t>
            </a:r>
            <a:r>
              <a:rPr lang="en-US" dirty="0" smtClean="0"/>
              <a:t>salary</a:t>
            </a:r>
            <a:r>
              <a:rPr lang="en-US" dirty="0" smtClean="0"/>
              <a:t>) over(partition by </a:t>
            </a:r>
            <a:r>
              <a:rPr lang="en-US" dirty="0" err="1" smtClean="0"/>
              <a:t>deptno</a:t>
            </a:r>
            <a:r>
              <a:rPr lang="en-US" dirty="0" smtClean="0"/>
              <a:t> order by </a:t>
            </a:r>
            <a:r>
              <a:rPr lang="en-US" dirty="0" err="1" smtClean="0"/>
              <a:t>ename</a:t>
            </a:r>
            <a:r>
              <a:rPr lang="en-US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4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7182</TotalTime>
  <Words>323</Words>
  <Application>Microsoft Office PowerPoint</Application>
  <PresentationFormat>Экран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Как посчитать всё на свете одним SQL-запросом.</vt:lpstr>
      <vt:lpstr>В каких случаях B*tree индекс поможет?</vt:lpstr>
      <vt:lpstr>B*Tree индексы</vt:lpstr>
      <vt:lpstr>B*Tree индексы</vt:lpstr>
      <vt:lpstr>B*Tree индексы</vt:lpstr>
      <vt:lpstr>B*Tree индексы</vt:lpstr>
      <vt:lpstr>B*Tree индексы</vt:lpstr>
      <vt:lpstr>B*Tree индексы</vt:lpstr>
      <vt:lpstr>Аналитические функции: over () </vt:lpstr>
      <vt:lpstr>Пример SQL</vt:lpstr>
      <vt:lpstr>Вариант решения 1</vt:lpstr>
      <vt:lpstr>Вариант решения 2</vt:lpstr>
      <vt:lpstr>Пример SQL 2</vt:lpstr>
      <vt:lpstr>Решение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посчитать всё на свете одним SQL-запросом.</dc:title>
  <dc:creator>Мехряков Олег Викторович</dc:creator>
  <cp:lastModifiedBy>Мехряков Олег Викторович</cp:lastModifiedBy>
  <cp:revision>24</cp:revision>
  <dcterms:created xsi:type="dcterms:W3CDTF">2018-12-12T06:12:40Z</dcterms:created>
  <dcterms:modified xsi:type="dcterms:W3CDTF">2018-12-17T05:54:47Z</dcterms:modified>
</cp:coreProperties>
</file>