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532360" y="4947840"/>
            <a:ext cx="360" cy="121320"/>
          </a:xfrm>
          <a:prstGeom prst="line">
            <a:avLst/>
          </a:prstGeom>
          <a:ln w="9360">
            <a:solidFill>
              <a:srgbClr val="1885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470800" y="4875840"/>
            <a:ext cx="49068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3186DD6-1D1B-4221-AEDE-1802177C5660}" type="slidenum">
              <a:rPr b="0" lang="ru-RU" sz="900" spc="-1" strike="noStrike">
                <a:solidFill>
                  <a:srgbClr val="818286"/>
                </a:solidFill>
                <a:latin typeface="Arial"/>
                <a:ea typeface="DejaVu Sans"/>
              </a:rPr>
              <a:t>&lt;number&gt;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1440" y="5099040"/>
            <a:ext cx="9141120" cy="6228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4"/>
          <a:stretch/>
        </p:blipFill>
        <p:spPr>
          <a:xfrm>
            <a:off x="8461080" y="123480"/>
            <a:ext cx="500760" cy="50076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5"/>
          <a:stretch/>
        </p:blipFill>
        <p:spPr>
          <a:xfrm>
            <a:off x="683640" y="339480"/>
            <a:ext cx="1221120" cy="1231920"/>
          </a:xfrm>
          <a:prstGeom prst="rect">
            <a:avLst/>
          </a:prstGeom>
          <a:ln w="9360"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8532360" y="4947840"/>
            <a:ext cx="360" cy="121320"/>
          </a:xfrm>
          <a:prstGeom prst="line">
            <a:avLst/>
          </a:prstGeom>
          <a:ln w="9360">
            <a:solidFill>
              <a:srgbClr val="1885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8470800" y="4875840"/>
            <a:ext cx="49068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104B86F-795E-4FE3-A971-5E6FB2E66CB0}" type="slidenum">
              <a:rPr b="0" lang="ru-RU" sz="900" spc="-1" strike="noStrike">
                <a:solidFill>
                  <a:srgbClr val="818286"/>
                </a:solidFill>
                <a:latin typeface="Arial"/>
                <a:ea typeface="DejaVu Sans"/>
              </a:rPr>
              <a:t>1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45" name="Picture 12" descr=""/>
          <p:cNvPicPr/>
          <p:nvPr/>
        </p:nvPicPr>
        <p:blipFill>
          <a:blip r:embed="rId2"/>
          <a:stretch/>
        </p:blipFill>
        <p:spPr>
          <a:xfrm>
            <a:off x="1440" y="5099040"/>
            <a:ext cx="9141120" cy="62280"/>
          </a:xfrm>
          <a:prstGeom prst="rect">
            <a:avLst/>
          </a:prstGeom>
          <a:ln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3"/>
          <a:stretch/>
        </p:blipFill>
        <p:spPr>
          <a:xfrm>
            <a:off x="8461080" y="123480"/>
            <a:ext cx="500760" cy="50076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8532360" y="4947840"/>
            <a:ext cx="360" cy="121320"/>
          </a:xfrm>
          <a:prstGeom prst="line">
            <a:avLst/>
          </a:prstGeom>
          <a:ln w="9360">
            <a:solidFill>
              <a:srgbClr val="1885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8470800" y="4875840"/>
            <a:ext cx="490680" cy="2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6B8A989-30EB-46F4-9CB7-B397B947C22B}" type="slidenum">
              <a:rPr b="0" lang="ru-RU" sz="900" spc="-1" strike="noStrike">
                <a:solidFill>
                  <a:srgbClr val="818286"/>
                </a:solidFill>
                <a:latin typeface="Arial"/>
                <a:ea typeface="DejaVu Sans"/>
              </a:rPr>
              <a:t>1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87" name="Picture 12" descr=""/>
          <p:cNvPicPr/>
          <p:nvPr/>
        </p:nvPicPr>
        <p:blipFill>
          <a:blip r:embed="rId2"/>
          <a:stretch/>
        </p:blipFill>
        <p:spPr>
          <a:xfrm>
            <a:off x="1440" y="5099040"/>
            <a:ext cx="9141120" cy="6228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3"/>
          <a:stretch/>
        </p:blipFill>
        <p:spPr>
          <a:xfrm>
            <a:off x="8461080" y="123480"/>
            <a:ext cx="500760" cy="500760"/>
          </a:xfrm>
          <a:prstGeom prst="rect">
            <a:avLst/>
          </a:prstGeom>
          <a:ln>
            <a:noFill/>
          </a:ln>
        </p:spPr>
      </p:pic>
      <p:pic>
        <p:nvPicPr>
          <p:cNvPr id="89" name="Рисунок 11" descr=""/>
          <p:cNvPicPr/>
          <p:nvPr/>
        </p:nvPicPr>
        <p:blipFill>
          <a:blip r:embed="rId4"/>
          <a:stretch/>
        </p:blipFill>
        <p:spPr>
          <a:xfrm>
            <a:off x="4456800" y="1594440"/>
            <a:ext cx="2525040" cy="139284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5"/>
          <a:stretch/>
        </p:blipFill>
        <p:spPr>
          <a:xfrm>
            <a:off x="2159280" y="1558080"/>
            <a:ext cx="1970280" cy="1489680"/>
          </a:xfrm>
          <a:prstGeom prst="rect">
            <a:avLst/>
          </a:prstGeom>
          <a:ln w="9360"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3640" y="1707480"/>
            <a:ext cx="705384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3864"/>
                </a:solidFill>
                <a:latin typeface="Arial"/>
                <a:ea typeface="DejaVu Sans"/>
              </a:rPr>
              <a:t>Углубленный курс Java (ВШЭ)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3640" y="2643840"/>
            <a:ext cx="604584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marL="180000" indent="-177120">
              <a:lnSpc>
                <a:spcPct val="100000"/>
              </a:lnSpc>
            </a:pPr>
            <a:r>
              <a:rPr b="1" i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 UTIL-IBS-REST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83640" y="3435840"/>
            <a:ext cx="32374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00" indent="-177120">
              <a:lnSpc>
                <a:spcPct val="10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Науменко Тарас, г. Пермь, 2018 г.</a:t>
            </a:r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663280" y="1584000"/>
            <a:ext cx="3456720" cy="111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4333680"/>
            <a:ext cx="194184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Россия, 432071, г. Ульяновск, ул. Марата, д. № 8 Б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18080" y="4333680"/>
            <a:ext cx="181512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99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тел.:   +7 (8422) 37-06-46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9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тел.:   +7 (8422) 37-06-36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205600" y="4333680"/>
            <a:ext cx="94752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900" spc="-1" strike="noStrike">
                <a:solidFill>
                  <a:srgbClr val="003864"/>
                </a:solidFill>
                <a:latin typeface="Arial"/>
                <a:ea typeface="DejaVu Sans"/>
              </a:rPr>
              <a:t>ulsk@ibs.ru www.ibs.ru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606000" y="4333680"/>
            <a:ext cx="191232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www.facebook.com/ibs.ulsk</a:t>
            </a:r>
            <a:br/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www.vk.com/ibs.ulsk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81" name="Рисунок 2" descr=""/>
          <p:cNvPicPr/>
          <p:nvPr/>
        </p:nvPicPr>
        <p:blipFill>
          <a:blip r:embed="rId1"/>
          <a:stretch/>
        </p:blipFill>
        <p:spPr>
          <a:xfrm>
            <a:off x="6216840" y="4348440"/>
            <a:ext cx="368640" cy="257040"/>
          </a:xfrm>
          <a:prstGeom prst="rect">
            <a:avLst/>
          </a:prstGeom>
          <a:ln w="9360">
            <a:noFill/>
          </a:ln>
        </p:spPr>
      </p:pic>
      <p:pic>
        <p:nvPicPr>
          <p:cNvPr id="182" name="Picture 2" descr=""/>
          <p:cNvPicPr/>
          <p:nvPr/>
        </p:nvPicPr>
        <p:blipFill>
          <a:blip r:embed="rId2"/>
          <a:stretch/>
        </p:blipFill>
        <p:spPr>
          <a:xfrm>
            <a:off x="4927680" y="4433040"/>
            <a:ext cx="132840" cy="64800"/>
          </a:xfrm>
          <a:prstGeom prst="rect">
            <a:avLst/>
          </a:prstGeom>
          <a:ln w="9360">
            <a:noFill/>
          </a:ln>
        </p:spPr>
      </p:pic>
      <p:pic>
        <p:nvPicPr>
          <p:cNvPr id="183" name="Picture 3" descr=""/>
          <p:cNvPicPr/>
          <p:nvPr/>
        </p:nvPicPr>
        <p:blipFill>
          <a:blip r:embed="rId3"/>
          <a:stretch/>
        </p:blipFill>
        <p:spPr>
          <a:xfrm>
            <a:off x="4942080" y="4558680"/>
            <a:ext cx="112680" cy="83880"/>
          </a:xfrm>
          <a:prstGeom prst="rect">
            <a:avLst/>
          </a:prstGeom>
          <a:ln w="9360">
            <a:noFill/>
          </a:ln>
        </p:spPr>
      </p:pic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6342840" y="4582080"/>
            <a:ext cx="116280" cy="11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REST (Representational State Transfer)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288000" y="720000"/>
            <a:ext cx="8136000" cy="163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000" spc="-1" strike="noStrike">
                <a:latin typeface="Arial"/>
              </a:rPr>
              <a:t>«Передача состояния представления» - Архитектурный стиль взаимодействия компонентов распределённого приложения -  согласованный набор ограничений.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REST  не является стандартом, это архитектурный стиль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Опирается на такие стандарты как HTTP, URL, JSON, XML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Службы, построенные с учетом всех ограничений, называют RESTFull</a:t>
            </a:r>
            <a:endParaRPr b="0" lang="ru-RU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RESTFul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5"/>
          <p:cNvSpPr txBox="1"/>
          <p:nvPr/>
        </p:nvSpPr>
        <p:spPr>
          <a:xfrm>
            <a:off x="288000" y="789480"/>
            <a:ext cx="8568000" cy="297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400" spc="-1" strike="noStrike">
                <a:latin typeface="Arial"/>
              </a:rPr>
              <a:t>Требования к архитектуре RESTFul</a:t>
            </a:r>
            <a:endParaRPr b="1" lang="ru-RU" sz="14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1. Модель клиент-сервер.</a:t>
            </a:r>
            <a:endParaRPr b="1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2. Отсутствие состояния.</a:t>
            </a:r>
            <a:endParaRPr b="1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3. Кэширование.</a:t>
            </a:r>
            <a:endParaRPr b="1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4. Единообразие интерфейса.</a:t>
            </a:r>
            <a:endParaRPr b="1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5. Слои.</a:t>
            </a:r>
            <a:endParaRPr b="1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6. Код по требованию (необязательно)</a:t>
            </a:r>
            <a:endParaRPr b="1" lang="ru-RU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04000" y="622800"/>
            <a:ext cx="7526160" cy="434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000" y="454320"/>
            <a:ext cx="7978320" cy="458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2240" y="1349640"/>
            <a:ext cx="9143640" cy="245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560680" y="1326960"/>
            <a:ext cx="4047120" cy="25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2240" y="830880"/>
            <a:ext cx="914364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79640" y="123840"/>
            <a:ext cx="81342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UTIL-IBS-REST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24200" y="1097280"/>
            <a:ext cx="80114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72000" y="792000"/>
            <a:ext cx="900108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648000" y="4176000"/>
            <a:ext cx="74376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2240" y="830880"/>
            <a:ext cx="914364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29619</TotalTime>
  <Application>LibreOffice/6.0.6.2$Linux_X86_64 LibreOffice_project/00m0$Build-2</Application>
  <Company>HQ-IB-SCCM-01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2013-12-23T07:41:29Z</dcterms:created>
  <dc:creator>Гниломедов Павел Павлович</dc:creator>
  <dc:description/>
  <dc:language>ru-RU</dc:language>
  <cp:lastModifiedBy/>
  <cp:lastPrinted>2014-03-14T08:23:41Z</cp:lastPrinted>
  <dcterms:modified xsi:type="dcterms:W3CDTF">2018-12-13T08:54:24Z</dcterms:modified>
  <cp:revision>956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HQ-IB-SCCM-01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</Properties>
</file>