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d51776c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d51776c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d51776c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d51776c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d51776c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d51776c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d51776c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d51776c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d51776c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d51776c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d51776c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d51776c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d51776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d51776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6/3/2020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572775"/>
            <a:ext cx="8520600" cy="1698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Интерпретатор</a:t>
            </a:r>
            <a:r>
              <a:rPr lang="ru" dirty="0" smtClean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Си-подобного языка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5767250" y="4159275"/>
            <a:ext cx="30651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FFFFFF"/>
                </a:solidFill>
              </a:rPr>
              <a:t>Кузин Д.Д. ИБ-117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 </a:t>
            </a:r>
            <a:r>
              <a:rPr lang="ru" dirty="0" smtClean="0"/>
              <a:t>  </a:t>
            </a:r>
            <a:r>
              <a:rPr lang="ru" dirty="0" smtClean="0"/>
              <a:t>Используемые </a:t>
            </a:r>
            <a:r>
              <a:rPr lang="ru" dirty="0"/>
              <a:t>технологии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/>
              <a:t>При разработке </a:t>
            </a:r>
            <a:r>
              <a:rPr lang="ru" sz="1900" dirty="0" smtClean="0"/>
              <a:t>интерпретатора </a:t>
            </a:r>
            <a:r>
              <a:rPr lang="ru-RU" sz="1900" dirty="0" smtClean="0"/>
              <a:t>для генерации </a:t>
            </a:r>
            <a:r>
              <a:rPr lang="ru-RU" sz="1900" dirty="0" err="1" smtClean="0"/>
              <a:t>лексера</a:t>
            </a:r>
            <a:r>
              <a:rPr lang="ru-RU" sz="1900" dirty="0" smtClean="0"/>
              <a:t>, </a:t>
            </a:r>
            <a:r>
              <a:rPr lang="ru-RU" sz="1900" dirty="0" err="1" smtClean="0"/>
              <a:t>парсера</a:t>
            </a:r>
            <a:r>
              <a:rPr lang="ru-RU" sz="1900" dirty="0" smtClean="0"/>
              <a:t> и исходного кода на языке </a:t>
            </a:r>
            <a:r>
              <a:rPr lang="en-US" sz="1900" dirty="0" smtClean="0"/>
              <a:t>C# </a:t>
            </a:r>
            <a:r>
              <a:rPr lang="ru" sz="1900" dirty="0" smtClean="0"/>
              <a:t>использовался</a:t>
            </a:r>
            <a:r>
              <a:rPr lang="ru-RU" sz="1900" dirty="0" smtClean="0"/>
              <a:t> генератор </a:t>
            </a:r>
            <a:r>
              <a:rPr lang="en-US" sz="1900" dirty="0" smtClean="0"/>
              <a:t>ANTLR</a:t>
            </a:r>
            <a:r>
              <a:rPr lang="ru-RU" sz="1900" dirty="0" smtClean="0"/>
              <a:t> и среда для разработки грамматики </a:t>
            </a:r>
            <a:r>
              <a:rPr lang="en-US" sz="1900" dirty="0" err="1" smtClean="0"/>
              <a:t>ANTLRWorks</a:t>
            </a:r>
            <a:r>
              <a:rPr lang="en-US" sz="1900" dirty="0" smtClean="0"/>
              <a:t> 2.1</a:t>
            </a:r>
            <a:r>
              <a:rPr lang="ru-RU" sz="190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ru" dirty="0" smtClean="0"/>
              <a:t>Описание </a:t>
            </a:r>
            <a:r>
              <a:rPr lang="ru" dirty="0"/>
              <a:t>входного языка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качестве входного языка </a:t>
            </a:r>
            <a:r>
              <a:rPr lang="ru" dirty="0" smtClean="0"/>
              <a:t>использовался</a:t>
            </a:r>
            <a:r>
              <a:rPr lang="en-US" dirty="0" smtClean="0"/>
              <a:t> </a:t>
            </a:r>
            <a:r>
              <a:rPr lang="ru-RU" dirty="0" smtClean="0"/>
              <a:t>клон </a:t>
            </a:r>
            <a:r>
              <a:rPr lang="ru-RU" dirty="0" smtClean="0"/>
              <a:t>языка</a:t>
            </a:r>
            <a:r>
              <a:rPr lang="ru" dirty="0" smtClean="0"/>
              <a:t> С</a:t>
            </a:r>
            <a:r>
              <a:rPr lang="en-US" dirty="0" smtClean="0"/>
              <a:t>#</a:t>
            </a:r>
            <a:r>
              <a:rPr lang="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Были реализованы 3 типа данных: </a:t>
            </a:r>
            <a:r>
              <a:rPr lang="en-US" dirty="0" smtClean="0"/>
              <a:t>int, float, </a:t>
            </a:r>
            <a:r>
              <a:rPr lang="en-US" dirty="0" err="1" smtClean="0"/>
              <a:t>bool</a:t>
            </a:r>
            <a:r>
              <a:rPr lang="en-US" dirty="0" smtClean="0"/>
              <a:t>. </a:t>
            </a:r>
            <a:r>
              <a:rPr lang="ru-RU" dirty="0" smtClean="0"/>
              <a:t>Хранение переменных осуществляется в хеш-таблице. Ключом является имя переменной, а значением – ее значение. Логика обхода дерева реализована в классе </a:t>
            </a:r>
            <a:r>
              <a:rPr lang="en-US" dirty="0" err="1" smtClean="0"/>
              <a:t>MyVisitor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96350" y="3868625"/>
            <a:ext cx="79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67166" y="221826"/>
            <a:ext cx="6170210" cy="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Язык практически идентичен </a:t>
            </a:r>
            <a:r>
              <a:rPr lang="en-US" sz="1800" dirty="0" smtClean="0">
                <a:solidFill>
                  <a:schemeClr val="tx1"/>
                </a:solidFill>
              </a:rPr>
              <a:t>C#,</a:t>
            </a:r>
            <a:r>
              <a:rPr lang="ru-RU" sz="1800" dirty="0" smtClean="0">
                <a:solidFill>
                  <a:schemeClr val="tx1"/>
                </a:solidFill>
              </a:rPr>
              <a:t> все конструкции и ключевые слова выглядят аналогично используемым в </a:t>
            </a:r>
            <a:r>
              <a:rPr lang="en-US" sz="1800" dirty="0" smtClean="0">
                <a:solidFill>
                  <a:schemeClr val="tx1"/>
                </a:solidFill>
              </a:rPr>
              <a:t>C#. </a:t>
            </a:r>
            <a:r>
              <a:rPr lang="ru-RU" sz="1800" dirty="0" smtClean="0">
                <a:solidFill>
                  <a:schemeClr val="tx1"/>
                </a:solidFill>
              </a:rPr>
              <a:t>Также реализована поддержка строчных и блочных комментариев произвольной длины.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607800" y="3178375"/>
            <a:ext cx="4250700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9562" y="139860"/>
            <a:ext cx="2187330" cy="487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299" y="1661046"/>
            <a:ext cx="3943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 </a:t>
            </a:r>
            <a:r>
              <a:rPr lang="ru" dirty="0" smtClean="0"/>
              <a:t>   </a:t>
            </a:r>
            <a:r>
              <a:rPr lang="ru" dirty="0" smtClean="0"/>
              <a:t>Типы </a:t>
            </a:r>
            <a:r>
              <a:rPr lang="ru" dirty="0"/>
              <a:t>данных и переменные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В языке </a:t>
            </a:r>
            <a:r>
              <a:rPr lang="ru-RU" sz="1400" dirty="0" smtClean="0"/>
              <a:t>реализованы следующие типы данных: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i="1" dirty="0" smtClean="0"/>
              <a:t>INT </a:t>
            </a:r>
            <a:r>
              <a:rPr lang="ru" sz="1400" dirty="0" smtClean="0"/>
              <a:t>- </a:t>
            </a:r>
            <a:r>
              <a:rPr lang="ru" sz="1400" dirty="0"/>
              <a:t>целое число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i="1" dirty="0" smtClean="0"/>
              <a:t>FLOAT</a:t>
            </a:r>
            <a:r>
              <a:rPr lang="ru" sz="1400" dirty="0" smtClean="0"/>
              <a:t> </a:t>
            </a:r>
            <a:r>
              <a:rPr lang="ru" sz="1400" dirty="0"/>
              <a:t>- вещественное число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i="1" dirty="0" smtClean="0"/>
              <a:t>BOOL</a:t>
            </a:r>
            <a:r>
              <a:rPr lang="ru" sz="1400" dirty="0" smtClean="0"/>
              <a:t> – </a:t>
            </a:r>
            <a:r>
              <a:rPr lang="ru-RU" sz="1400" dirty="0" smtClean="0"/>
              <a:t>логическое значение</a:t>
            </a:r>
            <a:endParaRPr sz="14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 smtClean="0"/>
              <a:t>INT </a:t>
            </a:r>
            <a:r>
              <a:rPr lang="ru-RU" sz="1400" dirty="0" smtClean="0"/>
              <a:t>и </a:t>
            </a:r>
            <a:r>
              <a:rPr lang="en-US" sz="1400" dirty="0" smtClean="0"/>
              <a:t>FLOAT </a:t>
            </a:r>
            <a:r>
              <a:rPr lang="ru" sz="1400" dirty="0" smtClean="0"/>
              <a:t>объединены для удобства в правило парсера </a:t>
            </a:r>
            <a:r>
              <a:rPr lang="en-US" sz="1400" dirty="0" smtClean="0"/>
              <a:t>number</a:t>
            </a:r>
            <a:r>
              <a:rPr lang="ru-RU" sz="1400" dirty="0" smtClean="0"/>
              <a:t>, которое используется в правиле </a:t>
            </a:r>
            <a:r>
              <a:rPr lang="en-US" sz="1400" dirty="0" smtClean="0"/>
              <a:t>expression</a:t>
            </a:r>
            <a:r>
              <a:rPr lang="ru-RU" sz="1400" dirty="0" smtClean="0"/>
              <a:t>, в котором описаны основные операции с числами. Выражение может также содержать скобки и другие переменные.</a:t>
            </a:r>
            <a:endParaRPr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9039" y="1289673"/>
            <a:ext cx="43815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89755" y="208815"/>
            <a:ext cx="8520600" cy="2944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 smtClean="0">
                <a:sym typeface="Montserrat"/>
              </a:rPr>
              <a:t>    </a:t>
            </a:r>
            <a:r>
              <a:rPr lang="en-US" dirty="0" err="1" smtClean="0">
                <a:sym typeface="Montserrat"/>
              </a:rPr>
              <a:t>Bool</a:t>
            </a:r>
            <a:r>
              <a:rPr lang="en-US" dirty="0" smtClean="0">
                <a:sym typeface="Montserrat"/>
              </a:rPr>
              <a:t> </a:t>
            </a:r>
            <a:r>
              <a:rPr lang="ru-RU" dirty="0" smtClean="0">
                <a:sym typeface="Montserrat"/>
              </a:rPr>
              <a:t>переменные могут также хранить в себе результат сравнения выражений или результат операций И ИЛИ.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7560" y="1345501"/>
            <a:ext cx="49022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01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</a:t>
            </a:r>
            <a:r>
              <a:rPr lang="ru" dirty="0" smtClean="0"/>
              <a:t>Оператор</a:t>
            </a:r>
            <a:r>
              <a:rPr lang="ru-RU" dirty="0" err="1" smtClean="0"/>
              <a:t>ы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ru-RU" dirty="0" smtClean="0"/>
              <a:t>и </a:t>
            </a:r>
            <a:r>
              <a:rPr lang="en-US" dirty="0" smtClean="0"/>
              <a:t>while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808670"/>
            <a:ext cx="8520600" cy="2329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Оператор </a:t>
            </a:r>
            <a:r>
              <a:rPr lang="en-US" dirty="0" smtClean="0"/>
              <a:t>if </a:t>
            </a:r>
            <a:r>
              <a:rPr lang="ru-RU" dirty="0" smtClean="0"/>
              <a:t>содержит в себе условие для проверки и два </a:t>
            </a:r>
            <a:r>
              <a:rPr lang="en-US" dirty="0" smtClean="0"/>
              <a:t>statement’</a:t>
            </a:r>
            <a:r>
              <a:rPr lang="ru-RU" dirty="0" smtClean="0"/>
              <a:t>а, для двух веток цикла. Ветка </a:t>
            </a:r>
            <a:r>
              <a:rPr lang="en-US" dirty="0" smtClean="0"/>
              <a:t>else </a:t>
            </a:r>
            <a:r>
              <a:rPr lang="ru-RU" dirty="0" smtClean="0"/>
              <a:t>может отсутствовать.  Оператор </a:t>
            </a:r>
            <a:r>
              <a:rPr lang="en-US" dirty="0" smtClean="0"/>
              <a:t>while </a:t>
            </a:r>
            <a:r>
              <a:rPr lang="ru-RU" dirty="0" smtClean="0"/>
              <a:t>также содержит условие и набор </a:t>
            </a:r>
            <a:r>
              <a:rPr lang="en-US" dirty="0" smtClean="0"/>
              <a:t>statement’</a:t>
            </a:r>
            <a:r>
              <a:rPr lang="ru-RU" dirty="0" err="1" smtClean="0"/>
              <a:t>ов</a:t>
            </a:r>
            <a:r>
              <a:rPr lang="ru-RU" dirty="0" smtClean="0"/>
              <a:t>. С помощью ключевых слов </a:t>
            </a:r>
            <a:r>
              <a:rPr lang="en-US" dirty="0" smtClean="0"/>
              <a:t>break </a:t>
            </a:r>
            <a:r>
              <a:rPr lang="ru-RU" dirty="0" smtClean="0"/>
              <a:t>и </a:t>
            </a:r>
            <a:r>
              <a:rPr lang="en-US" dirty="0" smtClean="0"/>
              <a:t>continue </a:t>
            </a:r>
            <a:r>
              <a:rPr lang="ru-RU" dirty="0" smtClean="0"/>
              <a:t>можно выйти из цикла или перейти к следующей итерации соответственно.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8538" y="3647326"/>
            <a:ext cx="7004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66800"/>
            <a:ext cx="85206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150" b="1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i="1"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256050"/>
            <a:ext cx="8520600" cy="4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Интерпретация программы начинается с запуска правила </a:t>
            </a:r>
            <a:r>
              <a:rPr lang="en-US" dirty="0" smtClean="0"/>
              <a:t>statement</a:t>
            </a:r>
            <a:r>
              <a:rPr lang="ru-RU" dirty="0" smtClean="0"/>
              <a:t>, которое может представлять собой вывод на консоль, присваивание, цикл, условие или операторы </a:t>
            </a:r>
            <a:r>
              <a:rPr lang="en-US" dirty="0" smtClean="0"/>
              <a:t>break </a:t>
            </a:r>
            <a:r>
              <a:rPr lang="ru-RU" dirty="0" smtClean="0"/>
              <a:t>и </a:t>
            </a:r>
            <a:r>
              <a:rPr lang="en-US" dirty="0" smtClean="0"/>
              <a:t>continue.</a:t>
            </a:r>
            <a:endParaRPr dirty="0"/>
          </a:p>
        </p:txBody>
      </p:sp>
      <p:sp>
        <p:nvSpPr>
          <p:cNvPr id="114" name="Google Shape;114;p21"/>
          <p:cNvSpPr txBox="1"/>
          <p:nvPr/>
        </p:nvSpPr>
        <p:spPr>
          <a:xfrm>
            <a:off x="467575" y="66800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906150" y="147650"/>
            <a:ext cx="7331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68225" y="110700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954" y="1936457"/>
            <a:ext cx="2994863" cy="290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272</Words>
  <Application>Microsoft Office PowerPoint</Application>
  <PresentationFormat>Экран (16:9)</PresentationFormat>
  <Paragraphs>18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Апекс</vt:lpstr>
      <vt:lpstr>Интерпретатор  Си-подобного языка</vt:lpstr>
      <vt:lpstr>   Используемые технологии</vt:lpstr>
      <vt:lpstr>    Описание входного языка</vt:lpstr>
      <vt:lpstr>Слайд 4</vt:lpstr>
      <vt:lpstr>    Типы данных и переменные</vt:lpstr>
      <vt:lpstr>Слайд 6</vt:lpstr>
      <vt:lpstr>        Операторы if и while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Интерпретатор  Си-подобного языка</dc:title>
  <cp:lastModifiedBy>Денис</cp:lastModifiedBy>
  <cp:revision>22</cp:revision>
  <dcterms:modified xsi:type="dcterms:W3CDTF">2020-06-03T11:10:17Z</dcterms:modified>
</cp:coreProperties>
</file>