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63" r:id="rId5"/>
    <p:sldId id="361" r:id="rId6"/>
    <p:sldId id="351" r:id="rId7"/>
    <p:sldId id="352" r:id="rId8"/>
    <p:sldId id="353" r:id="rId9"/>
    <p:sldId id="362" r:id="rId10"/>
    <p:sldId id="356" r:id="rId11"/>
    <p:sldId id="357" r:id="rId12"/>
    <p:sldId id="358" r:id="rId13"/>
    <p:sldId id="354" r:id="rId14"/>
    <p:sldId id="355" r:id="rId15"/>
    <p:sldId id="343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venn3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/>
        <a:lstStyle/>
        <a:p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Підклас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SurfaceView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935234-F39B-4F64-9D3E-ECC198090598}">
      <dgm:prSet custT="1"/>
      <dgm:spPr/>
      <dgm:t>
        <a:bodyPr/>
        <a:lstStyle/>
        <a:p>
          <a:r>
            <a:rPr lang="en-US" sz="1100" smtClean="0">
              <a:solidFill>
                <a:schemeClr val="tx1">
                  <a:lumMod val="75000"/>
                  <a:lumOff val="25000"/>
                </a:schemeClr>
              </a:solidFill>
            </a:rPr>
            <a:t>Paints </a:t>
          </a:r>
          <a:r>
            <a:rPr lang="uk-UA" sz="1100" smtClean="0">
              <a:solidFill>
                <a:schemeClr val="tx1">
                  <a:lumMod val="75000"/>
                  <a:lumOff val="25000"/>
                </a:schemeClr>
              </a:solidFill>
            </a:rPr>
            <a:t>і </a:t>
          </a:r>
          <a:r>
            <a:rPr lang="en-US" sz="1100" smtClean="0">
              <a:solidFill>
                <a:schemeClr val="tx1">
                  <a:lumMod val="75000"/>
                  <a:lumOff val="25000"/>
                </a:schemeClr>
              </a:solidFill>
            </a:rPr>
            <a:t>Canvas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CA3A262-78E2-46B9-86B9-EC5A18FB14DE}">
      <dgm:prSet custT="1"/>
      <dgm:spPr/>
      <dgm:t>
        <a:bodyPr/>
        <a:lstStyle/>
        <a:p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Методи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onPause</a:t>
          </a:r>
          <a:r>
            <a:rPr lang="en-US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і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onDestroy</a:t>
          </a:r>
          <a:r>
            <a:rPr lang="en-US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класу </a:t>
          </a:r>
          <a:r>
            <a:rPr lang="en-US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Fragment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endParaRPr lang="en-US" sz="11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ADB09E-D2A7-4AC5-AC6D-3133BDC21171}">
      <dgm:prSet custT="1"/>
      <dgm:spPr/>
      <dgm:t>
        <a:bodyPr/>
        <a:lstStyle/>
        <a:p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Метод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onTouchEvent</a:t>
          </a:r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 класу </a:t>
          </a:r>
          <a:r>
            <a:rPr lang="en-US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View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BC4F560-2239-44F7-BDEA-D943420E56A3}" type="parTrans" cxnId="{0009CE83-6587-4B72-A11C-DE31B031AE26}">
      <dgm:prSet/>
      <dgm:spPr/>
      <dgm:t>
        <a:bodyPr/>
        <a:lstStyle/>
        <a:p>
          <a:endParaRPr lang="en-US"/>
        </a:p>
      </dgm:t>
    </dgm:pt>
    <dgm:pt modelId="{39286F7C-705B-4173-AAA3-C76CC8573EA2}" type="sibTrans" cxnId="{0009CE83-6587-4B72-A11C-DE31B031AE26}">
      <dgm:prSet/>
      <dgm:spPr/>
      <dgm:t>
        <a:bodyPr/>
        <a:lstStyle/>
        <a:p>
          <a:endParaRPr lang="en-US"/>
        </a:p>
      </dgm:t>
    </dgm:pt>
    <dgm:pt modelId="{D19DE1BF-544D-482C-89C1-BC11DC9134D1}">
      <dgm:prSet custT="1"/>
      <dgm:spPr/>
      <dgm:t>
        <a:bodyPr/>
        <a:lstStyle/>
        <a:p>
          <a:r>
            <a:rPr lang="uk-UA" sz="1100" smtClean="0">
              <a:solidFill>
                <a:schemeClr val="tx1">
                  <a:lumMod val="75000"/>
                  <a:lumOff val="25000"/>
                </a:schemeClr>
              </a:solidFill>
            </a:rPr>
            <a:t>Просте виявлення зіткнень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0F4F4C4-2C40-4CF5-9236-A0389E0F0C2E}" type="parTrans" cxnId="{14DFD5AA-020C-4558-AF3E-801FEA05B21A}">
      <dgm:prSet/>
      <dgm:spPr/>
      <dgm:t>
        <a:bodyPr/>
        <a:lstStyle/>
        <a:p>
          <a:endParaRPr lang="en-US"/>
        </a:p>
      </dgm:t>
    </dgm:pt>
    <dgm:pt modelId="{6633580F-CDB8-436F-9AEB-DBD1A88430E0}" type="sibTrans" cxnId="{14DFD5AA-020C-4558-AF3E-801FEA05B21A}">
      <dgm:prSet/>
      <dgm:spPr/>
      <dgm:t>
        <a:bodyPr/>
        <a:lstStyle/>
        <a:p>
          <a:endParaRPr lang="en-US"/>
        </a:p>
      </dgm:t>
    </dgm:pt>
    <dgm:pt modelId="{078FF496-FE78-490F-9135-42798B47E39F}">
      <dgm:prSet custT="1"/>
      <dgm:spPr/>
      <dgm:t>
        <a:bodyPr/>
        <a:lstStyle/>
        <a:p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Потоки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SurfaceView</a:t>
          </a:r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 і </a:t>
          </a:r>
          <a:r>
            <a:rPr lang="en-US" sz="11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SurfaceHolder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53374A7-4674-421E-AB36-C812736D944F}" type="parTrans" cxnId="{F5CF2B04-ED7B-4CBE-8E07-149B7AE8D5B2}">
      <dgm:prSet/>
      <dgm:spPr/>
      <dgm:t>
        <a:bodyPr/>
        <a:lstStyle/>
        <a:p>
          <a:endParaRPr lang="en-US"/>
        </a:p>
      </dgm:t>
    </dgm:pt>
    <dgm:pt modelId="{92DE6B04-C9BB-4928-9C44-774F7987689F}" type="sibTrans" cxnId="{F5CF2B04-ED7B-4CBE-8E07-149B7AE8D5B2}">
      <dgm:prSet/>
      <dgm:spPr/>
      <dgm:t>
        <a:bodyPr/>
        <a:lstStyle/>
        <a:p>
          <a:endParaRPr lang="en-US"/>
        </a:p>
      </dgm:t>
    </dgm:pt>
    <dgm:pt modelId="{228561FA-3A2D-4078-B2E2-D8D08DE47F12}">
      <dgm:prSet custT="1"/>
      <dgm:spPr/>
      <dgm:t>
        <a:bodyPr/>
        <a:lstStyle/>
        <a:p>
          <a:r>
            <a:rPr lang="uk-UA" sz="1100" dirty="0" smtClean="0">
              <a:solidFill>
                <a:schemeClr val="tx1">
                  <a:lumMod val="75000"/>
                  <a:lumOff val="25000"/>
                </a:schemeClr>
              </a:solidFill>
            </a:rPr>
            <a:t>Використання режиму занурення,</a:t>
          </a:r>
          <a:endParaRPr lang="en-US" sz="11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5DA458-5C60-4C30-95C9-37C6722A29F9}" type="parTrans" cxnId="{CA510968-0664-459B-AB65-8CDAFBD8993D}">
      <dgm:prSet/>
      <dgm:spPr/>
      <dgm:t>
        <a:bodyPr/>
        <a:lstStyle/>
        <a:p>
          <a:endParaRPr lang="en-US"/>
        </a:p>
      </dgm:t>
    </dgm:pt>
    <dgm:pt modelId="{3CB31C4B-2F00-47BD-BD32-D419CF416237}" type="sibTrans" cxnId="{CA510968-0664-459B-AB65-8CDAFBD8993D}">
      <dgm:prSet/>
      <dgm:spPr/>
      <dgm:t>
        <a:bodyPr/>
        <a:lstStyle/>
        <a:p>
          <a:endParaRPr lang="en-US"/>
        </a:p>
      </dgm:t>
    </dgm:pt>
    <dgm:pt modelId="{52BAA77B-C6FA-CB4B-838B-9FFE5D282065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40E17B-9450-7742-BC2D-E5219F2ECB22}" type="pres">
      <dgm:prSet presAssocID="{15F858BE-12F3-4653-B340-0B188B98203C}" presName="Name5" presStyleLbl="vennNode1" presStyleIdx="0" presStyleCnt="7" custScaleX="114725" custScaleY="114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16FE9-38F5-3147-92DC-ED3738B175A5}" type="pres">
      <dgm:prSet presAssocID="{BAF7F54C-54BB-4E32-A3BE-70FDDE1ACC7A}" presName="space" presStyleCnt="0"/>
      <dgm:spPr/>
    </dgm:pt>
    <dgm:pt modelId="{841C2898-157B-4BF0-BDC0-1785FDF02E5D}" type="pres">
      <dgm:prSet presAssocID="{078FF496-FE78-490F-9135-42798B47E39F}" presName="Name5" presStyleLbl="vennNode1" presStyleIdx="1" presStyleCnt="7" custScaleX="113898" custScaleY="113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EE189-CF1B-4044-B548-3F3727FD4850}" type="pres">
      <dgm:prSet presAssocID="{92DE6B04-C9BB-4928-9C44-774F7987689F}" presName="space" presStyleCnt="0"/>
      <dgm:spPr/>
    </dgm:pt>
    <dgm:pt modelId="{5DEE9D32-C962-414F-8371-D3F310F6B736}" type="pres">
      <dgm:prSet presAssocID="{18935234-F39B-4F64-9D3E-ECC198090598}" presName="Name5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D2E5F-A3EE-D142-8612-E5DC0C39BBA4}" type="pres">
      <dgm:prSet presAssocID="{A80C0A60-9866-4750-AF50-82E6D30D27C4}" presName="space" presStyleCnt="0"/>
      <dgm:spPr/>
    </dgm:pt>
    <dgm:pt modelId="{BB482519-F4BD-437A-A08A-0D7D5FAA602C}" type="pres">
      <dgm:prSet presAssocID="{36ADB09E-D2A7-4AC5-AC6D-3133BDC21171}" presName="Name5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2A4DD-3884-4F33-ABB6-AD348BE4DC60}" type="pres">
      <dgm:prSet presAssocID="{39286F7C-705B-4173-AAA3-C76CC8573EA2}" presName="space" presStyleCnt="0"/>
      <dgm:spPr/>
    </dgm:pt>
    <dgm:pt modelId="{73936494-123B-459F-BA6E-5C1077E1ED3A}" type="pres">
      <dgm:prSet presAssocID="{D19DE1BF-544D-482C-89C1-BC11DC9134D1}" presName="Nam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93654-1E68-45C8-AA0C-65268FC1048D}" type="pres">
      <dgm:prSet presAssocID="{6633580F-CDB8-436F-9AEB-DBD1A88430E0}" presName="space" presStyleCnt="0"/>
      <dgm:spPr/>
    </dgm:pt>
    <dgm:pt modelId="{C4F8DD03-4ECC-6140-8263-FBA3F82A527A}" type="pres">
      <dgm:prSet presAssocID="{3CA3A262-78E2-46B9-86B9-EC5A18FB14DE}" presName="Name5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C501E-A025-4232-A5CB-8399EC5AC6B0}" type="pres">
      <dgm:prSet presAssocID="{B3A5339B-3B69-46DF-810A-B2517955555D}" presName="space" presStyleCnt="0"/>
      <dgm:spPr/>
    </dgm:pt>
    <dgm:pt modelId="{35764517-B80B-4248-92AE-6D5A9CC71CC2}" type="pres">
      <dgm:prSet presAssocID="{228561FA-3A2D-4078-B2E2-D8D08DE47F12}" presName="Name5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EED2D-7B1B-E849-BD91-33F3B2FCF0D3}" type="presOf" srcId="{3CA3A262-78E2-46B9-86B9-EC5A18FB14DE}" destId="{C4F8DD03-4ECC-6140-8263-FBA3F82A527A}" srcOrd="0" destOrd="0" presId="urn:microsoft.com/office/officeart/2005/8/layout/venn3"/>
    <dgm:cxn modelId="{89ED7F10-5098-4E8F-B058-5D6AF88A887A}" type="presOf" srcId="{078FF496-FE78-490F-9135-42798B47E39F}" destId="{841C2898-157B-4BF0-BDC0-1785FDF02E5D}" srcOrd="0" destOrd="0" presId="urn:microsoft.com/office/officeart/2005/8/layout/venn3"/>
    <dgm:cxn modelId="{8EE6B2BA-7367-45B8-8F42-A0A945B130D6}" type="presOf" srcId="{228561FA-3A2D-4078-B2E2-D8D08DE47F12}" destId="{35764517-B80B-4248-92AE-6D5A9CC71CC2}" srcOrd="0" destOrd="0" presId="urn:microsoft.com/office/officeart/2005/8/layout/venn3"/>
    <dgm:cxn modelId="{6F0D9A47-681A-2641-99D2-0B20F0B34241}" type="presOf" srcId="{18935234-F39B-4F64-9D3E-ECC198090598}" destId="{5DEE9D32-C962-414F-8371-D3F310F6B736}" srcOrd="0" destOrd="0" presId="urn:microsoft.com/office/officeart/2005/8/layout/venn3"/>
    <dgm:cxn modelId="{14DFD5AA-020C-4558-AF3E-801FEA05B21A}" srcId="{64F98948-3320-4B7F-80FB-AB1137B5078B}" destId="{D19DE1BF-544D-482C-89C1-BC11DC9134D1}" srcOrd="4" destOrd="0" parTransId="{F0F4F4C4-2C40-4CF5-9236-A0389E0F0C2E}" sibTransId="{6633580F-CDB8-436F-9AEB-DBD1A88430E0}"/>
    <dgm:cxn modelId="{71045C35-E4CA-7248-A1BF-29A64ED88ABA}" type="presOf" srcId="{64F98948-3320-4B7F-80FB-AB1137B5078B}" destId="{52BAA77B-C6FA-CB4B-838B-9FFE5D282065}" srcOrd="0" destOrd="0" presId="urn:microsoft.com/office/officeart/2005/8/layout/venn3"/>
    <dgm:cxn modelId="{0009CE83-6587-4B72-A11C-DE31B031AE26}" srcId="{64F98948-3320-4B7F-80FB-AB1137B5078B}" destId="{36ADB09E-D2A7-4AC5-AC6D-3133BDC21171}" srcOrd="3" destOrd="0" parTransId="{8BC4F560-2239-44F7-BDEA-D943420E56A3}" sibTransId="{39286F7C-705B-4173-AAA3-C76CC8573EA2}"/>
    <dgm:cxn modelId="{02D65347-532C-1A47-A4B4-83CF4D5B8AD7}" type="presOf" srcId="{15F858BE-12F3-4653-B340-0B188B98203C}" destId="{9C40E17B-9450-7742-BC2D-E5219F2ECB22}" srcOrd="0" destOrd="0" presId="urn:microsoft.com/office/officeart/2005/8/layout/venn3"/>
    <dgm:cxn modelId="{DA22B488-0463-414F-B875-46191CF8188F}" srcId="{64F98948-3320-4B7F-80FB-AB1137B5078B}" destId="{3CA3A262-78E2-46B9-86B9-EC5A18FB14DE}" srcOrd="5" destOrd="0" parTransId="{6BBE6B70-7535-4543-9D22-9A5FD3AA825E}" sibTransId="{B3A5339B-3B69-46DF-810A-B2517955555D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059FB65A-24ED-4D29-BBA5-88D478B89DFC}" type="presOf" srcId="{D19DE1BF-544D-482C-89C1-BC11DC9134D1}" destId="{73936494-123B-459F-BA6E-5C1077E1ED3A}" srcOrd="0" destOrd="0" presId="urn:microsoft.com/office/officeart/2005/8/layout/venn3"/>
    <dgm:cxn modelId="{F5CF2B04-ED7B-4CBE-8E07-149B7AE8D5B2}" srcId="{64F98948-3320-4B7F-80FB-AB1137B5078B}" destId="{078FF496-FE78-490F-9135-42798B47E39F}" srcOrd="1" destOrd="0" parTransId="{D53374A7-4674-421E-AB36-C812736D944F}" sibTransId="{92DE6B04-C9BB-4928-9C44-774F7987689F}"/>
    <dgm:cxn modelId="{91D2593C-7D74-43E8-BC24-122A9C83402E}" srcId="{64F98948-3320-4B7F-80FB-AB1137B5078B}" destId="{18935234-F39B-4F64-9D3E-ECC198090598}" srcOrd="2" destOrd="0" parTransId="{B6CB3CF8-E647-4BD2-92CD-1EEA584C5221}" sibTransId="{A80C0A60-9866-4750-AF50-82E6D30D27C4}"/>
    <dgm:cxn modelId="{798DDC95-3B58-4D61-99C9-802FAD648F72}" type="presOf" srcId="{36ADB09E-D2A7-4AC5-AC6D-3133BDC21171}" destId="{BB482519-F4BD-437A-A08A-0D7D5FAA602C}" srcOrd="0" destOrd="0" presId="urn:microsoft.com/office/officeart/2005/8/layout/venn3"/>
    <dgm:cxn modelId="{CA510968-0664-459B-AB65-8CDAFBD8993D}" srcId="{64F98948-3320-4B7F-80FB-AB1137B5078B}" destId="{228561FA-3A2D-4078-B2E2-D8D08DE47F12}" srcOrd="6" destOrd="0" parTransId="{7D5DA458-5C60-4C30-95C9-37C6722A29F9}" sibTransId="{3CB31C4B-2F00-47BD-BD32-D419CF416237}"/>
    <dgm:cxn modelId="{98D87B17-55AC-384A-80D4-808C7319C859}" type="presParOf" srcId="{52BAA77B-C6FA-CB4B-838B-9FFE5D282065}" destId="{9C40E17B-9450-7742-BC2D-E5219F2ECB22}" srcOrd="0" destOrd="0" presId="urn:microsoft.com/office/officeart/2005/8/layout/venn3"/>
    <dgm:cxn modelId="{8B72A41C-73F6-C749-B10F-A6BAFC4652D2}" type="presParOf" srcId="{52BAA77B-C6FA-CB4B-838B-9FFE5D282065}" destId="{03B16FE9-38F5-3147-92DC-ED3738B175A5}" srcOrd="1" destOrd="0" presId="urn:microsoft.com/office/officeart/2005/8/layout/venn3"/>
    <dgm:cxn modelId="{F7447916-A736-48C9-AEB2-739A1ED1FF22}" type="presParOf" srcId="{52BAA77B-C6FA-CB4B-838B-9FFE5D282065}" destId="{841C2898-157B-4BF0-BDC0-1785FDF02E5D}" srcOrd="2" destOrd="0" presId="urn:microsoft.com/office/officeart/2005/8/layout/venn3"/>
    <dgm:cxn modelId="{85DF15D1-D5C8-46D0-A6EF-C9717912E601}" type="presParOf" srcId="{52BAA77B-C6FA-CB4B-838B-9FFE5D282065}" destId="{797EE189-CF1B-4044-B548-3F3727FD4850}" srcOrd="3" destOrd="0" presId="urn:microsoft.com/office/officeart/2005/8/layout/venn3"/>
    <dgm:cxn modelId="{81E1F023-A3E2-D248-8E23-4D2148367C14}" type="presParOf" srcId="{52BAA77B-C6FA-CB4B-838B-9FFE5D282065}" destId="{5DEE9D32-C962-414F-8371-D3F310F6B736}" srcOrd="4" destOrd="0" presId="urn:microsoft.com/office/officeart/2005/8/layout/venn3"/>
    <dgm:cxn modelId="{A2B9711C-7B84-3C47-8FF2-3246E9110BCD}" type="presParOf" srcId="{52BAA77B-C6FA-CB4B-838B-9FFE5D282065}" destId="{3C4D2E5F-A3EE-D142-8612-E5DC0C39BBA4}" srcOrd="5" destOrd="0" presId="urn:microsoft.com/office/officeart/2005/8/layout/venn3"/>
    <dgm:cxn modelId="{F3407B73-2FF0-448E-B01E-1B3A4736EF86}" type="presParOf" srcId="{52BAA77B-C6FA-CB4B-838B-9FFE5D282065}" destId="{BB482519-F4BD-437A-A08A-0D7D5FAA602C}" srcOrd="6" destOrd="0" presId="urn:microsoft.com/office/officeart/2005/8/layout/venn3"/>
    <dgm:cxn modelId="{8B741493-91A8-477A-BDBB-E088145FEE4F}" type="presParOf" srcId="{52BAA77B-C6FA-CB4B-838B-9FFE5D282065}" destId="{8CA2A4DD-3884-4F33-ABB6-AD348BE4DC60}" srcOrd="7" destOrd="0" presId="urn:microsoft.com/office/officeart/2005/8/layout/venn3"/>
    <dgm:cxn modelId="{279984C2-52DC-4E4F-A439-9668C4295594}" type="presParOf" srcId="{52BAA77B-C6FA-CB4B-838B-9FFE5D282065}" destId="{73936494-123B-459F-BA6E-5C1077E1ED3A}" srcOrd="8" destOrd="0" presId="urn:microsoft.com/office/officeart/2005/8/layout/venn3"/>
    <dgm:cxn modelId="{6DCCAE30-FA49-4A59-B930-73942DEEC6F7}" type="presParOf" srcId="{52BAA77B-C6FA-CB4B-838B-9FFE5D282065}" destId="{0BE93654-1E68-45C8-AA0C-65268FC1048D}" srcOrd="9" destOrd="0" presId="urn:microsoft.com/office/officeart/2005/8/layout/venn3"/>
    <dgm:cxn modelId="{093D63C4-FB7A-784A-8725-07BA4BD78D82}" type="presParOf" srcId="{52BAA77B-C6FA-CB4B-838B-9FFE5D282065}" destId="{C4F8DD03-4ECC-6140-8263-FBA3F82A527A}" srcOrd="10" destOrd="0" presId="urn:microsoft.com/office/officeart/2005/8/layout/venn3"/>
    <dgm:cxn modelId="{11B9CC61-DFDD-4B9A-8BFB-C9A5810D953E}" type="presParOf" srcId="{52BAA77B-C6FA-CB4B-838B-9FFE5D282065}" destId="{AEDC501E-A025-4232-A5CB-8399EC5AC6B0}" srcOrd="11" destOrd="0" presId="urn:microsoft.com/office/officeart/2005/8/layout/venn3"/>
    <dgm:cxn modelId="{65D5E2BD-45D2-4E89-A2F8-D04D37442F72}" type="presParOf" srcId="{52BAA77B-C6FA-CB4B-838B-9FFE5D282065}" destId="{35764517-B80B-4248-92AE-6D5A9CC71CC2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0E17B-9450-7742-BC2D-E5219F2ECB22}">
      <dsp:nvSpPr>
        <dsp:cNvPr id="0" name=""/>
        <dsp:cNvSpPr/>
      </dsp:nvSpPr>
      <dsp:spPr>
        <a:xfrm>
          <a:off x="8805" y="1125350"/>
          <a:ext cx="2242969" cy="224296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Підклас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SurfaceView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37280" y="1453825"/>
        <a:ext cx="1586019" cy="1586019"/>
      </dsp:txXfrm>
    </dsp:sp>
    <dsp:sp modelId="{841C2898-157B-4BF0-BDC0-1785FDF02E5D}">
      <dsp:nvSpPr>
        <dsp:cNvPr id="0" name=""/>
        <dsp:cNvSpPr/>
      </dsp:nvSpPr>
      <dsp:spPr>
        <a:xfrm>
          <a:off x="1860758" y="1133434"/>
          <a:ext cx="2226800" cy="22268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Потоки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SurfaceView</a:t>
          </a: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і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SurfaceHolder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186865" y="1459541"/>
        <a:ext cx="1574586" cy="1574586"/>
      </dsp:txXfrm>
    </dsp:sp>
    <dsp:sp modelId="{5DEE9D32-C962-414F-8371-D3F310F6B736}">
      <dsp:nvSpPr>
        <dsp:cNvPr id="0" name=""/>
        <dsp:cNvSpPr/>
      </dsp:nvSpPr>
      <dsp:spPr>
        <a:xfrm>
          <a:off x="3696542" y="1269293"/>
          <a:ext cx="1955083" cy="195508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Paints </a:t>
          </a:r>
          <a:r>
            <a:rPr lang="uk-UA" sz="11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і </a:t>
          </a:r>
          <a:r>
            <a:rPr lang="en-US" sz="11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Canvas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82857" y="1555608"/>
        <a:ext cx="1382453" cy="1382453"/>
      </dsp:txXfrm>
    </dsp:sp>
    <dsp:sp modelId="{BB482519-F4BD-437A-A08A-0D7D5FAA602C}">
      <dsp:nvSpPr>
        <dsp:cNvPr id="0" name=""/>
        <dsp:cNvSpPr/>
      </dsp:nvSpPr>
      <dsp:spPr>
        <a:xfrm>
          <a:off x="5260608" y="1269293"/>
          <a:ext cx="1955083" cy="195508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Метод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onTouchEvent</a:t>
          </a: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класу </a:t>
          </a:r>
          <a:r>
            <a:rPr lang="en-US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View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546923" y="1555608"/>
        <a:ext cx="1382453" cy="1382453"/>
      </dsp:txXfrm>
    </dsp:sp>
    <dsp:sp modelId="{73936494-123B-459F-BA6E-5C1077E1ED3A}">
      <dsp:nvSpPr>
        <dsp:cNvPr id="0" name=""/>
        <dsp:cNvSpPr/>
      </dsp:nvSpPr>
      <dsp:spPr>
        <a:xfrm>
          <a:off x="6824675" y="1269293"/>
          <a:ext cx="1955083" cy="195508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Просте виявлення зіткнень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7110990" y="1555608"/>
        <a:ext cx="1382453" cy="1382453"/>
      </dsp:txXfrm>
    </dsp:sp>
    <dsp:sp modelId="{C4F8DD03-4ECC-6140-8263-FBA3F82A527A}">
      <dsp:nvSpPr>
        <dsp:cNvPr id="0" name=""/>
        <dsp:cNvSpPr/>
      </dsp:nvSpPr>
      <dsp:spPr>
        <a:xfrm>
          <a:off x="8388741" y="1269293"/>
          <a:ext cx="1955083" cy="195508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Методи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onPause</a:t>
          </a:r>
          <a:r>
            <a:rPr lang="en-US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і </a:t>
          </a:r>
          <a:r>
            <a:rPr lang="en-US" sz="1100" kern="1200" dirty="0" err="1" smtClean="0">
              <a:solidFill>
                <a:schemeClr val="tx1">
                  <a:lumMod val="75000"/>
                  <a:lumOff val="25000"/>
                </a:schemeClr>
              </a:solidFill>
            </a:rPr>
            <a:t>onDestroy</a:t>
          </a:r>
          <a:r>
            <a:rPr lang="en-US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класу </a:t>
          </a:r>
          <a:r>
            <a:rPr lang="en-US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Fragment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675056" y="1555608"/>
        <a:ext cx="1382453" cy="1382453"/>
      </dsp:txXfrm>
    </dsp:sp>
    <dsp:sp modelId="{35764517-B80B-4248-92AE-6D5A9CC71CC2}">
      <dsp:nvSpPr>
        <dsp:cNvPr id="0" name=""/>
        <dsp:cNvSpPr/>
      </dsp:nvSpPr>
      <dsp:spPr>
        <a:xfrm>
          <a:off x="9952808" y="1269293"/>
          <a:ext cx="1955083" cy="19550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7595" tIns="13970" rIns="10759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1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Використання режиму занурення,</a:t>
          </a:r>
          <a:endParaRPr lang="en-US" sz="11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0239123" y="1555608"/>
        <a:ext cx="1382453" cy="1382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2869151"/>
          </a:xfrm>
        </p:spPr>
        <p:txBody>
          <a:bodyPr/>
          <a:lstStyle/>
          <a:p>
            <a:r>
              <a:rPr lang="en-US" dirty="0"/>
              <a:t>CANNON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3628103"/>
            <a:ext cx="7356255" cy="3057832"/>
          </a:xfrm>
        </p:spPr>
        <p:txBody>
          <a:bodyPr>
            <a:normAutofit/>
          </a:bodyPr>
          <a:lstStyle/>
          <a:p>
            <a:pPr algn="r"/>
            <a:r>
              <a:rPr lang="uk-UA" sz="1400" cap="none" dirty="0"/>
              <a:t>Денис </a:t>
            </a:r>
            <a:r>
              <a:rPr lang="uk-UA" sz="1400" cap="none" dirty="0" err="1"/>
              <a:t>Манохін</a:t>
            </a:r>
            <a:endParaRPr lang="uk-UA" sz="1400" cap="none" dirty="0"/>
          </a:p>
          <a:p>
            <a:pPr algn="r"/>
            <a:r>
              <a:rPr lang="uk-UA" sz="1400" cap="none" dirty="0"/>
              <a:t>Володимир </a:t>
            </a:r>
            <a:r>
              <a:rPr lang="uk-UA" sz="1400" cap="none" dirty="0" err="1"/>
              <a:t>Мільчановський</a:t>
            </a:r>
            <a:endParaRPr lang="uk-UA" sz="1400" cap="none" dirty="0"/>
          </a:p>
          <a:p>
            <a:pPr algn="r"/>
            <a:r>
              <a:rPr lang="uk-UA" sz="1400" cap="none" dirty="0"/>
              <a:t>Михайло </a:t>
            </a:r>
            <a:r>
              <a:rPr lang="uk-UA" sz="1400" cap="none" dirty="0" err="1"/>
              <a:t>Бордун</a:t>
            </a:r>
            <a:endParaRPr lang="uk-UA" sz="1400" cap="none" dirty="0"/>
          </a:p>
          <a:p>
            <a:pPr algn="r"/>
            <a:r>
              <a:rPr lang="uk-UA" sz="1400" cap="none" dirty="0"/>
              <a:t>Ромах Софія</a:t>
            </a:r>
          </a:p>
          <a:p>
            <a:pPr algn="r"/>
            <a:r>
              <a:rPr lang="uk-UA" sz="1400" cap="none" dirty="0" err="1"/>
              <a:t>Гайдучок</a:t>
            </a:r>
            <a:r>
              <a:rPr lang="uk-UA" sz="1400" cap="none" dirty="0"/>
              <a:t> Наталя </a:t>
            </a:r>
          </a:p>
          <a:p>
            <a:pPr algn="r"/>
            <a:r>
              <a:rPr lang="uk-UA" sz="1400" cap="none" dirty="0" err="1"/>
              <a:t>Шуяк</a:t>
            </a:r>
            <a:r>
              <a:rPr lang="uk-UA" sz="1400" cap="none" dirty="0"/>
              <a:t> Марта</a:t>
            </a:r>
          </a:p>
          <a:p>
            <a:pPr algn="r"/>
            <a:r>
              <a:rPr lang="uk-UA" sz="1400" cap="none" dirty="0" err="1"/>
              <a:t>Гурська</a:t>
            </a:r>
            <a:r>
              <a:rPr lang="uk-UA" sz="1400" cap="none" dirty="0"/>
              <a:t> Надія</a:t>
            </a:r>
            <a:endParaRPr lang="en-US" sz="1400" cap="none" dirty="0"/>
          </a:p>
          <a:p>
            <a:pPr algn="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35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У грі </a:t>
            </a:r>
            <a:r>
              <a:rPr lang="en-US" dirty="0" smtClean="0"/>
              <a:t>Cannon Game </a:t>
            </a:r>
            <a:r>
              <a:rPr lang="uk-UA" dirty="0" smtClean="0"/>
              <a:t>є три рівні складності: </a:t>
            </a:r>
            <a:r>
              <a:rPr lang="en-US" b="1" dirty="0" smtClean="0"/>
              <a:t>Easy</a:t>
            </a:r>
            <a:r>
              <a:rPr lang="uk-UA" dirty="0" smtClean="0"/>
              <a:t>(легкий)</a:t>
            </a:r>
            <a:r>
              <a:rPr lang="en-US" dirty="0" smtClean="0"/>
              <a:t>, </a:t>
            </a:r>
            <a:r>
              <a:rPr lang="en-US" b="1" dirty="0" smtClean="0"/>
              <a:t>Medium</a:t>
            </a:r>
            <a:r>
              <a:rPr lang="uk-UA" dirty="0" smtClean="0"/>
              <a:t>(середній)</a:t>
            </a:r>
            <a:r>
              <a:rPr lang="en-US" dirty="0" smtClean="0"/>
              <a:t>, </a:t>
            </a:r>
            <a:r>
              <a:rPr lang="en-US" b="1" dirty="0" smtClean="0"/>
              <a:t>Hard</a:t>
            </a:r>
            <a:r>
              <a:rPr lang="uk-UA" dirty="0" smtClean="0"/>
              <a:t>(важкий). В залежності від обраного рівня гравцеві потрібно буде збити 6, 7 або 8 мішеней(для кожного рівня відповідно). А також, для легкого рівня буде один блок, в який не можна влучати, для </a:t>
            </a:r>
            <a:r>
              <a:rPr lang="uk-UA" dirty="0" smtClean="0"/>
              <a:t>середнього – 2, та для </a:t>
            </a:r>
            <a:r>
              <a:rPr lang="uk-UA" dirty="0" smtClean="0"/>
              <a:t>важкого – </a:t>
            </a:r>
            <a:r>
              <a:rPr lang="uk-UA" dirty="0" smtClean="0"/>
              <a:t>3.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Рівні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Рівні гри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0636" y="142155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Важкий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16679" y="143562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Легкий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34043" y="143562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Середній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53" y="1845246"/>
            <a:ext cx="2350109" cy="4939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6" y="1845246"/>
            <a:ext cx="2329482" cy="49399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514" y="1828800"/>
            <a:ext cx="2428875" cy="50292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 of Linear Venn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589069"/>
              </p:ext>
            </p:extLst>
          </p:nvPr>
        </p:nvGraphicFramePr>
        <p:xfrm>
          <a:off x="168131" y="1723485"/>
          <a:ext cx="11916697" cy="449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ym typeface="Bodoni SvtyTwo ITC TT-Book"/>
              </a:rPr>
              <a:t>Технології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>
                <a:sym typeface="Bodoni SvtyTwo ITC TT-Book"/>
              </a:rPr>
              <a:t>Запитання</a:t>
            </a:r>
            <a:endParaRPr lang="en-US" dirty="0">
              <a:sym typeface="Bodoni SvtyTwo ITC TT-Book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594" y="1790891"/>
            <a:ext cx="6655772" cy="49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108201"/>
            <a:ext cx="4339959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Android Studio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Kotlin</a:t>
            </a:r>
            <a:r>
              <a:rPr lang="en-US" dirty="0" smtClean="0"/>
              <a:t>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Min Android SDK v21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Попередні вимоги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64" y="763378"/>
            <a:ext cx="3572797" cy="2372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47" y="3790390"/>
            <a:ext cx="5593633" cy="22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У грі </a:t>
            </a:r>
            <a:r>
              <a:rPr lang="en-US" dirty="0"/>
              <a:t>Cannon Game </a:t>
            </a:r>
            <a:r>
              <a:rPr lang="uk-UA" dirty="0"/>
              <a:t>необхідно зруйнувати мішень, яка складається із </a:t>
            </a:r>
            <a:r>
              <a:rPr lang="uk-UA" dirty="0" smtClean="0"/>
              <a:t>певної кількості частин</a:t>
            </a:r>
            <a:r>
              <a:rPr lang="uk-UA" dirty="0"/>
              <a:t>, </a:t>
            </a:r>
            <a:r>
              <a:rPr lang="uk-UA" dirty="0" smtClean="0"/>
              <a:t>протягом 10 секунд. Гра </a:t>
            </a:r>
            <a:r>
              <a:rPr lang="uk-UA" dirty="0"/>
              <a:t>містить чотири візуальних </a:t>
            </a:r>
            <a:r>
              <a:rPr lang="uk-UA" dirty="0" smtClean="0"/>
              <a:t>компоненти – пушку</a:t>
            </a:r>
            <a:r>
              <a:rPr lang="uk-UA" dirty="0"/>
              <a:t>, якою керує користувач, ядро, мішень і </a:t>
            </a:r>
            <a:r>
              <a:rPr lang="uk-UA" dirty="0" smtClean="0"/>
              <a:t>блок(мішень, яку не можна збити). Напрямок пушки постійно змінюється(для того, щоб гравцеві було важче влучити), і коли вона напрямлена так, як потрібно користувачеві, йому необхідно </a:t>
            </a:r>
            <a:r>
              <a:rPr lang="uk-UA" dirty="0"/>
              <a:t>доторкнутися до екрану</a:t>
            </a:r>
            <a:r>
              <a:rPr lang="uk-UA" dirty="0" smtClean="0"/>
              <a:t>. І тоді пушка вистрілить по тому напрямку, який був в цей момент.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221" y="1476545"/>
            <a:ext cx="2422167" cy="50672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Портретна орієнтація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49" y="1476545"/>
            <a:ext cx="2434923" cy="5067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24" y="1476545"/>
            <a:ext cx="2467332" cy="51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3"/>
          <a:stretch/>
        </p:blipFill>
        <p:spPr>
          <a:xfrm>
            <a:off x="2360844" y="2108200"/>
            <a:ext cx="7531271" cy="37607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Альбомна орієнтація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/>
          <a:stretch/>
        </p:blipFill>
        <p:spPr>
          <a:xfrm>
            <a:off x="5531629" y="3501704"/>
            <a:ext cx="6380895" cy="31988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Альбомна орієнтація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"/>
          <a:stretch/>
        </p:blipFill>
        <p:spPr>
          <a:xfrm>
            <a:off x="1097280" y="1790891"/>
            <a:ext cx="6380895" cy="32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dirty="0"/>
              <a:t>На початку кожної гри користувачу виділяється 10 секунд ігрового часу. </a:t>
            </a:r>
            <a:r>
              <a:rPr lang="uk-UA" dirty="0" smtClean="0"/>
              <a:t>При кожному </a:t>
            </a:r>
            <a:r>
              <a:rPr lang="uk-UA" dirty="0"/>
              <a:t>влученні в мішень до ліміту часу додається 3 секунди, а при </a:t>
            </a:r>
            <a:r>
              <a:rPr lang="uk-UA" dirty="0" smtClean="0"/>
              <a:t>кожному влученні </a:t>
            </a:r>
            <a:r>
              <a:rPr lang="uk-UA" dirty="0"/>
              <a:t>в блок віднімається дві секунди. Користувач виграв, якщо зруйновані </a:t>
            </a:r>
            <a:r>
              <a:rPr lang="uk-UA" dirty="0" smtClean="0"/>
              <a:t>всі секції </a:t>
            </a:r>
            <a:r>
              <a:rPr lang="uk-UA" dirty="0"/>
              <a:t>мішені до вичерпання ліміту часу. Якщо значення таймера зменшиться до </a:t>
            </a:r>
            <a:r>
              <a:rPr lang="uk-UA" dirty="0" smtClean="0"/>
              <a:t>нуля до </a:t>
            </a:r>
            <a:r>
              <a:rPr lang="uk-UA" dirty="0"/>
              <a:t>зруйнування мішені, користувач програв. В </a:t>
            </a:r>
            <a:r>
              <a:rPr lang="uk-UA" dirty="0" smtClean="0"/>
              <a:t>кінці </a:t>
            </a:r>
            <a:r>
              <a:rPr lang="uk-UA" dirty="0"/>
              <a:t>гри застосунок </a:t>
            </a:r>
            <a:r>
              <a:rPr lang="uk-UA" dirty="0" smtClean="0"/>
              <a:t>виводить діалогове вікно</a:t>
            </a:r>
            <a:r>
              <a:rPr lang="en-US" dirty="0" smtClean="0"/>
              <a:t>, </a:t>
            </a:r>
            <a:r>
              <a:rPr lang="uk-UA" dirty="0"/>
              <a:t>в якому відображаються результат і</a:t>
            </a:r>
            <a:r>
              <a:rPr lang="uk-UA" dirty="0" smtClean="0"/>
              <a:t> </a:t>
            </a:r>
            <a:r>
              <a:rPr lang="uk-UA" dirty="0"/>
              <a:t>час </a:t>
            </a:r>
            <a:r>
              <a:rPr lang="uk-UA" dirty="0" smtClean="0"/>
              <a:t>гри.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гри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Закінчення гри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80" t="3021" r="1305" b="1018"/>
          <a:stretch/>
        </p:blipFill>
        <p:spPr>
          <a:xfrm>
            <a:off x="6331973" y="2566221"/>
            <a:ext cx="4633077" cy="292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" t="2939" r="2279" b="3050"/>
          <a:stretch/>
        </p:blipFill>
        <p:spPr>
          <a:xfrm>
            <a:off x="1533833" y="2566220"/>
            <a:ext cx="4473678" cy="28021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54915" y="219688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Гравець переміг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92520" y="2196888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Гравець програв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53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2108201"/>
            <a:ext cx="5952449" cy="3760891"/>
          </a:xfrm>
        </p:spPr>
        <p:txBody>
          <a:bodyPr/>
          <a:lstStyle/>
          <a:p>
            <a:pPr algn="just"/>
            <a:r>
              <a:rPr lang="uk-UA" dirty="0" smtClean="0"/>
              <a:t>Якщо результатом гри є перемога, гравець може вписати свій </a:t>
            </a:r>
            <a:r>
              <a:rPr lang="uk-UA" dirty="0" err="1" smtClean="0"/>
              <a:t>нікнейм</a:t>
            </a:r>
            <a:r>
              <a:rPr lang="uk-UA" dirty="0" smtClean="0"/>
              <a:t> і буде доданий до таблиці результатів</a:t>
            </a:r>
            <a:r>
              <a:rPr lang="en-US" dirty="0" smtClean="0"/>
              <a:t>(scoreboard).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Таблиця результатів(</a:t>
            </a:r>
            <a:r>
              <a:rPr lang="en-US" dirty="0" smtClean="0"/>
              <a:t>Scoreboard</a:t>
            </a:r>
            <a:r>
              <a:rPr lang="uk-UA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38" y="1790891"/>
            <a:ext cx="2651945" cy="4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325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Bodoni SvtyTwo ITC TT-Book</vt:lpstr>
      <vt:lpstr>Calibri</vt:lpstr>
      <vt:lpstr>Consolas</vt:lpstr>
      <vt:lpstr>Verdana</vt:lpstr>
      <vt:lpstr>Wingdings</vt:lpstr>
      <vt:lpstr>RetrospectVTI</vt:lpstr>
      <vt:lpstr>CANNON GAME</vt:lpstr>
      <vt:lpstr>Попередні вимоги</vt:lpstr>
      <vt:lpstr>Опис гри</vt:lpstr>
      <vt:lpstr>Портретна орієнтація</vt:lpstr>
      <vt:lpstr>Альбомна орієнтація</vt:lpstr>
      <vt:lpstr>Альбомна орієнтація</vt:lpstr>
      <vt:lpstr>Опис гри</vt:lpstr>
      <vt:lpstr>Закінчення гри</vt:lpstr>
      <vt:lpstr>Таблиця результатів(Scoreboard)</vt:lpstr>
      <vt:lpstr>Рівні гри</vt:lpstr>
      <vt:lpstr>Рівні гри</vt:lpstr>
      <vt:lpstr>Технології</vt:lpstr>
      <vt:lpstr>Запитання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2020-05-18T11:57:09Z</dcterms:created>
  <dcterms:modified xsi:type="dcterms:W3CDTF">2020-05-18T13:23:15Z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