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316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25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5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665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59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9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9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53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81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37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03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9275-C500-463C-A5E1-4F696126CA14}" type="datetimeFigureOut">
              <a:rPr lang="en-IE" smtClean="0"/>
              <a:t>02/02/2016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5891-4B54-4C0F-93EC-B14B25A877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27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9153" y="2002722"/>
            <a:ext cx="2557623" cy="3231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888873" y="2002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Quiz Object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888873" y="2372054"/>
            <a:ext cx="24627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E" dirty="0" smtClean="0"/>
              <a:t>Name</a:t>
            </a:r>
          </a:p>
          <a:p>
            <a:pPr marL="342900" indent="-342900">
              <a:buAutoNum type="arabicPeriod"/>
            </a:pPr>
            <a:r>
              <a:rPr lang="en-IE" dirty="0" smtClean="0"/>
              <a:t>Topic Group</a:t>
            </a:r>
          </a:p>
          <a:p>
            <a:pPr marL="342900" indent="-342900">
              <a:buAutoNum type="arabicPeriod"/>
            </a:pPr>
            <a:r>
              <a:rPr lang="en-IE" dirty="0" smtClean="0"/>
              <a:t>View Count</a:t>
            </a:r>
          </a:p>
          <a:p>
            <a:pPr marL="342900" indent="-342900">
              <a:buAutoNum type="arabicPeriod"/>
            </a:pPr>
            <a:r>
              <a:rPr lang="en-IE" dirty="0" smtClean="0"/>
              <a:t>Question Count</a:t>
            </a:r>
          </a:p>
          <a:p>
            <a:pPr marL="342900" indent="-342900">
              <a:buAutoNum type="arabicPeriod"/>
            </a:pPr>
            <a:r>
              <a:rPr lang="en-IE" dirty="0" smtClean="0"/>
              <a:t>Questions Array</a:t>
            </a:r>
          </a:p>
          <a:p>
            <a:pPr marL="342900" indent="-342900">
              <a:buAutoNum type="arabicPeriod"/>
            </a:pPr>
            <a:r>
              <a:rPr lang="en-IE" dirty="0" smtClean="0"/>
              <a:t>Stats: Public/Private</a:t>
            </a:r>
          </a:p>
          <a:p>
            <a:pPr marL="342900" indent="-342900">
              <a:buAutoNum type="arabicPeriod"/>
            </a:pPr>
            <a:r>
              <a:rPr lang="en-IE" dirty="0" smtClean="0"/>
              <a:t>Owner</a:t>
            </a:r>
          </a:p>
          <a:p>
            <a:pPr marL="342900" indent="-342900">
              <a:buAutoNum type="arabicPeriod"/>
            </a:pPr>
            <a:r>
              <a:rPr lang="en-IE" dirty="0" smtClean="0"/>
              <a:t>Type: Quiz/Exam</a:t>
            </a:r>
          </a:p>
          <a:p>
            <a:pPr marL="342900" indent="-342900">
              <a:buAutoNum type="arabicPeriod"/>
            </a:pPr>
            <a:r>
              <a:rPr lang="en-IE" dirty="0" smtClean="0"/>
              <a:t>Source</a:t>
            </a:r>
            <a:r>
              <a:rPr lang="en-IE" dirty="0" smtClean="0">
                <a:sym typeface="Wingdings" panose="05000000000000000000" pitchFamily="2" charset="2"/>
              </a:rPr>
              <a:t>(User Created</a:t>
            </a:r>
          </a:p>
          <a:p>
            <a:r>
              <a:rPr lang="en-IE" dirty="0">
                <a:sym typeface="Wingdings" panose="05000000000000000000" pitchFamily="2" charset="2"/>
              </a:rPr>
              <a:t> </a:t>
            </a:r>
            <a:r>
              <a:rPr lang="en-IE" dirty="0" smtClean="0">
                <a:sym typeface="Wingdings" panose="05000000000000000000" pitchFamily="2" charset="2"/>
              </a:rPr>
              <a:t>      Or Generated)</a:t>
            </a:r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44471" y="2725270"/>
            <a:ext cx="2169459" cy="95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44471" y="3675529"/>
            <a:ext cx="2169459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13930" y="1398494"/>
            <a:ext cx="3083858" cy="1721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6113930" y="4136322"/>
            <a:ext cx="3083858" cy="199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TextBox 18"/>
          <p:cNvSpPr txBox="1"/>
          <p:nvPr/>
        </p:nvSpPr>
        <p:spPr>
          <a:xfrm>
            <a:off x="7312335" y="1398494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Exam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413272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Quiz</a:t>
            </a:r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6464582" y="1732071"/>
            <a:ext cx="2307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E" dirty="0" smtClean="0"/>
              <a:t>Question</a:t>
            </a:r>
          </a:p>
          <a:p>
            <a:pPr marL="342900" indent="-342900">
              <a:buAutoNum type="arabicPeriod"/>
            </a:pPr>
            <a:r>
              <a:rPr lang="en-IE" dirty="0" smtClean="0"/>
              <a:t>Answer</a:t>
            </a:r>
          </a:p>
          <a:p>
            <a:pPr marL="342900" indent="-342900">
              <a:buAutoNum type="arabicPeriod"/>
            </a:pPr>
            <a:r>
              <a:rPr lang="en-IE" dirty="0" smtClean="0"/>
              <a:t>Points</a:t>
            </a:r>
          </a:p>
          <a:p>
            <a:pPr marL="342900" indent="-342900">
              <a:buAutoNum type="arabicPeriod"/>
            </a:pPr>
            <a:r>
              <a:rPr lang="en-IE" dirty="0" smtClean="0"/>
              <a:t>Answered right T/F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6352374" y="4502061"/>
            <a:ext cx="2307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E" dirty="0" smtClean="0"/>
              <a:t>Question</a:t>
            </a:r>
          </a:p>
          <a:p>
            <a:pPr marL="342900" indent="-342900">
              <a:buAutoNum type="arabicPeriod"/>
            </a:pPr>
            <a:r>
              <a:rPr lang="en-IE" dirty="0" smtClean="0"/>
              <a:t>Answers 1,2,3,4…</a:t>
            </a:r>
          </a:p>
          <a:p>
            <a:pPr marL="342900" indent="-342900">
              <a:buAutoNum type="arabicPeriod"/>
            </a:pPr>
            <a:r>
              <a:rPr lang="en-IE" dirty="0" smtClean="0"/>
              <a:t>Right Answer</a:t>
            </a:r>
          </a:p>
          <a:p>
            <a:pPr marL="342900" indent="-342900">
              <a:buAutoNum type="arabicPeriod"/>
            </a:pPr>
            <a:r>
              <a:rPr lang="en-IE" dirty="0" smtClean="0"/>
              <a:t>Points</a:t>
            </a:r>
          </a:p>
          <a:p>
            <a:pPr marL="342900" indent="-342900">
              <a:buAutoNum type="arabicPeriod"/>
            </a:pPr>
            <a:r>
              <a:rPr lang="en-IE" dirty="0" smtClean="0"/>
              <a:t>Answered right T/F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4280779" y="274017"/>
            <a:ext cx="438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 smtClean="0"/>
              <a:t>Schematics of </a:t>
            </a:r>
            <a:r>
              <a:rPr lang="en-IE" sz="2800" dirty="0" smtClean="0"/>
              <a:t>Structure V0.1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334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Deniss Strods (Arvato)</dc:creator>
  <cp:lastModifiedBy>Deniss Strods (Arvato)</cp:lastModifiedBy>
  <cp:revision>3</cp:revision>
  <dcterms:created xsi:type="dcterms:W3CDTF">2016-02-02T09:16:20Z</dcterms:created>
  <dcterms:modified xsi:type="dcterms:W3CDTF">2016-02-02T09:21:45Z</dcterms:modified>
</cp:coreProperties>
</file>