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3" r:id="rId3"/>
  </p:sldMasterIdLst>
  <p:notesMasterIdLst>
    <p:notesMasterId r:id="rId22"/>
  </p:notesMasterIdLst>
  <p:sldIdLst>
    <p:sldId id="288" r:id="rId4"/>
    <p:sldId id="299" r:id="rId5"/>
    <p:sldId id="300" r:id="rId6"/>
    <p:sldId id="301" r:id="rId7"/>
    <p:sldId id="294" r:id="rId8"/>
    <p:sldId id="289" r:id="rId9"/>
    <p:sldId id="298" r:id="rId10"/>
    <p:sldId id="302" r:id="rId11"/>
    <p:sldId id="303" r:id="rId12"/>
    <p:sldId id="304" r:id="rId13"/>
    <p:sldId id="305" r:id="rId14"/>
    <p:sldId id="306" r:id="rId15"/>
    <p:sldId id="307" r:id="rId16"/>
    <p:sldId id="308" r:id="rId17"/>
    <p:sldId id="309" r:id="rId18"/>
    <p:sldId id="310" r:id="rId19"/>
    <p:sldId id="311" r:id="rId20"/>
    <p:sldId id="31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191F"/>
    <a:srgbClr val="F5A11D"/>
    <a:srgbClr val="286D5A"/>
    <a:srgbClr val="A167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484" autoAdjust="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D80D98-08CA-4910-91E4-0FF652F857E5}" type="datetimeFigureOut">
              <a:rPr lang="en-PH" smtClean="0"/>
              <a:t>22/06/2021</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6FC42E-4922-45B8-A5B7-0C6085B5D7C4}" type="slidenum">
              <a:rPr lang="en-PH" smtClean="0"/>
              <a:t>‹#›</a:t>
            </a:fld>
            <a:endParaRPr lang="en-PH"/>
          </a:p>
        </p:txBody>
      </p:sp>
    </p:spTree>
    <p:extLst>
      <p:ext uri="{BB962C8B-B14F-4D97-AF65-F5344CB8AC3E}">
        <p14:creationId xmlns:p14="http://schemas.microsoft.com/office/powerpoint/2010/main" val="2324048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Pts val="1100"/>
              <a:buFontTx/>
              <a:buNone/>
              <a:tabLst/>
              <a:defRPr/>
            </a:pPr>
            <a:endParaRPr lang="en-US" baseline="0" dirty="0"/>
          </a:p>
        </p:txBody>
      </p:sp>
      <p:sp>
        <p:nvSpPr>
          <p:cNvPr id="4" name="Slide Number Placeholder 3"/>
          <p:cNvSpPr>
            <a:spLocks noGrp="1"/>
          </p:cNvSpPr>
          <p:nvPr>
            <p:ph type="sldNum" sz="quarter" idx="10"/>
          </p:nvPr>
        </p:nvSpPr>
        <p:spPr/>
        <p:txBody>
          <a:bodyPr/>
          <a:lstStyle/>
          <a:p>
            <a:fld id="{E442019D-8F7A-47E5-869D-73436D0EAD86}" type="slidenum">
              <a:rPr lang="en-PH" smtClean="0">
                <a:solidFill>
                  <a:prstClr val="black"/>
                </a:solidFill>
              </a:rPr>
              <a:pPr/>
              <a:t>1</a:t>
            </a:fld>
            <a:endParaRPr lang="en-PH" dirty="0">
              <a:solidFill>
                <a:prstClr val="black"/>
              </a:solidFill>
            </a:endParaRPr>
          </a:p>
        </p:txBody>
      </p:sp>
    </p:spTree>
    <p:extLst>
      <p:ext uri="{BB962C8B-B14F-4D97-AF65-F5344CB8AC3E}">
        <p14:creationId xmlns:p14="http://schemas.microsoft.com/office/powerpoint/2010/main" val="1765681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E2421741-4C96-4ACD-9C54-0F1A6A5A8694}" type="slidenum">
              <a:rPr lang="en-PH" smtClean="0"/>
              <a:t>16</a:t>
            </a:fld>
            <a:endParaRPr lang="en-PH"/>
          </a:p>
        </p:txBody>
      </p:sp>
    </p:spTree>
    <p:extLst>
      <p:ext uri="{BB962C8B-B14F-4D97-AF65-F5344CB8AC3E}">
        <p14:creationId xmlns:p14="http://schemas.microsoft.com/office/powerpoint/2010/main" val="201721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p:cNvSpPr>
            <a:spLocks noGrp="1"/>
          </p:cNvSpPr>
          <p:nvPr>
            <p:ph type="dt" sz="half" idx="10"/>
          </p:nvPr>
        </p:nvSpPr>
        <p:spPr/>
        <p:txBody>
          <a:bodyPr/>
          <a:lstStyle/>
          <a:p>
            <a:fld id="{2053B396-0259-4285-A1A9-63EAB5411FD4}" type="datetimeFigureOut">
              <a:rPr lang="en-PH" smtClean="0"/>
              <a:t>22/06/2021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85FA466C-A58E-4BA1-BAA1-A24BF427D3BF}" type="slidenum">
              <a:rPr lang="en-PH" smtClean="0"/>
              <a:t>‹#›</a:t>
            </a:fld>
            <a:endParaRPr lang="en-PH"/>
          </a:p>
        </p:txBody>
      </p:sp>
    </p:spTree>
    <p:extLst>
      <p:ext uri="{BB962C8B-B14F-4D97-AF65-F5344CB8AC3E}">
        <p14:creationId xmlns:p14="http://schemas.microsoft.com/office/powerpoint/2010/main" val="4239847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2053B396-0259-4285-A1A9-63EAB5411FD4}" type="datetimeFigureOut">
              <a:rPr lang="en-PH" smtClean="0"/>
              <a:t>22/06/2021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85FA466C-A58E-4BA1-BAA1-A24BF427D3BF}" type="slidenum">
              <a:rPr lang="en-PH" smtClean="0"/>
              <a:t>‹#›</a:t>
            </a:fld>
            <a:endParaRPr lang="en-PH"/>
          </a:p>
        </p:txBody>
      </p:sp>
    </p:spTree>
    <p:extLst>
      <p:ext uri="{BB962C8B-B14F-4D97-AF65-F5344CB8AC3E}">
        <p14:creationId xmlns:p14="http://schemas.microsoft.com/office/powerpoint/2010/main" val="3769935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2053B396-0259-4285-A1A9-63EAB5411FD4}" type="datetimeFigureOut">
              <a:rPr lang="en-PH" smtClean="0"/>
              <a:t>22/06/2021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85FA466C-A58E-4BA1-BAA1-A24BF427D3BF}" type="slidenum">
              <a:rPr lang="en-PH" smtClean="0"/>
              <a:t>‹#›</a:t>
            </a:fld>
            <a:endParaRPr lang="en-PH"/>
          </a:p>
        </p:txBody>
      </p:sp>
    </p:spTree>
    <p:extLst>
      <p:ext uri="{BB962C8B-B14F-4D97-AF65-F5344CB8AC3E}">
        <p14:creationId xmlns:p14="http://schemas.microsoft.com/office/powerpoint/2010/main" val="32708036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684586-35AB-4CEA-92D8-77FEDC9A208B}"/>
              </a:ext>
            </a:extLst>
          </p:cNvPr>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endParaRPr lang="en-PH"/>
          </a:p>
        </p:txBody>
      </p:sp>
      <p:sp>
        <p:nvSpPr>
          <p:cNvPr id="3" name="Subtitle 2">
            <a:extLst>
              <a:ext uri="{FF2B5EF4-FFF2-40B4-BE49-F238E27FC236}">
                <a16:creationId xmlns:a16="http://schemas.microsoft.com/office/drawing/2014/main" xmlns="" id="{F60DC063-296A-4AAB-A9B5-7195E1A4F4BF}"/>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xmlns="" id="{C029C3F5-5398-48CE-8F58-25926BC83065}"/>
              </a:ext>
            </a:extLst>
          </p:cNvPr>
          <p:cNvSpPr>
            <a:spLocks noGrp="1"/>
          </p:cNvSpPr>
          <p:nvPr>
            <p:ph type="dt" sz="half" idx="10"/>
          </p:nvPr>
        </p:nvSpPr>
        <p:spPr/>
        <p:txBody>
          <a:bodyPr/>
          <a:lstStyle/>
          <a:p>
            <a:fld id="{1D8BD707-D9CF-40AE-B4C6-C98DA3205C09}" type="datetimeFigureOut">
              <a:rPr lang="en-US" smtClean="0">
                <a:solidFill>
                  <a:prstClr val="black">
                    <a:tint val="75000"/>
                  </a:prstClr>
                </a:solidFill>
              </a:rPr>
              <a:pPr/>
              <a:t>6/22/2021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D2872599-B48D-4159-8A45-EF92C89A0EE2}"/>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1ADB6BDC-69F0-4952-B37E-DE34359B7B44}"/>
              </a:ext>
            </a:extLst>
          </p:cNvPr>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933305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EDA79B-0492-4095-AF08-78091D312A94}"/>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xmlns="" id="{0FF3F0CD-15FA-418F-AF22-6919F7006D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xmlns="" id="{5ADC49B6-4B64-4F56-A6B1-1F9D46E2755A}"/>
              </a:ext>
            </a:extLst>
          </p:cNvPr>
          <p:cNvSpPr>
            <a:spLocks noGrp="1"/>
          </p:cNvSpPr>
          <p:nvPr>
            <p:ph type="dt" sz="half" idx="10"/>
          </p:nvPr>
        </p:nvSpPr>
        <p:spPr/>
        <p:txBody>
          <a:bodyPr/>
          <a:lstStyle/>
          <a:p>
            <a:fld id="{1D8BD707-D9CF-40AE-B4C6-C98DA3205C09}" type="datetimeFigureOut">
              <a:rPr lang="en-US" smtClean="0">
                <a:solidFill>
                  <a:prstClr val="black">
                    <a:tint val="75000"/>
                  </a:prstClr>
                </a:solidFill>
              </a:rPr>
              <a:pPr/>
              <a:t>6/22/2021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3FE14ED2-EAD6-4539-B70D-AC7C1BDB7A35}"/>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48D2B45E-0850-4494-ACA8-92749466A8EB}"/>
              </a:ext>
            </a:extLst>
          </p:cNvPr>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831375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B2094B-CE5D-4805-B477-7BC38D6C9D6E}"/>
              </a:ext>
            </a:extLst>
          </p:cNvPr>
          <p:cNvSpPr>
            <a:spLocks noGrp="1"/>
          </p:cNvSpPr>
          <p:nvPr>
            <p:ph type="title"/>
          </p:nvPr>
        </p:nvSpPr>
        <p:spPr>
          <a:xfrm>
            <a:off x="831851" y="1709740"/>
            <a:ext cx="10515600" cy="2852737"/>
          </a:xfrm>
        </p:spPr>
        <p:txBody>
          <a:bodyPr anchor="b"/>
          <a:lstStyle>
            <a:lvl1pPr>
              <a:defRPr sz="45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xmlns="" id="{7E97009F-1F4F-4264-9F1C-E11B400F1DBC}"/>
              </a:ext>
            </a:extLst>
          </p:cNvPr>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4A7CBB31-2A19-4179-B2D5-B4CBE4EC6989}"/>
              </a:ext>
            </a:extLst>
          </p:cNvPr>
          <p:cNvSpPr>
            <a:spLocks noGrp="1"/>
          </p:cNvSpPr>
          <p:nvPr>
            <p:ph type="dt" sz="half" idx="10"/>
          </p:nvPr>
        </p:nvSpPr>
        <p:spPr/>
        <p:txBody>
          <a:bodyPr/>
          <a:lstStyle/>
          <a:p>
            <a:fld id="{1D8BD707-D9CF-40AE-B4C6-C98DA3205C09}" type="datetimeFigureOut">
              <a:rPr lang="en-US" smtClean="0">
                <a:solidFill>
                  <a:prstClr val="black">
                    <a:tint val="75000"/>
                  </a:prstClr>
                </a:solidFill>
              </a:rPr>
              <a:pPr/>
              <a:t>6/22/2021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471BE395-6DE3-4EF6-BBA1-A5F89A5D0C82}"/>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6AD7D24B-7699-41A0-9E03-0AC6E828DF86}"/>
              </a:ext>
            </a:extLst>
          </p:cNvPr>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539433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F68833-1008-4696-8BAB-1C12BFEA09C8}"/>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xmlns="" id="{4D6C9185-730D-4BFB-AEEB-5AB61EC892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xmlns="" id="{BA75D4F2-5C55-4B40-8320-347D56C90F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xmlns="" id="{6BEC3E0E-262E-445E-9763-CCEDF3ED866A}"/>
              </a:ext>
            </a:extLst>
          </p:cNvPr>
          <p:cNvSpPr>
            <a:spLocks noGrp="1"/>
          </p:cNvSpPr>
          <p:nvPr>
            <p:ph type="dt" sz="half" idx="10"/>
          </p:nvPr>
        </p:nvSpPr>
        <p:spPr/>
        <p:txBody>
          <a:bodyPr/>
          <a:lstStyle/>
          <a:p>
            <a:fld id="{1D8BD707-D9CF-40AE-B4C6-C98DA3205C09}" type="datetimeFigureOut">
              <a:rPr lang="en-US" smtClean="0">
                <a:solidFill>
                  <a:prstClr val="black">
                    <a:tint val="75000"/>
                  </a:prstClr>
                </a:solidFill>
              </a:rPr>
              <a:pPr/>
              <a:t>6/22/2021</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xmlns="" id="{691B0872-4101-4A3D-8BCB-681FCFBDA1B2}"/>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xmlns="" id="{723BC089-0DD2-4485-B2B9-20B51CC38AD6}"/>
              </a:ext>
            </a:extLst>
          </p:cNvPr>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50953309"/>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8A552B-21F8-47C7-820D-0D4E50370443}"/>
              </a:ext>
            </a:extLst>
          </p:cNvPr>
          <p:cNvSpPr>
            <a:spLocks noGrp="1"/>
          </p:cNvSpPr>
          <p:nvPr>
            <p:ph type="title"/>
          </p:nvPr>
        </p:nvSpPr>
        <p:spPr>
          <a:xfrm>
            <a:off x="839788" y="365127"/>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xmlns="" id="{BB1C4433-631C-4835-A4C9-BB3409D57985}"/>
              </a:ext>
            </a:extLst>
          </p:cNvPr>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AF8A6989-1CD4-425D-95B2-A726E7F0B646}"/>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xmlns="" id="{7B48A17A-E0D5-4771-B530-D600ED4652C1}"/>
              </a:ext>
            </a:extLst>
          </p:cNvPr>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325B9F0B-47F0-4E33-BA37-D0ADDCBE547C}"/>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xmlns="" id="{F7EBF0A7-7C40-4D2C-880C-020851F76224}"/>
              </a:ext>
            </a:extLst>
          </p:cNvPr>
          <p:cNvSpPr>
            <a:spLocks noGrp="1"/>
          </p:cNvSpPr>
          <p:nvPr>
            <p:ph type="dt" sz="half" idx="10"/>
          </p:nvPr>
        </p:nvSpPr>
        <p:spPr/>
        <p:txBody>
          <a:bodyPr/>
          <a:lstStyle/>
          <a:p>
            <a:fld id="{1D8BD707-D9CF-40AE-B4C6-C98DA3205C09}" type="datetimeFigureOut">
              <a:rPr lang="en-US" smtClean="0">
                <a:solidFill>
                  <a:prstClr val="black">
                    <a:tint val="75000"/>
                  </a:prstClr>
                </a:solidFill>
              </a:rPr>
              <a:pPr/>
              <a:t>6/22/2021</a:t>
            </a:fld>
            <a:endParaRPr lang="en-US">
              <a:solidFill>
                <a:prstClr val="black">
                  <a:tint val="75000"/>
                </a:prstClr>
              </a:solidFill>
            </a:endParaRPr>
          </a:p>
        </p:txBody>
      </p:sp>
      <p:sp>
        <p:nvSpPr>
          <p:cNvPr id="8" name="Footer Placeholder 7">
            <a:extLst>
              <a:ext uri="{FF2B5EF4-FFF2-40B4-BE49-F238E27FC236}">
                <a16:creationId xmlns:a16="http://schemas.microsoft.com/office/drawing/2014/main" xmlns="" id="{B369373B-0BE4-40F2-A1ED-13D55FAC2D15}"/>
              </a:ext>
            </a:extLst>
          </p:cNvPr>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a:extLst>
              <a:ext uri="{FF2B5EF4-FFF2-40B4-BE49-F238E27FC236}">
                <a16:creationId xmlns:a16="http://schemas.microsoft.com/office/drawing/2014/main" xmlns="" id="{58190101-5EB3-4266-98D6-D9F698CCB425}"/>
              </a:ext>
            </a:extLst>
          </p:cNvPr>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50053074"/>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AFFB7F-652A-439E-8FEC-E77A64CDD30F}"/>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xmlns="" id="{5EEF7446-1D75-4613-B18F-8469A4AECD8E}"/>
              </a:ext>
            </a:extLst>
          </p:cNvPr>
          <p:cNvSpPr>
            <a:spLocks noGrp="1"/>
          </p:cNvSpPr>
          <p:nvPr>
            <p:ph type="dt" sz="half" idx="10"/>
          </p:nvPr>
        </p:nvSpPr>
        <p:spPr/>
        <p:txBody>
          <a:bodyPr/>
          <a:lstStyle/>
          <a:p>
            <a:fld id="{1D8BD707-D9CF-40AE-B4C6-C98DA3205C09}" type="datetimeFigureOut">
              <a:rPr lang="en-US" smtClean="0">
                <a:solidFill>
                  <a:prstClr val="black">
                    <a:tint val="75000"/>
                  </a:prstClr>
                </a:solidFill>
              </a:rPr>
              <a:pPr/>
              <a:t>6/22/2021</a:t>
            </a:fld>
            <a:endParaRPr lang="en-US">
              <a:solidFill>
                <a:prstClr val="black">
                  <a:tint val="75000"/>
                </a:prstClr>
              </a:solidFill>
            </a:endParaRPr>
          </a:p>
        </p:txBody>
      </p:sp>
      <p:sp>
        <p:nvSpPr>
          <p:cNvPr id="4" name="Footer Placeholder 3">
            <a:extLst>
              <a:ext uri="{FF2B5EF4-FFF2-40B4-BE49-F238E27FC236}">
                <a16:creationId xmlns:a16="http://schemas.microsoft.com/office/drawing/2014/main" xmlns="" id="{3F47834E-68FF-4D0F-B5C1-259E2E9F98D1}"/>
              </a:ext>
            </a:extLst>
          </p:cNvPr>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a:extLst>
              <a:ext uri="{FF2B5EF4-FFF2-40B4-BE49-F238E27FC236}">
                <a16:creationId xmlns:a16="http://schemas.microsoft.com/office/drawing/2014/main" xmlns="" id="{A0FDDB19-0832-4F24-A029-46E13F60C076}"/>
              </a:ext>
            </a:extLst>
          </p:cNvPr>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633793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E66625C-6794-4FFF-B6DD-E3845A39ADC9}"/>
              </a:ext>
            </a:extLst>
          </p:cNvPr>
          <p:cNvSpPr>
            <a:spLocks noGrp="1"/>
          </p:cNvSpPr>
          <p:nvPr>
            <p:ph type="dt" sz="half" idx="10"/>
          </p:nvPr>
        </p:nvSpPr>
        <p:spPr/>
        <p:txBody>
          <a:bodyPr/>
          <a:lstStyle/>
          <a:p>
            <a:fld id="{1D8BD707-D9CF-40AE-B4C6-C98DA3205C09}" type="datetimeFigureOut">
              <a:rPr lang="en-US" smtClean="0">
                <a:solidFill>
                  <a:prstClr val="black">
                    <a:tint val="75000"/>
                  </a:prstClr>
                </a:solidFill>
              </a:rPr>
              <a:pPr/>
              <a:t>6/22/2021</a:t>
            </a:fld>
            <a:endParaRPr lang="en-US">
              <a:solidFill>
                <a:prstClr val="black">
                  <a:tint val="75000"/>
                </a:prstClr>
              </a:solidFill>
            </a:endParaRPr>
          </a:p>
        </p:txBody>
      </p:sp>
      <p:sp>
        <p:nvSpPr>
          <p:cNvPr id="3" name="Footer Placeholder 2">
            <a:extLst>
              <a:ext uri="{FF2B5EF4-FFF2-40B4-BE49-F238E27FC236}">
                <a16:creationId xmlns:a16="http://schemas.microsoft.com/office/drawing/2014/main" xmlns="" id="{AD295603-0E3A-4196-AFA1-00F84A93381F}"/>
              </a:ext>
            </a:extLst>
          </p:cNvPr>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a:extLst>
              <a:ext uri="{FF2B5EF4-FFF2-40B4-BE49-F238E27FC236}">
                <a16:creationId xmlns:a16="http://schemas.microsoft.com/office/drawing/2014/main" xmlns="" id="{0BF0E1DC-6234-4654-BF5B-A0E6B8333589}"/>
              </a:ext>
            </a:extLst>
          </p:cNvPr>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177428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9C67B4-F58A-4622-837F-944DE4A2F584}"/>
              </a:ext>
            </a:extLst>
          </p:cNvPr>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xmlns="" id="{CBB3731C-6A95-44A0-982D-582E536D9E65}"/>
              </a:ext>
            </a:extLst>
          </p:cNvPr>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xmlns="" id="{E2BEB74F-D52C-42BD-8149-5C9572C64B00}"/>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xmlns="" id="{FB18870D-9BD1-47B0-A440-EDFA3255AA14}"/>
              </a:ext>
            </a:extLst>
          </p:cNvPr>
          <p:cNvSpPr>
            <a:spLocks noGrp="1"/>
          </p:cNvSpPr>
          <p:nvPr>
            <p:ph type="dt" sz="half" idx="10"/>
          </p:nvPr>
        </p:nvSpPr>
        <p:spPr/>
        <p:txBody>
          <a:bodyPr/>
          <a:lstStyle/>
          <a:p>
            <a:fld id="{1D8BD707-D9CF-40AE-B4C6-C98DA3205C09}" type="datetimeFigureOut">
              <a:rPr lang="en-US" smtClean="0">
                <a:solidFill>
                  <a:prstClr val="black">
                    <a:tint val="75000"/>
                  </a:prstClr>
                </a:solidFill>
              </a:rPr>
              <a:pPr/>
              <a:t>6/22/2021</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xmlns="" id="{8E60A99E-513E-498D-9FBD-55C3F3CA2DE0}"/>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xmlns="" id="{CB88F1F3-3414-4A64-8F90-E4A78CAB8E16}"/>
              </a:ext>
            </a:extLst>
          </p:cNvPr>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59106714"/>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2053B396-0259-4285-A1A9-63EAB5411FD4}" type="datetimeFigureOut">
              <a:rPr lang="en-PH" smtClean="0"/>
              <a:t>22/06/2021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85FA466C-A58E-4BA1-BAA1-A24BF427D3BF}" type="slidenum">
              <a:rPr lang="en-PH" smtClean="0"/>
              <a:t>‹#›</a:t>
            </a:fld>
            <a:endParaRPr lang="en-PH"/>
          </a:p>
        </p:txBody>
      </p:sp>
    </p:spTree>
    <p:extLst>
      <p:ext uri="{BB962C8B-B14F-4D97-AF65-F5344CB8AC3E}">
        <p14:creationId xmlns:p14="http://schemas.microsoft.com/office/powerpoint/2010/main" val="33874563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CB87C1-B85D-42D4-A397-40EA3E53822D}"/>
              </a:ext>
            </a:extLst>
          </p:cNvPr>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xmlns="" id="{E59CE977-A638-4662-B5F1-B58B4C688828}"/>
              </a:ext>
            </a:extLst>
          </p:cNvPr>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PH"/>
          </a:p>
        </p:txBody>
      </p:sp>
      <p:sp>
        <p:nvSpPr>
          <p:cNvPr id="4" name="Text Placeholder 3">
            <a:extLst>
              <a:ext uri="{FF2B5EF4-FFF2-40B4-BE49-F238E27FC236}">
                <a16:creationId xmlns:a16="http://schemas.microsoft.com/office/drawing/2014/main" xmlns="" id="{99DB90F3-6813-43B6-976E-926C0309357F}"/>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xmlns="" id="{3103C810-17AC-441C-ACD5-948E8AD98C2D}"/>
              </a:ext>
            </a:extLst>
          </p:cNvPr>
          <p:cNvSpPr>
            <a:spLocks noGrp="1"/>
          </p:cNvSpPr>
          <p:nvPr>
            <p:ph type="dt" sz="half" idx="10"/>
          </p:nvPr>
        </p:nvSpPr>
        <p:spPr/>
        <p:txBody>
          <a:bodyPr/>
          <a:lstStyle/>
          <a:p>
            <a:fld id="{1D8BD707-D9CF-40AE-B4C6-C98DA3205C09}" type="datetimeFigureOut">
              <a:rPr lang="en-US" smtClean="0">
                <a:solidFill>
                  <a:prstClr val="black">
                    <a:tint val="75000"/>
                  </a:prstClr>
                </a:solidFill>
              </a:rPr>
              <a:pPr/>
              <a:t>6/22/2021</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xmlns="" id="{EDD96550-77C8-4091-97A0-FA9102BD9370}"/>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xmlns="" id="{AC5E058F-5703-4CBB-BABC-6FD7823E1360}"/>
              </a:ext>
            </a:extLst>
          </p:cNvPr>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606031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063B7E-E226-48EE-9800-8DE7ABD68FD3}"/>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xmlns="" id="{03A186AD-5B3B-4E51-A053-6D1FF74A78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xmlns="" id="{E00DB4AB-89D5-4782-BEF2-1DE437462D5A}"/>
              </a:ext>
            </a:extLst>
          </p:cNvPr>
          <p:cNvSpPr>
            <a:spLocks noGrp="1"/>
          </p:cNvSpPr>
          <p:nvPr>
            <p:ph type="dt" sz="half" idx="10"/>
          </p:nvPr>
        </p:nvSpPr>
        <p:spPr/>
        <p:txBody>
          <a:bodyPr/>
          <a:lstStyle/>
          <a:p>
            <a:fld id="{1D8BD707-D9CF-40AE-B4C6-C98DA3205C09}" type="datetimeFigureOut">
              <a:rPr lang="en-US" smtClean="0">
                <a:solidFill>
                  <a:prstClr val="black">
                    <a:tint val="75000"/>
                  </a:prstClr>
                </a:solidFill>
              </a:rPr>
              <a:pPr/>
              <a:t>6/22/2021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C0D67EC6-88A4-41C2-B18C-D39BA488F5D0}"/>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B55C0220-F962-4C44-B3CD-B4F5B4D01531}"/>
              </a:ext>
            </a:extLst>
          </p:cNvPr>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413362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9270FF9-5745-45F8-A18B-D86C78975831}"/>
              </a:ext>
            </a:extLst>
          </p:cNvPr>
          <p:cNvSpPr>
            <a:spLocks noGrp="1"/>
          </p:cNvSpPr>
          <p:nvPr>
            <p:ph type="title" orient="vert"/>
          </p:nvPr>
        </p:nvSpPr>
        <p:spPr>
          <a:xfrm>
            <a:off x="8724901"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xmlns="" id="{21F2AEFA-4509-4610-845C-89A62A9EE102}"/>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xmlns="" id="{A3A7E24E-7BF8-437D-81F8-D79AC05D45D2}"/>
              </a:ext>
            </a:extLst>
          </p:cNvPr>
          <p:cNvSpPr>
            <a:spLocks noGrp="1"/>
          </p:cNvSpPr>
          <p:nvPr>
            <p:ph type="dt" sz="half" idx="10"/>
          </p:nvPr>
        </p:nvSpPr>
        <p:spPr/>
        <p:txBody>
          <a:bodyPr/>
          <a:lstStyle/>
          <a:p>
            <a:fld id="{1D8BD707-D9CF-40AE-B4C6-C98DA3205C09}" type="datetimeFigureOut">
              <a:rPr lang="en-US" smtClean="0">
                <a:solidFill>
                  <a:prstClr val="black">
                    <a:tint val="75000"/>
                  </a:prstClr>
                </a:solidFill>
              </a:rPr>
              <a:pPr/>
              <a:t>6/22/2021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E03838E6-997D-4A0D-9F10-97549C0C9739}"/>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20866127-365E-498E-80C4-E87676EF5DBD}"/>
              </a:ext>
            </a:extLst>
          </p:cNvPr>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83866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7"/>
        <p:cNvGrpSpPr/>
        <p:nvPr/>
      </p:nvGrpSpPr>
      <p:grpSpPr>
        <a:xfrm>
          <a:off x="0" y="0"/>
          <a:ext cx="0" cy="0"/>
          <a:chOff x="0" y="0"/>
          <a:chExt cx="0" cy="0"/>
        </a:xfrm>
      </p:grpSpPr>
      <p:sp>
        <p:nvSpPr>
          <p:cNvPr id="38" name="Google Shape;38;p10"/>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888888"/>
              </a:buClr>
              <a:buSzPts val="1000"/>
              <a:buFont typeface="Calibri"/>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000"/>
              <a:buFont typeface="Calibri"/>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000"/>
              <a:buFont typeface="Calibri"/>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000"/>
              <a:buFont typeface="Calibri"/>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000"/>
              <a:buFont typeface="Calibri"/>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000"/>
              <a:buFont typeface="Calibri"/>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000"/>
              <a:buFont typeface="Calibri"/>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000"/>
              <a:buFont typeface="Calibri"/>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000"/>
              <a:buFont typeface="Calibri"/>
              <a:buNone/>
              <a:defRPr sz="9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
        <p:nvSpPr>
          <p:cNvPr id="39" name="Google Shape;39;p10"/>
          <p:cNvSpPr/>
          <p:nvPr/>
        </p:nvSpPr>
        <p:spPr>
          <a:xfrm>
            <a:off x="0" y="0"/>
            <a:ext cx="12192000" cy="6858000"/>
          </a:xfrm>
          <a:prstGeom prst="rect">
            <a:avLst/>
          </a:prstGeom>
          <a:solidFill>
            <a:srgbClr val="2E5D4C"/>
          </a:solidFill>
          <a:ln>
            <a:noFill/>
          </a:ln>
        </p:spPr>
        <p:txBody>
          <a:bodyPr spcFirstLastPara="1" wrap="square" lIns="91425" tIns="45694" rIns="91425" bIns="45694" anchor="ctr" anchorCtr="0">
            <a:noAutofit/>
          </a:bodyPr>
          <a:lstStyle/>
          <a:p>
            <a:pPr algn="ctr">
              <a:buClr>
                <a:prstClr val="black"/>
              </a:buClr>
              <a:buSzPts val="1867"/>
              <a:buFont typeface="Calibri"/>
              <a:buNone/>
            </a:pPr>
            <a:endParaRPr sz="1400">
              <a:solidFill>
                <a:prstClr val="white"/>
              </a:solidFill>
              <a:latin typeface="Arial"/>
              <a:ea typeface="Arial"/>
              <a:cs typeface="Arial"/>
              <a:sym typeface="Arial"/>
            </a:endParaRPr>
          </a:p>
        </p:txBody>
      </p:sp>
    </p:spTree>
    <p:extLst>
      <p:ext uri="{BB962C8B-B14F-4D97-AF65-F5344CB8AC3E}">
        <p14:creationId xmlns:p14="http://schemas.microsoft.com/office/powerpoint/2010/main" val="39050618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684586-35AB-4CEA-92D8-77FEDC9A208B}"/>
              </a:ext>
            </a:extLst>
          </p:cNvPr>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endParaRPr lang="en-PH"/>
          </a:p>
        </p:txBody>
      </p:sp>
      <p:sp>
        <p:nvSpPr>
          <p:cNvPr id="3" name="Subtitle 2">
            <a:extLst>
              <a:ext uri="{FF2B5EF4-FFF2-40B4-BE49-F238E27FC236}">
                <a16:creationId xmlns:a16="http://schemas.microsoft.com/office/drawing/2014/main" xmlns="" id="{F60DC063-296A-4AAB-A9B5-7195E1A4F4BF}"/>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xmlns="" id="{C029C3F5-5398-48CE-8F58-25926BC83065}"/>
              </a:ext>
            </a:extLst>
          </p:cNvPr>
          <p:cNvSpPr>
            <a:spLocks noGrp="1"/>
          </p:cNvSpPr>
          <p:nvPr>
            <p:ph type="dt" sz="half" idx="10"/>
          </p:nvPr>
        </p:nvSpPr>
        <p:spPr/>
        <p:txBody>
          <a:bodyPr/>
          <a:lstStyle/>
          <a:p>
            <a:fld id="{1D8BD707-D9CF-40AE-B4C6-C98DA3205C09}" type="datetimeFigureOut">
              <a:rPr lang="en-US" smtClean="0">
                <a:solidFill>
                  <a:prstClr val="black">
                    <a:tint val="75000"/>
                  </a:prstClr>
                </a:solidFill>
              </a:rPr>
              <a:pPr/>
              <a:t>6/22/2021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D2872599-B48D-4159-8A45-EF92C89A0EE2}"/>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1ADB6BDC-69F0-4952-B37E-DE34359B7B44}"/>
              </a:ext>
            </a:extLst>
          </p:cNvPr>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20440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EDA79B-0492-4095-AF08-78091D312A94}"/>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xmlns="" id="{0FF3F0CD-15FA-418F-AF22-6919F7006D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xmlns="" id="{5ADC49B6-4B64-4F56-A6B1-1F9D46E2755A}"/>
              </a:ext>
            </a:extLst>
          </p:cNvPr>
          <p:cNvSpPr>
            <a:spLocks noGrp="1"/>
          </p:cNvSpPr>
          <p:nvPr>
            <p:ph type="dt" sz="half" idx="10"/>
          </p:nvPr>
        </p:nvSpPr>
        <p:spPr/>
        <p:txBody>
          <a:bodyPr/>
          <a:lstStyle/>
          <a:p>
            <a:fld id="{1D8BD707-D9CF-40AE-B4C6-C98DA3205C09}" type="datetimeFigureOut">
              <a:rPr lang="en-US" smtClean="0">
                <a:solidFill>
                  <a:prstClr val="black">
                    <a:tint val="75000"/>
                  </a:prstClr>
                </a:solidFill>
              </a:rPr>
              <a:pPr/>
              <a:t>6/22/2021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3FE14ED2-EAD6-4539-B70D-AC7C1BDB7A35}"/>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48D2B45E-0850-4494-ACA8-92749466A8EB}"/>
              </a:ext>
            </a:extLst>
          </p:cNvPr>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570859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B2094B-CE5D-4805-B477-7BC38D6C9D6E}"/>
              </a:ext>
            </a:extLst>
          </p:cNvPr>
          <p:cNvSpPr>
            <a:spLocks noGrp="1"/>
          </p:cNvSpPr>
          <p:nvPr>
            <p:ph type="title"/>
          </p:nvPr>
        </p:nvSpPr>
        <p:spPr>
          <a:xfrm>
            <a:off x="831851" y="1709740"/>
            <a:ext cx="10515600" cy="2852737"/>
          </a:xfrm>
        </p:spPr>
        <p:txBody>
          <a:bodyPr anchor="b"/>
          <a:lstStyle>
            <a:lvl1pPr>
              <a:defRPr sz="45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xmlns="" id="{7E97009F-1F4F-4264-9F1C-E11B400F1DBC}"/>
              </a:ext>
            </a:extLst>
          </p:cNvPr>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4A7CBB31-2A19-4179-B2D5-B4CBE4EC6989}"/>
              </a:ext>
            </a:extLst>
          </p:cNvPr>
          <p:cNvSpPr>
            <a:spLocks noGrp="1"/>
          </p:cNvSpPr>
          <p:nvPr>
            <p:ph type="dt" sz="half" idx="10"/>
          </p:nvPr>
        </p:nvSpPr>
        <p:spPr/>
        <p:txBody>
          <a:bodyPr/>
          <a:lstStyle/>
          <a:p>
            <a:fld id="{1D8BD707-D9CF-40AE-B4C6-C98DA3205C09}" type="datetimeFigureOut">
              <a:rPr lang="en-US" smtClean="0">
                <a:solidFill>
                  <a:prstClr val="black">
                    <a:tint val="75000"/>
                  </a:prstClr>
                </a:solidFill>
              </a:rPr>
              <a:pPr/>
              <a:t>6/22/2021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471BE395-6DE3-4EF6-BBA1-A5F89A5D0C82}"/>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6AD7D24B-7699-41A0-9E03-0AC6E828DF86}"/>
              </a:ext>
            </a:extLst>
          </p:cNvPr>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386304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F68833-1008-4696-8BAB-1C12BFEA09C8}"/>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xmlns="" id="{4D6C9185-730D-4BFB-AEEB-5AB61EC892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xmlns="" id="{BA75D4F2-5C55-4B40-8320-347D56C90F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xmlns="" id="{6BEC3E0E-262E-445E-9763-CCEDF3ED866A}"/>
              </a:ext>
            </a:extLst>
          </p:cNvPr>
          <p:cNvSpPr>
            <a:spLocks noGrp="1"/>
          </p:cNvSpPr>
          <p:nvPr>
            <p:ph type="dt" sz="half" idx="10"/>
          </p:nvPr>
        </p:nvSpPr>
        <p:spPr/>
        <p:txBody>
          <a:bodyPr/>
          <a:lstStyle/>
          <a:p>
            <a:fld id="{1D8BD707-D9CF-40AE-B4C6-C98DA3205C09}" type="datetimeFigureOut">
              <a:rPr lang="en-US" smtClean="0">
                <a:solidFill>
                  <a:prstClr val="black">
                    <a:tint val="75000"/>
                  </a:prstClr>
                </a:solidFill>
              </a:rPr>
              <a:pPr/>
              <a:t>6/22/2021</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xmlns="" id="{691B0872-4101-4A3D-8BCB-681FCFBDA1B2}"/>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xmlns="" id="{723BC089-0DD2-4485-B2B9-20B51CC38AD6}"/>
              </a:ext>
            </a:extLst>
          </p:cNvPr>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20687518"/>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8A552B-21F8-47C7-820D-0D4E50370443}"/>
              </a:ext>
            </a:extLst>
          </p:cNvPr>
          <p:cNvSpPr>
            <a:spLocks noGrp="1"/>
          </p:cNvSpPr>
          <p:nvPr>
            <p:ph type="title"/>
          </p:nvPr>
        </p:nvSpPr>
        <p:spPr>
          <a:xfrm>
            <a:off x="839788" y="365127"/>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xmlns="" id="{BB1C4433-631C-4835-A4C9-BB3409D57985}"/>
              </a:ext>
            </a:extLst>
          </p:cNvPr>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AF8A6989-1CD4-425D-95B2-A726E7F0B646}"/>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xmlns="" id="{7B48A17A-E0D5-4771-B530-D600ED4652C1}"/>
              </a:ext>
            </a:extLst>
          </p:cNvPr>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325B9F0B-47F0-4E33-BA37-D0ADDCBE547C}"/>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xmlns="" id="{F7EBF0A7-7C40-4D2C-880C-020851F76224}"/>
              </a:ext>
            </a:extLst>
          </p:cNvPr>
          <p:cNvSpPr>
            <a:spLocks noGrp="1"/>
          </p:cNvSpPr>
          <p:nvPr>
            <p:ph type="dt" sz="half" idx="10"/>
          </p:nvPr>
        </p:nvSpPr>
        <p:spPr/>
        <p:txBody>
          <a:bodyPr/>
          <a:lstStyle/>
          <a:p>
            <a:fld id="{1D8BD707-D9CF-40AE-B4C6-C98DA3205C09}" type="datetimeFigureOut">
              <a:rPr lang="en-US" smtClean="0">
                <a:solidFill>
                  <a:prstClr val="black">
                    <a:tint val="75000"/>
                  </a:prstClr>
                </a:solidFill>
              </a:rPr>
              <a:pPr/>
              <a:t>6/22/2021</a:t>
            </a:fld>
            <a:endParaRPr lang="en-US">
              <a:solidFill>
                <a:prstClr val="black">
                  <a:tint val="75000"/>
                </a:prstClr>
              </a:solidFill>
            </a:endParaRPr>
          </a:p>
        </p:txBody>
      </p:sp>
      <p:sp>
        <p:nvSpPr>
          <p:cNvPr id="8" name="Footer Placeholder 7">
            <a:extLst>
              <a:ext uri="{FF2B5EF4-FFF2-40B4-BE49-F238E27FC236}">
                <a16:creationId xmlns:a16="http://schemas.microsoft.com/office/drawing/2014/main" xmlns="" id="{B369373B-0BE4-40F2-A1ED-13D55FAC2D15}"/>
              </a:ext>
            </a:extLst>
          </p:cNvPr>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a:extLst>
              <a:ext uri="{FF2B5EF4-FFF2-40B4-BE49-F238E27FC236}">
                <a16:creationId xmlns:a16="http://schemas.microsoft.com/office/drawing/2014/main" xmlns="" id="{58190101-5EB3-4266-98D6-D9F698CCB425}"/>
              </a:ext>
            </a:extLst>
          </p:cNvPr>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73327219"/>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AFFB7F-652A-439E-8FEC-E77A64CDD30F}"/>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xmlns="" id="{5EEF7446-1D75-4613-B18F-8469A4AECD8E}"/>
              </a:ext>
            </a:extLst>
          </p:cNvPr>
          <p:cNvSpPr>
            <a:spLocks noGrp="1"/>
          </p:cNvSpPr>
          <p:nvPr>
            <p:ph type="dt" sz="half" idx="10"/>
          </p:nvPr>
        </p:nvSpPr>
        <p:spPr/>
        <p:txBody>
          <a:bodyPr/>
          <a:lstStyle/>
          <a:p>
            <a:fld id="{1D8BD707-D9CF-40AE-B4C6-C98DA3205C09}" type="datetimeFigureOut">
              <a:rPr lang="en-US" smtClean="0">
                <a:solidFill>
                  <a:prstClr val="black">
                    <a:tint val="75000"/>
                  </a:prstClr>
                </a:solidFill>
              </a:rPr>
              <a:pPr/>
              <a:t>6/22/2021</a:t>
            </a:fld>
            <a:endParaRPr lang="en-US">
              <a:solidFill>
                <a:prstClr val="black">
                  <a:tint val="75000"/>
                </a:prstClr>
              </a:solidFill>
            </a:endParaRPr>
          </a:p>
        </p:txBody>
      </p:sp>
      <p:sp>
        <p:nvSpPr>
          <p:cNvPr id="4" name="Footer Placeholder 3">
            <a:extLst>
              <a:ext uri="{FF2B5EF4-FFF2-40B4-BE49-F238E27FC236}">
                <a16:creationId xmlns:a16="http://schemas.microsoft.com/office/drawing/2014/main" xmlns="" id="{3F47834E-68FF-4D0F-B5C1-259E2E9F98D1}"/>
              </a:ext>
            </a:extLst>
          </p:cNvPr>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a:extLst>
              <a:ext uri="{FF2B5EF4-FFF2-40B4-BE49-F238E27FC236}">
                <a16:creationId xmlns:a16="http://schemas.microsoft.com/office/drawing/2014/main" xmlns="" id="{A0FDDB19-0832-4F24-A029-46E13F60C076}"/>
              </a:ext>
            </a:extLst>
          </p:cNvPr>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5744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053B396-0259-4285-A1A9-63EAB5411FD4}" type="datetimeFigureOut">
              <a:rPr lang="en-PH" smtClean="0"/>
              <a:t>22/06/2021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85FA466C-A58E-4BA1-BAA1-A24BF427D3BF}" type="slidenum">
              <a:rPr lang="en-PH" smtClean="0"/>
              <a:t>‹#›</a:t>
            </a:fld>
            <a:endParaRPr lang="en-PH"/>
          </a:p>
        </p:txBody>
      </p:sp>
    </p:spTree>
    <p:extLst>
      <p:ext uri="{BB962C8B-B14F-4D97-AF65-F5344CB8AC3E}">
        <p14:creationId xmlns:p14="http://schemas.microsoft.com/office/powerpoint/2010/main" val="851986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E66625C-6794-4FFF-B6DD-E3845A39ADC9}"/>
              </a:ext>
            </a:extLst>
          </p:cNvPr>
          <p:cNvSpPr>
            <a:spLocks noGrp="1"/>
          </p:cNvSpPr>
          <p:nvPr>
            <p:ph type="dt" sz="half" idx="10"/>
          </p:nvPr>
        </p:nvSpPr>
        <p:spPr/>
        <p:txBody>
          <a:bodyPr/>
          <a:lstStyle/>
          <a:p>
            <a:fld id="{1D8BD707-D9CF-40AE-B4C6-C98DA3205C09}" type="datetimeFigureOut">
              <a:rPr lang="en-US" smtClean="0">
                <a:solidFill>
                  <a:prstClr val="black">
                    <a:tint val="75000"/>
                  </a:prstClr>
                </a:solidFill>
              </a:rPr>
              <a:pPr/>
              <a:t>6/22/2021</a:t>
            </a:fld>
            <a:endParaRPr lang="en-US">
              <a:solidFill>
                <a:prstClr val="black">
                  <a:tint val="75000"/>
                </a:prstClr>
              </a:solidFill>
            </a:endParaRPr>
          </a:p>
        </p:txBody>
      </p:sp>
      <p:sp>
        <p:nvSpPr>
          <p:cNvPr id="3" name="Footer Placeholder 2">
            <a:extLst>
              <a:ext uri="{FF2B5EF4-FFF2-40B4-BE49-F238E27FC236}">
                <a16:creationId xmlns:a16="http://schemas.microsoft.com/office/drawing/2014/main" xmlns="" id="{AD295603-0E3A-4196-AFA1-00F84A93381F}"/>
              </a:ext>
            </a:extLst>
          </p:cNvPr>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a:extLst>
              <a:ext uri="{FF2B5EF4-FFF2-40B4-BE49-F238E27FC236}">
                <a16:creationId xmlns:a16="http://schemas.microsoft.com/office/drawing/2014/main" xmlns="" id="{0BF0E1DC-6234-4654-BF5B-A0E6B8333589}"/>
              </a:ext>
            </a:extLst>
          </p:cNvPr>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095880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9C67B4-F58A-4622-837F-944DE4A2F584}"/>
              </a:ext>
            </a:extLst>
          </p:cNvPr>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xmlns="" id="{CBB3731C-6A95-44A0-982D-582E536D9E65}"/>
              </a:ext>
            </a:extLst>
          </p:cNvPr>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xmlns="" id="{E2BEB74F-D52C-42BD-8149-5C9572C64B00}"/>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xmlns="" id="{FB18870D-9BD1-47B0-A440-EDFA3255AA14}"/>
              </a:ext>
            </a:extLst>
          </p:cNvPr>
          <p:cNvSpPr>
            <a:spLocks noGrp="1"/>
          </p:cNvSpPr>
          <p:nvPr>
            <p:ph type="dt" sz="half" idx="10"/>
          </p:nvPr>
        </p:nvSpPr>
        <p:spPr/>
        <p:txBody>
          <a:bodyPr/>
          <a:lstStyle/>
          <a:p>
            <a:fld id="{1D8BD707-D9CF-40AE-B4C6-C98DA3205C09}" type="datetimeFigureOut">
              <a:rPr lang="en-US" smtClean="0">
                <a:solidFill>
                  <a:prstClr val="black">
                    <a:tint val="75000"/>
                  </a:prstClr>
                </a:solidFill>
              </a:rPr>
              <a:pPr/>
              <a:t>6/22/2021</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xmlns="" id="{8E60A99E-513E-498D-9FBD-55C3F3CA2DE0}"/>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xmlns="" id="{CB88F1F3-3414-4A64-8F90-E4A78CAB8E16}"/>
              </a:ext>
            </a:extLst>
          </p:cNvPr>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77084671"/>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CB87C1-B85D-42D4-A397-40EA3E53822D}"/>
              </a:ext>
            </a:extLst>
          </p:cNvPr>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xmlns="" id="{E59CE977-A638-4662-B5F1-B58B4C688828}"/>
              </a:ext>
            </a:extLst>
          </p:cNvPr>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PH"/>
          </a:p>
        </p:txBody>
      </p:sp>
      <p:sp>
        <p:nvSpPr>
          <p:cNvPr id="4" name="Text Placeholder 3">
            <a:extLst>
              <a:ext uri="{FF2B5EF4-FFF2-40B4-BE49-F238E27FC236}">
                <a16:creationId xmlns:a16="http://schemas.microsoft.com/office/drawing/2014/main" xmlns="" id="{99DB90F3-6813-43B6-976E-926C0309357F}"/>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xmlns="" id="{3103C810-17AC-441C-ACD5-948E8AD98C2D}"/>
              </a:ext>
            </a:extLst>
          </p:cNvPr>
          <p:cNvSpPr>
            <a:spLocks noGrp="1"/>
          </p:cNvSpPr>
          <p:nvPr>
            <p:ph type="dt" sz="half" idx="10"/>
          </p:nvPr>
        </p:nvSpPr>
        <p:spPr/>
        <p:txBody>
          <a:bodyPr/>
          <a:lstStyle/>
          <a:p>
            <a:fld id="{1D8BD707-D9CF-40AE-B4C6-C98DA3205C09}" type="datetimeFigureOut">
              <a:rPr lang="en-US" smtClean="0">
                <a:solidFill>
                  <a:prstClr val="black">
                    <a:tint val="75000"/>
                  </a:prstClr>
                </a:solidFill>
              </a:rPr>
              <a:pPr/>
              <a:t>6/22/2021</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xmlns="" id="{EDD96550-77C8-4091-97A0-FA9102BD9370}"/>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xmlns="" id="{AC5E058F-5703-4CBB-BABC-6FD7823E1360}"/>
              </a:ext>
            </a:extLst>
          </p:cNvPr>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1835117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063B7E-E226-48EE-9800-8DE7ABD68FD3}"/>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xmlns="" id="{03A186AD-5B3B-4E51-A053-6D1FF74A78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xmlns="" id="{E00DB4AB-89D5-4782-BEF2-1DE437462D5A}"/>
              </a:ext>
            </a:extLst>
          </p:cNvPr>
          <p:cNvSpPr>
            <a:spLocks noGrp="1"/>
          </p:cNvSpPr>
          <p:nvPr>
            <p:ph type="dt" sz="half" idx="10"/>
          </p:nvPr>
        </p:nvSpPr>
        <p:spPr/>
        <p:txBody>
          <a:bodyPr/>
          <a:lstStyle/>
          <a:p>
            <a:fld id="{1D8BD707-D9CF-40AE-B4C6-C98DA3205C09}" type="datetimeFigureOut">
              <a:rPr lang="en-US" smtClean="0">
                <a:solidFill>
                  <a:prstClr val="black">
                    <a:tint val="75000"/>
                  </a:prstClr>
                </a:solidFill>
              </a:rPr>
              <a:pPr/>
              <a:t>6/22/2021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C0D67EC6-88A4-41C2-B18C-D39BA488F5D0}"/>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B55C0220-F962-4C44-B3CD-B4F5B4D01531}"/>
              </a:ext>
            </a:extLst>
          </p:cNvPr>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2760256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9270FF9-5745-45F8-A18B-D86C78975831}"/>
              </a:ext>
            </a:extLst>
          </p:cNvPr>
          <p:cNvSpPr>
            <a:spLocks noGrp="1"/>
          </p:cNvSpPr>
          <p:nvPr>
            <p:ph type="title" orient="vert"/>
          </p:nvPr>
        </p:nvSpPr>
        <p:spPr>
          <a:xfrm>
            <a:off x="8724901"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xmlns="" id="{21F2AEFA-4509-4610-845C-89A62A9EE102}"/>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xmlns="" id="{A3A7E24E-7BF8-437D-81F8-D79AC05D45D2}"/>
              </a:ext>
            </a:extLst>
          </p:cNvPr>
          <p:cNvSpPr>
            <a:spLocks noGrp="1"/>
          </p:cNvSpPr>
          <p:nvPr>
            <p:ph type="dt" sz="half" idx="10"/>
          </p:nvPr>
        </p:nvSpPr>
        <p:spPr/>
        <p:txBody>
          <a:bodyPr/>
          <a:lstStyle/>
          <a:p>
            <a:fld id="{1D8BD707-D9CF-40AE-B4C6-C98DA3205C09}" type="datetimeFigureOut">
              <a:rPr lang="en-US" smtClean="0">
                <a:solidFill>
                  <a:prstClr val="black">
                    <a:tint val="75000"/>
                  </a:prstClr>
                </a:solidFill>
              </a:rPr>
              <a:pPr/>
              <a:t>6/22/2021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E03838E6-997D-4A0D-9F10-97549C0C9739}"/>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20866127-365E-498E-80C4-E87676EF5DBD}"/>
              </a:ext>
            </a:extLst>
          </p:cNvPr>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3446437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7"/>
        <p:cNvGrpSpPr/>
        <p:nvPr/>
      </p:nvGrpSpPr>
      <p:grpSpPr>
        <a:xfrm>
          <a:off x="0" y="0"/>
          <a:ext cx="0" cy="0"/>
          <a:chOff x="0" y="0"/>
          <a:chExt cx="0" cy="0"/>
        </a:xfrm>
      </p:grpSpPr>
      <p:sp>
        <p:nvSpPr>
          <p:cNvPr id="38" name="Google Shape;38;p10"/>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888888"/>
              </a:buClr>
              <a:buSzPts val="1000"/>
              <a:buFont typeface="Calibri"/>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000"/>
              <a:buFont typeface="Calibri"/>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000"/>
              <a:buFont typeface="Calibri"/>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000"/>
              <a:buFont typeface="Calibri"/>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000"/>
              <a:buFont typeface="Calibri"/>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000"/>
              <a:buFont typeface="Calibri"/>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000"/>
              <a:buFont typeface="Calibri"/>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000"/>
              <a:buFont typeface="Calibri"/>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000"/>
              <a:buFont typeface="Calibri"/>
              <a:buNone/>
              <a:defRPr sz="9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
        <p:nvSpPr>
          <p:cNvPr id="39" name="Google Shape;39;p10"/>
          <p:cNvSpPr/>
          <p:nvPr/>
        </p:nvSpPr>
        <p:spPr>
          <a:xfrm>
            <a:off x="0" y="0"/>
            <a:ext cx="12192000" cy="6858000"/>
          </a:xfrm>
          <a:prstGeom prst="rect">
            <a:avLst/>
          </a:prstGeom>
          <a:solidFill>
            <a:srgbClr val="2E5D4C"/>
          </a:solidFill>
          <a:ln>
            <a:noFill/>
          </a:ln>
        </p:spPr>
        <p:txBody>
          <a:bodyPr spcFirstLastPara="1" wrap="square" lIns="91425" tIns="45694" rIns="91425" bIns="45694" anchor="ctr" anchorCtr="0">
            <a:noAutofit/>
          </a:bodyPr>
          <a:lstStyle/>
          <a:p>
            <a:pPr algn="ctr">
              <a:buClr>
                <a:prstClr val="black"/>
              </a:buClr>
              <a:buSzPts val="1867"/>
              <a:buFont typeface="Calibri"/>
              <a:buNone/>
            </a:pPr>
            <a:endParaRPr sz="1400">
              <a:solidFill>
                <a:prstClr val="white"/>
              </a:solidFill>
              <a:latin typeface="Arial"/>
              <a:ea typeface="Arial"/>
              <a:cs typeface="Arial"/>
              <a:sym typeface="Arial"/>
            </a:endParaRPr>
          </a:p>
        </p:txBody>
      </p:sp>
    </p:spTree>
    <p:extLst>
      <p:ext uri="{BB962C8B-B14F-4D97-AF65-F5344CB8AC3E}">
        <p14:creationId xmlns:p14="http://schemas.microsoft.com/office/powerpoint/2010/main" val="1880733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p:cNvSpPr>
            <a:spLocks noGrp="1"/>
          </p:cNvSpPr>
          <p:nvPr>
            <p:ph type="dt" sz="half" idx="10"/>
          </p:nvPr>
        </p:nvSpPr>
        <p:spPr/>
        <p:txBody>
          <a:bodyPr/>
          <a:lstStyle/>
          <a:p>
            <a:fld id="{2053B396-0259-4285-A1A9-63EAB5411FD4}" type="datetimeFigureOut">
              <a:rPr lang="en-PH" smtClean="0"/>
              <a:t>22/06/2021</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85FA466C-A58E-4BA1-BAA1-A24BF427D3BF}" type="slidenum">
              <a:rPr lang="en-PH" smtClean="0"/>
              <a:t>‹#›</a:t>
            </a:fld>
            <a:endParaRPr lang="en-PH"/>
          </a:p>
        </p:txBody>
      </p:sp>
    </p:spTree>
    <p:extLst>
      <p:ext uri="{BB962C8B-B14F-4D97-AF65-F5344CB8AC3E}">
        <p14:creationId xmlns:p14="http://schemas.microsoft.com/office/powerpoint/2010/main" val="3056127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p:cNvSpPr>
            <a:spLocks noGrp="1"/>
          </p:cNvSpPr>
          <p:nvPr>
            <p:ph type="dt" sz="half" idx="10"/>
          </p:nvPr>
        </p:nvSpPr>
        <p:spPr/>
        <p:txBody>
          <a:bodyPr/>
          <a:lstStyle/>
          <a:p>
            <a:fld id="{2053B396-0259-4285-A1A9-63EAB5411FD4}" type="datetimeFigureOut">
              <a:rPr lang="en-PH" smtClean="0"/>
              <a:t>22/06/2021</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85FA466C-A58E-4BA1-BAA1-A24BF427D3BF}" type="slidenum">
              <a:rPr lang="en-PH" smtClean="0"/>
              <a:t>‹#›</a:t>
            </a:fld>
            <a:endParaRPr lang="en-PH"/>
          </a:p>
        </p:txBody>
      </p:sp>
    </p:spTree>
    <p:extLst>
      <p:ext uri="{BB962C8B-B14F-4D97-AF65-F5344CB8AC3E}">
        <p14:creationId xmlns:p14="http://schemas.microsoft.com/office/powerpoint/2010/main" val="464002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Date Placeholder 2"/>
          <p:cNvSpPr>
            <a:spLocks noGrp="1"/>
          </p:cNvSpPr>
          <p:nvPr>
            <p:ph type="dt" sz="half" idx="10"/>
          </p:nvPr>
        </p:nvSpPr>
        <p:spPr/>
        <p:txBody>
          <a:bodyPr/>
          <a:lstStyle/>
          <a:p>
            <a:fld id="{2053B396-0259-4285-A1A9-63EAB5411FD4}" type="datetimeFigureOut">
              <a:rPr lang="en-PH" smtClean="0"/>
              <a:t>22/06/2021</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85FA466C-A58E-4BA1-BAA1-A24BF427D3BF}" type="slidenum">
              <a:rPr lang="en-PH" smtClean="0"/>
              <a:t>‹#›</a:t>
            </a:fld>
            <a:endParaRPr lang="en-PH"/>
          </a:p>
        </p:txBody>
      </p:sp>
    </p:spTree>
    <p:extLst>
      <p:ext uri="{BB962C8B-B14F-4D97-AF65-F5344CB8AC3E}">
        <p14:creationId xmlns:p14="http://schemas.microsoft.com/office/powerpoint/2010/main" val="1866963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53B396-0259-4285-A1A9-63EAB5411FD4}" type="datetimeFigureOut">
              <a:rPr lang="en-PH" smtClean="0"/>
              <a:t>22/06/2021</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85FA466C-A58E-4BA1-BAA1-A24BF427D3BF}" type="slidenum">
              <a:rPr lang="en-PH" smtClean="0"/>
              <a:t>‹#›</a:t>
            </a:fld>
            <a:endParaRPr lang="en-PH"/>
          </a:p>
        </p:txBody>
      </p:sp>
    </p:spTree>
    <p:extLst>
      <p:ext uri="{BB962C8B-B14F-4D97-AF65-F5344CB8AC3E}">
        <p14:creationId xmlns:p14="http://schemas.microsoft.com/office/powerpoint/2010/main" val="2998818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053B396-0259-4285-A1A9-63EAB5411FD4}" type="datetimeFigureOut">
              <a:rPr lang="en-PH" smtClean="0"/>
              <a:t>22/06/2021</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85FA466C-A58E-4BA1-BAA1-A24BF427D3BF}" type="slidenum">
              <a:rPr lang="en-PH" smtClean="0"/>
              <a:t>‹#›</a:t>
            </a:fld>
            <a:endParaRPr lang="en-PH"/>
          </a:p>
        </p:txBody>
      </p:sp>
    </p:spTree>
    <p:extLst>
      <p:ext uri="{BB962C8B-B14F-4D97-AF65-F5344CB8AC3E}">
        <p14:creationId xmlns:p14="http://schemas.microsoft.com/office/powerpoint/2010/main" val="2318747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053B396-0259-4285-A1A9-63EAB5411FD4}" type="datetimeFigureOut">
              <a:rPr lang="en-PH" smtClean="0"/>
              <a:t>22/06/2021</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85FA466C-A58E-4BA1-BAA1-A24BF427D3BF}" type="slidenum">
              <a:rPr lang="en-PH" smtClean="0"/>
              <a:t>‹#›</a:t>
            </a:fld>
            <a:endParaRPr lang="en-PH"/>
          </a:p>
        </p:txBody>
      </p:sp>
    </p:spTree>
    <p:extLst>
      <p:ext uri="{BB962C8B-B14F-4D97-AF65-F5344CB8AC3E}">
        <p14:creationId xmlns:p14="http://schemas.microsoft.com/office/powerpoint/2010/main" val="3775064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53B396-0259-4285-A1A9-63EAB5411FD4}" type="datetimeFigureOut">
              <a:rPr lang="en-PH" smtClean="0"/>
              <a:t>22/06/2021</a:t>
            </a:fld>
            <a:endParaRPr lang="en-P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FA466C-A58E-4BA1-BAA1-A24BF427D3BF}" type="slidenum">
              <a:rPr lang="en-PH" smtClean="0"/>
              <a:t>‹#›</a:t>
            </a:fld>
            <a:endParaRPr lang="en-PH"/>
          </a:p>
        </p:txBody>
      </p:sp>
    </p:spTree>
    <p:extLst>
      <p:ext uri="{BB962C8B-B14F-4D97-AF65-F5344CB8AC3E}">
        <p14:creationId xmlns:p14="http://schemas.microsoft.com/office/powerpoint/2010/main" val="40155869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EC3DD28E-043E-4747-9029-13E2BE0D6677}"/>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xmlns="" id="{B4C8F53E-5FEB-40CA-BD0D-7DE31C4FFD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xmlns="" id="{BEB75CD6-0D47-4B75-92F8-7E97F26EDA9C}"/>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solidFill>
                  <a:prstClr val="black">
                    <a:tint val="75000"/>
                  </a:prstClr>
                </a:solidFill>
              </a:rPr>
              <a:pPr/>
              <a:t>6/22/2021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CE36D00E-3AA6-4933-9913-42F45201754F}"/>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7ED867A2-009D-43E7-AF7D-695F1E195839}"/>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069076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EC3DD28E-043E-4747-9029-13E2BE0D6677}"/>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xmlns="" id="{B4C8F53E-5FEB-40CA-BD0D-7DE31C4FFD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xmlns="" id="{BEB75CD6-0D47-4B75-92F8-7E97F26EDA9C}"/>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solidFill>
                  <a:prstClr val="black">
                    <a:tint val="75000"/>
                  </a:prstClr>
                </a:solidFill>
              </a:rPr>
              <a:pPr/>
              <a:t>6/22/2021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CE36D00E-3AA6-4933-9913-42F45201754F}"/>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7ED867A2-009D-43E7-AF7D-695F1E195839}"/>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9905160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6.pn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5.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5.xml"/><Relationship Id="rId5" Type="http://schemas.openxmlformats.org/officeDocument/2006/relationships/image" Target="../media/image7.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0" y="5714473"/>
            <a:ext cx="12192000" cy="1130309"/>
            <a:chOff x="-2039939" y="6109897"/>
            <a:chExt cx="16319500" cy="1089416"/>
          </a:xfrm>
        </p:grpSpPr>
        <p:sp>
          <p:nvSpPr>
            <p:cNvPr id="4" name="TextBox 3"/>
            <p:cNvSpPr txBox="1"/>
            <p:nvPr/>
          </p:nvSpPr>
          <p:spPr>
            <a:xfrm>
              <a:off x="-2039939" y="6109897"/>
              <a:ext cx="16319500" cy="1089416"/>
            </a:xfrm>
            <a:prstGeom prst="rect">
              <a:avLst/>
            </a:prstGeom>
            <a:solidFill>
              <a:srgbClr val="215D4A"/>
            </a:solidFill>
          </p:spPr>
          <p:txBody>
            <a:bodyPr wrap="square" rtlCol="0">
              <a:spAutoFit/>
            </a:bodyPr>
            <a:lstStyle/>
            <a:p>
              <a:r>
                <a:rPr lang="en-US" sz="1345" dirty="0">
                  <a:solidFill>
                    <a:prstClr val="white"/>
                  </a:solidFill>
                </a:rPr>
                <a:t>                     </a:t>
              </a:r>
            </a:p>
            <a:p>
              <a:r>
                <a:rPr lang="en-US" sz="1345" dirty="0">
                  <a:solidFill>
                    <a:prstClr val="white"/>
                  </a:solidFill>
                </a:rPr>
                <a:t>	 </a:t>
              </a:r>
              <a:r>
                <a:rPr lang="en-US" dirty="0">
                  <a:solidFill>
                    <a:prstClr val="white"/>
                  </a:solidFill>
                </a:rPr>
                <a:t>Central Luzon Center for Health Development</a:t>
              </a:r>
            </a:p>
            <a:p>
              <a:r>
                <a:rPr lang="en-US" dirty="0">
                  <a:solidFill>
                    <a:prstClr val="white"/>
                  </a:solidFill>
                </a:rPr>
                <a:t>              	 Department of Health, Philippines</a:t>
              </a:r>
            </a:p>
            <a:p>
              <a:endParaRPr lang="en-PH" dirty="0">
                <a:solidFill>
                  <a:prstClr val="white"/>
                </a:solidFill>
              </a:endParaRPr>
            </a:p>
          </p:txBody>
        </p:sp>
        <p:pic>
          <p:nvPicPr>
            <p:cNvPr id="5" name="Picture 4" descr="R:\LOGO\doh.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67084" y="6218662"/>
              <a:ext cx="1223963" cy="878922"/>
            </a:xfrm>
            <a:prstGeom prst="rect">
              <a:avLst/>
            </a:prstGeom>
            <a:noFill/>
            <a:ln>
              <a:noFill/>
            </a:ln>
          </p:spPr>
        </p:pic>
        <p:pic>
          <p:nvPicPr>
            <p:cNvPr id="6" name="Picture 5" descr="R:\LOGO\F1_Plus_-_high_res_logo 2x2.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56462" y="6226335"/>
              <a:ext cx="1178293" cy="871249"/>
            </a:xfrm>
            <a:prstGeom prst="rect">
              <a:avLst/>
            </a:prstGeom>
            <a:noFill/>
            <a:ln>
              <a:noFill/>
            </a:ln>
          </p:spPr>
        </p:pic>
      </p:grpSp>
      <p:sp>
        <p:nvSpPr>
          <p:cNvPr id="10" name="Rectangle 9"/>
          <p:cNvSpPr/>
          <p:nvPr/>
        </p:nvSpPr>
        <p:spPr>
          <a:xfrm>
            <a:off x="0" y="-140313"/>
            <a:ext cx="12192000" cy="6152325"/>
          </a:xfrm>
          <a:prstGeom prst="rect">
            <a:avLst/>
          </a:prstGeom>
          <a:solidFill>
            <a:schemeClr val="accent6">
              <a:lumMod val="75000"/>
            </a:schemeClr>
          </a:solidFill>
          <a:ln>
            <a:noFill/>
          </a:ln>
        </p:spPr>
        <p:txBody>
          <a:bodyPr wrap="square">
            <a:spAutoFit/>
          </a:bodyPr>
          <a:lstStyle/>
          <a:p>
            <a:pPr algn="ctr"/>
            <a:endParaRPr lang="en-US" sz="2800" b="1" dirty="0">
              <a:solidFill>
                <a:prstClr val="white"/>
              </a:solidFill>
              <a:cs typeface="Arial" panose="020B0604020202020204" pitchFamily="34" charset="0"/>
            </a:endParaRPr>
          </a:p>
          <a:p>
            <a:pPr algn="ctr"/>
            <a:endParaRPr lang="en-US" sz="2800" b="1" dirty="0">
              <a:solidFill>
                <a:prstClr val="white"/>
              </a:solidFill>
              <a:cs typeface="Arial" panose="020B0604020202020204" pitchFamily="34" charset="0"/>
            </a:endParaRPr>
          </a:p>
          <a:p>
            <a:pPr algn="ctr"/>
            <a:r>
              <a:rPr lang="en-US" sz="2000" b="1" dirty="0">
                <a:solidFill>
                  <a:prstClr val="white"/>
                </a:solidFill>
                <a:cs typeface="Arial" panose="020B0604020202020204" pitchFamily="34" charset="0"/>
              </a:rPr>
              <a:t>DEPARTMENT OF HEALTH</a:t>
            </a:r>
          </a:p>
          <a:p>
            <a:pPr algn="ctr"/>
            <a:r>
              <a:rPr lang="en-US" sz="2000" b="1" dirty="0">
                <a:solidFill>
                  <a:prstClr val="white"/>
                </a:solidFill>
                <a:cs typeface="Arial" panose="020B0604020202020204" pitchFamily="34" charset="0"/>
              </a:rPr>
              <a:t>CENTRAL LUZON CENTER FOR HEALTH DEVELOPMENT </a:t>
            </a:r>
          </a:p>
          <a:p>
            <a:pPr algn="ctr"/>
            <a:endParaRPr lang="en-US" sz="5379" b="1" i="1" dirty="0">
              <a:solidFill>
                <a:prstClr val="white"/>
              </a:solidFill>
              <a:cs typeface="Arial" panose="020B0604020202020204" pitchFamily="34" charset="0"/>
            </a:endParaRPr>
          </a:p>
          <a:p>
            <a:pPr algn="ctr"/>
            <a:r>
              <a:rPr lang="en-US" sz="6600" b="1" dirty="0" smtClean="0">
                <a:solidFill>
                  <a:srgbClr val="FFC000"/>
                </a:solidFill>
                <a:cs typeface="Arial" panose="020B0604020202020204" pitchFamily="34" charset="0"/>
              </a:rPr>
              <a:t> Bulacan and Pampanga</a:t>
            </a:r>
          </a:p>
          <a:p>
            <a:pPr algn="ctr"/>
            <a:r>
              <a:rPr lang="en-US" sz="6600" b="1" dirty="0" smtClean="0">
                <a:solidFill>
                  <a:srgbClr val="FFC000"/>
                </a:solidFill>
                <a:cs typeface="Arial" panose="020B0604020202020204" pitchFamily="34" charset="0"/>
              </a:rPr>
              <a:t>COVID-19 Data Reconciliation</a:t>
            </a:r>
            <a:endParaRPr lang="en-US" sz="6600" b="1" dirty="0">
              <a:solidFill>
                <a:srgbClr val="FFC000"/>
              </a:solidFill>
              <a:cs typeface="Arial" panose="020B0604020202020204" pitchFamily="34" charset="0"/>
            </a:endParaRPr>
          </a:p>
          <a:p>
            <a:pPr algn="ctr"/>
            <a:r>
              <a:rPr lang="en-US" sz="2800" b="1" dirty="0" smtClean="0">
                <a:solidFill>
                  <a:prstClr val="white"/>
                </a:solidFill>
                <a:cs typeface="Arial" panose="020B0604020202020204" pitchFamily="34" charset="0"/>
              </a:rPr>
              <a:t>June 22, 2021</a:t>
            </a:r>
            <a:endParaRPr lang="en-US" sz="2800" b="1" dirty="0">
              <a:solidFill>
                <a:prstClr val="white"/>
              </a:solidFill>
              <a:cs typeface="Arial" panose="020B0604020202020204" pitchFamily="34" charset="0"/>
            </a:endParaRPr>
          </a:p>
          <a:p>
            <a:pPr algn="ctr"/>
            <a:endParaRPr lang="en-US" sz="2800" b="1" dirty="0">
              <a:solidFill>
                <a:prstClr val="white"/>
              </a:solidFill>
              <a:cs typeface="Arial" panose="020B0604020202020204" pitchFamily="34" charset="0"/>
            </a:endParaRPr>
          </a:p>
          <a:p>
            <a:pPr algn="ctr"/>
            <a:endParaRPr lang="en-US" sz="2800" b="1" dirty="0">
              <a:solidFill>
                <a:prstClr val="white"/>
              </a:solidFill>
              <a:cs typeface="Arial" panose="020B0604020202020204" pitchFamily="34" charset="0"/>
            </a:endParaRPr>
          </a:p>
          <a:p>
            <a:pPr algn="ctr"/>
            <a:endParaRPr lang="en-US" sz="2800" b="1" dirty="0">
              <a:solidFill>
                <a:prstClr val="whit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730152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524000" y="6396336"/>
            <a:ext cx="9144000"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PH" sz="2400" b="1" dirty="0">
                <a:ln w="10541" cmpd="sng">
                  <a:solidFill>
                    <a:schemeClr val="accent1">
                      <a:shade val="88000"/>
                      <a:satMod val="110000"/>
                    </a:schemeClr>
                  </a:solidFill>
                  <a:prstDash val="solid"/>
                </a:ln>
                <a:solidFill>
                  <a:srgbClr val="002060"/>
                </a:solidFill>
                <a:latin typeface="Script MT Bold" panose="03040602040607080904" pitchFamily="66" charset="0"/>
              </a:rPr>
              <a:t>Regional Epidemiology and Surveillance Unit – Central Luzon</a:t>
            </a:r>
          </a:p>
        </p:txBody>
      </p:sp>
      <p:pic>
        <p:nvPicPr>
          <p:cNvPr id="10" name="Picture 9" descr="DOHlogo HiRes"/>
          <p:cNvPicPr/>
          <p:nvPr/>
        </p:nvPicPr>
        <p:blipFill>
          <a:blip r:embed="rId2" cstate="print"/>
          <a:srcRect/>
          <a:stretch>
            <a:fillRect/>
          </a:stretch>
        </p:blipFill>
        <p:spPr bwMode="auto">
          <a:xfrm>
            <a:off x="1524000" y="6400800"/>
            <a:ext cx="533400" cy="457200"/>
          </a:xfrm>
          <a:prstGeom prst="roundRect">
            <a:avLst>
              <a:gd name="adj" fmla="val 8594"/>
            </a:avLst>
          </a:prstGeom>
          <a:solidFill>
            <a:srgbClr val="FFFFFF">
              <a:shade val="85000"/>
            </a:srgbClr>
          </a:solidFill>
          <a:ln>
            <a:solidFill>
              <a:schemeClr val="tx1"/>
            </a:solidFill>
          </a:ln>
          <a:effectLst>
            <a:reflection blurRad="12700" stA="38000" endPos="28000" dist="5000" dir="5400000" sy="-100000" algn="bl" rotWithShape="0"/>
          </a:effectLst>
        </p:spPr>
      </p:pic>
      <p:sp>
        <p:nvSpPr>
          <p:cNvPr id="13" name="Title 1"/>
          <p:cNvSpPr>
            <a:spLocks noGrp="1"/>
          </p:cNvSpPr>
          <p:nvPr>
            <p:ph type="ctrTitle"/>
          </p:nvPr>
        </p:nvSpPr>
        <p:spPr>
          <a:xfrm>
            <a:off x="1524000" y="0"/>
            <a:ext cx="9144000" cy="1219200"/>
          </a:xfrm>
          <a:solidFill>
            <a:srgbClr val="0070C0"/>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noAutofit/>
          </a:bodyPr>
          <a:lstStyle/>
          <a:p>
            <a:pPr>
              <a:tabLst>
                <a:tab pos="406400" algn="l"/>
              </a:tabLst>
            </a:pPr>
            <a:r>
              <a:rPr lang="en-US" sz="4000" dirty="0">
                <a:solidFill>
                  <a:srgbClr val="FFFF00"/>
                </a:solidFill>
                <a:effectLst>
                  <a:outerShdw blurRad="38100" dist="38100" dir="2700000" algn="tl">
                    <a:srgbClr val="000000">
                      <a:alpha val="43137"/>
                    </a:srgbClr>
                  </a:outerShdw>
                </a:effectLst>
                <a:latin typeface="Impact" panose="020B0806030902050204" pitchFamily="34" charset="0"/>
              </a:rPr>
              <a:t>Flow of Reporting of COVID-19 Cases</a:t>
            </a:r>
            <a:br>
              <a:rPr lang="en-US" sz="4000" dirty="0">
                <a:solidFill>
                  <a:srgbClr val="FFFF00"/>
                </a:solidFill>
                <a:effectLst>
                  <a:outerShdw blurRad="38100" dist="38100" dir="2700000" algn="tl">
                    <a:srgbClr val="000000">
                      <a:alpha val="43137"/>
                    </a:srgbClr>
                  </a:outerShdw>
                </a:effectLst>
                <a:latin typeface="Impact" panose="020B0806030902050204" pitchFamily="34" charset="0"/>
              </a:rPr>
            </a:br>
            <a:r>
              <a:rPr lang="en-US" sz="4000" dirty="0">
                <a:solidFill>
                  <a:srgbClr val="FFFF00"/>
                </a:solidFill>
                <a:effectLst>
                  <a:outerShdw blurRad="38100" dist="38100" dir="2700000" algn="tl">
                    <a:srgbClr val="000000">
                      <a:alpha val="43137"/>
                    </a:srgbClr>
                  </a:outerShdw>
                </a:effectLst>
                <a:latin typeface="Impact" panose="020B0806030902050204" pitchFamily="34" charset="0"/>
              </a:rPr>
              <a:t>CL-CHD</a:t>
            </a:r>
            <a:endParaRPr lang="en-US" sz="2800" dirty="0">
              <a:solidFill>
                <a:srgbClr val="FFFF00"/>
              </a:solidFill>
              <a:latin typeface="Arial Rounded MT Bold" panose="020F0704030504030204" pitchFamily="34" charset="0"/>
            </a:endParaRPr>
          </a:p>
        </p:txBody>
      </p:sp>
      <p:pic>
        <p:nvPicPr>
          <p:cNvPr id="6" name="Picture 5"/>
          <p:cNvPicPr>
            <a:picLocks noChangeAspect="1"/>
          </p:cNvPicPr>
          <p:nvPr/>
        </p:nvPicPr>
        <p:blipFill>
          <a:blip r:embed="rId3"/>
          <a:stretch>
            <a:fillRect/>
          </a:stretch>
        </p:blipFill>
        <p:spPr>
          <a:xfrm>
            <a:off x="1752599" y="1071418"/>
            <a:ext cx="9451109" cy="5242022"/>
          </a:xfrm>
          <a:prstGeom prst="rect">
            <a:avLst/>
          </a:prstGeom>
        </p:spPr>
      </p:pic>
    </p:spTree>
    <p:extLst>
      <p:ext uri="{BB962C8B-B14F-4D97-AF65-F5344CB8AC3E}">
        <p14:creationId xmlns:p14="http://schemas.microsoft.com/office/powerpoint/2010/main" val="1024088663"/>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524002" y="6469464"/>
            <a:ext cx="9117173"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PH" b="1" dirty="0">
                <a:ln w="10541" cmpd="sng">
                  <a:solidFill>
                    <a:schemeClr val="accent1">
                      <a:shade val="88000"/>
                      <a:satMod val="110000"/>
                    </a:schemeClr>
                  </a:solidFill>
                  <a:prstDash val="solid"/>
                </a:ln>
                <a:solidFill>
                  <a:srgbClr val="002060"/>
                </a:solidFill>
                <a:latin typeface="Script MT Bold" panose="03040602040607080904" pitchFamily="66" charset="0"/>
              </a:rPr>
              <a:t>Regional Epidemiology and Surveillance Unit – Central Luzon</a:t>
            </a:r>
          </a:p>
        </p:txBody>
      </p:sp>
      <p:pic>
        <p:nvPicPr>
          <p:cNvPr id="9" name="Picture 8" descr="PIDSR 9.1.jpg"/>
          <p:cNvPicPr>
            <a:picLocks noChangeAspect="1"/>
          </p:cNvPicPr>
          <p:nvPr/>
        </p:nvPicPr>
        <p:blipFill>
          <a:blip r:embed="rId2" cstate="print"/>
          <a:stretch>
            <a:fillRect/>
          </a:stretch>
        </p:blipFill>
        <p:spPr>
          <a:xfrm>
            <a:off x="10183973" y="6469464"/>
            <a:ext cx="457200" cy="3885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descr="DOHlogo HiRes"/>
          <p:cNvPicPr/>
          <p:nvPr/>
        </p:nvPicPr>
        <p:blipFill>
          <a:blip r:embed="rId3" cstate="print"/>
          <a:srcRect/>
          <a:stretch>
            <a:fillRect/>
          </a:stretch>
        </p:blipFill>
        <p:spPr bwMode="auto">
          <a:xfrm>
            <a:off x="1524000" y="6469464"/>
            <a:ext cx="457200" cy="381538"/>
          </a:xfrm>
          <a:prstGeom prst="roundRect">
            <a:avLst>
              <a:gd name="adj" fmla="val 8594"/>
            </a:avLst>
          </a:prstGeom>
          <a:solidFill>
            <a:srgbClr val="FFFFFF">
              <a:shade val="85000"/>
            </a:srgbClr>
          </a:solidFill>
          <a:ln>
            <a:solidFill>
              <a:schemeClr val="tx1"/>
            </a:solidFill>
          </a:ln>
          <a:effectLst>
            <a:reflection blurRad="12700" stA="38000" endPos="28000" dist="5000" dir="5400000" sy="-100000" algn="bl" rotWithShape="0"/>
          </a:effectLst>
        </p:spPr>
      </p:pic>
      <p:sp>
        <p:nvSpPr>
          <p:cNvPr id="4" name="Title 3"/>
          <p:cNvSpPr>
            <a:spLocks noGrp="1"/>
          </p:cNvSpPr>
          <p:nvPr>
            <p:ph type="title"/>
          </p:nvPr>
        </p:nvSpPr>
        <p:spPr>
          <a:xfrm>
            <a:off x="1981200" y="152400"/>
            <a:ext cx="8229600" cy="685800"/>
          </a:xfrm>
        </p:spPr>
        <p:style>
          <a:lnRef idx="0">
            <a:schemeClr val="accent1"/>
          </a:lnRef>
          <a:fillRef idx="3">
            <a:schemeClr val="accent1"/>
          </a:fillRef>
          <a:effectRef idx="3">
            <a:schemeClr val="accent1"/>
          </a:effectRef>
          <a:fontRef idx="minor">
            <a:schemeClr val="lt1"/>
          </a:fontRef>
        </p:style>
        <p:txBody>
          <a:bodyPr>
            <a:noAutofit/>
          </a:bodyPr>
          <a:lstStyle/>
          <a:p>
            <a:pPr fontAlgn="ctr"/>
            <a:r>
              <a:rPr lang="en-PH" sz="4000" b="1" dirty="0">
                <a:solidFill>
                  <a:srgbClr val="FFFF00"/>
                </a:solidFill>
                <a:latin typeface="Arial" panose="020B0604020202020204" pitchFamily="34" charset="0"/>
                <a:cs typeface="Arial" panose="020B0604020202020204" pitchFamily="34" charset="0"/>
              </a:rPr>
              <a:t>REPORTING PROCESS : CASES </a:t>
            </a:r>
          </a:p>
        </p:txBody>
      </p:sp>
      <p:pic>
        <p:nvPicPr>
          <p:cNvPr id="6" name="Picture 5"/>
          <p:cNvPicPr>
            <a:picLocks noChangeAspect="1"/>
          </p:cNvPicPr>
          <p:nvPr/>
        </p:nvPicPr>
        <p:blipFill rotWithShape="1">
          <a:blip r:embed="rId4"/>
          <a:srcRect l="4425" b="2778"/>
          <a:stretch>
            <a:fillRect/>
          </a:stretch>
        </p:blipFill>
        <p:spPr>
          <a:xfrm>
            <a:off x="628073" y="838200"/>
            <a:ext cx="11563927" cy="5612060"/>
          </a:xfrm>
          <a:prstGeom prst="rect">
            <a:avLst/>
          </a:prstGeom>
        </p:spPr>
      </p:pic>
      <p:pic>
        <p:nvPicPr>
          <p:cNvPr id="2" name="Picture 1"/>
          <p:cNvPicPr>
            <a:picLocks noChangeAspect="1"/>
          </p:cNvPicPr>
          <p:nvPr/>
        </p:nvPicPr>
        <p:blipFill>
          <a:blip r:embed="rId5"/>
          <a:stretch>
            <a:fillRect/>
          </a:stretch>
        </p:blipFill>
        <p:spPr>
          <a:xfrm>
            <a:off x="6853381" y="808364"/>
            <a:ext cx="5172363" cy="3708218"/>
          </a:xfrm>
          <a:prstGeom prst="rect">
            <a:avLst/>
          </a:prstGeom>
        </p:spPr>
      </p:pic>
      <p:sp>
        <p:nvSpPr>
          <p:cNvPr id="3" name="TextBox 2"/>
          <p:cNvSpPr txBox="1"/>
          <p:nvPr/>
        </p:nvSpPr>
        <p:spPr>
          <a:xfrm>
            <a:off x="4163291" y="1602509"/>
            <a:ext cx="2819400" cy="1631216"/>
          </a:xfrm>
          <a:prstGeom prst="rect">
            <a:avLst/>
          </a:prstGeom>
          <a:solidFill>
            <a:srgbClr val="00B0F0"/>
          </a:solidFill>
        </p:spPr>
        <p:txBody>
          <a:bodyPr wrap="square" rtlCol="0">
            <a:spAutoFit/>
          </a:bodyPr>
          <a:lstStyle/>
          <a:p>
            <a:pPr algn="ctr"/>
            <a:r>
              <a:rPr lang="en-US" sz="4000" b="1" dirty="0">
                <a:solidFill>
                  <a:srgbClr val="FFFF00"/>
                </a:solidFill>
              </a:rPr>
              <a:t>Google Form:</a:t>
            </a:r>
          </a:p>
          <a:p>
            <a:pPr algn="ctr"/>
            <a:r>
              <a:rPr lang="en-US" sz="2000" b="1" dirty="0">
                <a:solidFill>
                  <a:srgbClr val="FFFF00"/>
                </a:solidFill>
              </a:rPr>
              <a:t>https://bit.ly/bataanCIF</a:t>
            </a:r>
            <a:endParaRPr lang="en-PH" sz="2000" b="1" dirty="0">
              <a:solidFill>
                <a:srgbClr val="FFFF00"/>
              </a:solidFill>
            </a:endParaRPr>
          </a:p>
        </p:txBody>
      </p:sp>
    </p:spTree>
    <p:extLst>
      <p:ext uri="{BB962C8B-B14F-4D97-AF65-F5344CB8AC3E}">
        <p14:creationId xmlns:p14="http://schemas.microsoft.com/office/powerpoint/2010/main" val="3124870511"/>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524002" y="6469464"/>
            <a:ext cx="9117173"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PH" b="1" dirty="0">
                <a:ln w="10541" cmpd="sng">
                  <a:solidFill>
                    <a:schemeClr val="accent1">
                      <a:shade val="88000"/>
                      <a:satMod val="110000"/>
                    </a:schemeClr>
                  </a:solidFill>
                  <a:prstDash val="solid"/>
                </a:ln>
                <a:solidFill>
                  <a:srgbClr val="002060"/>
                </a:solidFill>
                <a:latin typeface="Script MT Bold" panose="03040602040607080904" pitchFamily="66" charset="0"/>
              </a:rPr>
              <a:t>Regional Epidemiology and Surveillance Unit – Central Luzon</a:t>
            </a:r>
          </a:p>
        </p:txBody>
      </p:sp>
      <p:pic>
        <p:nvPicPr>
          <p:cNvPr id="9" name="Picture 8" descr="PIDSR 9.1.jpg"/>
          <p:cNvPicPr>
            <a:picLocks noChangeAspect="1"/>
          </p:cNvPicPr>
          <p:nvPr/>
        </p:nvPicPr>
        <p:blipFill>
          <a:blip r:embed="rId2" cstate="print"/>
          <a:stretch>
            <a:fillRect/>
          </a:stretch>
        </p:blipFill>
        <p:spPr>
          <a:xfrm>
            <a:off x="10183973" y="6469464"/>
            <a:ext cx="457200" cy="3885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descr="DOHlogo HiRes"/>
          <p:cNvPicPr/>
          <p:nvPr/>
        </p:nvPicPr>
        <p:blipFill>
          <a:blip r:embed="rId3" cstate="print"/>
          <a:srcRect/>
          <a:stretch>
            <a:fillRect/>
          </a:stretch>
        </p:blipFill>
        <p:spPr bwMode="auto">
          <a:xfrm>
            <a:off x="1524000" y="6469464"/>
            <a:ext cx="457200" cy="381538"/>
          </a:xfrm>
          <a:prstGeom prst="roundRect">
            <a:avLst>
              <a:gd name="adj" fmla="val 8594"/>
            </a:avLst>
          </a:prstGeom>
          <a:solidFill>
            <a:srgbClr val="FFFFFF">
              <a:shade val="85000"/>
            </a:srgbClr>
          </a:solidFill>
          <a:ln>
            <a:solidFill>
              <a:schemeClr val="tx1"/>
            </a:solidFill>
          </a:ln>
          <a:effectLst>
            <a:reflection blurRad="12700" stA="38000" endPos="28000" dist="5000" dir="5400000" sy="-100000" algn="bl" rotWithShape="0"/>
          </a:effectLst>
        </p:spPr>
      </p:pic>
      <p:pic>
        <p:nvPicPr>
          <p:cNvPr id="3" name="Picture 2"/>
          <p:cNvPicPr>
            <a:picLocks noChangeAspect="1"/>
          </p:cNvPicPr>
          <p:nvPr/>
        </p:nvPicPr>
        <p:blipFill>
          <a:blip r:embed="rId4"/>
          <a:stretch>
            <a:fillRect/>
          </a:stretch>
        </p:blipFill>
        <p:spPr>
          <a:xfrm>
            <a:off x="1815854" y="0"/>
            <a:ext cx="8699746" cy="1176630"/>
          </a:xfrm>
          <a:prstGeom prst="rect">
            <a:avLst/>
          </a:prstGeom>
        </p:spPr>
      </p:pic>
      <p:pic>
        <p:nvPicPr>
          <p:cNvPr id="6" name="Picture 5"/>
          <p:cNvPicPr>
            <a:picLocks noChangeAspect="1"/>
          </p:cNvPicPr>
          <p:nvPr/>
        </p:nvPicPr>
        <p:blipFill>
          <a:blip r:embed="rId5"/>
          <a:stretch>
            <a:fillRect/>
          </a:stretch>
        </p:blipFill>
        <p:spPr>
          <a:xfrm>
            <a:off x="6283842" y="887027"/>
            <a:ext cx="4267200" cy="3200399"/>
          </a:xfrm>
          <a:prstGeom prst="rect">
            <a:avLst/>
          </a:prstGeom>
        </p:spPr>
      </p:pic>
      <p:pic>
        <p:nvPicPr>
          <p:cNvPr id="11" name="Picture 10"/>
          <p:cNvPicPr>
            <a:picLocks noChangeAspect="1"/>
          </p:cNvPicPr>
          <p:nvPr/>
        </p:nvPicPr>
        <p:blipFill>
          <a:blip r:embed="rId6"/>
          <a:stretch>
            <a:fillRect/>
          </a:stretch>
        </p:blipFill>
        <p:spPr>
          <a:xfrm>
            <a:off x="2142461" y="838200"/>
            <a:ext cx="2286000" cy="2362200"/>
          </a:xfrm>
          <a:prstGeom prst="rect">
            <a:avLst/>
          </a:prstGeom>
        </p:spPr>
      </p:pic>
      <p:sp>
        <p:nvSpPr>
          <p:cNvPr id="14" name="U-Turn Arrow 13"/>
          <p:cNvSpPr/>
          <p:nvPr/>
        </p:nvSpPr>
        <p:spPr>
          <a:xfrm>
            <a:off x="3886201" y="994693"/>
            <a:ext cx="2971800" cy="1335365"/>
          </a:xfrm>
          <a:prstGeom prst="utur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pic>
        <p:nvPicPr>
          <p:cNvPr id="4" name="Picture 3"/>
          <p:cNvPicPr>
            <a:picLocks noChangeAspect="1"/>
          </p:cNvPicPr>
          <p:nvPr/>
        </p:nvPicPr>
        <p:blipFill>
          <a:blip r:embed="rId7"/>
          <a:stretch>
            <a:fillRect/>
          </a:stretch>
        </p:blipFill>
        <p:spPr>
          <a:xfrm>
            <a:off x="1676400" y="2853394"/>
            <a:ext cx="4607442" cy="3471206"/>
          </a:xfrm>
          <a:prstGeom prst="rect">
            <a:avLst/>
          </a:prstGeom>
        </p:spPr>
      </p:pic>
      <p:sp>
        <p:nvSpPr>
          <p:cNvPr id="15" name="TextBox 14"/>
          <p:cNvSpPr txBox="1"/>
          <p:nvPr/>
        </p:nvSpPr>
        <p:spPr>
          <a:xfrm>
            <a:off x="6019800" y="4038601"/>
            <a:ext cx="4495800" cy="2062103"/>
          </a:xfrm>
          <a:prstGeom prst="rect">
            <a:avLst/>
          </a:prstGeom>
          <a:noFill/>
        </p:spPr>
        <p:txBody>
          <a:bodyPr wrap="square" rtlCol="0">
            <a:spAutoFit/>
          </a:bodyPr>
          <a:lstStyle/>
          <a:p>
            <a:r>
              <a:rPr lang="en-US" sz="3200" b="1" dirty="0">
                <a:solidFill>
                  <a:srgbClr val="002060"/>
                </a:solidFill>
              </a:rPr>
              <a:t>CIFs encoded in the google form goes straight to the database in excel form </a:t>
            </a:r>
            <a:endParaRPr lang="en-PH" sz="3200" b="1" dirty="0">
              <a:solidFill>
                <a:srgbClr val="002060"/>
              </a:solidFill>
            </a:endParaRPr>
          </a:p>
        </p:txBody>
      </p:sp>
    </p:spTree>
    <p:extLst>
      <p:ext uri="{BB962C8B-B14F-4D97-AF65-F5344CB8AC3E}">
        <p14:creationId xmlns:p14="http://schemas.microsoft.com/office/powerpoint/2010/main" val="1921523548"/>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524002" y="6469464"/>
            <a:ext cx="9117173"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PH" b="1" dirty="0">
                <a:ln w="10541" cmpd="sng">
                  <a:solidFill>
                    <a:schemeClr val="accent1">
                      <a:shade val="88000"/>
                      <a:satMod val="110000"/>
                    </a:schemeClr>
                  </a:solidFill>
                  <a:prstDash val="solid"/>
                </a:ln>
                <a:solidFill>
                  <a:srgbClr val="002060"/>
                </a:solidFill>
                <a:latin typeface="Script MT Bold" panose="03040602040607080904" pitchFamily="66" charset="0"/>
              </a:rPr>
              <a:t>Regional Epidemiology and Surveillance Unit – Central Luzon</a:t>
            </a:r>
          </a:p>
        </p:txBody>
      </p:sp>
      <p:pic>
        <p:nvPicPr>
          <p:cNvPr id="9" name="Picture 8" descr="PIDSR 9.1.jpg"/>
          <p:cNvPicPr>
            <a:picLocks noChangeAspect="1"/>
          </p:cNvPicPr>
          <p:nvPr/>
        </p:nvPicPr>
        <p:blipFill>
          <a:blip r:embed="rId2" cstate="print"/>
          <a:stretch>
            <a:fillRect/>
          </a:stretch>
        </p:blipFill>
        <p:spPr>
          <a:xfrm>
            <a:off x="10183973" y="6469464"/>
            <a:ext cx="457200" cy="3885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descr="DOHlogo HiRes"/>
          <p:cNvPicPr/>
          <p:nvPr/>
        </p:nvPicPr>
        <p:blipFill>
          <a:blip r:embed="rId3" cstate="print"/>
          <a:srcRect/>
          <a:stretch>
            <a:fillRect/>
          </a:stretch>
        </p:blipFill>
        <p:spPr bwMode="auto">
          <a:xfrm>
            <a:off x="1524000" y="6469464"/>
            <a:ext cx="457200" cy="381538"/>
          </a:xfrm>
          <a:prstGeom prst="roundRect">
            <a:avLst>
              <a:gd name="adj" fmla="val 8594"/>
            </a:avLst>
          </a:prstGeom>
          <a:solidFill>
            <a:srgbClr val="FFFFFF">
              <a:shade val="85000"/>
            </a:srgbClr>
          </a:solidFill>
          <a:ln>
            <a:solidFill>
              <a:schemeClr val="tx1"/>
            </a:solidFill>
          </a:ln>
          <a:effectLst>
            <a:reflection blurRad="12700" stA="38000" endPos="28000" dist="5000" dir="5400000" sy="-100000" algn="bl" rotWithShape="0"/>
          </a:effectLst>
        </p:spPr>
      </p:pic>
      <p:pic>
        <p:nvPicPr>
          <p:cNvPr id="3" name="Picture 2"/>
          <p:cNvPicPr>
            <a:picLocks noChangeAspect="1"/>
          </p:cNvPicPr>
          <p:nvPr/>
        </p:nvPicPr>
        <p:blipFill>
          <a:blip r:embed="rId4"/>
          <a:stretch>
            <a:fillRect/>
          </a:stretch>
        </p:blipFill>
        <p:spPr>
          <a:xfrm>
            <a:off x="1815854" y="0"/>
            <a:ext cx="8699746" cy="1176630"/>
          </a:xfrm>
          <a:prstGeom prst="rect">
            <a:avLst/>
          </a:prstGeom>
        </p:spPr>
      </p:pic>
      <p:pic>
        <p:nvPicPr>
          <p:cNvPr id="2" name="Picture 1"/>
          <p:cNvPicPr>
            <a:picLocks noChangeAspect="1"/>
          </p:cNvPicPr>
          <p:nvPr/>
        </p:nvPicPr>
        <p:blipFill>
          <a:blip r:embed="rId5"/>
          <a:stretch>
            <a:fillRect/>
          </a:stretch>
        </p:blipFill>
        <p:spPr>
          <a:xfrm>
            <a:off x="1815854" y="912898"/>
            <a:ext cx="8547346" cy="5537363"/>
          </a:xfrm>
          <a:prstGeom prst="rect">
            <a:avLst/>
          </a:prstGeom>
        </p:spPr>
      </p:pic>
    </p:spTree>
    <p:extLst>
      <p:ext uri="{BB962C8B-B14F-4D97-AF65-F5344CB8AC3E}">
        <p14:creationId xmlns:p14="http://schemas.microsoft.com/office/powerpoint/2010/main" val="4149012623"/>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524002" y="6469464"/>
            <a:ext cx="9117173"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PH" b="1" dirty="0">
                <a:ln w="10541" cmpd="sng">
                  <a:solidFill>
                    <a:schemeClr val="accent1">
                      <a:shade val="88000"/>
                      <a:satMod val="110000"/>
                    </a:schemeClr>
                  </a:solidFill>
                  <a:prstDash val="solid"/>
                </a:ln>
                <a:solidFill>
                  <a:srgbClr val="002060"/>
                </a:solidFill>
                <a:latin typeface="Script MT Bold" panose="03040602040607080904" pitchFamily="66" charset="0"/>
              </a:rPr>
              <a:t>Regional Epidemiology and Surveillance Unit – Central Luzon</a:t>
            </a:r>
          </a:p>
        </p:txBody>
      </p:sp>
      <p:pic>
        <p:nvPicPr>
          <p:cNvPr id="9" name="Picture 8" descr="PIDSR 9.1.jpg"/>
          <p:cNvPicPr>
            <a:picLocks noChangeAspect="1"/>
          </p:cNvPicPr>
          <p:nvPr/>
        </p:nvPicPr>
        <p:blipFill>
          <a:blip r:embed="rId2" cstate="print"/>
          <a:stretch>
            <a:fillRect/>
          </a:stretch>
        </p:blipFill>
        <p:spPr>
          <a:xfrm>
            <a:off x="10183973" y="6469464"/>
            <a:ext cx="457200" cy="3885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descr="DOHlogo HiRes"/>
          <p:cNvPicPr/>
          <p:nvPr/>
        </p:nvPicPr>
        <p:blipFill>
          <a:blip r:embed="rId3" cstate="print"/>
          <a:srcRect/>
          <a:stretch>
            <a:fillRect/>
          </a:stretch>
        </p:blipFill>
        <p:spPr bwMode="auto">
          <a:xfrm>
            <a:off x="1524000" y="6469464"/>
            <a:ext cx="457200" cy="381538"/>
          </a:xfrm>
          <a:prstGeom prst="roundRect">
            <a:avLst>
              <a:gd name="adj" fmla="val 8594"/>
            </a:avLst>
          </a:prstGeom>
          <a:solidFill>
            <a:srgbClr val="FFFFFF">
              <a:shade val="85000"/>
            </a:srgbClr>
          </a:solidFill>
          <a:ln>
            <a:solidFill>
              <a:schemeClr val="tx1"/>
            </a:solidFill>
          </a:ln>
          <a:effectLst>
            <a:reflection blurRad="12700" stA="38000" endPos="28000" dist="5000" dir="5400000" sy="-100000" algn="bl" rotWithShape="0"/>
          </a:effectLst>
        </p:spPr>
      </p:pic>
      <p:sp>
        <p:nvSpPr>
          <p:cNvPr id="5" name="Title 4"/>
          <p:cNvSpPr>
            <a:spLocks noGrp="1"/>
          </p:cNvSpPr>
          <p:nvPr>
            <p:ph type="title"/>
          </p:nvPr>
        </p:nvSpPr>
        <p:spPr>
          <a:xfrm>
            <a:off x="1981200" y="274639"/>
            <a:ext cx="8229600" cy="595135"/>
          </a:xfrm>
        </p:spPr>
        <p:style>
          <a:lnRef idx="1">
            <a:schemeClr val="accent1"/>
          </a:lnRef>
          <a:fillRef idx="3">
            <a:schemeClr val="accent1"/>
          </a:fillRef>
          <a:effectRef idx="2">
            <a:schemeClr val="accent1"/>
          </a:effectRef>
          <a:fontRef idx="minor">
            <a:schemeClr val="lt1"/>
          </a:fontRef>
        </p:style>
        <p:txBody>
          <a:bodyPr>
            <a:normAutofit fontScale="90000"/>
          </a:bodyPr>
          <a:lstStyle/>
          <a:p>
            <a:r>
              <a:rPr lang="en-US" b="1" dirty="0"/>
              <a:t>DATABASE: BULACAN</a:t>
            </a:r>
            <a:endParaRPr lang="en-PH" b="1" dirty="0"/>
          </a:p>
        </p:txBody>
      </p:sp>
      <p:pic>
        <p:nvPicPr>
          <p:cNvPr id="6" name="Picture 5"/>
          <p:cNvPicPr>
            <a:picLocks noChangeAspect="1"/>
          </p:cNvPicPr>
          <p:nvPr/>
        </p:nvPicPr>
        <p:blipFill>
          <a:blip r:embed="rId4"/>
          <a:stretch>
            <a:fillRect/>
          </a:stretch>
        </p:blipFill>
        <p:spPr>
          <a:xfrm>
            <a:off x="1828338" y="1007002"/>
            <a:ext cx="8610816" cy="4326998"/>
          </a:xfrm>
          <a:prstGeom prst="rect">
            <a:avLst/>
          </a:prstGeom>
        </p:spPr>
      </p:pic>
      <p:sp>
        <p:nvSpPr>
          <p:cNvPr id="12" name="Up Arrow Callout 11"/>
          <p:cNvSpPr/>
          <p:nvPr/>
        </p:nvSpPr>
        <p:spPr>
          <a:xfrm>
            <a:off x="2057400" y="4870528"/>
            <a:ext cx="8381754" cy="1454072"/>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Cases are immediately reported/encoded</a:t>
            </a:r>
            <a:endParaRPr lang="en-PH" sz="2800" b="1" dirty="0"/>
          </a:p>
        </p:txBody>
      </p:sp>
      <p:sp>
        <p:nvSpPr>
          <p:cNvPr id="11" name="Rounded Rectangle 10"/>
          <p:cNvSpPr/>
          <p:nvPr/>
        </p:nvSpPr>
        <p:spPr>
          <a:xfrm>
            <a:off x="1979429" y="2688160"/>
            <a:ext cx="6960781" cy="2182368"/>
          </a:xfrm>
          <a:prstGeom prst="round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 name="Rectangle 1"/>
          <p:cNvSpPr/>
          <p:nvPr/>
        </p:nvSpPr>
        <p:spPr>
          <a:xfrm>
            <a:off x="4119418" y="3131127"/>
            <a:ext cx="1385455" cy="19396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96932648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524002" y="6469464"/>
            <a:ext cx="9117173"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PH" b="1" dirty="0">
                <a:ln w="10541" cmpd="sng">
                  <a:solidFill>
                    <a:schemeClr val="accent1">
                      <a:shade val="88000"/>
                      <a:satMod val="110000"/>
                    </a:schemeClr>
                  </a:solidFill>
                  <a:prstDash val="solid"/>
                </a:ln>
                <a:solidFill>
                  <a:srgbClr val="002060"/>
                </a:solidFill>
                <a:latin typeface="Script MT Bold" panose="03040602040607080904" pitchFamily="66" charset="0"/>
              </a:rPr>
              <a:t>Regional Epidemiology and Surveillance Unit – Central Luzon</a:t>
            </a:r>
          </a:p>
        </p:txBody>
      </p:sp>
      <p:pic>
        <p:nvPicPr>
          <p:cNvPr id="9" name="Picture 8" descr="PIDSR 9.1.jpg"/>
          <p:cNvPicPr>
            <a:picLocks noChangeAspect="1"/>
          </p:cNvPicPr>
          <p:nvPr/>
        </p:nvPicPr>
        <p:blipFill>
          <a:blip r:embed="rId2" cstate="print"/>
          <a:stretch>
            <a:fillRect/>
          </a:stretch>
        </p:blipFill>
        <p:spPr>
          <a:xfrm>
            <a:off x="10183973" y="6469464"/>
            <a:ext cx="457200" cy="3885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descr="DOHlogo HiRes"/>
          <p:cNvPicPr/>
          <p:nvPr/>
        </p:nvPicPr>
        <p:blipFill>
          <a:blip r:embed="rId3" cstate="print"/>
          <a:srcRect/>
          <a:stretch>
            <a:fillRect/>
          </a:stretch>
        </p:blipFill>
        <p:spPr bwMode="auto">
          <a:xfrm>
            <a:off x="1524000" y="6469464"/>
            <a:ext cx="457200" cy="381538"/>
          </a:xfrm>
          <a:prstGeom prst="roundRect">
            <a:avLst>
              <a:gd name="adj" fmla="val 8594"/>
            </a:avLst>
          </a:prstGeom>
          <a:solidFill>
            <a:srgbClr val="FFFFFF">
              <a:shade val="85000"/>
            </a:srgbClr>
          </a:solidFill>
          <a:ln>
            <a:solidFill>
              <a:schemeClr val="tx1"/>
            </a:solidFill>
          </a:ln>
          <a:effectLst>
            <a:reflection blurRad="12700" stA="38000" endPos="28000" dist="5000" dir="5400000" sy="-100000" algn="bl" rotWithShape="0"/>
          </a:effectLst>
        </p:spPr>
      </p:pic>
      <p:sp>
        <p:nvSpPr>
          <p:cNvPr id="7" name="Rectangle 6"/>
          <p:cNvSpPr/>
          <p:nvPr/>
        </p:nvSpPr>
        <p:spPr>
          <a:xfrm>
            <a:off x="1905000" y="909824"/>
            <a:ext cx="4700016" cy="55130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b="1" dirty="0"/>
              <a:t>Provincial and Regional Disease Surveillance Nurses in coordination with the PESU and RESU  consolidates, cleans and analyzes data daily for the update reports to be submitted to our ICS Planning Section Team for RDs approval and submission to the  DOH Central Office,  RTF and dissemination to stakeholders</a:t>
            </a:r>
          </a:p>
          <a:p>
            <a:endParaRPr lang="en-US" sz="2400" b="1" dirty="0"/>
          </a:p>
          <a:p>
            <a:endParaRPr lang="en-US" sz="2400" b="1" dirty="0"/>
          </a:p>
          <a:p>
            <a:r>
              <a:rPr lang="en-US" sz="2400" b="1" dirty="0"/>
              <a:t>- The RESU IT and Regional DSN uploads the data to the COVID-KAYA App daily every 6pm</a:t>
            </a:r>
            <a:endParaRPr lang="en-PH" sz="2400" b="1" dirty="0"/>
          </a:p>
        </p:txBody>
      </p:sp>
      <p:pic>
        <p:nvPicPr>
          <p:cNvPr id="2" name="Picture 1"/>
          <p:cNvPicPr>
            <a:picLocks noChangeAspect="1"/>
          </p:cNvPicPr>
          <p:nvPr/>
        </p:nvPicPr>
        <p:blipFill>
          <a:blip r:embed="rId4"/>
          <a:stretch>
            <a:fillRect/>
          </a:stretch>
        </p:blipFill>
        <p:spPr>
          <a:xfrm>
            <a:off x="6608064" y="838200"/>
            <a:ext cx="3834384" cy="4419600"/>
          </a:xfrm>
          <a:prstGeom prst="rect">
            <a:avLst/>
          </a:prstGeom>
        </p:spPr>
      </p:pic>
      <p:pic>
        <p:nvPicPr>
          <p:cNvPr id="5" name="Picture 4"/>
          <p:cNvPicPr>
            <a:picLocks noChangeAspect="1"/>
          </p:cNvPicPr>
          <p:nvPr/>
        </p:nvPicPr>
        <p:blipFill>
          <a:blip r:embed="rId5"/>
          <a:stretch>
            <a:fillRect/>
          </a:stretch>
        </p:blipFill>
        <p:spPr>
          <a:xfrm>
            <a:off x="110836" y="-152400"/>
            <a:ext cx="11988800" cy="1176630"/>
          </a:xfrm>
          <a:prstGeom prst="rect">
            <a:avLst/>
          </a:prstGeom>
        </p:spPr>
      </p:pic>
    </p:spTree>
    <p:extLst>
      <p:ext uri="{BB962C8B-B14F-4D97-AF65-F5344CB8AC3E}">
        <p14:creationId xmlns:p14="http://schemas.microsoft.com/office/powerpoint/2010/main" val="3283939935"/>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92364" y="230909"/>
            <a:ext cx="11748654" cy="6456218"/>
          </a:xfrm>
          <a:prstGeom prst="rect">
            <a:avLst/>
          </a:prstGeom>
        </p:spPr>
      </p:pic>
    </p:spTree>
    <p:extLst>
      <p:ext uri="{BB962C8B-B14F-4D97-AF65-F5344CB8AC3E}">
        <p14:creationId xmlns:p14="http://schemas.microsoft.com/office/powerpoint/2010/main" val="16229582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4657"/>
            <a:ext cx="12192000" cy="761837"/>
          </a:xfrm>
          <a:solidFill>
            <a:srgbClr val="215D4A"/>
          </a:solidFill>
        </p:spPr>
        <p:txBody>
          <a:bodyPr>
            <a:noAutofit/>
          </a:bodyPr>
          <a:lstStyle/>
          <a:p>
            <a:pPr algn="ctr"/>
            <a:r>
              <a:rPr lang="en-PH" sz="3200" b="1" dirty="0" smtClean="0">
                <a:solidFill>
                  <a:srgbClr val="FFC000"/>
                </a:solidFill>
              </a:rPr>
              <a:t>ISSUES &amp; CONCERNS </a:t>
            </a:r>
            <a:endParaRPr lang="en-PH" sz="2400" dirty="0">
              <a:solidFill>
                <a:srgbClr val="FFFFFF"/>
              </a:solidFill>
            </a:endParaRPr>
          </a:p>
        </p:txBody>
      </p:sp>
      <p:grpSp>
        <p:nvGrpSpPr>
          <p:cNvPr id="8" name="Group 7"/>
          <p:cNvGrpSpPr/>
          <p:nvPr/>
        </p:nvGrpSpPr>
        <p:grpSpPr>
          <a:xfrm>
            <a:off x="0" y="6008915"/>
            <a:ext cx="12192000" cy="849086"/>
            <a:chOff x="0" y="6534364"/>
            <a:chExt cx="12239625" cy="705014"/>
          </a:xfrm>
        </p:grpSpPr>
        <p:sp>
          <p:nvSpPr>
            <p:cNvPr id="9" name="TextBox 8"/>
            <p:cNvSpPr txBox="1"/>
            <p:nvPr/>
          </p:nvSpPr>
          <p:spPr>
            <a:xfrm>
              <a:off x="0" y="6534364"/>
              <a:ext cx="12239625" cy="705014"/>
            </a:xfrm>
            <a:prstGeom prst="rect">
              <a:avLst/>
            </a:prstGeom>
            <a:solidFill>
              <a:srgbClr val="215D4A"/>
            </a:solidFill>
          </p:spPr>
          <p:txBody>
            <a:bodyPr wrap="square" rtlCol="0">
              <a:spAutoFit/>
            </a:bodyPr>
            <a:lstStyle/>
            <a:p>
              <a:r>
                <a:rPr lang="en-US" dirty="0">
                  <a:solidFill>
                    <a:schemeClr val="bg1"/>
                  </a:solidFill>
                </a:rPr>
                <a:t>                     Central Luzon Center for Health Development</a:t>
              </a:r>
            </a:p>
            <a:p>
              <a:r>
                <a:rPr lang="en-US" dirty="0">
                  <a:solidFill>
                    <a:schemeClr val="bg1"/>
                  </a:solidFill>
                </a:rPr>
                <a:t>                     Department of Health, Philippines</a:t>
              </a:r>
              <a:endParaRPr lang="en-PH" dirty="0">
                <a:solidFill>
                  <a:schemeClr val="bg1"/>
                </a:solidFill>
              </a:endParaRPr>
            </a:p>
          </p:txBody>
        </p:sp>
        <p:pic>
          <p:nvPicPr>
            <p:cNvPr id="10" name="Picture 9" descr="R:\LOGO\doh.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570" y="6534364"/>
              <a:ext cx="857846" cy="664949"/>
            </a:xfrm>
            <a:prstGeom prst="rect">
              <a:avLst/>
            </a:prstGeom>
            <a:noFill/>
            <a:ln>
              <a:noFill/>
            </a:ln>
          </p:spPr>
        </p:pic>
        <p:pic>
          <p:nvPicPr>
            <p:cNvPr id="11" name="Picture 10" descr="R:\LOGO\F1_Plus_-_high_res_logo 2x2.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88556" y="6534364"/>
              <a:ext cx="890503" cy="657744"/>
            </a:xfrm>
            <a:prstGeom prst="rect">
              <a:avLst/>
            </a:prstGeom>
            <a:noFill/>
            <a:ln>
              <a:noFill/>
            </a:ln>
          </p:spPr>
        </p:pic>
      </p:grpSp>
      <p:graphicFrame>
        <p:nvGraphicFramePr>
          <p:cNvPr id="3" name="Table 2"/>
          <p:cNvGraphicFramePr>
            <a:graphicFrameLocks noGrp="1"/>
          </p:cNvGraphicFramePr>
          <p:nvPr>
            <p:extLst/>
          </p:nvPr>
        </p:nvGraphicFramePr>
        <p:xfrm>
          <a:off x="200098" y="1024463"/>
          <a:ext cx="11456192" cy="4729791"/>
        </p:xfrm>
        <a:graphic>
          <a:graphicData uri="http://schemas.openxmlformats.org/drawingml/2006/table">
            <a:tbl>
              <a:tblPr firstRow="1" bandRow="1">
                <a:tableStyleId>{5C22544A-7EE6-4342-B048-85BDC9FD1C3A}</a:tableStyleId>
              </a:tblPr>
              <a:tblGrid>
                <a:gridCol w="1434738">
                  <a:extLst>
                    <a:ext uri="{9D8B030D-6E8A-4147-A177-3AD203B41FA5}">
                      <a16:colId xmlns:a16="http://schemas.microsoft.com/office/drawing/2014/main" xmlns="" val="966840712"/>
                    </a:ext>
                  </a:extLst>
                </a:gridCol>
                <a:gridCol w="3879273">
                  <a:extLst>
                    <a:ext uri="{9D8B030D-6E8A-4147-A177-3AD203B41FA5}">
                      <a16:colId xmlns:a16="http://schemas.microsoft.com/office/drawing/2014/main" xmlns="" val="1840207143"/>
                    </a:ext>
                  </a:extLst>
                </a:gridCol>
                <a:gridCol w="3833091">
                  <a:extLst>
                    <a:ext uri="{9D8B030D-6E8A-4147-A177-3AD203B41FA5}">
                      <a16:colId xmlns:a16="http://schemas.microsoft.com/office/drawing/2014/main" xmlns="" val="3921358023"/>
                    </a:ext>
                  </a:extLst>
                </a:gridCol>
                <a:gridCol w="2309090">
                  <a:extLst>
                    <a:ext uri="{9D8B030D-6E8A-4147-A177-3AD203B41FA5}">
                      <a16:colId xmlns:a16="http://schemas.microsoft.com/office/drawing/2014/main" xmlns="" val="2663204479"/>
                    </a:ext>
                  </a:extLst>
                </a:gridCol>
              </a:tblGrid>
              <a:tr h="792786">
                <a:tc>
                  <a:txBody>
                    <a:bodyPr/>
                    <a:lstStyle/>
                    <a:p>
                      <a:pPr algn="ctr"/>
                      <a:r>
                        <a:rPr lang="en-PH" sz="2000" dirty="0" smtClean="0"/>
                        <a:t>PROVINCE </a:t>
                      </a:r>
                      <a:endParaRPr lang="en-PH" sz="2000" dirty="0"/>
                    </a:p>
                  </a:txBody>
                  <a:tcPr anchor="ctr"/>
                </a:tc>
                <a:tc>
                  <a:txBody>
                    <a:bodyPr/>
                    <a:lstStyle/>
                    <a:p>
                      <a:pPr algn="ctr"/>
                      <a:r>
                        <a:rPr lang="en-PH" sz="2000" dirty="0" smtClean="0"/>
                        <a:t>ISSUES </a:t>
                      </a:r>
                      <a:endParaRPr lang="en-PH" sz="2000" dirty="0"/>
                    </a:p>
                  </a:txBody>
                  <a:tcPr anchor="ctr"/>
                </a:tc>
                <a:tc>
                  <a:txBody>
                    <a:bodyPr/>
                    <a:lstStyle/>
                    <a:p>
                      <a:pPr algn="ctr"/>
                      <a:r>
                        <a:rPr lang="en-PH" sz="2000" baseline="0" dirty="0" smtClean="0"/>
                        <a:t>PROPOSED ACTIONS  </a:t>
                      </a:r>
                      <a:endParaRPr lang="en-PH" sz="2000" dirty="0"/>
                    </a:p>
                  </a:txBody>
                  <a:tcPr anchor="ctr"/>
                </a:tc>
                <a:tc>
                  <a:txBody>
                    <a:bodyPr/>
                    <a:lstStyle/>
                    <a:p>
                      <a:pPr algn="ctr"/>
                      <a:r>
                        <a:rPr lang="en-PH" sz="2000" dirty="0" smtClean="0"/>
                        <a:t>REMARKS</a:t>
                      </a:r>
                      <a:r>
                        <a:rPr lang="en-PH" sz="2000" baseline="0" dirty="0" smtClean="0"/>
                        <a:t> </a:t>
                      </a:r>
                      <a:endParaRPr lang="en-PH" sz="2000" dirty="0"/>
                    </a:p>
                  </a:txBody>
                  <a:tcPr anchor="ctr"/>
                </a:tc>
                <a:extLst>
                  <a:ext uri="{0D108BD9-81ED-4DB2-BD59-A6C34878D82A}">
                    <a16:rowId xmlns:a16="http://schemas.microsoft.com/office/drawing/2014/main" xmlns="" val="2342924877"/>
                  </a:ext>
                </a:extLst>
              </a:tr>
              <a:tr h="3937005">
                <a:tc>
                  <a:txBody>
                    <a:bodyPr/>
                    <a:lstStyle/>
                    <a:p>
                      <a:pPr algn="ctr"/>
                      <a:r>
                        <a:rPr lang="en-PH" sz="2000" b="1" dirty="0" smtClean="0">
                          <a:solidFill>
                            <a:srgbClr val="002060"/>
                          </a:solidFill>
                        </a:rPr>
                        <a:t>BULACAN</a:t>
                      </a:r>
                      <a:endParaRPr lang="en-PH" sz="2000" b="1" dirty="0">
                        <a:solidFill>
                          <a:srgbClr val="002060"/>
                        </a:solidFill>
                      </a:endParaRPr>
                    </a:p>
                  </a:txBody>
                  <a:tcPr anchor="ctr"/>
                </a:tc>
                <a:tc>
                  <a:txBody>
                    <a:bodyPr/>
                    <a:lstStyle/>
                    <a:p>
                      <a:pPr algn="ctr"/>
                      <a:r>
                        <a:rPr lang="en-PH" sz="2000" b="1" u="sng" dirty="0" smtClean="0">
                          <a:solidFill>
                            <a:srgbClr val="002060"/>
                          </a:solidFill>
                        </a:rPr>
                        <a:t>DATA DISCREPANCY</a:t>
                      </a:r>
                    </a:p>
                    <a:p>
                      <a:pPr marL="342900" indent="-342900" algn="l">
                        <a:buFontTx/>
                        <a:buChar char="-"/>
                      </a:pPr>
                      <a:r>
                        <a:rPr lang="en-PH" sz="1600" b="0" dirty="0" smtClean="0">
                          <a:solidFill>
                            <a:srgbClr val="002060"/>
                          </a:solidFill>
                        </a:rPr>
                        <a:t>DATABASE SUBMISSION FROM PESU TO RESU (by request)</a:t>
                      </a:r>
                    </a:p>
                    <a:p>
                      <a:pPr marL="342900" indent="-342900" algn="l">
                        <a:buFontTx/>
                        <a:buChar char="-"/>
                      </a:pPr>
                      <a:r>
                        <a:rPr lang="en-PH" sz="1600" b="0" dirty="0" smtClean="0">
                          <a:solidFill>
                            <a:srgbClr val="002060"/>
                          </a:solidFill>
                        </a:rPr>
                        <a:t>Database submission of COVID-19 </a:t>
                      </a:r>
                    </a:p>
                    <a:p>
                      <a:pPr marL="342900" indent="-342900" algn="l">
                        <a:buFontTx/>
                        <a:buChar char="-"/>
                      </a:pPr>
                      <a:r>
                        <a:rPr lang="en-PH" sz="1800" b="0" dirty="0" smtClean="0">
                          <a:solidFill>
                            <a:srgbClr val="002060"/>
                          </a:solidFill>
                        </a:rPr>
                        <a:t>Feedback system COVID-KAYA</a:t>
                      </a:r>
                      <a:r>
                        <a:rPr lang="en-PH" sz="1800" b="0" baseline="0" dirty="0" smtClean="0">
                          <a:solidFill>
                            <a:srgbClr val="002060"/>
                          </a:solidFill>
                        </a:rPr>
                        <a:t> to PESU to LESU (bottleneck) </a:t>
                      </a:r>
                    </a:p>
                    <a:p>
                      <a:pPr marL="342900" indent="-342900" algn="l">
                        <a:buFontTx/>
                        <a:buChar char="-"/>
                      </a:pPr>
                      <a:r>
                        <a:rPr lang="en-PH" sz="1600" b="0" baseline="0" dirty="0" smtClean="0">
                          <a:solidFill>
                            <a:srgbClr val="002060"/>
                          </a:solidFill>
                        </a:rPr>
                        <a:t>Lack manpower at the LGU/LESU to conduct verification of cases (as per PESU) </a:t>
                      </a:r>
                    </a:p>
                    <a:p>
                      <a:pPr marL="342900" indent="-342900" algn="l">
                        <a:buFontTx/>
                        <a:buChar char="-"/>
                      </a:pPr>
                      <a:r>
                        <a:rPr lang="en-PH" sz="1600" b="0" baseline="0" dirty="0" smtClean="0">
                          <a:solidFill>
                            <a:srgbClr val="002060"/>
                          </a:solidFill>
                        </a:rPr>
                        <a:t>DSOs deployed are also given function other than Disease Surveillance</a:t>
                      </a:r>
                    </a:p>
                    <a:p>
                      <a:pPr marL="342900" indent="-342900" algn="l">
                        <a:buFontTx/>
                        <a:buChar char="-"/>
                      </a:pPr>
                      <a:r>
                        <a:rPr lang="en-PH" sz="1600" b="0" baseline="0" dirty="0" smtClean="0">
                          <a:solidFill>
                            <a:srgbClr val="002060"/>
                          </a:solidFill>
                        </a:rPr>
                        <a:t>PESU </a:t>
                      </a:r>
                    </a:p>
                    <a:p>
                      <a:pPr marL="342900" indent="-342900" algn="ctr">
                        <a:buFontTx/>
                        <a:buChar char="-"/>
                      </a:pPr>
                      <a:endParaRPr lang="en-PH" sz="1600" b="1" dirty="0">
                        <a:solidFill>
                          <a:srgbClr val="002060"/>
                        </a:solidFill>
                      </a:endParaRPr>
                    </a:p>
                  </a:txBody>
                  <a:tcPr/>
                </a:tc>
                <a:tc>
                  <a:txBody>
                    <a:bodyPr/>
                    <a:lstStyle/>
                    <a:p>
                      <a:pPr algn="l"/>
                      <a:r>
                        <a:rPr lang="en-PH" sz="2000" b="1" dirty="0" smtClean="0">
                          <a:solidFill>
                            <a:srgbClr val="002060"/>
                          </a:solidFill>
                        </a:rPr>
                        <a:t>RESU </a:t>
                      </a:r>
                      <a:endParaRPr lang="en-PH" sz="2800" b="1" dirty="0" smtClean="0">
                        <a:solidFill>
                          <a:srgbClr val="002060"/>
                        </a:solidFill>
                      </a:endParaRPr>
                    </a:p>
                    <a:p>
                      <a:pPr marL="342900" indent="-342900" algn="l">
                        <a:buFontTx/>
                        <a:buChar char="-"/>
                      </a:pPr>
                      <a:r>
                        <a:rPr lang="en-PH" sz="1800" b="0" dirty="0" smtClean="0">
                          <a:solidFill>
                            <a:srgbClr val="002060"/>
                          </a:solidFill>
                        </a:rPr>
                        <a:t>Deployed</a:t>
                      </a:r>
                      <a:r>
                        <a:rPr lang="en-PH" sz="1800" b="0" baseline="0" dirty="0" smtClean="0">
                          <a:solidFill>
                            <a:srgbClr val="002060"/>
                          </a:solidFill>
                        </a:rPr>
                        <a:t> DSOs and HPOs at the PHO/PESU will augment </a:t>
                      </a:r>
                      <a:r>
                        <a:rPr lang="en-PH" sz="1800" b="0" baseline="0" dirty="0" err="1" smtClean="0">
                          <a:solidFill>
                            <a:srgbClr val="002060"/>
                          </a:solidFill>
                        </a:rPr>
                        <a:t>Mun</a:t>
                      </a:r>
                      <a:r>
                        <a:rPr lang="en-PH" sz="1800" b="0" baseline="0" dirty="0" smtClean="0">
                          <a:solidFill>
                            <a:srgbClr val="002060"/>
                          </a:solidFill>
                        </a:rPr>
                        <a:t> Cities with high data discrepancies, just ensure that activities will be focused reconciling data discrepancies at these LGUs </a:t>
                      </a:r>
                    </a:p>
                    <a:p>
                      <a:pPr marL="285750" indent="-285750" algn="l">
                        <a:buFontTx/>
                        <a:buChar char="-"/>
                      </a:pPr>
                      <a:r>
                        <a:rPr lang="en-PH" sz="1600" b="0" baseline="0" dirty="0" smtClean="0">
                          <a:solidFill>
                            <a:srgbClr val="002060"/>
                          </a:solidFill>
                        </a:rPr>
                        <a:t>CL-CHD to issue a memo regarding COVID-19 case reporting by our LESU to PESU to RESU </a:t>
                      </a:r>
                    </a:p>
                    <a:p>
                      <a:pPr marL="285750" indent="-285750" algn="l">
                        <a:buFontTx/>
                        <a:buChar char="-"/>
                      </a:pPr>
                      <a:r>
                        <a:rPr lang="en-PH" sz="1600" b="0" baseline="0" dirty="0" smtClean="0">
                          <a:solidFill>
                            <a:srgbClr val="002060"/>
                          </a:solidFill>
                        </a:rPr>
                        <a:t>PESU to submit database to RESU via email daily</a:t>
                      </a:r>
                      <a:endParaRPr lang="en-PH" sz="1600" b="0" dirty="0" smtClean="0">
                        <a:solidFill>
                          <a:srgbClr val="002060"/>
                        </a:solidFill>
                      </a:endParaRPr>
                    </a:p>
                    <a:p>
                      <a:pPr algn="ctr"/>
                      <a:endParaRPr lang="en-PH" sz="1800" b="1" dirty="0">
                        <a:solidFill>
                          <a:srgbClr val="002060"/>
                        </a:solidFill>
                      </a:endParaRPr>
                    </a:p>
                  </a:txBody>
                  <a:tcPr/>
                </a:tc>
                <a:tc>
                  <a:txBody>
                    <a:bodyPr/>
                    <a:lstStyle/>
                    <a:p>
                      <a:pPr algn="l"/>
                      <a:r>
                        <a:rPr lang="en-PH" sz="1800" b="0" baseline="0" dirty="0" smtClean="0">
                          <a:solidFill>
                            <a:srgbClr val="002060"/>
                          </a:solidFill>
                        </a:rPr>
                        <a:t>PESU agrees with the proposed </a:t>
                      </a:r>
                    </a:p>
                    <a:p>
                      <a:pPr algn="l"/>
                      <a:r>
                        <a:rPr lang="en-PH" sz="1800" b="0" baseline="0" dirty="0" smtClean="0">
                          <a:solidFill>
                            <a:srgbClr val="002060"/>
                          </a:solidFill>
                        </a:rPr>
                        <a:t>- DILG reminds LGUs that deployed staff are just augmentation</a:t>
                      </a:r>
                    </a:p>
                    <a:p>
                      <a:pPr algn="l"/>
                      <a:r>
                        <a:rPr lang="en-PH" sz="1800" b="0" baseline="0" dirty="0" smtClean="0">
                          <a:solidFill>
                            <a:srgbClr val="002060"/>
                          </a:solidFill>
                        </a:rPr>
                        <a:t>- DILG requested for a letter for immediate reporting to be complied by our DRUs / LGUs (submission of database by PESUs to RESU)</a:t>
                      </a:r>
                      <a:endParaRPr lang="en-PH" sz="1800" b="0" dirty="0" smtClean="0">
                        <a:solidFill>
                          <a:srgbClr val="002060"/>
                        </a:solidFill>
                      </a:endParaRPr>
                    </a:p>
                    <a:p>
                      <a:pPr algn="ctr"/>
                      <a:endParaRPr lang="en-PH" sz="2400" b="1" dirty="0">
                        <a:solidFill>
                          <a:srgbClr val="002060"/>
                        </a:solidFill>
                      </a:endParaRPr>
                    </a:p>
                  </a:txBody>
                  <a:tcPr anchor="ctr"/>
                </a:tc>
                <a:extLst>
                  <a:ext uri="{0D108BD9-81ED-4DB2-BD59-A6C34878D82A}">
                    <a16:rowId xmlns:a16="http://schemas.microsoft.com/office/drawing/2014/main" xmlns="" val="3890099953"/>
                  </a:ext>
                </a:extLst>
              </a:tr>
            </a:tbl>
          </a:graphicData>
        </a:graphic>
      </p:graphicFrame>
    </p:spTree>
    <p:extLst>
      <p:ext uri="{BB962C8B-B14F-4D97-AF65-F5344CB8AC3E}">
        <p14:creationId xmlns:p14="http://schemas.microsoft.com/office/powerpoint/2010/main" val="1360414432"/>
      </p:ext>
    </p:extLst>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4657"/>
            <a:ext cx="12192000" cy="761837"/>
          </a:xfrm>
          <a:solidFill>
            <a:srgbClr val="215D4A"/>
          </a:solidFill>
        </p:spPr>
        <p:txBody>
          <a:bodyPr>
            <a:noAutofit/>
          </a:bodyPr>
          <a:lstStyle/>
          <a:p>
            <a:pPr algn="ctr"/>
            <a:r>
              <a:rPr lang="en-PH" sz="3200" b="1" dirty="0" smtClean="0">
                <a:solidFill>
                  <a:srgbClr val="FFC000"/>
                </a:solidFill>
              </a:rPr>
              <a:t>ISSUES &amp; CONCERNS </a:t>
            </a:r>
            <a:endParaRPr lang="en-PH" sz="2400" dirty="0">
              <a:solidFill>
                <a:srgbClr val="FFFFFF"/>
              </a:solidFill>
            </a:endParaRPr>
          </a:p>
        </p:txBody>
      </p:sp>
      <p:grpSp>
        <p:nvGrpSpPr>
          <p:cNvPr id="8" name="Group 7"/>
          <p:cNvGrpSpPr/>
          <p:nvPr/>
        </p:nvGrpSpPr>
        <p:grpSpPr>
          <a:xfrm>
            <a:off x="0" y="6008915"/>
            <a:ext cx="12192000" cy="849086"/>
            <a:chOff x="0" y="6534364"/>
            <a:chExt cx="12239625" cy="705014"/>
          </a:xfrm>
        </p:grpSpPr>
        <p:sp>
          <p:nvSpPr>
            <p:cNvPr id="9" name="TextBox 8"/>
            <p:cNvSpPr txBox="1"/>
            <p:nvPr/>
          </p:nvSpPr>
          <p:spPr>
            <a:xfrm>
              <a:off x="0" y="6534364"/>
              <a:ext cx="12239625" cy="705014"/>
            </a:xfrm>
            <a:prstGeom prst="rect">
              <a:avLst/>
            </a:prstGeom>
            <a:solidFill>
              <a:srgbClr val="215D4A"/>
            </a:solidFill>
          </p:spPr>
          <p:txBody>
            <a:bodyPr wrap="square" rtlCol="0">
              <a:spAutoFit/>
            </a:bodyPr>
            <a:lstStyle/>
            <a:p>
              <a:r>
                <a:rPr lang="en-US" dirty="0">
                  <a:solidFill>
                    <a:schemeClr val="bg1"/>
                  </a:solidFill>
                </a:rPr>
                <a:t>                     Central Luzon Center for Health Development</a:t>
              </a:r>
            </a:p>
            <a:p>
              <a:r>
                <a:rPr lang="en-US" dirty="0">
                  <a:solidFill>
                    <a:schemeClr val="bg1"/>
                  </a:solidFill>
                </a:rPr>
                <a:t>                     Department of Health, Philippines</a:t>
              </a:r>
              <a:endParaRPr lang="en-PH" dirty="0">
                <a:solidFill>
                  <a:schemeClr val="bg1"/>
                </a:solidFill>
              </a:endParaRPr>
            </a:p>
          </p:txBody>
        </p:sp>
        <p:pic>
          <p:nvPicPr>
            <p:cNvPr id="10" name="Picture 9" descr="R:\LOGO\doh.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570" y="6534364"/>
              <a:ext cx="857846" cy="664949"/>
            </a:xfrm>
            <a:prstGeom prst="rect">
              <a:avLst/>
            </a:prstGeom>
            <a:noFill/>
            <a:ln>
              <a:noFill/>
            </a:ln>
          </p:spPr>
        </p:pic>
        <p:pic>
          <p:nvPicPr>
            <p:cNvPr id="11" name="Picture 10" descr="R:\LOGO\F1_Plus_-_high_res_logo 2x2.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88556" y="6534364"/>
              <a:ext cx="890503" cy="657744"/>
            </a:xfrm>
            <a:prstGeom prst="rect">
              <a:avLst/>
            </a:prstGeom>
            <a:noFill/>
            <a:ln>
              <a:noFill/>
            </a:ln>
          </p:spPr>
        </p:pic>
      </p:grpSp>
      <p:graphicFrame>
        <p:nvGraphicFramePr>
          <p:cNvPr id="3" name="Table 2"/>
          <p:cNvGraphicFramePr>
            <a:graphicFrameLocks noGrp="1"/>
          </p:cNvGraphicFramePr>
          <p:nvPr>
            <p:extLst/>
          </p:nvPr>
        </p:nvGraphicFramePr>
        <p:xfrm>
          <a:off x="200097" y="1024463"/>
          <a:ext cx="11751757" cy="4785210"/>
        </p:xfrm>
        <a:graphic>
          <a:graphicData uri="http://schemas.openxmlformats.org/drawingml/2006/table">
            <a:tbl>
              <a:tblPr firstRow="1" bandRow="1">
                <a:tableStyleId>{5C22544A-7EE6-4342-B048-85BDC9FD1C3A}</a:tableStyleId>
              </a:tblPr>
              <a:tblGrid>
                <a:gridCol w="1407030">
                  <a:extLst>
                    <a:ext uri="{9D8B030D-6E8A-4147-A177-3AD203B41FA5}">
                      <a16:colId xmlns:a16="http://schemas.microsoft.com/office/drawing/2014/main" xmlns="" val="966840712"/>
                    </a:ext>
                  </a:extLst>
                </a:gridCol>
                <a:gridCol w="3676073">
                  <a:extLst>
                    <a:ext uri="{9D8B030D-6E8A-4147-A177-3AD203B41FA5}">
                      <a16:colId xmlns:a16="http://schemas.microsoft.com/office/drawing/2014/main" xmlns="" val="1840207143"/>
                    </a:ext>
                  </a:extLst>
                </a:gridCol>
                <a:gridCol w="3759200">
                  <a:extLst>
                    <a:ext uri="{9D8B030D-6E8A-4147-A177-3AD203B41FA5}">
                      <a16:colId xmlns:a16="http://schemas.microsoft.com/office/drawing/2014/main" xmlns="" val="3921358023"/>
                    </a:ext>
                  </a:extLst>
                </a:gridCol>
                <a:gridCol w="2909454">
                  <a:extLst>
                    <a:ext uri="{9D8B030D-6E8A-4147-A177-3AD203B41FA5}">
                      <a16:colId xmlns:a16="http://schemas.microsoft.com/office/drawing/2014/main" xmlns="" val="2663204479"/>
                    </a:ext>
                  </a:extLst>
                </a:gridCol>
              </a:tblGrid>
              <a:tr h="638510">
                <a:tc>
                  <a:txBody>
                    <a:bodyPr/>
                    <a:lstStyle/>
                    <a:p>
                      <a:pPr algn="ctr"/>
                      <a:r>
                        <a:rPr lang="en-PH" sz="2000" dirty="0" smtClean="0"/>
                        <a:t>PROVINCE </a:t>
                      </a:r>
                      <a:endParaRPr lang="en-PH" sz="2000" dirty="0"/>
                    </a:p>
                  </a:txBody>
                  <a:tcPr anchor="ctr"/>
                </a:tc>
                <a:tc>
                  <a:txBody>
                    <a:bodyPr/>
                    <a:lstStyle/>
                    <a:p>
                      <a:pPr algn="ctr"/>
                      <a:r>
                        <a:rPr lang="en-PH" sz="2000" dirty="0" smtClean="0"/>
                        <a:t>ISSUES </a:t>
                      </a:r>
                      <a:endParaRPr lang="en-PH" sz="2000" dirty="0"/>
                    </a:p>
                  </a:txBody>
                  <a:tcPr anchor="ctr"/>
                </a:tc>
                <a:tc>
                  <a:txBody>
                    <a:bodyPr/>
                    <a:lstStyle/>
                    <a:p>
                      <a:pPr algn="ctr"/>
                      <a:r>
                        <a:rPr lang="en-PH" sz="2000" baseline="0" dirty="0" smtClean="0"/>
                        <a:t>PROPOSED ACTIONS  </a:t>
                      </a:r>
                      <a:endParaRPr lang="en-PH" sz="2000" dirty="0"/>
                    </a:p>
                  </a:txBody>
                  <a:tcPr anchor="ctr"/>
                </a:tc>
                <a:tc>
                  <a:txBody>
                    <a:bodyPr/>
                    <a:lstStyle/>
                    <a:p>
                      <a:pPr algn="ctr"/>
                      <a:r>
                        <a:rPr lang="en-PH" sz="2000" dirty="0" smtClean="0"/>
                        <a:t>REMARKS</a:t>
                      </a:r>
                      <a:r>
                        <a:rPr lang="en-PH" sz="2000" baseline="0" dirty="0" smtClean="0"/>
                        <a:t> </a:t>
                      </a:r>
                      <a:endParaRPr lang="en-PH" sz="2000" dirty="0"/>
                    </a:p>
                  </a:txBody>
                  <a:tcPr anchor="ctr"/>
                </a:tc>
                <a:extLst>
                  <a:ext uri="{0D108BD9-81ED-4DB2-BD59-A6C34878D82A}">
                    <a16:rowId xmlns:a16="http://schemas.microsoft.com/office/drawing/2014/main" xmlns="" val="2342924877"/>
                  </a:ext>
                </a:extLst>
              </a:tr>
              <a:tr h="4146700">
                <a:tc>
                  <a:txBody>
                    <a:bodyPr/>
                    <a:lstStyle/>
                    <a:p>
                      <a:pPr algn="ctr"/>
                      <a:r>
                        <a:rPr lang="en-PH" sz="1800" b="1" dirty="0" smtClean="0">
                          <a:solidFill>
                            <a:srgbClr val="002060"/>
                          </a:solidFill>
                        </a:rPr>
                        <a:t>PAMPANGA</a:t>
                      </a:r>
                      <a:endParaRPr lang="en-PH" sz="1800" b="1" dirty="0">
                        <a:solidFill>
                          <a:srgbClr val="002060"/>
                        </a:solidFill>
                      </a:endParaRPr>
                    </a:p>
                  </a:txBody>
                  <a:tcPr anchor="ctr"/>
                </a:tc>
                <a:tc>
                  <a:txBody>
                    <a:bodyPr/>
                    <a:lstStyle/>
                    <a:p>
                      <a:pPr algn="l"/>
                      <a:r>
                        <a:rPr lang="en-PH" sz="2000" b="1" u="sng" dirty="0" smtClean="0">
                          <a:solidFill>
                            <a:srgbClr val="002060"/>
                          </a:solidFill>
                        </a:rPr>
                        <a:t>DATA DISCREPANCY</a:t>
                      </a:r>
                    </a:p>
                    <a:p>
                      <a:pPr marL="342900" indent="-342900" algn="l">
                        <a:buFontTx/>
                        <a:buChar char="-"/>
                      </a:pPr>
                      <a:r>
                        <a:rPr lang="en-PH" sz="1600" b="0" baseline="0" dirty="0" smtClean="0">
                          <a:solidFill>
                            <a:srgbClr val="002060"/>
                          </a:solidFill>
                        </a:rPr>
                        <a:t>Lack of manpower at the LGU/LESU, no personnel focused on ES activities</a:t>
                      </a:r>
                    </a:p>
                    <a:p>
                      <a:pPr marL="342900" indent="-342900" algn="l">
                        <a:buFontTx/>
                        <a:buChar char="-"/>
                      </a:pPr>
                      <a:r>
                        <a:rPr lang="en-PH" sz="1600" b="0" baseline="0" dirty="0" smtClean="0">
                          <a:solidFill>
                            <a:srgbClr val="002060"/>
                          </a:solidFill>
                        </a:rPr>
                        <a:t>Feedback mechanism RESU to PESU</a:t>
                      </a:r>
                    </a:p>
                    <a:p>
                      <a:pPr marL="800100" lvl="1" indent="-342900" algn="l">
                        <a:buFontTx/>
                        <a:buChar char="-"/>
                      </a:pPr>
                      <a:r>
                        <a:rPr lang="en-PH" sz="1600" b="0" baseline="0" dirty="0" smtClean="0">
                          <a:solidFill>
                            <a:srgbClr val="002060"/>
                          </a:solidFill>
                        </a:rPr>
                        <a:t>RESU sends daily to PESU through our deployed HRH to PESU</a:t>
                      </a:r>
                    </a:p>
                    <a:p>
                      <a:pPr marL="342900" indent="-342900" algn="l">
                        <a:buFontTx/>
                        <a:buChar char="-"/>
                      </a:pPr>
                      <a:r>
                        <a:rPr lang="en-PH" sz="1600" b="0" baseline="0" dirty="0" smtClean="0">
                          <a:solidFill>
                            <a:srgbClr val="002060"/>
                          </a:solidFill>
                        </a:rPr>
                        <a:t>TIMELINE of follow-up by RESU to PESU is daily through our RESU deployed PESU DSO </a:t>
                      </a:r>
                    </a:p>
                    <a:p>
                      <a:pPr marL="342900" indent="-342900" algn="l">
                        <a:buFontTx/>
                        <a:buChar char="-"/>
                      </a:pPr>
                      <a:r>
                        <a:rPr lang="en-PH" sz="1600" b="0" baseline="0" dirty="0" smtClean="0">
                          <a:solidFill>
                            <a:srgbClr val="002060"/>
                          </a:solidFill>
                        </a:rPr>
                        <a:t>PESU DSO cascades data for validation to C/MESU, however not all are immediately done due to conflicting activities ( COVID-19 vaccination)</a:t>
                      </a:r>
                      <a:endParaRPr lang="en-PH" sz="1600" b="0" dirty="0">
                        <a:solidFill>
                          <a:srgbClr val="002060"/>
                        </a:solidFill>
                      </a:endParaRPr>
                    </a:p>
                  </a:txBody>
                  <a:tcPr/>
                </a:tc>
                <a:tc>
                  <a:txBody>
                    <a:bodyPr/>
                    <a:lstStyle/>
                    <a:p>
                      <a:pPr algn="l"/>
                      <a:r>
                        <a:rPr lang="en-PH" sz="2000" b="1" dirty="0" smtClean="0">
                          <a:solidFill>
                            <a:srgbClr val="002060"/>
                          </a:solidFill>
                        </a:rPr>
                        <a:t>RESU </a:t>
                      </a:r>
                    </a:p>
                    <a:p>
                      <a:pPr marL="342900" indent="-342900" algn="l">
                        <a:buFontTx/>
                        <a:buChar char="-"/>
                      </a:pPr>
                      <a:r>
                        <a:rPr lang="en-PH" sz="1800" b="0" dirty="0" smtClean="0">
                          <a:solidFill>
                            <a:srgbClr val="002060"/>
                          </a:solidFill>
                        </a:rPr>
                        <a:t>Deployed</a:t>
                      </a:r>
                      <a:r>
                        <a:rPr lang="en-PH" sz="1800" b="0" baseline="0" dirty="0" smtClean="0">
                          <a:solidFill>
                            <a:srgbClr val="002060"/>
                          </a:solidFill>
                        </a:rPr>
                        <a:t> DSOs and HPOs at the PHO/PESU will augment </a:t>
                      </a:r>
                      <a:r>
                        <a:rPr lang="en-PH" sz="1800" b="0" baseline="0" dirty="0" err="1" smtClean="0">
                          <a:solidFill>
                            <a:srgbClr val="002060"/>
                          </a:solidFill>
                        </a:rPr>
                        <a:t>Mun</a:t>
                      </a:r>
                      <a:r>
                        <a:rPr lang="en-PH" sz="1800" b="0" baseline="0" dirty="0" smtClean="0">
                          <a:solidFill>
                            <a:srgbClr val="002060"/>
                          </a:solidFill>
                        </a:rPr>
                        <a:t> Cities with high data discrepancies, just ensure that activities will be focused reconciling data discrepancies at these LGUs </a:t>
                      </a:r>
                    </a:p>
                    <a:p>
                      <a:pPr marL="285750" indent="-285750" algn="l">
                        <a:buFontTx/>
                        <a:buChar char="-"/>
                      </a:pPr>
                      <a:r>
                        <a:rPr lang="en-PH" sz="1800" b="0" baseline="0" dirty="0" smtClean="0">
                          <a:solidFill>
                            <a:srgbClr val="002060"/>
                          </a:solidFill>
                        </a:rPr>
                        <a:t>CL-CHD to issue a memo regarding COVID-19 case reporting by our LESU to PESU to RESU </a:t>
                      </a:r>
                      <a:endParaRPr lang="en-PH" sz="1400" b="0" dirty="0">
                        <a:solidFill>
                          <a:srgbClr val="002060"/>
                        </a:solidFill>
                      </a:endParaRPr>
                    </a:p>
                  </a:txBody>
                  <a:tcPr/>
                </a:tc>
                <a:tc>
                  <a:txBody>
                    <a:bodyPr/>
                    <a:lstStyle/>
                    <a:p>
                      <a:pPr algn="l"/>
                      <a:r>
                        <a:rPr lang="en-PH" sz="1800" b="1" dirty="0" smtClean="0">
                          <a:solidFill>
                            <a:srgbClr val="002060"/>
                          </a:solidFill>
                        </a:rPr>
                        <a:t>DMO IV </a:t>
                      </a:r>
                    </a:p>
                    <a:p>
                      <a:pPr algn="l"/>
                      <a:r>
                        <a:rPr lang="en-PH" sz="1800" b="1" dirty="0" smtClean="0">
                          <a:solidFill>
                            <a:srgbClr val="002060"/>
                          </a:solidFill>
                        </a:rPr>
                        <a:t>- </a:t>
                      </a:r>
                      <a:r>
                        <a:rPr lang="en-PH" sz="1800" b="0" dirty="0" smtClean="0">
                          <a:solidFill>
                            <a:srgbClr val="002060"/>
                          </a:solidFill>
                        </a:rPr>
                        <a:t>Agree with the proposed</a:t>
                      </a:r>
                      <a:r>
                        <a:rPr lang="en-PH" sz="1800" b="0" baseline="0" dirty="0" smtClean="0">
                          <a:solidFill>
                            <a:srgbClr val="002060"/>
                          </a:solidFill>
                        </a:rPr>
                        <a:t> action</a:t>
                      </a:r>
                    </a:p>
                    <a:p>
                      <a:pPr algn="l"/>
                      <a:r>
                        <a:rPr lang="en-PH" sz="1800" b="0" baseline="0" dirty="0" smtClean="0">
                          <a:solidFill>
                            <a:srgbClr val="002060"/>
                          </a:solidFill>
                        </a:rPr>
                        <a:t>PESU agrees with the proposed </a:t>
                      </a:r>
                    </a:p>
                    <a:p>
                      <a:pPr algn="l"/>
                      <a:r>
                        <a:rPr lang="en-PH" sz="1800" b="0" baseline="0" dirty="0" smtClean="0">
                          <a:solidFill>
                            <a:srgbClr val="002060"/>
                          </a:solidFill>
                        </a:rPr>
                        <a:t>- DILG reminds LGUs that deployed staff are just augmentation</a:t>
                      </a:r>
                    </a:p>
                    <a:p>
                      <a:pPr algn="l"/>
                      <a:r>
                        <a:rPr lang="en-PH" sz="1800" b="0" baseline="0" dirty="0" smtClean="0">
                          <a:solidFill>
                            <a:srgbClr val="002060"/>
                          </a:solidFill>
                        </a:rPr>
                        <a:t>- DILG requested for a letter for immediate reporting to be complied by our DRUs / LGUs (submission of database by PESUs to RESU)</a:t>
                      </a:r>
                      <a:endParaRPr lang="en-PH" sz="1800" b="0" dirty="0">
                        <a:solidFill>
                          <a:srgbClr val="002060"/>
                        </a:solidFill>
                      </a:endParaRPr>
                    </a:p>
                  </a:txBody>
                  <a:tcPr/>
                </a:tc>
                <a:extLst>
                  <a:ext uri="{0D108BD9-81ED-4DB2-BD59-A6C34878D82A}">
                    <a16:rowId xmlns:a16="http://schemas.microsoft.com/office/drawing/2014/main" xmlns="" val="3890099953"/>
                  </a:ext>
                </a:extLst>
              </a:tr>
            </a:tbl>
          </a:graphicData>
        </a:graphic>
      </p:graphicFrame>
    </p:spTree>
    <p:extLst>
      <p:ext uri="{BB962C8B-B14F-4D97-AF65-F5344CB8AC3E}">
        <p14:creationId xmlns:p14="http://schemas.microsoft.com/office/powerpoint/2010/main" val="1711303865"/>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0" y="6008463"/>
            <a:ext cx="12192000" cy="849538"/>
            <a:chOff x="0" y="6534364"/>
            <a:chExt cx="12239625" cy="705014"/>
          </a:xfrm>
        </p:grpSpPr>
        <p:sp>
          <p:nvSpPr>
            <p:cNvPr id="10" name="TextBox 9"/>
            <p:cNvSpPr txBox="1"/>
            <p:nvPr/>
          </p:nvSpPr>
          <p:spPr>
            <a:xfrm>
              <a:off x="0" y="6534364"/>
              <a:ext cx="12239625" cy="705014"/>
            </a:xfrm>
            <a:prstGeom prst="rect">
              <a:avLst/>
            </a:prstGeom>
            <a:solidFill>
              <a:srgbClr val="215D4A"/>
            </a:solidFill>
          </p:spPr>
          <p:txBody>
            <a:bodyPr wrap="square" rtlCol="0">
              <a:spAutoFit/>
            </a:bodyPr>
            <a:lstStyle/>
            <a:p>
              <a:r>
                <a:rPr lang="en-US" dirty="0">
                  <a:solidFill>
                    <a:prstClr val="white"/>
                  </a:solidFill>
                </a:rPr>
                <a:t>                     Central Luzon Center for Health Development</a:t>
              </a:r>
            </a:p>
            <a:p>
              <a:r>
                <a:rPr lang="en-US" dirty="0">
                  <a:solidFill>
                    <a:prstClr val="white"/>
                  </a:solidFill>
                </a:rPr>
                <a:t>                     Department of Health, Philippines</a:t>
              </a:r>
              <a:endParaRPr lang="en-PH" dirty="0">
                <a:solidFill>
                  <a:prstClr val="white"/>
                </a:solidFill>
              </a:endParaRPr>
            </a:p>
          </p:txBody>
        </p:sp>
        <p:pic>
          <p:nvPicPr>
            <p:cNvPr id="11" name="Picture 10" descr="R:\LOGO\doh.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570" y="6534364"/>
              <a:ext cx="857846" cy="664949"/>
            </a:xfrm>
            <a:prstGeom prst="rect">
              <a:avLst/>
            </a:prstGeom>
            <a:noFill/>
            <a:ln>
              <a:noFill/>
            </a:ln>
          </p:spPr>
        </p:pic>
        <p:pic>
          <p:nvPicPr>
            <p:cNvPr id="12" name="Picture 11" descr="R:\LOGO\F1_Plus_-_high_res_logo 2x2.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88556" y="6534364"/>
              <a:ext cx="890503" cy="657744"/>
            </a:xfrm>
            <a:prstGeom prst="rect">
              <a:avLst/>
            </a:prstGeom>
            <a:noFill/>
            <a:ln>
              <a:noFill/>
            </a:ln>
          </p:spPr>
        </p:pic>
      </p:grpSp>
      <p:sp>
        <p:nvSpPr>
          <p:cNvPr id="14" name="Title 1"/>
          <p:cNvSpPr txBox="1">
            <a:spLocks/>
          </p:cNvSpPr>
          <p:nvPr/>
        </p:nvSpPr>
        <p:spPr>
          <a:xfrm>
            <a:off x="-37070" y="-4884"/>
            <a:ext cx="12229070" cy="1039671"/>
          </a:xfrm>
          <a:prstGeom prst="rect">
            <a:avLst/>
          </a:prstGeom>
          <a:solidFill>
            <a:srgbClr val="215D4A"/>
          </a:solidFill>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PH" sz="3200" b="1" dirty="0">
                <a:solidFill>
                  <a:srgbClr val="FFC000"/>
                </a:solidFill>
                <a:latin typeface="+mn-lt"/>
              </a:rPr>
              <a:t>DISTRIBUTION MAP OF </a:t>
            </a:r>
            <a:r>
              <a:rPr lang="en-PH" sz="3200" b="1" dirty="0" smtClean="0">
                <a:solidFill>
                  <a:srgbClr val="FFC000"/>
                </a:solidFill>
                <a:latin typeface="+mn-lt"/>
              </a:rPr>
              <a:t>ACTIVE COVID-19 CASES</a:t>
            </a:r>
            <a:r>
              <a:rPr lang="en-PH" sz="3600" b="1" dirty="0" smtClean="0">
                <a:solidFill>
                  <a:srgbClr val="FFFF00"/>
                </a:solidFill>
                <a:latin typeface="+mn-lt"/>
              </a:rPr>
              <a:t/>
            </a:r>
            <a:br>
              <a:rPr lang="en-PH" sz="3600" b="1" dirty="0" smtClean="0">
                <a:solidFill>
                  <a:srgbClr val="FFFF00"/>
                </a:solidFill>
                <a:latin typeface="+mn-lt"/>
              </a:rPr>
            </a:br>
            <a:r>
              <a:rPr lang="en-PH" sz="2000" dirty="0" smtClean="0">
                <a:solidFill>
                  <a:srgbClr val="FFFFFF"/>
                </a:solidFill>
                <a:latin typeface="+mn-lt"/>
              </a:rPr>
              <a:t>Bulacan, as of 2021 June 16</a:t>
            </a:r>
            <a:endParaRPr lang="en-PH" sz="2400" dirty="0">
              <a:solidFill>
                <a:srgbClr val="FFFFFF"/>
              </a:solidFill>
              <a:latin typeface="+mn-lt"/>
            </a:endParaRPr>
          </a:p>
        </p:txBody>
      </p:sp>
      <p:pic>
        <p:nvPicPr>
          <p:cNvPr id="16" name="Picture 15"/>
          <p:cNvPicPr>
            <a:picLocks noChangeAspect="1"/>
          </p:cNvPicPr>
          <p:nvPr/>
        </p:nvPicPr>
        <p:blipFill>
          <a:blip r:embed="rId4">
            <a:clrChange>
              <a:clrFrom>
                <a:srgbClr val="F0F0F0"/>
              </a:clrFrom>
              <a:clrTo>
                <a:srgbClr val="F0F0F0">
                  <a:alpha val="0"/>
                </a:srgbClr>
              </a:clrTo>
            </a:clrChange>
          </a:blip>
          <a:stretch>
            <a:fillRect/>
          </a:stretch>
        </p:blipFill>
        <p:spPr>
          <a:xfrm>
            <a:off x="3678825" y="1242167"/>
            <a:ext cx="759664" cy="1276158"/>
          </a:xfrm>
          <a:prstGeom prst="rect">
            <a:avLst/>
          </a:prstGeom>
        </p:spPr>
      </p:pic>
      <p:graphicFrame>
        <p:nvGraphicFramePr>
          <p:cNvPr id="20" name="Content Placeholder 4">
            <a:extLst>
              <a:ext uri="{FF2B5EF4-FFF2-40B4-BE49-F238E27FC236}">
                <a16:creationId xmlns:a16="http://schemas.microsoft.com/office/drawing/2014/main" xmlns="" id="{FD786C66-7B36-49B6-BF9A-ACC2636277F4}"/>
              </a:ext>
            </a:extLst>
          </p:cNvPr>
          <p:cNvGraphicFramePr>
            <a:graphicFrameLocks/>
          </p:cNvGraphicFramePr>
          <p:nvPr>
            <p:extLst>
              <p:ext uri="{D42A27DB-BD31-4B8C-83A1-F6EECF244321}">
                <p14:modId xmlns:p14="http://schemas.microsoft.com/office/powerpoint/2010/main" val="1473758798"/>
              </p:ext>
            </p:extLst>
          </p:nvPr>
        </p:nvGraphicFramePr>
        <p:xfrm>
          <a:off x="180721" y="4367084"/>
          <a:ext cx="4399572" cy="1208243"/>
        </p:xfrm>
        <a:graphic>
          <a:graphicData uri="http://schemas.openxmlformats.org/drawingml/2006/table">
            <a:tbl>
              <a:tblPr firstRow="1" bandRow="1">
                <a:tableStyleId>{5C22544A-7EE6-4342-B048-85BDC9FD1C3A}</a:tableStyleId>
              </a:tblPr>
              <a:tblGrid>
                <a:gridCol w="1236461">
                  <a:extLst>
                    <a:ext uri="{9D8B030D-6E8A-4147-A177-3AD203B41FA5}">
                      <a16:colId xmlns:a16="http://schemas.microsoft.com/office/drawing/2014/main" xmlns="" val="20000"/>
                    </a:ext>
                  </a:extLst>
                </a:gridCol>
                <a:gridCol w="1236461">
                  <a:extLst>
                    <a:ext uri="{9D8B030D-6E8A-4147-A177-3AD203B41FA5}">
                      <a16:colId xmlns:a16="http://schemas.microsoft.com/office/drawing/2014/main" xmlns="" val="2469913534"/>
                    </a:ext>
                  </a:extLst>
                </a:gridCol>
                <a:gridCol w="963325">
                  <a:extLst>
                    <a:ext uri="{9D8B030D-6E8A-4147-A177-3AD203B41FA5}">
                      <a16:colId xmlns:a16="http://schemas.microsoft.com/office/drawing/2014/main" xmlns="" val="2248895267"/>
                    </a:ext>
                  </a:extLst>
                </a:gridCol>
                <a:gridCol w="963325">
                  <a:extLst>
                    <a:ext uri="{9D8B030D-6E8A-4147-A177-3AD203B41FA5}">
                      <a16:colId xmlns:a16="http://schemas.microsoft.com/office/drawing/2014/main" xmlns="" val="732507925"/>
                    </a:ext>
                  </a:extLst>
                </a:gridCol>
              </a:tblGrid>
              <a:tr h="499014">
                <a:tc gridSpan="4">
                  <a:txBody>
                    <a:bodyPr/>
                    <a:lstStyle/>
                    <a:p>
                      <a:pPr algn="ctr" fontAlgn="b"/>
                      <a:r>
                        <a:rPr lang="en-US" sz="1400" b="1" i="0" u="none" strike="noStrike" dirty="0" smtClean="0">
                          <a:solidFill>
                            <a:schemeClr val="bg1"/>
                          </a:solidFill>
                          <a:effectLst/>
                          <a:latin typeface="+mn-lt"/>
                        </a:rPr>
                        <a:t>COVID-19</a:t>
                      </a:r>
                      <a:r>
                        <a:rPr lang="en-US" sz="1400" b="1" i="0" u="none" strike="noStrike" baseline="0" dirty="0" smtClean="0">
                          <a:solidFill>
                            <a:schemeClr val="bg1"/>
                          </a:solidFill>
                          <a:effectLst/>
                          <a:latin typeface="+mn-lt"/>
                        </a:rPr>
                        <a:t> CASES Bulacan, as of 2021 June </a:t>
                      </a:r>
                      <a:r>
                        <a:rPr lang="en-US" sz="1400" b="1" i="0" u="none" strike="noStrike" baseline="0" dirty="0" smtClean="0">
                          <a:solidFill>
                            <a:schemeClr val="bg1"/>
                          </a:solidFill>
                          <a:effectLst/>
                          <a:latin typeface="+mn-lt"/>
                        </a:rPr>
                        <a:t>16</a:t>
                      </a:r>
                      <a:endParaRPr lang="en-PH" sz="1400" b="1" i="0" u="none" strike="noStrike" dirty="0">
                        <a:solidFill>
                          <a:schemeClr val="bg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pPr algn="ctr" fontAlgn="b"/>
                      <a:endParaRPr lang="en-PH" sz="1400" b="1" i="0" u="none" strike="noStrike" dirty="0">
                        <a:solidFill>
                          <a:schemeClr val="bg1"/>
                        </a:solidFill>
                        <a:effectLst/>
                        <a:latin typeface="+mn-lt"/>
                      </a:endParaRP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86D5A"/>
                    </a:solidFill>
                  </a:tcPr>
                </a:tc>
                <a:tc hMerge="1">
                  <a:txBody>
                    <a:bodyPr/>
                    <a:lstStyle/>
                    <a:p>
                      <a:pPr algn="ctr" fontAlgn="b"/>
                      <a:endParaRPr lang="en-PH" sz="1400" b="1" i="0" u="none" strike="noStrike" dirty="0">
                        <a:solidFill>
                          <a:schemeClr val="bg1"/>
                        </a:solidFill>
                        <a:effectLst/>
                        <a:latin typeface="+mn-lt"/>
                      </a:endParaRP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70191F"/>
                    </a:solidFill>
                  </a:tcPr>
                </a:tc>
                <a:tc hMerge="1">
                  <a:txBody>
                    <a:bodyPr/>
                    <a:lstStyle/>
                    <a:p>
                      <a:pPr algn="ctr" fontAlgn="b"/>
                      <a:endParaRPr lang="en-PH" sz="1400" b="1" i="0" u="none" strike="noStrike" dirty="0">
                        <a:solidFill>
                          <a:schemeClr val="bg1"/>
                        </a:solidFill>
                        <a:effectLst/>
                        <a:latin typeface="+mn-lt"/>
                      </a:endParaRP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A11D"/>
                    </a:solidFill>
                  </a:tcPr>
                </a:tc>
                <a:extLst>
                  <a:ext uri="{0D108BD9-81ED-4DB2-BD59-A6C34878D82A}">
                    <a16:rowId xmlns:a16="http://schemas.microsoft.com/office/drawing/2014/main" xmlns="" val="10000"/>
                  </a:ext>
                </a:extLst>
              </a:tr>
              <a:tr h="278585">
                <a:tc>
                  <a:txBody>
                    <a:bodyPr/>
                    <a:lstStyle/>
                    <a:p>
                      <a:pPr algn="ctr" fontAlgn="b"/>
                      <a:r>
                        <a:rPr lang="en-US" sz="1400" b="1" i="0" u="none" strike="noStrike" dirty="0" smtClean="0">
                          <a:solidFill>
                            <a:schemeClr val="bg1"/>
                          </a:solidFill>
                          <a:effectLst/>
                          <a:latin typeface="+mn-lt"/>
                        </a:rPr>
                        <a:t>TOTAL</a:t>
                      </a:r>
                      <a:endParaRPr lang="en-PH" sz="1400" b="1" i="0" u="none" strike="noStrike" dirty="0">
                        <a:solidFill>
                          <a:schemeClr val="bg1"/>
                        </a:solidFill>
                        <a:effectLst/>
                        <a:latin typeface="+mn-lt"/>
                      </a:endParaRP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783E04"/>
                    </a:solidFill>
                  </a:tcPr>
                </a:tc>
                <a:tc>
                  <a:txBody>
                    <a:bodyPr/>
                    <a:lstStyle/>
                    <a:p>
                      <a:pPr algn="ctr" fontAlgn="b"/>
                      <a:r>
                        <a:rPr lang="en-US" sz="1400" b="1" i="0" u="none" strike="noStrike" dirty="0">
                          <a:solidFill>
                            <a:schemeClr val="bg1"/>
                          </a:solidFill>
                          <a:effectLst/>
                          <a:latin typeface="+mn-lt"/>
                        </a:rPr>
                        <a:t>RECOVERIES</a:t>
                      </a:r>
                      <a:endParaRPr lang="en-PH" sz="1400" b="1" i="0" u="none" strike="noStrike" dirty="0">
                        <a:solidFill>
                          <a:schemeClr val="bg1"/>
                        </a:solidFill>
                        <a:effectLst/>
                        <a:latin typeface="+mn-lt"/>
                      </a:endParaRP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86D5A"/>
                    </a:solidFill>
                  </a:tcPr>
                </a:tc>
                <a:tc>
                  <a:txBody>
                    <a:bodyPr/>
                    <a:lstStyle/>
                    <a:p>
                      <a:pPr algn="ctr" fontAlgn="b"/>
                      <a:r>
                        <a:rPr lang="en-PH" sz="1400" b="1" i="0" u="none" strike="noStrike" dirty="0">
                          <a:solidFill>
                            <a:schemeClr val="bg1"/>
                          </a:solidFill>
                          <a:effectLst/>
                          <a:latin typeface="+mn-lt"/>
                        </a:rPr>
                        <a:t>DEATHS</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70191F"/>
                    </a:solidFill>
                  </a:tcPr>
                </a:tc>
                <a:tc>
                  <a:txBody>
                    <a:bodyPr/>
                    <a:lstStyle/>
                    <a:p>
                      <a:pPr algn="ctr" fontAlgn="b"/>
                      <a:r>
                        <a:rPr lang="en-PH" sz="1400" b="1" i="0" u="none" strike="noStrike" dirty="0">
                          <a:solidFill>
                            <a:schemeClr val="bg1"/>
                          </a:solidFill>
                          <a:effectLst/>
                          <a:latin typeface="+mn-lt"/>
                        </a:rPr>
                        <a:t>ACTIVE</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A11D"/>
                    </a:solidFill>
                  </a:tcPr>
                </a:tc>
                <a:extLst>
                  <a:ext uri="{0D108BD9-81ED-4DB2-BD59-A6C34878D82A}">
                    <a16:rowId xmlns:a16="http://schemas.microsoft.com/office/drawing/2014/main" xmlns="" val="715286756"/>
                  </a:ext>
                </a:extLst>
              </a:tr>
              <a:tr h="430644">
                <a:tc>
                  <a:txBody>
                    <a:bodyPr/>
                    <a:lstStyle/>
                    <a:p>
                      <a:pPr algn="ctr" fontAlgn="b"/>
                      <a:r>
                        <a:rPr lang="en-PH" sz="1600" b="1" i="0" u="none" strike="noStrike" dirty="0" smtClean="0">
                          <a:solidFill>
                            <a:srgbClr val="000000"/>
                          </a:solidFill>
                          <a:effectLst/>
                          <a:latin typeface="Calibri" panose="020F0502020204030204" pitchFamily="34" charset="0"/>
                        </a:rPr>
                        <a:t>48,560</a:t>
                      </a:r>
                      <a:endParaRPr lang="en-PH" sz="1600" b="1"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r>
                        <a:rPr lang="en-PH" sz="1600" b="1" i="0" u="none" strike="noStrike" dirty="0" smtClean="0">
                          <a:solidFill>
                            <a:srgbClr val="000000"/>
                          </a:solidFill>
                          <a:effectLst/>
                          <a:latin typeface="Calibri" panose="020F0502020204030204" pitchFamily="34" charset="0"/>
                        </a:rPr>
                        <a:t>46,129 (95%)</a:t>
                      </a:r>
                      <a:endParaRPr lang="en-PH" sz="1600" b="1"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r>
                        <a:rPr lang="en-PH" sz="1600" b="1" i="0" u="none" strike="noStrike" dirty="0" smtClean="0">
                          <a:solidFill>
                            <a:srgbClr val="000000"/>
                          </a:solidFill>
                          <a:effectLst/>
                          <a:latin typeface="Calibri" panose="020F0502020204030204" pitchFamily="34" charset="0"/>
                        </a:rPr>
                        <a:t>946 (2%)</a:t>
                      </a:r>
                      <a:endParaRPr lang="en-PH" sz="1600" b="1"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r>
                        <a:rPr lang="en-PH" sz="1600" b="1" i="0" u="none" strike="noStrike" dirty="0" smtClean="0">
                          <a:solidFill>
                            <a:srgbClr val="000000"/>
                          </a:solidFill>
                          <a:effectLst/>
                          <a:latin typeface="Calibri" panose="020F0502020204030204" pitchFamily="34" charset="0"/>
                        </a:rPr>
                        <a:t>1,485 (3%)</a:t>
                      </a:r>
                      <a:endParaRPr lang="en-PH" sz="1600" b="1"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xmlns="" val="351274716"/>
                  </a:ext>
                </a:extLst>
              </a:tr>
            </a:tbl>
          </a:graphicData>
        </a:graphic>
      </p:graphicFrame>
      <p:pic>
        <p:nvPicPr>
          <p:cNvPr id="2" name="Picture 1"/>
          <p:cNvPicPr>
            <a:picLocks noChangeAspect="1"/>
          </p:cNvPicPr>
          <p:nvPr/>
        </p:nvPicPr>
        <p:blipFill>
          <a:blip r:embed="rId5"/>
          <a:stretch>
            <a:fillRect/>
          </a:stretch>
        </p:blipFill>
        <p:spPr>
          <a:xfrm>
            <a:off x="4923629" y="1103696"/>
            <a:ext cx="6221391" cy="4836624"/>
          </a:xfrm>
          <a:prstGeom prst="rect">
            <a:avLst/>
          </a:prstGeom>
        </p:spPr>
      </p:pic>
    </p:spTree>
    <p:extLst>
      <p:ext uri="{BB962C8B-B14F-4D97-AF65-F5344CB8AC3E}">
        <p14:creationId xmlns:p14="http://schemas.microsoft.com/office/powerpoint/2010/main" val="3381540774"/>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913"/>
            <a:ext cx="12192000" cy="761837"/>
          </a:xfrm>
          <a:solidFill>
            <a:srgbClr val="215D4A"/>
          </a:solidFill>
        </p:spPr>
        <p:txBody>
          <a:bodyPr>
            <a:noAutofit/>
          </a:bodyPr>
          <a:lstStyle/>
          <a:p>
            <a:pPr algn="ctr"/>
            <a:r>
              <a:rPr lang="en-PH" sz="2800" b="1" dirty="0" smtClean="0">
                <a:solidFill>
                  <a:srgbClr val="FFC000"/>
                </a:solidFill>
              </a:rPr>
              <a:t>COMPARISON OF COVID-19 </a:t>
            </a:r>
            <a:r>
              <a:rPr lang="en-PH" sz="2800" b="1" dirty="0">
                <a:solidFill>
                  <a:srgbClr val="FFC000"/>
                </a:solidFill>
              </a:rPr>
              <a:t>CASES BY MUNICIPALITY/ CITY</a:t>
            </a:r>
            <a:br>
              <a:rPr lang="en-PH" sz="2800" b="1" dirty="0">
                <a:solidFill>
                  <a:srgbClr val="FFC000"/>
                </a:solidFill>
              </a:rPr>
            </a:br>
            <a:r>
              <a:rPr lang="en-PH" sz="2000" dirty="0" smtClean="0">
                <a:solidFill>
                  <a:srgbClr val="FFFFFF"/>
                </a:solidFill>
              </a:rPr>
              <a:t>Bulacan, </a:t>
            </a:r>
            <a:r>
              <a:rPr lang="en-PH" sz="2000" dirty="0">
                <a:solidFill>
                  <a:srgbClr val="FFFFFF"/>
                </a:solidFill>
              </a:rPr>
              <a:t>as of 2021 June </a:t>
            </a:r>
            <a:r>
              <a:rPr lang="en-PH" sz="2000" dirty="0" smtClean="0">
                <a:solidFill>
                  <a:srgbClr val="FFFFFF"/>
                </a:solidFill>
              </a:rPr>
              <a:t>16</a:t>
            </a:r>
            <a:endParaRPr lang="en-PH" sz="2000" dirty="0">
              <a:solidFill>
                <a:srgbClr val="FFFFFF"/>
              </a:solidFill>
            </a:endParaRPr>
          </a:p>
        </p:txBody>
      </p:sp>
      <p:grpSp>
        <p:nvGrpSpPr>
          <p:cNvPr id="8" name="Group 7"/>
          <p:cNvGrpSpPr/>
          <p:nvPr/>
        </p:nvGrpSpPr>
        <p:grpSpPr>
          <a:xfrm>
            <a:off x="0" y="6008915"/>
            <a:ext cx="12192000" cy="849086"/>
            <a:chOff x="0" y="6534364"/>
            <a:chExt cx="12239625" cy="705014"/>
          </a:xfrm>
        </p:grpSpPr>
        <p:sp>
          <p:nvSpPr>
            <p:cNvPr id="9" name="TextBox 8"/>
            <p:cNvSpPr txBox="1"/>
            <p:nvPr/>
          </p:nvSpPr>
          <p:spPr>
            <a:xfrm>
              <a:off x="0" y="6534364"/>
              <a:ext cx="12239625" cy="705014"/>
            </a:xfrm>
            <a:prstGeom prst="rect">
              <a:avLst/>
            </a:prstGeom>
            <a:solidFill>
              <a:srgbClr val="215D4A"/>
            </a:solidFill>
          </p:spPr>
          <p:txBody>
            <a:bodyPr wrap="square" rtlCol="0">
              <a:spAutoFit/>
            </a:bodyPr>
            <a:lstStyle/>
            <a:p>
              <a:r>
                <a:rPr lang="en-US" dirty="0">
                  <a:solidFill>
                    <a:schemeClr val="bg1"/>
                  </a:solidFill>
                </a:rPr>
                <a:t>                     Central Luzon Center for Health Development</a:t>
              </a:r>
            </a:p>
            <a:p>
              <a:r>
                <a:rPr lang="en-US" dirty="0">
                  <a:solidFill>
                    <a:schemeClr val="bg1"/>
                  </a:solidFill>
                </a:rPr>
                <a:t>                     Department of Health, Philippines</a:t>
              </a:r>
              <a:endParaRPr lang="en-PH" dirty="0">
                <a:solidFill>
                  <a:schemeClr val="bg1"/>
                </a:solidFill>
              </a:endParaRPr>
            </a:p>
          </p:txBody>
        </p:sp>
        <p:pic>
          <p:nvPicPr>
            <p:cNvPr id="10" name="Picture 9" descr="R:\LOGO\doh.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570" y="6534364"/>
              <a:ext cx="857846" cy="664949"/>
            </a:xfrm>
            <a:prstGeom prst="rect">
              <a:avLst/>
            </a:prstGeom>
            <a:noFill/>
            <a:ln>
              <a:noFill/>
            </a:ln>
          </p:spPr>
        </p:pic>
        <p:pic>
          <p:nvPicPr>
            <p:cNvPr id="11" name="Picture 10" descr="R:\LOGO\F1_Plus_-_high_res_logo 2x2.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88556" y="6534364"/>
              <a:ext cx="890503" cy="657744"/>
            </a:xfrm>
            <a:prstGeom prst="rect">
              <a:avLst/>
            </a:prstGeom>
            <a:noFill/>
            <a:ln>
              <a:noFill/>
            </a:ln>
          </p:spPr>
        </p:pic>
      </p:grpSp>
      <p:graphicFrame>
        <p:nvGraphicFramePr>
          <p:cNvPr id="4" name="Table 3"/>
          <p:cNvGraphicFramePr>
            <a:graphicFrameLocks noGrp="1"/>
          </p:cNvGraphicFramePr>
          <p:nvPr>
            <p:extLst>
              <p:ext uri="{D42A27DB-BD31-4B8C-83A1-F6EECF244321}">
                <p14:modId xmlns:p14="http://schemas.microsoft.com/office/powerpoint/2010/main" val="3002702448"/>
              </p:ext>
            </p:extLst>
          </p:nvPr>
        </p:nvGraphicFramePr>
        <p:xfrm>
          <a:off x="0" y="761844"/>
          <a:ext cx="12192000" cy="6832994"/>
        </p:xfrm>
        <a:graphic>
          <a:graphicData uri="http://schemas.openxmlformats.org/drawingml/2006/table">
            <a:tbl>
              <a:tblPr firstRow="1" bandRow="1"/>
              <a:tblGrid>
                <a:gridCol w="2935705">
                  <a:extLst>
                    <a:ext uri="{9D8B030D-6E8A-4147-A177-3AD203B41FA5}">
                      <a16:colId xmlns:a16="http://schemas.microsoft.com/office/drawing/2014/main" xmlns="" val="1532215320"/>
                    </a:ext>
                  </a:extLst>
                </a:gridCol>
                <a:gridCol w="1925053">
                  <a:extLst>
                    <a:ext uri="{9D8B030D-6E8A-4147-A177-3AD203B41FA5}">
                      <a16:colId xmlns:a16="http://schemas.microsoft.com/office/drawing/2014/main" xmlns="" val="3589969871"/>
                    </a:ext>
                  </a:extLst>
                </a:gridCol>
                <a:gridCol w="1427747">
                  <a:extLst>
                    <a:ext uri="{9D8B030D-6E8A-4147-A177-3AD203B41FA5}">
                      <a16:colId xmlns:a16="http://schemas.microsoft.com/office/drawing/2014/main" xmlns="" val="804309582"/>
                    </a:ext>
                  </a:extLst>
                </a:gridCol>
                <a:gridCol w="1620253">
                  <a:extLst>
                    <a:ext uri="{9D8B030D-6E8A-4147-A177-3AD203B41FA5}">
                      <a16:colId xmlns:a16="http://schemas.microsoft.com/office/drawing/2014/main" xmlns="" val="3100623053"/>
                    </a:ext>
                  </a:extLst>
                </a:gridCol>
                <a:gridCol w="1459831">
                  <a:extLst>
                    <a:ext uri="{9D8B030D-6E8A-4147-A177-3AD203B41FA5}">
                      <a16:colId xmlns:a16="http://schemas.microsoft.com/office/drawing/2014/main" xmlns="" val="3623376044"/>
                    </a:ext>
                  </a:extLst>
                </a:gridCol>
                <a:gridCol w="1513383">
                  <a:extLst>
                    <a:ext uri="{9D8B030D-6E8A-4147-A177-3AD203B41FA5}">
                      <a16:colId xmlns:a16="http://schemas.microsoft.com/office/drawing/2014/main" xmlns="" val="2395052234"/>
                    </a:ext>
                  </a:extLst>
                </a:gridCol>
                <a:gridCol w="1310028">
                  <a:extLst>
                    <a:ext uri="{9D8B030D-6E8A-4147-A177-3AD203B41FA5}">
                      <a16:colId xmlns:a16="http://schemas.microsoft.com/office/drawing/2014/main" xmlns="" val="940517690"/>
                    </a:ext>
                  </a:extLst>
                </a:gridCol>
              </a:tblGrid>
              <a:tr h="970256">
                <a:tc rowSpan="2">
                  <a:txBody>
                    <a:bodyPr/>
                    <a:lstStyle/>
                    <a:p>
                      <a:pPr algn="ctr" rtl="0" fontAlgn="ctr"/>
                      <a:r>
                        <a:rPr lang="en-PH" sz="2400" b="1" i="0" u="none" strike="noStrike" dirty="0" err="1">
                          <a:solidFill>
                            <a:srgbClr val="FFFFFF"/>
                          </a:solidFill>
                          <a:effectLst/>
                          <a:latin typeface="Calibri" panose="020F0502020204030204" pitchFamily="34" charset="0"/>
                        </a:rPr>
                        <a:t>Mun</a:t>
                      </a:r>
                      <a:r>
                        <a:rPr lang="en-PH" sz="2400" b="1" i="0" u="none" strike="noStrike" dirty="0">
                          <a:solidFill>
                            <a:srgbClr val="FFFFFF"/>
                          </a:solidFill>
                          <a:effectLst/>
                          <a:latin typeface="Calibri" panose="020F0502020204030204" pitchFamily="34" charset="0"/>
                        </a:rPr>
                        <a:t>/City</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385723"/>
                    </a:solidFill>
                  </a:tcPr>
                </a:tc>
                <a:tc rowSpan="2">
                  <a:txBody>
                    <a:bodyPr/>
                    <a:lstStyle/>
                    <a:p>
                      <a:pPr algn="ctr" rtl="0" fontAlgn="ctr"/>
                      <a:r>
                        <a:rPr lang="en-PH" sz="2000" b="1" i="0" u="none" strike="noStrike" dirty="0" smtClean="0">
                          <a:solidFill>
                            <a:srgbClr val="FFFFFF"/>
                          </a:solidFill>
                          <a:effectLst/>
                          <a:latin typeface="Calibri" panose="020F0502020204030204" pitchFamily="34" charset="0"/>
                        </a:rPr>
                        <a:t>CUMULATIVE COVID </a:t>
                      </a:r>
                      <a:r>
                        <a:rPr lang="en-PH" sz="2000" b="1" i="0" u="none" strike="noStrike" dirty="0">
                          <a:solidFill>
                            <a:srgbClr val="FFFFFF"/>
                          </a:solidFill>
                          <a:effectLst/>
                          <a:latin typeface="Calibri" panose="020F0502020204030204" pitchFamily="34" charset="0"/>
                        </a:rPr>
                        <a:t>KAYA </a:t>
                      </a:r>
                      <a:r>
                        <a:rPr lang="en-PH" sz="2000" b="1" i="0" u="none" strike="noStrike" dirty="0" smtClean="0">
                          <a:solidFill>
                            <a:srgbClr val="FFFFFF"/>
                          </a:solidFill>
                          <a:effectLst/>
                          <a:latin typeface="Calibri" panose="020F0502020204030204" pitchFamily="34" charset="0"/>
                        </a:rPr>
                        <a:t>DATABASE CONFIRMED </a:t>
                      </a:r>
                      <a:r>
                        <a:rPr lang="en-PH" sz="2000" b="1" i="0" u="none" strike="noStrike" dirty="0" smtClean="0">
                          <a:solidFill>
                            <a:srgbClr val="FFFFFF"/>
                          </a:solidFill>
                          <a:effectLst/>
                          <a:latin typeface="Calibri" panose="020F0502020204030204" pitchFamily="34" charset="0"/>
                        </a:rPr>
                        <a:t>CASES</a:t>
                      </a:r>
                    </a:p>
                    <a:p>
                      <a:pPr algn="ctr" rtl="0" fontAlgn="ctr"/>
                      <a:r>
                        <a:rPr lang="en-PH" sz="2000" b="1" i="0" u="none" strike="noStrike" dirty="0" smtClean="0">
                          <a:solidFill>
                            <a:srgbClr val="FFFFFF"/>
                          </a:solidFill>
                          <a:effectLst/>
                          <a:latin typeface="Calibri" panose="020F0502020204030204" pitchFamily="34" charset="0"/>
                        </a:rPr>
                        <a:t>(2020- June 16,2021)</a:t>
                      </a:r>
                      <a:endParaRPr lang="en-PH" sz="2000" b="1" i="0" u="none" strike="noStrike" dirty="0">
                        <a:solidFill>
                          <a:srgbClr val="FFFFFF"/>
                        </a:solidFill>
                        <a:effectLst/>
                        <a:latin typeface="Calibri" panose="020F0502020204030204" pitchFamily="34" charset="0"/>
                      </a:endParaRPr>
                    </a:p>
                  </a:txBody>
                  <a:tcPr marL="6350" marR="6350" marT="6350" marB="0" anchor="ctr">
                    <a:lnL w="12700" cap="flat" cmpd="sng" algn="ctr">
                      <a:solidFill>
                        <a:srgbClr val="FFFFFF"/>
                      </a:solidFill>
                      <a:prstDash val="solid"/>
                      <a:round/>
                      <a:headEnd type="none" w="med" len="med"/>
                      <a:tailEnd type="none" w="med" len="med"/>
                    </a:lnL>
                    <a:lnR>
                      <a:noFill/>
                    </a:lnR>
                    <a:lnT>
                      <a:noFill/>
                    </a:lnT>
                    <a:lnB w="12700" cap="flat" cmpd="sng" algn="ctr">
                      <a:solidFill>
                        <a:srgbClr val="FFFFFF"/>
                      </a:solidFill>
                      <a:prstDash val="solid"/>
                      <a:round/>
                      <a:headEnd type="none" w="med" len="med"/>
                      <a:tailEnd type="none" w="med" len="med"/>
                    </a:lnB>
                    <a:solidFill>
                      <a:srgbClr val="385723"/>
                    </a:solidFill>
                  </a:tcPr>
                </a:tc>
                <a:tc rowSpan="2">
                  <a:txBody>
                    <a:bodyPr/>
                    <a:lstStyle/>
                    <a:p>
                      <a:pPr algn="ctr" rtl="0" fontAlgn="ctr"/>
                      <a:r>
                        <a:rPr lang="en-PH" sz="2000" b="1" i="0" u="none" strike="noStrike" dirty="0" smtClean="0">
                          <a:solidFill>
                            <a:srgbClr val="FFFFFF"/>
                          </a:solidFill>
                          <a:effectLst/>
                          <a:latin typeface="Calibri" panose="020F0502020204030204" pitchFamily="34" charset="0"/>
                        </a:rPr>
                        <a:t>COVID </a:t>
                      </a:r>
                      <a:r>
                        <a:rPr lang="en-PH" sz="2000" b="1" i="0" u="none" strike="noStrike" dirty="0" smtClean="0">
                          <a:solidFill>
                            <a:srgbClr val="FFFFFF"/>
                          </a:solidFill>
                          <a:effectLst/>
                          <a:latin typeface="Calibri" panose="020F0502020204030204" pitchFamily="34" charset="0"/>
                        </a:rPr>
                        <a:t>KAYA Database </a:t>
                      </a:r>
                      <a:r>
                        <a:rPr lang="en-PH" sz="2000" b="1" i="0" u="none" strike="noStrike" dirty="0" smtClean="0">
                          <a:solidFill>
                            <a:srgbClr val="FFFFFF"/>
                          </a:solidFill>
                          <a:effectLst/>
                          <a:latin typeface="Calibri" panose="020F0502020204030204" pitchFamily="34" charset="0"/>
                        </a:rPr>
                        <a:t>CONFIRMED CASES</a:t>
                      </a:r>
                    </a:p>
                    <a:p>
                      <a:pPr algn="ctr" rtl="0" fontAlgn="ctr"/>
                      <a:r>
                        <a:rPr lang="en-PH" sz="2000" b="1" i="0" u="none" strike="noStrike" dirty="0" smtClean="0">
                          <a:solidFill>
                            <a:srgbClr val="FFFFFF"/>
                          </a:solidFill>
                          <a:effectLst/>
                          <a:latin typeface="Calibri" panose="020F0502020204030204" pitchFamily="34" charset="0"/>
                        </a:rPr>
                        <a:t>(Jan</a:t>
                      </a:r>
                      <a:r>
                        <a:rPr lang="en-PH" sz="2000" b="1" i="0" u="none" strike="noStrike" baseline="0" dirty="0" smtClean="0">
                          <a:solidFill>
                            <a:srgbClr val="FFFFFF"/>
                          </a:solidFill>
                          <a:effectLst/>
                          <a:latin typeface="Calibri" panose="020F0502020204030204" pitchFamily="34" charset="0"/>
                        </a:rPr>
                        <a:t> 1- June 16, </a:t>
                      </a:r>
                      <a:r>
                        <a:rPr lang="en-PH" sz="2000" b="1" i="0" u="none" strike="noStrike" dirty="0" smtClean="0">
                          <a:solidFill>
                            <a:srgbClr val="FFFFFF"/>
                          </a:solidFill>
                          <a:effectLst/>
                          <a:latin typeface="Calibri" panose="020F0502020204030204" pitchFamily="34" charset="0"/>
                        </a:rPr>
                        <a:t>2021)</a:t>
                      </a:r>
                      <a:endParaRPr lang="en-PH" sz="2000" b="1" i="0" u="none" strike="noStrike" dirty="0" smtClean="0">
                        <a:solidFill>
                          <a:srgbClr val="FFFFFF"/>
                        </a:solidFill>
                        <a:effectLst/>
                        <a:latin typeface="Calibri" panose="020F0502020204030204" pitchFamily="34" charset="0"/>
                      </a:endParaRPr>
                    </a:p>
                  </a:txBody>
                  <a:tcPr marL="6350" marR="6350" marT="6350" marB="0" anchor="ctr">
                    <a:lnL>
                      <a:noFill/>
                    </a:lnL>
                    <a:lnR>
                      <a:noFill/>
                    </a:lnR>
                    <a:lnT>
                      <a:noFill/>
                    </a:lnT>
                    <a:lnB w="12700" cap="flat" cmpd="sng" algn="ctr">
                      <a:solidFill>
                        <a:srgbClr val="FFFFFF"/>
                      </a:solidFill>
                      <a:prstDash val="solid"/>
                      <a:round/>
                      <a:headEnd type="none" w="med" len="med"/>
                      <a:tailEnd type="none" w="med" len="med"/>
                    </a:lnB>
                    <a:solidFill>
                      <a:schemeClr val="accent6">
                        <a:lumMod val="50000"/>
                      </a:schemeClr>
                    </a:solidFill>
                  </a:tcPr>
                </a:tc>
                <a:tc rowSpan="2">
                  <a:txBody>
                    <a:bodyPr/>
                    <a:lstStyle/>
                    <a:p>
                      <a:pPr algn="ctr" rtl="0" fontAlgn="ctr"/>
                      <a:r>
                        <a:rPr lang="en-PH" sz="2000" b="1" i="0" u="none" strike="noStrike" dirty="0" smtClean="0">
                          <a:solidFill>
                            <a:srgbClr val="FFFFFF"/>
                          </a:solidFill>
                          <a:effectLst/>
                          <a:latin typeface="Calibri" panose="020F0502020204030204" pitchFamily="34" charset="0"/>
                        </a:rPr>
                        <a:t>PESU Database </a:t>
                      </a:r>
                      <a:r>
                        <a:rPr lang="en-PH" sz="2000" b="1" i="0" u="none" strike="noStrike" dirty="0" smtClean="0">
                          <a:solidFill>
                            <a:srgbClr val="FFFFFF"/>
                          </a:solidFill>
                          <a:effectLst/>
                          <a:latin typeface="Calibri" panose="020F0502020204030204" pitchFamily="34" charset="0"/>
                        </a:rPr>
                        <a:t>CONFIRMED CASES</a:t>
                      </a:r>
                    </a:p>
                    <a:p>
                      <a:pPr algn="ctr" rtl="0" fontAlgn="ctr"/>
                      <a:r>
                        <a:rPr lang="en-PH" sz="2000" b="1" i="0" u="none" strike="noStrike" dirty="0" smtClean="0">
                          <a:solidFill>
                            <a:srgbClr val="FFFFFF"/>
                          </a:solidFill>
                          <a:effectLst/>
                          <a:latin typeface="Calibri" panose="020F0502020204030204" pitchFamily="34" charset="0"/>
                        </a:rPr>
                        <a:t>(Jan</a:t>
                      </a:r>
                      <a:r>
                        <a:rPr lang="en-PH" sz="2000" b="1" i="0" u="none" strike="noStrike" baseline="0" dirty="0" smtClean="0">
                          <a:solidFill>
                            <a:srgbClr val="FFFFFF"/>
                          </a:solidFill>
                          <a:effectLst/>
                          <a:latin typeface="Calibri" panose="020F0502020204030204" pitchFamily="34" charset="0"/>
                        </a:rPr>
                        <a:t> 1- June 16, </a:t>
                      </a:r>
                      <a:r>
                        <a:rPr lang="en-PH" sz="2000" b="1" i="0" u="none" strike="noStrike" dirty="0" smtClean="0">
                          <a:solidFill>
                            <a:srgbClr val="FFFFFF"/>
                          </a:solidFill>
                          <a:effectLst/>
                          <a:latin typeface="Calibri" panose="020F0502020204030204" pitchFamily="34" charset="0"/>
                        </a:rPr>
                        <a:t>2021)</a:t>
                      </a:r>
                      <a:endParaRPr lang="en-PH" sz="2000" b="1" i="0" u="none" strike="noStrike" dirty="0" smtClean="0">
                        <a:solidFill>
                          <a:srgbClr val="FFFFFF"/>
                        </a:solidFill>
                        <a:effectLst/>
                        <a:latin typeface="Calibri" panose="020F0502020204030204" pitchFamily="34" charset="0"/>
                      </a:endParaRPr>
                    </a:p>
                  </a:txBody>
                  <a:tcPr marL="6350" marR="6350" marT="6350" marB="0" anchor="ctr">
                    <a:lnL>
                      <a:noFill/>
                    </a:lnL>
                    <a:lnR>
                      <a:noFill/>
                    </a:lnR>
                    <a:lnT>
                      <a:noFill/>
                    </a:lnT>
                    <a:lnB w="12700" cap="flat" cmpd="sng" algn="ctr">
                      <a:solidFill>
                        <a:srgbClr val="FFFFFF"/>
                      </a:solidFill>
                      <a:prstDash val="solid"/>
                      <a:round/>
                      <a:headEnd type="none" w="med" len="med"/>
                      <a:tailEnd type="none" w="med" len="med"/>
                    </a:lnB>
                    <a:solidFill>
                      <a:schemeClr val="accent6">
                        <a:lumMod val="50000"/>
                      </a:schemeClr>
                    </a:solidFill>
                  </a:tcPr>
                </a:tc>
                <a:tc rowSpan="2">
                  <a:txBody>
                    <a:bodyPr/>
                    <a:lstStyle/>
                    <a:p>
                      <a:pPr algn="ctr" rtl="0" fontAlgn="ctr"/>
                      <a:r>
                        <a:rPr lang="en-US" sz="2000" b="1" i="0" u="none" strike="noStrike" dirty="0" smtClean="0">
                          <a:solidFill>
                            <a:srgbClr val="FFFFFF"/>
                          </a:solidFill>
                          <a:effectLst/>
                          <a:latin typeface="Calibri" panose="020F0502020204030204" pitchFamily="34" charset="0"/>
                        </a:rPr>
                        <a:t>No. of Cases consistent</a:t>
                      </a:r>
                      <a:r>
                        <a:rPr lang="en-US" sz="2000" b="1" i="0" u="none" strike="noStrike" baseline="0" dirty="0" smtClean="0">
                          <a:solidFill>
                            <a:srgbClr val="FFFFFF"/>
                          </a:solidFill>
                          <a:effectLst/>
                          <a:latin typeface="Calibri" panose="020F0502020204030204" pitchFamily="34" charset="0"/>
                        </a:rPr>
                        <a:t> with EB and PESU Database </a:t>
                      </a:r>
                      <a:endParaRPr lang="en-PH" sz="2000" b="1" i="0" u="none" strike="noStrike" dirty="0" smtClean="0">
                        <a:solidFill>
                          <a:srgbClr val="FFFFFF"/>
                        </a:solidFill>
                        <a:effectLst/>
                        <a:latin typeface="Calibri" panose="020F0502020204030204" pitchFamily="34" charset="0"/>
                      </a:endParaRPr>
                    </a:p>
                  </a:txBody>
                  <a:tcPr marL="6350" marR="6350" marT="6350" marB="0" anchor="ctr">
                    <a:lnL>
                      <a:noFill/>
                    </a:lnL>
                    <a:lnR>
                      <a:noFill/>
                    </a:lnR>
                    <a:lnT>
                      <a:noFill/>
                    </a:lnT>
                    <a:lnB w="12700" cap="flat" cmpd="sng" algn="ctr">
                      <a:solidFill>
                        <a:srgbClr val="FFFFFF"/>
                      </a:solidFill>
                      <a:prstDash val="solid"/>
                      <a:round/>
                      <a:headEnd type="none" w="med" len="med"/>
                      <a:tailEnd type="none" w="med" len="med"/>
                    </a:lnB>
                    <a:solidFill>
                      <a:schemeClr val="accent6">
                        <a:lumMod val="50000"/>
                      </a:schemeClr>
                    </a:solidFill>
                  </a:tcPr>
                </a:tc>
                <a:tc gridSpan="2">
                  <a:txBody>
                    <a:bodyPr/>
                    <a:lstStyle/>
                    <a:p>
                      <a:pPr algn="ctr" rtl="0" fontAlgn="ctr"/>
                      <a:r>
                        <a:rPr lang="en-US" sz="2000" b="1" i="0" u="none" strike="noStrike" dirty="0" smtClean="0">
                          <a:solidFill>
                            <a:srgbClr val="FFFFFF"/>
                          </a:solidFill>
                          <a:effectLst/>
                          <a:latin typeface="Calibri" panose="020F0502020204030204" pitchFamily="34" charset="0"/>
                        </a:rPr>
                        <a:t>No. of Confirmed Case </a:t>
                      </a:r>
                    </a:p>
                    <a:p>
                      <a:pPr algn="ctr" rtl="0" fontAlgn="ctr"/>
                      <a:r>
                        <a:rPr lang="en-US" sz="2000" b="1" i="0" u="none" strike="noStrike" dirty="0" smtClean="0">
                          <a:solidFill>
                            <a:srgbClr val="FFFFFF"/>
                          </a:solidFill>
                          <a:effectLst/>
                          <a:latin typeface="Calibri" panose="020F0502020204030204" pitchFamily="34" charset="0"/>
                        </a:rPr>
                        <a:t>for</a:t>
                      </a:r>
                      <a:r>
                        <a:rPr lang="en-US" sz="2000" b="1" i="0" u="none" strike="noStrike" baseline="0" dirty="0" smtClean="0">
                          <a:solidFill>
                            <a:srgbClr val="FFFFFF"/>
                          </a:solidFill>
                          <a:effectLst/>
                          <a:latin typeface="Calibri" panose="020F0502020204030204" pitchFamily="34" charset="0"/>
                        </a:rPr>
                        <a:t> Verification/</a:t>
                      </a:r>
                    </a:p>
                    <a:p>
                      <a:pPr algn="ctr" rtl="0" fontAlgn="ctr"/>
                      <a:r>
                        <a:rPr lang="en-US" sz="2000" b="1" i="0" u="none" strike="noStrike" baseline="0" dirty="0" smtClean="0">
                          <a:solidFill>
                            <a:srgbClr val="FFFFFF"/>
                          </a:solidFill>
                          <a:effectLst/>
                          <a:latin typeface="Calibri" panose="020F0502020204030204" pitchFamily="34" charset="0"/>
                        </a:rPr>
                        <a:t>Validation</a:t>
                      </a:r>
                      <a:endParaRPr lang="en-US" sz="2000" b="1" i="0" u="none" strike="noStrike" dirty="0">
                        <a:solidFill>
                          <a:srgbClr val="FFFFFF"/>
                        </a:solidFill>
                        <a:effectLst/>
                        <a:latin typeface="Calibri" panose="020F0502020204030204" pitchFamily="34" charset="0"/>
                      </a:endParaRPr>
                    </a:p>
                  </a:txBody>
                  <a:tcPr marL="6350" marR="6350" marT="6350" marB="0" anchor="ctr">
                    <a:lnL>
                      <a:noFill/>
                    </a:lnL>
                    <a:lnR>
                      <a:noFill/>
                    </a:lnR>
                    <a:lnT>
                      <a:noFill/>
                    </a:lnT>
                    <a:lnB>
                      <a:noFill/>
                    </a:lnB>
                    <a:solidFill>
                      <a:srgbClr val="385723"/>
                    </a:solidFill>
                  </a:tcPr>
                </a:tc>
                <a:tc hMerge="1">
                  <a:txBody>
                    <a:bodyPr/>
                    <a:lstStyle/>
                    <a:p>
                      <a:endParaRPr lang="en-PH"/>
                    </a:p>
                  </a:txBody>
                  <a:tcPr/>
                </a:tc>
                <a:extLst>
                  <a:ext uri="{0D108BD9-81ED-4DB2-BD59-A6C34878D82A}">
                    <a16:rowId xmlns:a16="http://schemas.microsoft.com/office/drawing/2014/main" xmlns="" val="1321024526"/>
                  </a:ext>
                </a:extLst>
              </a:tr>
              <a:tr h="384604">
                <a:tc vMerge="1">
                  <a:txBody>
                    <a:bodyPr/>
                    <a:lstStyle/>
                    <a:p>
                      <a:endParaRPr lang="en-PH"/>
                    </a:p>
                  </a:txBody>
                  <a:tcPr/>
                </a:tc>
                <a:tc vMerge="1">
                  <a:txBody>
                    <a:bodyPr/>
                    <a:lstStyle/>
                    <a:p>
                      <a:endParaRPr lang="en-PH"/>
                    </a:p>
                  </a:txBody>
                  <a:tcPr/>
                </a:tc>
                <a:tc vMerge="1">
                  <a:txBody>
                    <a:bodyPr/>
                    <a:lstStyle/>
                    <a:p>
                      <a:endParaRPr lang="en-PH"/>
                    </a:p>
                  </a:txBody>
                  <a:tcPr/>
                </a:tc>
                <a:tc vMerge="1">
                  <a:txBody>
                    <a:bodyPr/>
                    <a:lstStyle/>
                    <a:p>
                      <a:endParaRPr lang="en-PH"/>
                    </a:p>
                  </a:txBody>
                  <a:tcPr/>
                </a:tc>
                <a:tc vMerge="1">
                  <a:txBody>
                    <a:bodyPr/>
                    <a:lstStyle/>
                    <a:p>
                      <a:endParaRPr lang="en-PH"/>
                    </a:p>
                  </a:txBody>
                  <a:tcPr/>
                </a:tc>
                <a:tc>
                  <a:txBody>
                    <a:bodyPr/>
                    <a:lstStyle/>
                    <a:p>
                      <a:pPr algn="ctr" rtl="0" fontAlgn="ctr"/>
                      <a:r>
                        <a:rPr lang="en-PH" sz="2000" b="1" i="0" u="none" strike="noStrike" dirty="0" smtClean="0">
                          <a:solidFill>
                            <a:srgbClr val="FFFFFF"/>
                          </a:solidFill>
                          <a:effectLst/>
                          <a:latin typeface="Calibri" panose="020F0502020204030204" pitchFamily="34" charset="0"/>
                        </a:rPr>
                        <a:t>EB</a:t>
                      </a:r>
                      <a:r>
                        <a:rPr lang="en-PH" sz="2000" b="1" i="0" u="none" strike="noStrike" baseline="0" dirty="0" smtClean="0">
                          <a:solidFill>
                            <a:srgbClr val="FFFFFF"/>
                          </a:solidFill>
                          <a:effectLst/>
                          <a:latin typeface="Calibri" panose="020F0502020204030204" pitchFamily="34" charset="0"/>
                        </a:rPr>
                        <a:t> with </a:t>
                      </a:r>
                      <a:r>
                        <a:rPr lang="en-PH" sz="2000" b="1" i="0" u="none" strike="noStrike" dirty="0" smtClean="0">
                          <a:solidFill>
                            <a:srgbClr val="FFFFFF"/>
                          </a:solidFill>
                          <a:effectLst/>
                          <a:latin typeface="Calibri" panose="020F0502020204030204" pitchFamily="34" charset="0"/>
                        </a:rPr>
                        <a:t>PESU</a:t>
                      </a:r>
                      <a:endParaRPr lang="en-PH" sz="2000" b="1" i="0" u="none" strike="noStrike" dirty="0">
                        <a:solidFill>
                          <a:srgbClr val="FFFFFF"/>
                        </a:solidFill>
                        <a:effectLst/>
                        <a:latin typeface="Calibri" panose="020F0502020204030204" pitchFamily="34" charset="0"/>
                      </a:endParaRPr>
                    </a:p>
                  </a:txBody>
                  <a:tcPr marL="6350" marR="6350" marT="6350" marB="0" anchor="ctr">
                    <a:lnL w="12700" cap="flat" cmpd="sng" algn="ctr">
                      <a:solidFill>
                        <a:srgbClr val="FFFFFF"/>
                      </a:solidFill>
                      <a:prstDash val="solid"/>
                      <a:round/>
                      <a:headEnd type="none" w="med" len="med"/>
                      <a:tailEnd type="none" w="med" len="med"/>
                    </a:lnL>
                    <a:lnR>
                      <a:noFill/>
                    </a:lnR>
                    <a:lnT>
                      <a:noFill/>
                    </a:lnT>
                    <a:lnB w="12700" cap="flat" cmpd="sng" algn="ctr">
                      <a:solidFill>
                        <a:srgbClr val="FFFFFF"/>
                      </a:solidFill>
                      <a:prstDash val="solid"/>
                      <a:round/>
                      <a:headEnd type="none" w="med" len="med"/>
                      <a:tailEnd type="none" w="med" len="med"/>
                    </a:lnB>
                    <a:solidFill>
                      <a:schemeClr val="accent6"/>
                    </a:solidFill>
                  </a:tcPr>
                </a:tc>
                <a:tc>
                  <a:txBody>
                    <a:bodyPr/>
                    <a:lstStyle/>
                    <a:p>
                      <a:pPr algn="ctr" rtl="0" fontAlgn="ctr"/>
                      <a:r>
                        <a:rPr lang="en-PH" sz="2000" b="1" i="0" u="none" strike="noStrike" dirty="0" smtClean="0">
                          <a:solidFill>
                            <a:srgbClr val="FFFFFF"/>
                          </a:solidFill>
                          <a:effectLst/>
                          <a:latin typeface="Calibri" panose="020F0502020204030204" pitchFamily="34" charset="0"/>
                        </a:rPr>
                        <a:t>PESU</a:t>
                      </a:r>
                      <a:r>
                        <a:rPr lang="en-PH" sz="2000" b="1" i="0" u="none" strike="noStrike" baseline="0" dirty="0" smtClean="0">
                          <a:solidFill>
                            <a:srgbClr val="FFFFFF"/>
                          </a:solidFill>
                          <a:effectLst/>
                          <a:latin typeface="Calibri" panose="020F0502020204030204" pitchFamily="34" charset="0"/>
                        </a:rPr>
                        <a:t> with </a:t>
                      </a:r>
                      <a:r>
                        <a:rPr lang="en-PH" sz="2000" b="1" i="0" u="none" strike="noStrike" dirty="0" smtClean="0">
                          <a:solidFill>
                            <a:srgbClr val="FFFFFF"/>
                          </a:solidFill>
                          <a:effectLst/>
                          <a:latin typeface="Calibri" panose="020F0502020204030204" pitchFamily="34" charset="0"/>
                        </a:rPr>
                        <a:t>EB</a:t>
                      </a:r>
                      <a:endParaRPr lang="en-PH" sz="2000" b="1" i="0" u="none" strike="noStrike" dirty="0">
                        <a:solidFill>
                          <a:srgbClr val="FFFFFF"/>
                        </a:solidFill>
                        <a:effectLst/>
                        <a:latin typeface="Calibri" panose="020F0502020204030204" pitchFamily="34" charset="0"/>
                      </a:endParaRPr>
                    </a:p>
                  </a:txBody>
                  <a:tcPr marL="6350" marR="6350" marT="6350" marB="0" anchor="ctr">
                    <a:lnL>
                      <a:noFill/>
                    </a:lnL>
                    <a:lnR>
                      <a:noFill/>
                    </a:lnR>
                    <a:lnT>
                      <a:noFill/>
                    </a:lnT>
                    <a:lnB w="12700" cap="flat" cmpd="sng" algn="ctr">
                      <a:solidFill>
                        <a:srgbClr val="FFFFFF"/>
                      </a:solidFill>
                      <a:prstDash val="solid"/>
                      <a:round/>
                      <a:headEnd type="none" w="med" len="med"/>
                      <a:tailEnd type="none" w="med" len="med"/>
                    </a:lnB>
                    <a:solidFill>
                      <a:schemeClr val="accent6"/>
                    </a:solidFill>
                  </a:tcPr>
                </a:tc>
                <a:extLst>
                  <a:ext uri="{0D108BD9-81ED-4DB2-BD59-A6C34878D82A}">
                    <a16:rowId xmlns:a16="http://schemas.microsoft.com/office/drawing/2014/main" xmlns="" val="1612693180"/>
                  </a:ext>
                </a:extLst>
              </a:tr>
              <a:tr h="339958">
                <a:tc>
                  <a:txBody>
                    <a:bodyPr/>
                    <a:lstStyle/>
                    <a:p>
                      <a:pPr algn="ctr" fontAlgn="b"/>
                      <a:r>
                        <a:rPr lang="en-PH" sz="1800" b="1" i="0" u="none" strike="noStrike" dirty="0">
                          <a:solidFill>
                            <a:srgbClr val="000000"/>
                          </a:solidFill>
                          <a:effectLst/>
                          <a:latin typeface="Calibri" panose="020F0502020204030204" pitchFamily="34" charset="0"/>
                        </a:rPr>
                        <a:t>ANGAT</a:t>
                      </a:r>
                    </a:p>
                  </a:txBody>
                  <a:tcPr marL="95250" marR="6350" marT="6350" marB="0" anchor="b">
                    <a:lnL>
                      <a:noFill/>
                    </a:lnL>
                    <a:lnR>
                      <a:noFill/>
                    </a:lnR>
                    <a:lnT w="12700" cap="flat" cmpd="sng" algn="ctr">
                      <a:solidFill>
                        <a:srgbClr val="FFFFFF"/>
                      </a:solidFill>
                      <a:prstDash val="solid"/>
                      <a:round/>
                      <a:headEnd type="none" w="med" len="med"/>
                      <a:tailEnd type="none" w="med" len="med"/>
                    </a:lnT>
                    <a:lnB>
                      <a:noFill/>
                    </a:lnB>
                    <a:solidFill>
                      <a:srgbClr val="C5E0B4"/>
                    </a:solidFill>
                  </a:tcPr>
                </a:tc>
                <a:tc>
                  <a:txBody>
                    <a:bodyPr/>
                    <a:lstStyle/>
                    <a:p>
                      <a:pPr algn="ctr" fontAlgn="b"/>
                      <a:r>
                        <a:rPr lang="en-PH" sz="2000" b="1" i="0" u="none" strike="noStrike" dirty="0">
                          <a:solidFill>
                            <a:srgbClr val="000000"/>
                          </a:solidFill>
                          <a:effectLst/>
                          <a:latin typeface="Calibri" panose="020F0502020204030204" pitchFamily="34" charset="0"/>
                        </a:rPr>
                        <a:t>870</a:t>
                      </a:r>
                    </a:p>
                  </a:txBody>
                  <a:tcPr marL="6350" marR="6350" marT="6350" marB="0" anchor="b">
                    <a:lnL>
                      <a:noFill/>
                    </a:lnL>
                    <a:lnR>
                      <a:noFill/>
                    </a:lnR>
                    <a:lnT w="12700" cap="flat" cmpd="sng" algn="ctr">
                      <a:solidFill>
                        <a:srgbClr val="FFFFFF"/>
                      </a:solidFill>
                      <a:prstDash val="solid"/>
                      <a:round/>
                      <a:headEnd type="none" w="med" len="med"/>
                      <a:tailEnd type="none" w="med" len="med"/>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754</a:t>
                      </a:r>
                    </a:p>
                  </a:txBody>
                  <a:tcPr marL="6350" marR="6350" marT="6350" marB="0" anchor="b">
                    <a:lnL>
                      <a:noFill/>
                    </a:lnL>
                    <a:lnR>
                      <a:noFill/>
                    </a:lnR>
                    <a:lnT w="12700" cap="flat" cmpd="sng" algn="ctr">
                      <a:solidFill>
                        <a:srgbClr val="FFFFFF"/>
                      </a:solidFill>
                      <a:prstDash val="solid"/>
                      <a:round/>
                      <a:headEnd type="none" w="med" len="med"/>
                      <a:tailEnd type="none" w="med" len="med"/>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698</a:t>
                      </a:r>
                    </a:p>
                  </a:txBody>
                  <a:tcPr marL="6350" marR="6350" marT="6350" marB="0" anchor="b">
                    <a:lnL>
                      <a:noFill/>
                    </a:lnL>
                    <a:lnR>
                      <a:noFill/>
                    </a:lnR>
                    <a:lnT w="12700" cap="flat" cmpd="sng" algn="ctr">
                      <a:solidFill>
                        <a:srgbClr val="FFFFFF"/>
                      </a:solidFill>
                      <a:prstDash val="solid"/>
                      <a:round/>
                      <a:headEnd type="none" w="med" len="med"/>
                      <a:tailEnd type="none" w="med" len="med"/>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539</a:t>
                      </a:r>
                    </a:p>
                  </a:txBody>
                  <a:tcPr marL="6350" marR="6350" marT="6350" marB="0" anchor="b">
                    <a:lnL>
                      <a:noFill/>
                    </a:lnL>
                    <a:lnR>
                      <a:noFill/>
                    </a:lnR>
                    <a:lnT w="12700" cap="flat" cmpd="sng" algn="ctr">
                      <a:solidFill>
                        <a:srgbClr val="FFFFFF"/>
                      </a:solidFill>
                      <a:prstDash val="solid"/>
                      <a:round/>
                      <a:headEnd type="none" w="med" len="med"/>
                      <a:tailEnd type="none" w="med" len="med"/>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180</a:t>
                      </a:r>
                    </a:p>
                  </a:txBody>
                  <a:tcPr marL="6350" marR="6350" marT="6350" marB="0" anchor="b">
                    <a:lnL>
                      <a:noFill/>
                    </a:lnL>
                    <a:lnR>
                      <a:noFill/>
                    </a:lnR>
                    <a:lnT w="12700" cap="flat" cmpd="sng" algn="ctr">
                      <a:solidFill>
                        <a:srgbClr val="FFFFFF"/>
                      </a:solidFill>
                      <a:prstDash val="solid"/>
                      <a:round/>
                      <a:headEnd type="none" w="med" len="med"/>
                      <a:tailEnd type="none" w="med" len="med"/>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190</a:t>
                      </a:r>
                    </a:p>
                  </a:txBody>
                  <a:tcPr marL="6350" marR="6350" marT="6350" marB="0" anchor="b">
                    <a:lnL>
                      <a:noFill/>
                    </a:lnL>
                    <a:lnR>
                      <a:noFill/>
                    </a:lnR>
                    <a:lnT w="12700" cap="flat" cmpd="sng" algn="ctr">
                      <a:solidFill>
                        <a:srgbClr val="FFFFFF"/>
                      </a:solidFill>
                      <a:prstDash val="solid"/>
                      <a:round/>
                      <a:headEnd type="none" w="med" len="med"/>
                      <a:tailEnd type="none" w="med" len="med"/>
                    </a:lnT>
                    <a:lnB>
                      <a:noFill/>
                    </a:lnB>
                    <a:solidFill>
                      <a:srgbClr val="FFE699"/>
                    </a:solidFill>
                  </a:tcPr>
                </a:tc>
                <a:extLst>
                  <a:ext uri="{0D108BD9-81ED-4DB2-BD59-A6C34878D82A}">
                    <a16:rowId xmlns:a16="http://schemas.microsoft.com/office/drawing/2014/main" xmlns="" val="3163603755"/>
                  </a:ext>
                </a:extLst>
              </a:tr>
              <a:tr h="339958">
                <a:tc>
                  <a:txBody>
                    <a:bodyPr/>
                    <a:lstStyle/>
                    <a:p>
                      <a:pPr algn="ctr" fontAlgn="b"/>
                      <a:r>
                        <a:rPr lang="en-PH" sz="1800" b="1" i="0" u="none" strike="noStrike" dirty="0">
                          <a:solidFill>
                            <a:srgbClr val="000000"/>
                          </a:solidFill>
                          <a:effectLst/>
                          <a:latin typeface="Calibri" panose="020F0502020204030204" pitchFamily="34" charset="0"/>
                        </a:rPr>
                        <a:t>BALAGTAS (BIGAA)</a:t>
                      </a:r>
                    </a:p>
                  </a:txBody>
                  <a:tcPr marL="95250" marR="6350" marT="6350" marB="0" anchor="b">
                    <a:lnL>
                      <a:noFill/>
                    </a:lnL>
                    <a:lnR>
                      <a:noFill/>
                    </a:lnR>
                    <a:lnT w="12700" cap="flat" cmpd="sng" algn="ctr">
                      <a:noFill/>
                      <a:prstDash val="solid"/>
                      <a:round/>
                      <a:headEnd type="none" w="med" len="med"/>
                      <a:tailEnd type="none" w="med" len="med"/>
                    </a:lnT>
                    <a:lnB>
                      <a:noFill/>
                    </a:lnB>
                    <a:solidFill>
                      <a:srgbClr val="C5E0B4"/>
                    </a:solidFill>
                  </a:tcPr>
                </a:tc>
                <a:tc>
                  <a:txBody>
                    <a:bodyPr/>
                    <a:lstStyle/>
                    <a:p>
                      <a:pPr algn="ctr" fontAlgn="b"/>
                      <a:r>
                        <a:rPr lang="en-PH" sz="2000" b="1" i="0" u="none" strike="noStrike" dirty="0" smtClean="0">
                          <a:solidFill>
                            <a:srgbClr val="000000"/>
                          </a:solidFill>
                          <a:effectLst/>
                          <a:latin typeface="Calibri" panose="020F0502020204030204" pitchFamily="34" charset="0"/>
                        </a:rPr>
                        <a:t>1,306</a:t>
                      </a:r>
                      <a:endParaRPr lang="en-PH" sz="2000" b="1" i="0" u="none" strike="noStrike" dirty="0">
                        <a:solidFill>
                          <a:srgbClr val="000000"/>
                        </a:solidFill>
                        <a:effectLst/>
                        <a:latin typeface="Calibri" panose="020F0502020204030204" pitchFamily="34" charset="0"/>
                      </a:endParaRPr>
                    </a:p>
                  </a:txBody>
                  <a:tcPr marL="6350" marR="6350" marT="6350" marB="0" anchor="b">
                    <a:lnL>
                      <a:noFill/>
                    </a:lnL>
                    <a:lnR>
                      <a:noFill/>
                    </a:lnR>
                    <a:lnT w="12700" cap="flat" cmpd="sng" algn="ctr">
                      <a:noFill/>
                      <a:prstDash val="solid"/>
                      <a:round/>
                      <a:headEnd type="none" w="med" len="med"/>
                      <a:tailEnd type="none" w="med" len="med"/>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888</a:t>
                      </a:r>
                    </a:p>
                  </a:txBody>
                  <a:tcPr marL="6350" marR="6350" marT="6350" marB="0" anchor="b">
                    <a:lnL>
                      <a:noFill/>
                    </a:lnL>
                    <a:lnR>
                      <a:noFill/>
                    </a:lnR>
                    <a:lnT w="12700" cap="flat" cmpd="sng" algn="ctr">
                      <a:noFill/>
                      <a:prstDash val="solid"/>
                      <a:round/>
                      <a:headEnd type="none" w="med" len="med"/>
                      <a:tailEnd type="none" w="med" len="med"/>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896</a:t>
                      </a:r>
                    </a:p>
                  </a:txBody>
                  <a:tcPr marL="6350" marR="6350" marT="6350" marB="0" anchor="b">
                    <a:lnL>
                      <a:noFill/>
                    </a:lnL>
                    <a:lnR>
                      <a:noFill/>
                    </a:lnR>
                    <a:lnT w="12700" cap="flat" cmpd="sng" algn="ctr">
                      <a:noFill/>
                      <a:prstDash val="solid"/>
                      <a:round/>
                      <a:headEnd type="none" w="med" len="med"/>
                      <a:tailEnd type="none" w="med" len="med"/>
                    </a:lnT>
                    <a:lnB>
                      <a:noFill/>
                    </a:lnB>
                    <a:solidFill>
                      <a:srgbClr val="FFE699"/>
                    </a:solidFill>
                  </a:tcPr>
                </a:tc>
                <a:tc>
                  <a:txBody>
                    <a:bodyPr/>
                    <a:lstStyle/>
                    <a:p>
                      <a:pPr algn="ctr" fontAlgn="b"/>
                      <a:r>
                        <a:rPr lang="en-PH" sz="2000" b="1" i="0" u="none" strike="noStrike">
                          <a:solidFill>
                            <a:srgbClr val="000000"/>
                          </a:solidFill>
                          <a:effectLst/>
                          <a:latin typeface="Calibri" panose="020F0502020204030204" pitchFamily="34" charset="0"/>
                        </a:rPr>
                        <a:t>814</a:t>
                      </a:r>
                    </a:p>
                  </a:txBody>
                  <a:tcPr marL="6350" marR="6350" marT="6350" marB="0" anchor="b">
                    <a:lnL>
                      <a:noFill/>
                    </a:lnL>
                    <a:lnR>
                      <a:noFill/>
                    </a:lnR>
                    <a:lnT w="12700" cap="flat" cmpd="sng" algn="ctr">
                      <a:noFill/>
                      <a:prstDash val="solid"/>
                      <a:round/>
                      <a:headEnd type="none" w="med" len="med"/>
                      <a:tailEnd type="none" w="med" len="med"/>
                    </a:lnT>
                    <a:lnB>
                      <a:noFill/>
                    </a:lnB>
                    <a:solidFill>
                      <a:srgbClr val="FFE699"/>
                    </a:solidFill>
                  </a:tcPr>
                </a:tc>
                <a:tc>
                  <a:txBody>
                    <a:bodyPr/>
                    <a:lstStyle/>
                    <a:p>
                      <a:pPr algn="ctr" fontAlgn="b"/>
                      <a:r>
                        <a:rPr lang="en-PH" sz="2000" b="1" i="0" u="none" strike="noStrike">
                          <a:solidFill>
                            <a:srgbClr val="000000"/>
                          </a:solidFill>
                          <a:effectLst/>
                          <a:latin typeface="Calibri" panose="020F0502020204030204" pitchFamily="34" charset="0"/>
                        </a:rPr>
                        <a:t>151</a:t>
                      </a:r>
                    </a:p>
                  </a:txBody>
                  <a:tcPr marL="6350" marR="6350" marT="6350" marB="0" anchor="b">
                    <a:lnL>
                      <a:noFill/>
                    </a:lnL>
                    <a:lnR>
                      <a:noFill/>
                    </a:lnR>
                    <a:lnT w="12700" cap="flat" cmpd="sng" algn="ctr">
                      <a:noFill/>
                      <a:prstDash val="solid"/>
                      <a:round/>
                      <a:headEnd type="none" w="med" len="med"/>
                      <a:tailEnd type="none" w="med" len="med"/>
                    </a:lnT>
                    <a:lnB>
                      <a:noFill/>
                    </a:lnB>
                    <a:solidFill>
                      <a:srgbClr val="FFE699"/>
                    </a:solidFill>
                  </a:tcPr>
                </a:tc>
                <a:tc>
                  <a:txBody>
                    <a:bodyPr/>
                    <a:lstStyle/>
                    <a:p>
                      <a:pPr algn="ctr" fontAlgn="b"/>
                      <a:r>
                        <a:rPr lang="en-PH" sz="2000" b="1" i="0" u="none" strike="noStrike">
                          <a:solidFill>
                            <a:srgbClr val="000000"/>
                          </a:solidFill>
                          <a:effectLst/>
                          <a:latin typeface="Calibri" panose="020F0502020204030204" pitchFamily="34" charset="0"/>
                        </a:rPr>
                        <a:t>157</a:t>
                      </a:r>
                    </a:p>
                  </a:txBody>
                  <a:tcPr marL="6350" marR="6350" marT="6350" marB="0" anchor="b">
                    <a:lnL>
                      <a:noFill/>
                    </a:lnL>
                    <a:lnR>
                      <a:noFill/>
                    </a:lnR>
                    <a:lnT w="12700" cap="flat" cmpd="sng" algn="ctr">
                      <a:noFill/>
                      <a:prstDash val="solid"/>
                      <a:round/>
                      <a:headEnd type="none" w="med" len="med"/>
                      <a:tailEnd type="none" w="med" len="med"/>
                    </a:lnT>
                    <a:lnB>
                      <a:noFill/>
                    </a:lnB>
                    <a:solidFill>
                      <a:srgbClr val="FFE699"/>
                    </a:solidFill>
                  </a:tcPr>
                </a:tc>
                <a:extLst>
                  <a:ext uri="{0D108BD9-81ED-4DB2-BD59-A6C34878D82A}">
                    <a16:rowId xmlns:a16="http://schemas.microsoft.com/office/drawing/2014/main" xmlns="" val="77322725"/>
                  </a:ext>
                </a:extLst>
              </a:tr>
              <a:tr h="339958">
                <a:tc>
                  <a:txBody>
                    <a:bodyPr/>
                    <a:lstStyle/>
                    <a:p>
                      <a:pPr algn="ctr" fontAlgn="b"/>
                      <a:r>
                        <a:rPr lang="en-PH" sz="1800" b="1" i="0" u="none" strike="noStrike" dirty="0">
                          <a:solidFill>
                            <a:srgbClr val="000000"/>
                          </a:solidFill>
                          <a:effectLst/>
                          <a:latin typeface="Calibri" panose="020F0502020204030204" pitchFamily="34" charset="0"/>
                        </a:rPr>
                        <a:t>BALIUAG</a:t>
                      </a:r>
                    </a:p>
                  </a:txBody>
                  <a:tcPr marL="95250" marR="6350" marT="6350" marB="0" anchor="b">
                    <a:lnL>
                      <a:noFill/>
                    </a:lnL>
                    <a:lnR>
                      <a:noFill/>
                    </a:lnR>
                    <a:lnT>
                      <a:noFill/>
                    </a:lnT>
                    <a:lnB>
                      <a:noFill/>
                    </a:lnB>
                    <a:solidFill>
                      <a:srgbClr val="C5E0B4"/>
                    </a:solidFill>
                  </a:tcPr>
                </a:tc>
                <a:tc>
                  <a:txBody>
                    <a:bodyPr/>
                    <a:lstStyle/>
                    <a:p>
                      <a:pPr algn="ctr" fontAlgn="b"/>
                      <a:r>
                        <a:rPr lang="en-PH" sz="2000" b="1" i="0" u="none" strike="noStrike" dirty="0" smtClean="0">
                          <a:solidFill>
                            <a:srgbClr val="000000"/>
                          </a:solidFill>
                          <a:effectLst/>
                          <a:latin typeface="Calibri" panose="020F0502020204030204" pitchFamily="34" charset="0"/>
                        </a:rPr>
                        <a:t>2,589</a:t>
                      </a:r>
                      <a:endParaRPr lang="en-PH" sz="2000" b="1" i="0" u="none" strike="noStrike" dirty="0">
                        <a:solidFill>
                          <a:srgbClr val="000000"/>
                        </a:solidFill>
                        <a:effectLst/>
                        <a:latin typeface="Calibri" panose="020F0502020204030204" pitchFamily="34" charset="0"/>
                      </a:endParaRPr>
                    </a:p>
                  </a:txBody>
                  <a:tcPr marL="6350" marR="6350" marT="6350" marB="0" anchor="b">
                    <a:lnL>
                      <a:noFill/>
                    </a:lnL>
                    <a:lnR>
                      <a:noFill/>
                    </a:lnR>
                    <a:lnT>
                      <a:noFill/>
                    </a:lnT>
                    <a:lnB>
                      <a:noFill/>
                    </a:lnB>
                    <a:solidFill>
                      <a:srgbClr val="FFE699"/>
                    </a:solidFill>
                  </a:tcPr>
                </a:tc>
                <a:tc>
                  <a:txBody>
                    <a:bodyPr/>
                    <a:lstStyle/>
                    <a:p>
                      <a:pPr algn="ctr" fontAlgn="b"/>
                      <a:r>
                        <a:rPr lang="en-PH" sz="2000" b="1" i="0" u="none" strike="noStrike" dirty="0" smtClean="0">
                          <a:solidFill>
                            <a:srgbClr val="000000"/>
                          </a:solidFill>
                          <a:effectLst/>
                          <a:latin typeface="Calibri" panose="020F0502020204030204" pitchFamily="34" charset="0"/>
                        </a:rPr>
                        <a:t>1,934</a:t>
                      </a:r>
                      <a:endParaRPr lang="en-PH" sz="2000" b="1" i="0" u="none" strike="noStrike" dirty="0">
                        <a:solidFill>
                          <a:srgbClr val="000000"/>
                        </a:solidFill>
                        <a:effectLst/>
                        <a:latin typeface="Calibri" panose="020F0502020204030204" pitchFamily="34" charset="0"/>
                      </a:endParaRPr>
                    </a:p>
                  </a:txBody>
                  <a:tcPr marL="6350" marR="6350" marT="6350" marB="0" anchor="b">
                    <a:lnL>
                      <a:noFill/>
                    </a:lnL>
                    <a:lnR>
                      <a:noFill/>
                    </a:lnR>
                    <a:lnT>
                      <a:noFill/>
                    </a:lnT>
                    <a:lnB>
                      <a:noFill/>
                    </a:lnB>
                    <a:solidFill>
                      <a:srgbClr val="FFE699"/>
                    </a:solidFill>
                  </a:tcPr>
                </a:tc>
                <a:tc>
                  <a:txBody>
                    <a:bodyPr/>
                    <a:lstStyle/>
                    <a:p>
                      <a:pPr algn="ctr" fontAlgn="b"/>
                      <a:r>
                        <a:rPr lang="en-PH" sz="2000" b="1" i="0" u="none" strike="noStrike" dirty="0" smtClean="0">
                          <a:solidFill>
                            <a:srgbClr val="000000"/>
                          </a:solidFill>
                          <a:effectLst/>
                          <a:latin typeface="Calibri" panose="020F0502020204030204" pitchFamily="34" charset="0"/>
                        </a:rPr>
                        <a:t>1,435</a:t>
                      </a:r>
                      <a:endParaRPr lang="en-PH" sz="2000" b="1" i="0" u="none" strike="noStrike" dirty="0">
                        <a:solidFill>
                          <a:srgbClr val="000000"/>
                        </a:solidFill>
                        <a:effectLst/>
                        <a:latin typeface="Calibri" panose="020F0502020204030204" pitchFamily="34" charset="0"/>
                      </a:endParaRPr>
                    </a:p>
                  </a:txBody>
                  <a:tcPr marL="6350" marR="6350" marT="6350" marB="0" anchor="b">
                    <a:lnL>
                      <a:noFill/>
                    </a:lnL>
                    <a:lnR>
                      <a:noFill/>
                    </a:lnR>
                    <a:lnT>
                      <a:noFill/>
                    </a:lnT>
                    <a:lnB>
                      <a:noFill/>
                    </a:lnB>
                    <a:solidFill>
                      <a:srgbClr val="FFE699"/>
                    </a:solidFill>
                  </a:tcPr>
                </a:tc>
                <a:tc>
                  <a:txBody>
                    <a:bodyPr/>
                    <a:lstStyle/>
                    <a:p>
                      <a:pPr algn="ctr" fontAlgn="b"/>
                      <a:r>
                        <a:rPr lang="en-PH" sz="2000" b="1" i="0" u="none" strike="noStrike" dirty="0" smtClean="0">
                          <a:solidFill>
                            <a:srgbClr val="000000"/>
                          </a:solidFill>
                          <a:effectLst/>
                          <a:latin typeface="Calibri" panose="020F0502020204030204" pitchFamily="34" charset="0"/>
                        </a:rPr>
                        <a:t>1,257</a:t>
                      </a:r>
                      <a:endParaRPr lang="en-PH" sz="2000" b="1" i="0" u="none" strike="noStrike" dirty="0">
                        <a:solidFill>
                          <a:srgbClr val="000000"/>
                        </a:solidFill>
                        <a:effectLst/>
                        <a:latin typeface="Calibri" panose="020F0502020204030204" pitchFamily="34" charset="0"/>
                      </a:endParaRPr>
                    </a:p>
                  </a:txBody>
                  <a:tcPr marL="6350" marR="6350" marT="6350" marB="0" anchor="b">
                    <a:lnL>
                      <a:noFill/>
                    </a:lnL>
                    <a:lnR>
                      <a:noFill/>
                    </a:lnR>
                    <a:lnT>
                      <a:noFill/>
                    </a:lnT>
                    <a:lnB>
                      <a:noFill/>
                    </a:lnB>
                    <a:solidFill>
                      <a:srgbClr val="FFE699"/>
                    </a:solidFill>
                  </a:tcPr>
                </a:tc>
                <a:tc>
                  <a:txBody>
                    <a:bodyPr/>
                    <a:lstStyle/>
                    <a:p>
                      <a:pPr algn="ctr" fontAlgn="b"/>
                      <a:r>
                        <a:rPr lang="en-PH" sz="2000" b="1" i="0" u="none" strike="noStrike">
                          <a:solidFill>
                            <a:srgbClr val="000000"/>
                          </a:solidFill>
                          <a:effectLst/>
                          <a:latin typeface="Calibri" panose="020F0502020204030204" pitchFamily="34" charset="0"/>
                        </a:rPr>
                        <a:t>522</a:t>
                      </a:r>
                    </a:p>
                  </a:txBody>
                  <a:tcPr marL="6350" marR="6350" marT="6350" marB="0" anchor="b">
                    <a:lnL>
                      <a:noFill/>
                    </a:lnL>
                    <a:lnR>
                      <a:noFill/>
                    </a:lnR>
                    <a:lnT>
                      <a:noFill/>
                    </a:lnT>
                    <a:lnB>
                      <a:noFill/>
                    </a:lnB>
                    <a:solidFill>
                      <a:srgbClr val="FFE699"/>
                    </a:solidFill>
                  </a:tcPr>
                </a:tc>
                <a:tc>
                  <a:txBody>
                    <a:bodyPr/>
                    <a:lstStyle/>
                    <a:p>
                      <a:pPr algn="ctr" fontAlgn="b"/>
                      <a:r>
                        <a:rPr lang="en-PH" sz="2000" b="1" i="0" u="none" strike="noStrike">
                          <a:solidFill>
                            <a:srgbClr val="000000"/>
                          </a:solidFill>
                          <a:effectLst/>
                          <a:latin typeface="Calibri" panose="020F0502020204030204" pitchFamily="34" charset="0"/>
                        </a:rPr>
                        <a:t>80</a:t>
                      </a:r>
                    </a:p>
                  </a:txBody>
                  <a:tcPr marL="6350" marR="6350" marT="6350" marB="0" anchor="b">
                    <a:lnL>
                      <a:noFill/>
                    </a:lnL>
                    <a:lnR>
                      <a:noFill/>
                    </a:lnR>
                    <a:lnT>
                      <a:noFill/>
                    </a:lnT>
                    <a:lnB>
                      <a:noFill/>
                    </a:lnB>
                    <a:solidFill>
                      <a:srgbClr val="FFE699"/>
                    </a:solidFill>
                  </a:tcPr>
                </a:tc>
                <a:extLst>
                  <a:ext uri="{0D108BD9-81ED-4DB2-BD59-A6C34878D82A}">
                    <a16:rowId xmlns:a16="http://schemas.microsoft.com/office/drawing/2014/main" xmlns="" val="442328718"/>
                  </a:ext>
                </a:extLst>
              </a:tr>
              <a:tr h="339958">
                <a:tc>
                  <a:txBody>
                    <a:bodyPr/>
                    <a:lstStyle/>
                    <a:p>
                      <a:pPr algn="ctr" fontAlgn="b"/>
                      <a:r>
                        <a:rPr lang="en-PH" sz="1800" b="1" i="0" u="none" strike="noStrike">
                          <a:solidFill>
                            <a:srgbClr val="000000"/>
                          </a:solidFill>
                          <a:effectLst/>
                          <a:latin typeface="Calibri" panose="020F0502020204030204" pitchFamily="34" charset="0"/>
                        </a:rPr>
                        <a:t>BOCAUE</a:t>
                      </a:r>
                    </a:p>
                  </a:txBody>
                  <a:tcPr marL="95250" marR="6350" marT="6350" marB="0" anchor="b">
                    <a:lnL>
                      <a:noFill/>
                    </a:lnL>
                    <a:lnR>
                      <a:noFill/>
                    </a:lnR>
                    <a:lnT>
                      <a:noFill/>
                    </a:lnT>
                    <a:lnB>
                      <a:noFill/>
                    </a:lnB>
                    <a:solidFill>
                      <a:srgbClr val="C5E0B4"/>
                    </a:solidFill>
                  </a:tcPr>
                </a:tc>
                <a:tc>
                  <a:txBody>
                    <a:bodyPr/>
                    <a:lstStyle/>
                    <a:p>
                      <a:pPr algn="ctr" fontAlgn="b"/>
                      <a:r>
                        <a:rPr lang="en-PH" sz="2000" b="1" i="0" u="none" strike="noStrike" dirty="0" smtClean="0">
                          <a:solidFill>
                            <a:srgbClr val="000000"/>
                          </a:solidFill>
                          <a:effectLst/>
                          <a:latin typeface="Calibri" panose="020F0502020204030204" pitchFamily="34" charset="0"/>
                        </a:rPr>
                        <a:t>2,556</a:t>
                      </a:r>
                      <a:endParaRPr lang="en-PH" sz="2000" b="1" i="0" u="none" strike="noStrike" dirty="0">
                        <a:solidFill>
                          <a:srgbClr val="000000"/>
                        </a:solidFill>
                        <a:effectLst/>
                        <a:latin typeface="Calibri" panose="020F0502020204030204" pitchFamily="34" charset="0"/>
                      </a:endParaRPr>
                    </a:p>
                  </a:txBody>
                  <a:tcPr marL="6350" marR="6350" marT="6350" marB="0" anchor="b">
                    <a:lnL>
                      <a:noFill/>
                    </a:lnL>
                    <a:lnR>
                      <a:noFill/>
                    </a:lnR>
                    <a:lnT>
                      <a:noFill/>
                    </a:lnT>
                    <a:lnB>
                      <a:noFill/>
                    </a:lnB>
                    <a:solidFill>
                      <a:srgbClr val="FFE699"/>
                    </a:solidFill>
                  </a:tcPr>
                </a:tc>
                <a:tc>
                  <a:txBody>
                    <a:bodyPr/>
                    <a:lstStyle/>
                    <a:p>
                      <a:pPr algn="ctr" fontAlgn="b"/>
                      <a:r>
                        <a:rPr lang="en-PH" sz="2000" b="1" i="0" u="none" strike="noStrike" dirty="0" smtClean="0">
                          <a:solidFill>
                            <a:srgbClr val="000000"/>
                          </a:solidFill>
                          <a:effectLst/>
                          <a:latin typeface="Calibri" panose="020F0502020204030204" pitchFamily="34" charset="0"/>
                        </a:rPr>
                        <a:t>1,829</a:t>
                      </a:r>
                      <a:endParaRPr lang="en-PH" sz="2000" b="1" i="0" u="none" strike="noStrike" dirty="0">
                        <a:solidFill>
                          <a:srgbClr val="000000"/>
                        </a:solidFill>
                        <a:effectLst/>
                        <a:latin typeface="Calibri" panose="020F0502020204030204" pitchFamily="34" charset="0"/>
                      </a:endParaRPr>
                    </a:p>
                  </a:txBody>
                  <a:tcPr marL="6350" marR="6350" marT="6350" marB="0" anchor="b">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934</a:t>
                      </a:r>
                    </a:p>
                  </a:txBody>
                  <a:tcPr marL="6350" marR="6350" marT="6350" marB="0" anchor="b">
                    <a:lnL>
                      <a:noFill/>
                    </a:lnL>
                    <a:lnR>
                      <a:noFill/>
                    </a:lnR>
                    <a:lnT>
                      <a:noFill/>
                    </a:lnT>
                    <a:lnB>
                      <a:noFill/>
                    </a:lnB>
                    <a:solidFill>
                      <a:srgbClr val="FFE699"/>
                    </a:solidFill>
                  </a:tcPr>
                </a:tc>
                <a:tc>
                  <a:txBody>
                    <a:bodyPr/>
                    <a:lstStyle/>
                    <a:p>
                      <a:pPr algn="ctr" fontAlgn="b"/>
                      <a:r>
                        <a:rPr lang="en-PH" sz="2000" b="1" i="0" u="none" strike="noStrike" dirty="0" smtClean="0">
                          <a:solidFill>
                            <a:srgbClr val="000000"/>
                          </a:solidFill>
                          <a:effectLst/>
                          <a:latin typeface="Calibri" panose="020F0502020204030204" pitchFamily="34" charset="0"/>
                        </a:rPr>
                        <a:t>1,065</a:t>
                      </a:r>
                      <a:endParaRPr lang="en-PH" sz="2000" b="1" i="0" u="none" strike="noStrike" dirty="0">
                        <a:solidFill>
                          <a:srgbClr val="000000"/>
                        </a:solidFill>
                        <a:effectLst/>
                        <a:latin typeface="Calibri" panose="020F0502020204030204" pitchFamily="34" charset="0"/>
                      </a:endParaRPr>
                    </a:p>
                  </a:txBody>
                  <a:tcPr marL="6350" marR="6350" marT="6350" marB="0" anchor="b">
                    <a:lnL>
                      <a:noFill/>
                    </a:lnL>
                    <a:lnR>
                      <a:noFill/>
                    </a:lnR>
                    <a:lnT>
                      <a:noFill/>
                    </a:lnT>
                    <a:lnB>
                      <a:noFill/>
                    </a:lnB>
                    <a:solidFill>
                      <a:srgbClr val="FFE699"/>
                    </a:solidFill>
                  </a:tcPr>
                </a:tc>
                <a:tc>
                  <a:txBody>
                    <a:bodyPr/>
                    <a:lstStyle/>
                    <a:p>
                      <a:pPr algn="ctr" fontAlgn="b"/>
                      <a:r>
                        <a:rPr lang="en-PH" sz="2000" b="1" i="0" u="none" strike="noStrike">
                          <a:solidFill>
                            <a:srgbClr val="000000"/>
                          </a:solidFill>
                          <a:effectLst/>
                          <a:latin typeface="Calibri" panose="020F0502020204030204" pitchFamily="34" charset="0"/>
                        </a:rPr>
                        <a:t>636</a:t>
                      </a:r>
                    </a:p>
                  </a:txBody>
                  <a:tcPr marL="6350" marR="6350" marT="6350" marB="0" anchor="b">
                    <a:lnL>
                      <a:noFill/>
                    </a:lnL>
                    <a:lnR>
                      <a:noFill/>
                    </a:lnR>
                    <a:lnT>
                      <a:noFill/>
                    </a:lnT>
                    <a:lnB>
                      <a:noFill/>
                    </a:lnB>
                    <a:solidFill>
                      <a:srgbClr val="FFE699"/>
                    </a:solidFill>
                  </a:tcPr>
                </a:tc>
                <a:tc>
                  <a:txBody>
                    <a:bodyPr/>
                    <a:lstStyle/>
                    <a:p>
                      <a:pPr algn="ctr" fontAlgn="b"/>
                      <a:r>
                        <a:rPr lang="en-PH" sz="2000" b="1" i="0" u="none" strike="noStrike">
                          <a:solidFill>
                            <a:srgbClr val="000000"/>
                          </a:solidFill>
                          <a:effectLst/>
                          <a:latin typeface="Calibri" panose="020F0502020204030204" pitchFamily="34" charset="0"/>
                        </a:rPr>
                        <a:t>86</a:t>
                      </a:r>
                    </a:p>
                  </a:txBody>
                  <a:tcPr marL="6350" marR="6350" marT="6350" marB="0" anchor="b">
                    <a:lnL>
                      <a:noFill/>
                    </a:lnL>
                    <a:lnR>
                      <a:noFill/>
                    </a:lnR>
                    <a:lnT>
                      <a:noFill/>
                    </a:lnT>
                    <a:lnB>
                      <a:noFill/>
                    </a:lnB>
                    <a:solidFill>
                      <a:srgbClr val="FFE699"/>
                    </a:solidFill>
                  </a:tcPr>
                </a:tc>
                <a:extLst>
                  <a:ext uri="{0D108BD9-81ED-4DB2-BD59-A6C34878D82A}">
                    <a16:rowId xmlns:a16="http://schemas.microsoft.com/office/drawing/2014/main" xmlns="" val="1727980707"/>
                  </a:ext>
                </a:extLst>
              </a:tr>
              <a:tr h="339958">
                <a:tc>
                  <a:txBody>
                    <a:bodyPr/>
                    <a:lstStyle/>
                    <a:p>
                      <a:pPr algn="ctr" fontAlgn="b"/>
                      <a:r>
                        <a:rPr lang="en-PH" sz="1800" b="1" i="0" u="none" strike="noStrike" dirty="0">
                          <a:solidFill>
                            <a:srgbClr val="000000"/>
                          </a:solidFill>
                          <a:effectLst/>
                          <a:latin typeface="Calibri" panose="020F0502020204030204" pitchFamily="34" charset="0"/>
                        </a:rPr>
                        <a:t>BULACAN</a:t>
                      </a:r>
                    </a:p>
                  </a:txBody>
                  <a:tcPr marL="95250" marR="6350" marT="6350" marB="0" anchor="b">
                    <a:lnL>
                      <a:noFill/>
                    </a:lnL>
                    <a:lnR>
                      <a:noFill/>
                    </a:lnR>
                    <a:lnT>
                      <a:noFill/>
                    </a:lnT>
                    <a:lnB>
                      <a:noFill/>
                    </a:lnB>
                    <a:solidFill>
                      <a:srgbClr val="C5E0B4"/>
                    </a:solidFill>
                  </a:tcPr>
                </a:tc>
                <a:tc>
                  <a:txBody>
                    <a:bodyPr/>
                    <a:lstStyle/>
                    <a:p>
                      <a:pPr algn="ctr" fontAlgn="b"/>
                      <a:r>
                        <a:rPr lang="en-PH" sz="2000" b="1" i="0" u="none" strike="noStrike" dirty="0" smtClean="0">
                          <a:solidFill>
                            <a:srgbClr val="000000"/>
                          </a:solidFill>
                          <a:effectLst/>
                          <a:latin typeface="Calibri" panose="020F0502020204030204" pitchFamily="34" charset="0"/>
                        </a:rPr>
                        <a:t>1,373</a:t>
                      </a:r>
                      <a:endParaRPr lang="en-PH" sz="2000" b="1" i="0" u="none" strike="noStrike" dirty="0">
                        <a:solidFill>
                          <a:srgbClr val="000000"/>
                        </a:solidFill>
                        <a:effectLst/>
                        <a:latin typeface="Calibri" panose="020F0502020204030204" pitchFamily="34" charset="0"/>
                      </a:endParaRPr>
                    </a:p>
                  </a:txBody>
                  <a:tcPr marL="6350" marR="6350" marT="6350" marB="0" anchor="b">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841</a:t>
                      </a:r>
                    </a:p>
                  </a:txBody>
                  <a:tcPr marL="6350" marR="6350" marT="6350" marB="0" anchor="b">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720</a:t>
                      </a:r>
                    </a:p>
                  </a:txBody>
                  <a:tcPr marL="6350" marR="6350" marT="6350" marB="0" anchor="b">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743</a:t>
                      </a:r>
                    </a:p>
                  </a:txBody>
                  <a:tcPr marL="6350" marR="6350" marT="6350" marB="0" anchor="b">
                    <a:lnL>
                      <a:noFill/>
                    </a:lnL>
                    <a:lnR>
                      <a:noFill/>
                    </a:lnR>
                    <a:lnT>
                      <a:noFill/>
                    </a:lnT>
                    <a:lnB>
                      <a:noFill/>
                    </a:lnB>
                    <a:solidFill>
                      <a:srgbClr val="FFE699"/>
                    </a:solidFill>
                  </a:tcPr>
                </a:tc>
                <a:tc>
                  <a:txBody>
                    <a:bodyPr/>
                    <a:lstStyle/>
                    <a:p>
                      <a:pPr algn="ctr" fontAlgn="b"/>
                      <a:r>
                        <a:rPr lang="en-PH" sz="2000" b="1" i="0" u="none" strike="noStrike">
                          <a:solidFill>
                            <a:srgbClr val="000000"/>
                          </a:solidFill>
                          <a:effectLst/>
                          <a:latin typeface="Calibri" panose="020F0502020204030204" pitchFamily="34" charset="0"/>
                        </a:rPr>
                        <a:t>257</a:t>
                      </a:r>
                    </a:p>
                  </a:txBody>
                  <a:tcPr marL="6350" marR="6350" marT="6350" marB="0" anchor="b">
                    <a:lnL>
                      <a:noFill/>
                    </a:lnL>
                    <a:lnR>
                      <a:noFill/>
                    </a:lnR>
                    <a:lnT>
                      <a:noFill/>
                    </a:lnT>
                    <a:lnB>
                      <a:noFill/>
                    </a:lnB>
                    <a:solidFill>
                      <a:srgbClr val="FFE699"/>
                    </a:solidFill>
                  </a:tcPr>
                </a:tc>
                <a:tc>
                  <a:txBody>
                    <a:bodyPr/>
                    <a:lstStyle/>
                    <a:p>
                      <a:pPr algn="ctr" fontAlgn="b"/>
                      <a:r>
                        <a:rPr lang="en-PH" sz="2000" b="1" i="0" u="none" strike="noStrike">
                          <a:solidFill>
                            <a:srgbClr val="000000"/>
                          </a:solidFill>
                          <a:effectLst/>
                          <a:latin typeface="Calibri" panose="020F0502020204030204" pitchFamily="34" charset="0"/>
                        </a:rPr>
                        <a:t>110</a:t>
                      </a:r>
                    </a:p>
                  </a:txBody>
                  <a:tcPr marL="6350" marR="6350" marT="6350" marB="0" anchor="b">
                    <a:lnL>
                      <a:noFill/>
                    </a:lnL>
                    <a:lnR>
                      <a:noFill/>
                    </a:lnR>
                    <a:lnT>
                      <a:noFill/>
                    </a:lnT>
                    <a:lnB>
                      <a:noFill/>
                    </a:lnB>
                    <a:solidFill>
                      <a:srgbClr val="FFE699"/>
                    </a:solidFill>
                  </a:tcPr>
                </a:tc>
                <a:extLst>
                  <a:ext uri="{0D108BD9-81ED-4DB2-BD59-A6C34878D82A}">
                    <a16:rowId xmlns:a16="http://schemas.microsoft.com/office/drawing/2014/main" xmlns="" val="2215682826"/>
                  </a:ext>
                </a:extLst>
              </a:tr>
              <a:tr h="339958">
                <a:tc>
                  <a:txBody>
                    <a:bodyPr/>
                    <a:lstStyle/>
                    <a:p>
                      <a:pPr algn="ctr" fontAlgn="b"/>
                      <a:r>
                        <a:rPr lang="en-PH" sz="1800" b="1" i="0" u="none" strike="noStrike" dirty="0">
                          <a:solidFill>
                            <a:srgbClr val="000000"/>
                          </a:solidFill>
                          <a:effectLst/>
                          <a:latin typeface="Calibri" panose="020F0502020204030204" pitchFamily="34" charset="0"/>
                        </a:rPr>
                        <a:t>BUSTOS</a:t>
                      </a:r>
                    </a:p>
                  </a:txBody>
                  <a:tcPr marL="95250" marR="6350" marT="6350" marB="0" anchor="b">
                    <a:lnL>
                      <a:noFill/>
                    </a:lnL>
                    <a:lnR>
                      <a:noFill/>
                    </a:lnR>
                    <a:lnT>
                      <a:noFill/>
                    </a:lnT>
                    <a:lnB>
                      <a:noFill/>
                    </a:lnB>
                    <a:solidFill>
                      <a:srgbClr val="C5E0B4"/>
                    </a:solidFill>
                  </a:tcPr>
                </a:tc>
                <a:tc>
                  <a:txBody>
                    <a:bodyPr/>
                    <a:lstStyle/>
                    <a:p>
                      <a:pPr algn="ctr" fontAlgn="b"/>
                      <a:r>
                        <a:rPr lang="en-PH" sz="2000" b="1" i="0" u="none" strike="noStrike" dirty="0">
                          <a:solidFill>
                            <a:srgbClr val="000000"/>
                          </a:solidFill>
                          <a:effectLst/>
                          <a:latin typeface="Calibri" panose="020F0502020204030204" pitchFamily="34" charset="0"/>
                        </a:rPr>
                        <a:t>666</a:t>
                      </a:r>
                    </a:p>
                  </a:txBody>
                  <a:tcPr marL="6350" marR="6350" marT="6350" marB="0" anchor="b">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513</a:t>
                      </a:r>
                    </a:p>
                  </a:txBody>
                  <a:tcPr marL="6350" marR="6350" marT="6350" marB="0" anchor="b">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362</a:t>
                      </a:r>
                    </a:p>
                  </a:txBody>
                  <a:tcPr marL="6350" marR="6350" marT="6350" marB="0" anchor="b">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260</a:t>
                      </a:r>
                    </a:p>
                  </a:txBody>
                  <a:tcPr marL="6350" marR="6350" marT="6350" marB="0" anchor="b">
                    <a:lnL>
                      <a:noFill/>
                    </a:lnL>
                    <a:lnR>
                      <a:noFill/>
                    </a:lnR>
                    <a:lnT>
                      <a:noFill/>
                    </a:lnT>
                    <a:lnB>
                      <a:noFill/>
                    </a:lnB>
                    <a:solidFill>
                      <a:srgbClr val="FFE699"/>
                    </a:solidFill>
                  </a:tcPr>
                </a:tc>
                <a:tc>
                  <a:txBody>
                    <a:bodyPr/>
                    <a:lstStyle/>
                    <a:p>
                      <a:pPr algn="ctr" fontAlgn="b"/>
                      <a:r>
                        <a:rPr lang="en-PH" sz="2000" b="1" i="0" u="none" strike="noStrike">
                          <a:solidFill>
                            <a:srgbClr val="000000"/>
                          </a:solidFill>
                          <a:effectLst/>
                          <a:latin typeface="Calibri" panose="020F0502020204030204" pitchFamily="34" charset="0"/>
                        </a:rPr>
                        <a:t>253</a:t>
                      </a:r>
                    </a:p>
                  </a:txBody>
                  <a:tcPr marL="6350" marR="6350" marT="6350" marB="0" anchor="b">
                    <a:lnL>
                      <a:noFill/>
                    </a:lnL>
                    <a:lnR>
                      <a:noFill/>
                    </a:lnR>
                    <a:lnT>
                      <a:noFill/>
                    </a:lnT>
                    <a:lnB>
                      <a:noFill/>
                    </a:lnB>
                    <a:solidFill>
                      <a:srgbClr val="FFE699"/>
                    </a:solidFill>
                  </a:tcPr>
                </a:tc>
                <a:tc>
                  <a:txBody>
                    <a:bodyPr/>
                    <a:lstStyle/>
                    <a:p>
                      <a:pPr algn="ctr" fontAlgn="b"/>
                      <a:r>
                        <a:rPr lang="en-PH" sz="2000" b="1" i="0" u="none" strike="noStrike">
                          <a:solidFill>
                            <a:srgbClr val="000000"/>
                          </a:solidFill>
                          <a:effectLst/>
                          <a:latin typeface="Calibri" panose="020F0502020204030204" pitchFamily="34" charset="0"/>
                        </a:rPr>
                        <a:t>101</a:t>
                      </a:r>
                    </a:p>
                  </a:txBody>
                  <a:tcPr marL="6350" marR="6350" marT="6350" marB="0" anchor="b">
                    <a:lnL>
                      <a:noFill/>
                    </a:lnL>
                    <a:lnR>
                      <a:noFill/>
                    </a:lnR>
                    <a:lnT>
                      <a:noFill/>
                    </a:lnT>
                    <a:lnB>
                      <a:noFill/>
                    </a:lnB>
                    <a:solidFill>
                      <a:srgbClr val="FFE699"/>
                    </a:solidFill>
                  </a:tcPr>
                </a:tc>
                <a:extLst>
                  <a:ext uri="{0D108BD9-81ED-4DB2-BD59-A6C34878D82A}">
                    <a16:rowId xmlns:a16="http://schemas.microsoft.com/office/drawing/2014/main" xmlns="" val="3369168539"/>
                  </a:ext>
                </a:extLst>
              </a:tr>
              <a:tr h="339958">
                <a:tc>
                  <a:txBody>
                    <a:bodyPr/>
                    <a:lstStyle/>
                    <a:p>
                      <a:pPr algn="ctr" fontAlgn="b"/>
                      <a:r>
                        <a:rPr lang="en-PH" sz="1800" b="1" i="0" u="none" strike="noStrike" dirty="0">
                          <a:solidFill>
                            <a:srgbClr val="000000"/>
                          </a:solidFill>
                          <a:effectLst/>
                          <a:latin typeface="Calibri" panose="020F0502020204030204" pitchFamily="34" charset="0"/>
                        </a:rPr>
                        <a:t>CALUMPIT</a:t>
                      </a:r>
                    </a:p>
                  </a:txBody>
                  <a:tcPr marL="95250" marR="6350" marT="6350" marB="0" anchor="b">
                    <a:lnL>
                      <a:noFill/>
                    </a:lnL>
                    <a:lnR>
                      <a:noFill/>
                    </a:lnR>
                    <a:lnT>
                      <a:noFill/>
                    </a:lnT>
                    <a:lnB>
                      <a:noFill/>
                    </a:lnB>
                    <a:solidFill>
                      <a:srgbClr val="C5E0B4"/>
                    </a:solidFill>
                  </a:tcPr>
                </a:tc>
                <a:tc>
                  <a:txBody>
                    <a:bodyPr/>
                    <a:lstStyle/>
                    <a:p>
                      <a:pPr algn="ctr" fontAlgn="b"/>
                      <a:r>
                        <a:rPr lang="en-PH" sz="2000" b="1" i="0" u="none" strike="noStrike" dirty="0" smtClean="0">
                          <a:solidFill>
                            <a:srgbClr val="000000"/>
                          </a:solidFill>
                          <a:effectLst/>
                          <a:latin typeface="Calibri" panose="020F0502020204030204" pitchFamily="34" charset="0"/>
                        </a:rPr>
                        <a:t>1,356</a:t>
                      </a:r>
                      <a:endParaRPr lang="en-PH" sz="2000" b="1" i="0" u="none" strike="noStrike" dirty="0">
                        <a:solidFill>
                          <a:srgbClr val="000000"/>
                        </a:solidFill>
                        <a:effectLst/>
                        <a:latin typeface="Calibri" panose="020F0502020204030204" pitchFamily="34" charset="0"/>
                      </a:endParaRPr>
                    </a:p>
                  </a:txBody>
                  <a:tcPr marL="6350" marR="6350" marT="6350" marB="0" anchor="b">
                    <a:lnL>
                      <a:noFill/>
                    </a:lnL>
                    <a:lnR>
                      <a:noFill/>
                    </a:lnR>
                    <a:lnT>
                      <a:noFill/>
                    </a:lnT>
                    <a:lnB>
                      <a:noFill/>
                    </a:lnB>
                    <a:solidFill>
                      <a:srgbClr val="FFE699"/>
                    </a:solidFill>
                  </a:tcPr>
                </a:tc>
                <a:tc>
                  <a:txBody>
                    <a:bodyPr/>
                    <a:lstStyle/>
                    <a:p>
                      <a:pPr algn="ctr" fontAlgn="b"/>
                      <a:r>
                        <a:rPr lang="en-PH" sz="2000" b="1" i="0" u="none" strike="noStrike" dirty="0" smtClean="0">
                          <a:solidFill>
                            <a:srgbClr val="000000"/>
                          </a:solidFill>
                          <a:effectLst/>
                          <a:latin typeface="Calibri" panose="020F0502020204030204" pitchFamily="34" charset="0"/>
                        </a:rPr>
                        <a:t>1,133</a:t>
                      </a:r>
                      <a:endParaRPr lang="en-PH" sz="2000" b="1" i="0" u="none" strike="noStrike" dirty="0">
                        <a:solidFill>
                          <a:srgbClr val="000000"/>
                        </a:solidFill>
                        <a:effectLst/>
                        <a:latin typeface="Calibri" panose="020F0502020204030204" pitchFamily="34" charset="0"/>
                      </a:endParaRPr>
                    </a:p>
                  </a:txBody>
                  <a:tcPr marL="6350" marR="6350" marT="6350" marB="0" anchor="b">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957</a:t>
                      </a:r>
                    </a:p>
                  </a:txBody>
                  <a:tcPr marL="6350" marR="6350" marT="6350" marB="0" anchor="b">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874</a:t>
                      </a:r>
                    </a:p>
                  </a:txBody>
                  <a:tcPr marL="6350" marR="6350" marT="6350" marB="0" anchor="b">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261</a:t>
                      </a:r>
                    </a:p>
                  </a:txBody>
                  <a:tcPr marL="6350" marR="6350" marT="6350" marB="0" anchor="b">
                    <a:lnL>
                      <a:noFill/>
                    </a:lnL>
                    <a:lnR>
                      <a:noFill/>
                    </a:lnR>
                    <a:lnT>
                      <a:noFill/>
                    </a:lnT>
                    <a:lnB>
                      <a:noFill/>
                    </a:lnB>
                    <a:solidFill>
                      <a:srgbClr val="FFE699"/>
                    </a:solidFill>
                  </a:tcPr>
                </a:tc>
                <a:tc>
                  <a:txBody>
                    <a:bodyPr/>
                    <a:lstStyle/>
                    <a:p>
                      <a:pPr algn="ctr" fontAlgn="b"/>
                      <a:r>
                        <a:rPr lang="en-PH" sz="2000" b="1" i="0" u="none" strike="noStrike">
                          <a:solidFill>
                            <a:srgbClr val="000000"/>
                          </a:solidFill>
                          <a:effectLst/>
                          <a:latin typeface="Calibri" panose="020F0502020204030204" pitchFamily="34" charset="0"/>
                        </a:rPr>
                        <a:t>84</a:t>
                      </a:r>
                    </a:p>
                  </a:txBody>
                  <a:tcPr marL="6350" marR="6350" marT="6350" marB="0" anchor="b">
                    <a:lnL>
                      <a:noFill/>
                    </a:lnL>
                    <a:lnR>
                      <a:noFill/>
                    </a:lnR>
                    <a:lnT>
                      <a:noFill/>
                    </a:lnT>
                    <a:lnB>
                      <a:noFill/>
                    </a:lnB>
                    <a:solidFill>
                      <a:srgbClr val="FFE699"/>
                    </a:solidFill>
                  </a:tcPr>
                </a:tc>
                <a:extLst>
                  <a:ext uri="{0D108BD9-81ED-4DB2-BD59-A6C34878D82A}">
                    <a16:rowId xmlns:a16="http://schemas.microsoft.com/office/drawing/2014/main" xmlns="" val="357869578"/>
                  </a:ext>
                </a:extLst>
              </a:tr>
              <a:tr h="339958">
                <a:tc>
                  <a:txBody>
                    <a:bodyPr/>
                    <a:lstStyle/>
                    <a:p>
                      <a:pPr algn="ctr" fontAlgn="b"/>
                      <a:r>
                        <a:rPr lang="en-PH" sz="1800" b="1" i="0" u="none" strike="noStrike" dirty="0">
                          <a:solidFill>
                            <a:srgbClr val="000000"/>
                          </a:solidFill>
                          <a:effectLst/>
                          <a:latin typeface="Calibri" panose="020F0502020204030204" pitchFamily="34" charset="0"/>
                        </a:rPr>
                        <a:t>CITY OF MALOLOS (CAPITAL)</a:t>
                      </a:r>
                    </a:p>
                  </a:txBody>
                  <a:tcPr marL="95250" marR="6350" marT="6350" marB="0" anchor="b">
                    <a:lnL>
                      <a:noFill/>
                    </a:lnL>
                    <a:lnR>
                      <a:noFill/>
                    </a:lnR>
                    <a:lnT>
                      <a:noFill/>
                    </a:lnT>
                    <a:lnB>
                      <a:noFill/>
                    </a:lnB>
                    <a:solidFill>
                      <a:srgbClr val="C5E0B4"/>
                    </a:solidFill>
                  </a:tcPr>
                </a:tc>
                <a:tc>
                  <a:txBody>
                    <a:bodyPr/>
                    <a:lstStyle/>
                    <a:p>
                      <a:pPr algn="ctr" fontAlgn="b"/>
                      <a:r>
                        <a:rPr lang="en-PH" sz="2000" b="1" i="0" u="none" strike="noStrike" dirty="0" smtClean="0">
                          <a:solidFill>
                            <a:srgbClr val="000000"/>
                          </a:solidFill>
                          <a:effectLst/>
                          <a:latin typeface="Calibri" panose="020F0502020204030204" pitchFamily="34" charset="0"/>
                        </a:rPr>
                        <a:t>4,543</a:t>
                      </a:r>
                      <a:endParaRPr lang="en-PH" sz="2000" b="1" i="0" u="none" strike="noStrike" dirty="0">
                        <a:solidFill>
                          <a:srgbClr val="000000"/>
                        </a:solidFill>
                        <a:effectLst/>
                        <a:latin typeface="Calibri" panose="020F0502020204030204" pitchFamily="34" charset="0"/>
                      </a:endParaRPr>
                    </a:p>
                  </a:txBody>
                  <a:tcPr marL="6350" marR="6350" marT="6350" marB="0" anchor="b">
                    <a:lnL>
                      <a:noFill/>
                    </a:lnL>
                    <a:lnR>
                      <a:noFill/>
                    </a:lnR>
                    <a:lnT>
                      <a:noFill/>
                    </a:lnT>
                    <a:lnB>
                      <a:noFill/>
                    </a:lnB>
                    <a:solidFill>
                      <a:srgbClr val="FFE699"/>
                    </a:solidFill>
                  </a:tcPr>
                </a:tc>
                <a:tc>
                  <a:txBody>
                    <a:bodyPr/>
                    <a:lstStyle/>
                    <a:p>
                      <a:pPr algn="ctr" fontAlgn="b"/>
                      <a:r>
                        <a:rPr lang="en-PH" sz="2000" b="1" i="0" u="none" strike="noStrike" dirty="0" smtClean="0">
                          <a:solidFill>
                            <a:srgbClr val="000000"/>
                          </a:solidFill>
                          <a:effectLst/>
                          <a:latin typeface="Calibri" panose="020F0502020204030204" pitchFamily="34" charset="0"/>
                        </a:rPr>
                        <a:t>3,322</a:t>
                      </a:r>
                      <a:endParaRPr lang="en-PH" sz="2000" b="1" i="0" u="none" strike="noStrike" dirty="0">
                        <a:solidFill>
                          <a:srgbClr val="000000"/>
                        </a:solidFill>
                        <a:effectLst/>
                        <a:latin typeface="Calibri" panose="020F0502020204030204" pitchFamily="34" charset="0"/>
                      </a:endParaRPr>
                    </a:p>
                  </a:txBody>
                  <a:tcPr marL="6350" marR="6350" marT="6350" marB="0" anchor="b">
                    <a:lnL>
                      <a:noFill/>
                    </a:lnL>
                    <a:lnR>
                      <a:noFill/>
                    </a:lnR>
                    <a:lnT>
                      <a:noFill/>
                    </a:lnT>
                    <a:lnB>
                      <a:noFill/>
                    </a:lnB>
                    <a:solidFill>
                      <a:srgbClr val="FFE699"/>
                    </a:solidFill>
                  </a:tcPr>
                </a:tc>
                <a:tc>
                  <a:txBody>
                    <a:bodyPr/>
                    <a:lstStyle/>
                    <a:p>
                      <a:pPr algn="ctr" fontAlgn="b"/>
                      <a:r>
                        <a:rPr lang="en-PH" sz="2000" b="1" i="0" u="none" strike="noStrike" dirty="0" smtClean="0">
                          <a:solidFill>
                            <a:srgbClr val="000000"/>
                          </a:solidFill>
                          <a:effectLst/>
                          <a:latin typeface="Calibri" panose="020F0502020204030204" pitchFamily="34" charset="0"/>
                        </a:rPr>
                        <a:t>3,276</a:t>
                      </a:r>
                      <a:endParaRPr lang="en-PH" sz="2000" b="1" i="0" u="none" strike="noStrike" dirty="0">
                        <a:solidFill>
                          <a:srgbClr val="000000"/>
                        </a:solidFill>
                        <a:effectLst/>
                        <a:latin typeface="Calibri" panose="020F0502020204030204" pitchFamily="34" charset="0"/>
                      </a:endParaRPr>
                    </a:p>
                  </a:txBody>
                  <a:tcPr marL="6350" marR="6350" marT="6350" marB="0" anchor="b">
                    <a:lnL>
                      <a:noFill/>
                    </a:lnL>
                    <a:lnR>
                      <a:noFill/>
                    </a:lnR>
                    <a:lnT>
                      <a:noFill/>
                    </a:lnT>
                    <a:lnB>
                      <a:noFill/>
                    </a:lnB>
                    <a:solidFill>
                      <a:srgbClr val="FFE699"/>
                    </a:solidFill>
                  </a:tcPr>
                </a:tc>
                <a:tc>
                  <a:txBody>
                    <a:bodyPr/>
                    <a:lstStyle/>
                    <a:p>
                      <a:pPr algn="ctr" fontAlgn="b"/>
                      <a:r>
                        <a:rPr lang="en-PH" sz="2000" b="1" i="0" u="none" strike="noStrike" dirty="0" smtClean="0">
                          <a:solidFill>
                            <a:srgbClr val="000000"/>
                          </a:solidFill>
                          <a:effectLst/>
                          <a:latin typeface="Calibri" panose="020F0502020204030204" pitchFamily="34" charset="0"/>
                        </a:rPr>
                        <a:t>2,640</a:t>
                      </a:r>
                      <a:endParaRPr lang="en-PH" sz="2000" b="1" i="0" u="none" strike="noStrike" dirty="0">
                        <a:solidFill>
                          <a:srgbClr val="000000"/>
                        </a:solidFill>
                        <a:effectLst/>
                        <a:latin typeface="Calibri" panose="020F0502020204030204" pitchFamily="34" charset="0"/>
                      </a:endParaRPr>
                    </a:p>
                  </a:txBody>
                  <a:tcPr marL="6350" marR="6350" marT="6350" marB="0" anchor="b">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464</a:t>
                      </a:r>
                    </a:p>
                  </a:txBody>
                  <a:tcPr marL="6350" marR="6350" marT="6350" marB="0" anchor="b">
                    <a:lnL>
                      <a:noFill/>
                    </a:lnL>
                    <a:lnR>
                      <a:noFill/>
                    </a:lnR>
                    <a:lnT>
                      <a:noFill/>
                    </a:lnT>
                    <a:lnB>
                      <a:noFill/>
                    </a:lnB>
                    <a:solidFill>
                      <a:srgbClr val="FFE699"/>
                    </a:solidFill>
                  </a:tcPr>
                </a:tc>
                <a:tc>
                  <a:txBody>
                    <a:bodyPr/>
                    <a:lstStyle/>
                    <a:p>
                      <a:pPr algn="ctr" fontAlgn="b"/>
                      <a:r>
                        <a:rPr lang="en-PH" sz="2000" b="1" i="0" u="none" strike="noStrike">
                          <a:solidFill>
                            <a:srgbClr val="000000"/>
                          </a:solidFill>
                          <a:effectLst/>
                          <a:latin typeface="Calibri" panose="020F0502020204030204" pitchFamily="34" charset="0"/>
                        </a:rPr>
                        <a:t>542</a:t>
                      </a:r>
                    </a:p>
                  </a:txBody>
                  <a:tcPr marL="6350" marR="6350" marT="6350" marB="0" anchor="b">
                    <a:lnL>
                      <a:noFill/>
                    </a:lnL>
                    <a:lnR>
                      <a:noFill/>
                    </a:lnR>
                    <a:lnT>
                      <a:noFill/>
                    </a:lnT>
                    <a:lnB>
                      <a:noFill/>
                    </a:lnB>
                    <a:solidFill>
                      <a:srgbClr val="FFE699"/>
                    </a:solidFill>
                  </a:tcPr>
                </a:tc>
                <a:extLst>
                  <a:ext uri="{0D108BD9-81ED-4DB2-BD59-A6C34878D82A}">
                    <a16:rowId xmlns:a16="http://schemas.microsoft.com/office/drawing/2014/main" xmlns="" val="497046573"/>
                  </a:ext>
                </a:extLst>
              </a:tr>
              <a:tr h="339958">
                <a:tc>
                  <a:txBody>
                    <a:bodyPr/>
                    <a:lstStyle/>
                    <a:p>
                      <a:pPr algn="ctr" fontAlgn="b"/>
                      <a:r>
                        <a:rPr lang="en-PH" sz="1800" b="1" i="0" u="none" strike="noStrike" dirty="0">
                          <a:solidFill>
                            <a:srgbClr val="000000"/>
                          </a:solidFill>
                          <a:effectLst/>
                          <a:latin typeface="Calibri" panose="020F0502020204030204" pitchFamily="34" charset="0"/>
                        </a:rPr>
                        <a:t>CITY OF MEYCAUAYAN</a:t>
                      </a:r>
                    </a:p>
                  </a:txBody>
                  <a:tcPr marL="95250" marR="6350" marT="6350" marB="0" anchor="b">
                    <a:lnL>
                      <a:noFill/>
                    </a:lnL>
                    <a:lnR>
                      <a:noFill/>
                    </a:lnR>
                    <a:lnT>
                      <a:noFill/>
                    </a:lnT>
                    <a:lnB>
                      <a:noFill/>
                    </a:lnB>
                    <a:solidFill>
                      <a:srgbClr val="C5E0B4"/>
                    </a:solidFill>
                  </a:tcPr>
                </a:tc>
                <a:tc>
                  <a:txBody>
                    <a:bodyPr/>
                    <a:lstStyle/>
                    <a:p>
                      <a:pPr algn="ctr" fontAlgn="b"/>
                      <a:r>
                        <a:rPr lang="en-PH" sz="2000" b="1" i="0" u="none" strike="noStrike" dirty="0" smtClean="0">
                          <a:solidFill>
                            <a:srgbClr val="000000"/>
                          </a:solidFill>
                          <a:effectLst/>
                          <a:latin typeface="Calibri" panose="020F0502020204030204" pitchFamily="34" charset="0"/>
                        </a:rPr>
                        <a:t>4,155</a:t>
                      </a:r>
                      <a:endParaRPr lang="en-PH" sz="2000" b="1" i="0" u="none" strike="noStrike" dirty="0">
                        <a:solidFill>
                          <a:srgbClr val="000000"/>
                        </a:solidFill>
                        <a:effectLst/>
                        <a:latin typeface="Calibri" panose="020F0502020204030204" pitchFamily="34" charset="0"/>
                      </a:endParaRPr>
                    </a:p>
                  </a:txBody>
                  <a:tcPr marL="6350" marR="6350" marT="6350" marB="0" anchor="b">
                    <a:lnL>
                      <a:noFill/>
                    </a:lnL>
                    <a:lnR>
                      <a:noFill/>
                    </a:lnR>
                    <a:lnT>
                      <a:noFill/>
                    </a:lnT>
                    <a:lnB>
                      <a:noFill/>
                    </a:lnB>
                    <a:solidFill>
                      <a:srgbClr val="FFE699"/>
                    </a:solidFill>
                  </a:tcPr>
                </a:tc>
                <a:tc>
                  <a:txBody>
                    <a:bodyPr/>
                    <a:lstStyle/>
                    <a:p>
                      <a:pPr algn="ctr" fontAlgn="b"/>
                      <a:r>
                        <a:rPr lang="en-PH" sz="2000" b="1" i="0" u="none" strike="noStrike" dirty="0" smtClean="0">
                          <a:solidFill>
                            <a:srgbClr val="000000"/>
                          </a:solidFill>
                          <a:effectLst/>
                          <a:latin typeface="Calibri" panose="020F0502020204030204" pitchFamily="34" charset="0"/>
                        </a:rPr>
                        <a:t>3,011</a:t>
                      </a:r>
                      <a:endParaRPr lang="en-PH" sz="2000" b="1" i="0" u="none" strike="noStrike" dirty="0">
                        <a:solidFill>
                          <a:srgbClr val="000000"/>
                        </a:solidFill>
                        <a:effectLst/>
                        <a:latin typeface="Calibri" panose="020F0502020204030204" pitchFamily="34" charset="0"/>
                      </a:endParaRPr>
                    </a:p>
                  </a:txBody>
                  <a:tcPr marL="6350" marR="6350" marT="6350" marB="0" anchor="b">
                    <a:lnL>
                      <a:noFill/>
                    </a:lnL>
                    <a:lnR>
                      <a:noFill/>
                    </a:lnR>
                    <a:lnT>
                      <a:noFill/>
                    </a:lnT>
                    <a:lnB>
                      <a:noFill/>
                    </a:lnB>
                    <a:solidFill>
                      <a:srgbClr val="FFE699"/>
                    </a:solidFill>
                  </a:tcPr>
                </a:tc>
                <a:tc>
                  <a:txBody>
                    <a:bodyPr/>
                    <a:lstStyle/>
                    <a:p>
                      <a:pPr algn="ctr" fontAlgn="b"/>
                      <a:r>
                        <a:rPr lang="en-PH" sz="2000" b="1" i="0" u="none" strike="noStrike" dirty="0" smtClean="0">
                          <a:solidFill>
                            <a:srgbClr val="000000"/>
                          </a:solidFill>
                          <a:effectLst/>
                          <a:latin typeface="Calibri" panose="020F0502020204030204" pitchFamily="34" charset="0"/>
                        </a:rPr>
                        <a:t>1,977</a:t>
                      </a:r>
                      <a:endParaRPr lang="en-PH" sz="2000" b="1" i="0" u="none" strike="noStrike" dirty="0">
                        <a:solidFill>
                          <a:srgbClr val="000000"/>
                        </a:solidFill>
                        <a:effectLst/>
                        <a:latin typeface="Calibri" panose="020F0502020204030204" pitchFamily="34" charset="0"/>
                      </a:endParaRPr>
                    </a:p>
                  </a:txBody>
                  <a:tcPr marL="6350" marR="6350" marT="6350" marB="0" anchor="b">
                    <a:lnL>
                      <a:noFill/>
                    </a:lnL>
                    <a:lnR>
                      <a:noFill/>
                    </a:lnR>
                    <a:lnT>
                      <a:noFill/>
                    </a:lnT>
                    <a:lnB>
                      <a:noFill/>
                    </a:lnB>
                    <a:solidFill>
                      <a:srgbClr val="FFE699"/>
                    </a:solidFill>
                  </a:tcPr>
                </a:tc>
                <a:tc>
                  <a:txBody>
                    <a:bodyPr/>
                    <a:lstStyle/>
                    <a:p>
                      <a:pPr algn="ctr" fontAlgn="b"/>
                      <a:r>
                        <a:rPr lang="en-PH" sz="2000" b="1" i="0" u="none" strike="noStrike" dirty="0" smtClean="0">
                          <a:solidFill>
                            <a:srgbClr val="000000"/>
                          </a:solidFill>
                          <a:effectLst/>
                          <a:latin typeface="Calibri" panose="020F0502020204030204" pitchFamily="34" charset="0"/>
                        </a:rPr>
                        <a:t>1,752</a:t>
                      </a:r>
                      <a:endParaRPr lang="en-PH" sz="2000" b="1" i="0" u="none" strike="noStrike" dirty="0">
                        <a:solidFill>
                          <a:srgbClr val="000000"/>
                        </a:solidFill>
                        <a:effectLst/>
                        <a:latin typeface="Calibri" panose="020F0502020204030204" pitchFamily="34" charset="0"/>
                      </a:endParaRPr>
                    </a:p>
                  </a:txBody>
                  <a:tcPr marL="6350" marR="6350" marT="6350" marB="0" anchor="b">
                    <a:lnL>
                      <a:noFill/>
                    </a:lnL>
                    <a:lnR>
                      <a:noFill/>
                    </a:lnR>
                    <a:lnT>
                      <a:noFill/>
                    </a:lnT>
                    <a:lnB>
                      <a:noFill/>
                    </a:lnB>
                    <a:solidFill>
                      <a:srgbClr val="FFE699"/>
                    </a:solidFill>
                  </a:tcPr>
                </a:tc>
                <a:tc>
                  <a:txBody>
                    <a:bodyPr/>
                    <a:lstStyle/>
                    <a:p>
                      <a:pPr algn="ctr" fontAlgn="b"/>
                      <a:r>
                        <a:rPr lang="en-PH" sz="2000" b="1" i="0" u="none" strike="noStrike" dirty="0" smtClean="0">
                          <a:solidFill>
                            <a:srgbClr val="000000"/>
                          </a:solidFill>
                          <a:effectLst/>
                          <a:latin typeface="Calibri" panose="020F0502020204030204" pitchFamily="34" charset="0"/>
                        </a:rPr>
                        <a:t>1,244</a:t>
                      </a:r>
                      <a:endParaRPr lang="en-PH" sz="2000" b="1" i="0" u="none" strike="noStrike" dirty="0">
                        <a:solidFill>
                          <a:srgbClr val="000000"/>
                        </a:solidFill>
                        <a:effectLst/>
                        <a:latin typeface="Calibri" panose="020F0502020204030204" pitchFamily="34" charset="0"/>
                      </a:endParaRPr>
                    </a:p>
                  </a:txBody>
                  <a:tcPr marL="6350" marR="6350" marT="6350" marB="0" anchor="b">
                    <a:lnL>
                      <a:noFill/>
                    </a:lnL>
                    <a:lnR>
                      <a:noFill/>
                    </a:lnR>
                    <a:lnT>
                      <a:noFill/>
                    </a:lnT>
                    <a:lnB>
                      <a:noFill/>
                    </a:lnB>
                    <a:solidFill>
                      <a:srgbClr val="FFE699"/>
                    </a:solidFill>
                  </a:tcPr>
                </a:tc>
                <a:tc>
                  <a:txBody>
                    <a:bodyPr/>
                    <a:lstStyle/>
                    <a:p>
                      <a:pPr algn="ctr" fontAlgn="b"/>
                      <a:r>
                        <a:rPr lang="en-PH" sz="2000" b="1" i="0" u="none" strike="noStrike">
                          <a:solidFill>
                            <a:srgbClr val="000000"/>
                          </a:solidFill>
                          <a:effectLst/>
                          <a:latin typeface="Calibri" panose="020F0502020204030204" pitchFamily="34" charset="0"/>
                        </a:rPr>
                        <a:t>447</a:t>
                      </a:r>
                    </a:p>
                  </a:txBody>
                  <a:tcPr marL="6350" marR="6350" marT="6350" marB="0" anchor="b">
                    <a:lnL>
                      <a:noFill/>
                    </a:lnL>
                    <a:lnR>
                      <a:noFill/>
                    </a:lnR>
                    <a:lnT>
                      <a:noFill/>
                    </a:lnT>
                    <a:lnB>
                      <a:noFill/>
                    </a:lnB>
                    <a:solidFill>
                      <a:srgbClr val="FFE699"/>
                    </a:solidFill>
                  </a:tcPr>
                </a:tc>
                <a:extLst>
                  <a:ext uri="{0D108BD9-81ED-4DB2-BD59-A6C34878D82A}">
                    <a16:rowId xmlns:a16="http://schemas.microsoft.com/office/drawing/2014/main" xmlns="" val="1393211736"/>
                  </a:ext>
                </a:extLst>
              </a:tr>
              <a:tr h="613548">
                <a:tc>
                  <a:txBody>
                    <a:bodyPr/>
                    <a:lstStyle/>
                    <a:p>
                      <a:pPr algn="ctr" fontAlgn="b"/>
                      <a:r>
                        <a:rPr lang="en-US" sz="1800" b="1" i="0" u="none" strike="noStrike" dirty="0">
                          <a:solidFill>
                            <a:srgbClr val="000000"/>
                          </a:solidFill>
                          <a:effectLst/>
                          <a:latin typeface="Calibri" panose="020F0502020204030204" pitchFamily="34" charset="0"/>
                        </a:rPr>
                        <a:t>CITY OF SAN JOSE DEL MONTE</a:t>
                      </a:r>
                    </a:p>
                  </a:txBody>
                  <a:tcPr marL="95250" marR="6350" marT="6350" marB="0" anchor="b">
                    <a:lnL>
                      <a:noFill/>
                    </a:lnL>
                    <a:lnR>
                      <a:noFill/>
                    </a:lnR>
                    <a:lnT>
                      <a:noFill/>
                    </a:lnT>
                    <a:lnB>
                      <a:noFill/>
                    </a:lnB>
                    <a:solidFill>
                      <a:srgbClr val="C5E0B4"/>
                    </a:solidFill>
                  </a:tcPr>
                </a:tc>
                <a:tc>
                  <a:txBody>
                    <a:bodyPr/>
                    <a:lstStyle/>
                    <a:p>
                      <a:pPr algn="ctr" fontAlgn="b"/>
                      <a:r>
                        <a:rPr lang="en-PH" sz="2000" b="1" i="0" u="none" strike="noStrike" dirty="0" smtClean="0">
                          <a:solidFill>
                            <a:srgbClr val="000000"/>
                          </a:solidFill>
                          <a:effectLst/>
                          <a:latin typeface="Calibri" panose="020F0502020204030204" pitchFamily="34" charset="0"/>
                        </a:rPr>
                        <a:t>7,030</a:t>
                      </a:r>
                      <a:endParaRPr lang="en-PH" sz="2000" b="1" i="0" u="none" strike="noStrike" dirty="0">
                        <a:solidFill>
                          <a:srgbClr val="000000"/>
                        </a:solidFill>
                        <a:effectLst/>
                        <a:latin typeface="Calibri" panose="020F0502020204030204" pitchFamily="34" charset="0"/>
                      </a:endParaRPr>
                    </a:p>
                  </a:txBody>
                  <a:tcPr marL="6350" marR="6350" marT="6350" marB="0" anchor="b">
                    <a:lnL>
                      <a:noFill/>
                    </a:lnL>
                    <a:lnR>
                      <a:noFill/>
                    </a:lnR>
                    <a:lnT>
                      <a:noFill/>
                    </a:lnT>
                    <a:lnB>
                      <a:noFill/>
                    </a:lnB>
                    <a:solidFill>
                      <a:srgbClr val="FFE699"/>
                    </a:solidFill>
                  </a:tcPr>
                </a:tc>
                <a:tc>
                  <a:txBody>
                    <a:bodyPr/>
                    <a:lstStyle/>
                    <a:p>
                      <a:pPr algn="ctr" fontAlgn="b"/>
                      <a:r>
                        <a:rPr lang="en-PH" sz="2000" b="1" i="0" u="none" strike="noStrike" dirty="0" smtClean="0">
                          <a:solidFill>
                            <a:srgbClr val="000000"/>
                          </a:solidFill>
                          <a:effectLst/>
                          <a:latin typeface="Calibri" panose="020F0502020204030204" pitchFamily="34" charset="0"/>
                        </a:rPr>
                        <a:t>4,676</a:t>
                      </a:r>
                      <a:endParaRPr lang="en-PH" sz="2000" b="1" i="0" u="none" strike="noStrike" dirty="0">
                        <a:solidFill>
                          <a:srgbClr val="000000"/>
                        </a:solidFill>
                        <a:effectLst/>
                        <a:latin typeface="Calibri" panose="020F0502020204030204" pitchFamily="34" charset="0"/>
                      </a:endParaRPr>
                    </a:p>
                  </a:txBody>
                  <a:tcPr marL="6350" marR="6350" marT="6350" marB="0" anchor="b">
                    <a:lnL>
                      <a:noFill/>
                    </a:lnL>
                    <a:lnR>
                      <a:noFill/>
                    </a:lnR>
                    <a:lnT>
                      <a:noFill/>
                    </a:lnT>
                    <a:lnB>
                      <a:noFill/>
                    </a:lnB>
                    <a:solidFill>
                      <a:srgbClr val="FFE699"/>
                    </a:solidFill>
                  </a:tcPr>
                </a:tc>
                <a:tc>
                  <a:txBody>
                    <a:bodyPr/>
                    <a:lstStyle/>
                    <a:p>
                      <a:pPr algn="ctr" fontAlgn="b"/>
                      <a:r>
                        <a:rPr lang="en-PH" sz="2000" b="1" i="0" u="none" strike="noStrike" dirty="0" smtClean="0">
                          <a:solidFill>
                            <a:srgbClr val="000000"/>
                          </a:solidFill>
                          <a:effectLst/>
                          <a:latin typeface="Calibri" panose="020F0502020204030204" pitchFamily="34" charset="0"/>
                        </a:rPr>
                        <a:t>3,346</a:t>
                      </a:r>
                      <a:endParaRPr lang="en-PH" sz="2000" b="1" i="0" u="none" strike="noStrike" dirty="0">
                        <a:solidFill>
                          <a:srgbClr val="000000"/>
                        </a:solidFill>
                        <a:effectLst/>
                        <a:latin typeface="Calibri" panose="020F0502020204030204" pitchFamily="34" charset="0"/>
                      </a:endParaRPr>
                    </a:p>
                  </a:txBody>
                  <a:tcPr marL="6350" marR="6350" marT="6350" marB="0" anchor="b">
                    <a:lnL>
                      <a:noFill/>
                    </a:lnL>
                    <a:lnR>
                      <a:noFill/>
                    </a:lnR>
                    <a:lnT>
                      <a:noFill/>
                    </a:lnT>
                    <a:lnB>
                      <a:noFill/>
                    </a:lnB>
                    <a:solidFill>
                      <a:srgbClr val="FFE699"/>
                    </a:solidFill>
                  </a:tcPr>
                </a:tc>
                <a:tc>
                  <a:txBody>
                    <a:bodyPr/>
                    <a:lstStyle/>
                    <a:p>
                      <a:pPr algn="ctr" fontAlgn="b"/>
                      <a:r>
                        <a:rPr lang="en-PH" sz="2000" b="1" i="0" u="none" strike="noStrike" dirty="0" smtClean="0">
                          <a:solidFill>
                            <a:srgbClr val="000000"/>
                          </a:solidFill>
                          <a:effectLst/>
                          <a:latin typeface="Calibri" panose="020F0502020204030204" pitchFamily="34" charset="0"/>
                        </a:rPr>
                        <a:t>3,043</a:t>
                      </a:r>
                      <a:endParaRPr lang="en-PH" sz="2000" b="1" i="0" u="none" strike="noStrike" dirty="0">
                        <a:solidFill>
                          <a:srgbClr val="000000"/>
                        </a:solidFill>
                        <a:effectLst/>
                        <a:latin typeface="Calibri" panose="020F0502020204030204" pitchFamily="34" charset="0"/>
                      </a:endParaRPr>
                    </a:p>
                  </a:txBody>
                  <a:tcPr marL="6350" marR="6350" marT="6350" marB="0" anchor="b">
                    <a:lnL>
                      <a:noFill/>
                    </a:lnL>
                    <a:lnR>
                      <a:noFill/>
                    </a:lnR>
                    <a:lnT>
                      <a:noFill/>
                    </a:lnT>
                    <a:lnB>
                      <a:noFill/>
                    </a:lnB>
                    <a:solidFill>
                      <a:srgbClr val="FFE699"/>
                    </a:solidFill>
                  </a:tcPr>
                </a:tc>
                <a:tc>
                  <a:txBody>
                    <a:bodyPr/>
                    <a:lstStyle/>
                    <a:p>
                      <a:pPr algn="ctr" fontAlgn="b"/>
                      <a:r>
                        <a:rPr lang="en-PH" sz="2000" b="1" i="0" u="none" strike="noStrike" dirty="0" smtClean="0">
                          <a:solidFill>
                            <a:srgbClr val="000000"/>
                          </a:solidFill>
                          <a:effectLst/>
                          <a:latin typeface="Calibri" panose="020F0502020204030204" pitchFamily="34" charset="0"/>
                        </a:rPr>
                        <a:t>1,866</a:t>
                      </a:r>
                      <a:endParaRPr lang="en-PH" sz="2000" b="1" i="0" u="none" strike="noStrike" dirty="0">
                        <a:solidFill>
                          <a:srgbClr val="000000"/>
                        </a:solidFill>
                        <a:effectLst/>
                        <a:latin typeface="Calibri" panose="020F0502020204030204" pitchFamily="34" charset="0"/>
                      </a:endParaRPr>
                    </a:p>
                  </a:txBody>
                  <a:tcPr marL="6350" marR="6350" marT="6350" marB="0" anchor="b">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496</a:t>
                      </a:r>
                    </a:p>
                  </a:txBody>
                  <a:tcPr marL="6350" marR="6350" marT="6350" marB="0" anchor="b">
                    <a:lnL>
                      <a:noFill/>
                    </a:lnL>
                    <a:lnR>
                      <a:noFill/>
                    </a:lnR>
                    <a:lnT>
                      <a:noFill/>
                    </a:lnT>
                    <a:lnB>
                      <a:noFill/>
                    </a:lnB>
                    <a:solidFill>
                      <a:srgbClr val="FFE699"/>
                    </a:solidFill>
                  </a:tcPr>
                </a:tc>
                <a:extLst>
                  <a:ext uri="{0D108BD9-81ED-4DB2-BD59-A6C34878D82A}">
                    <a16:rowId xmlns:a16="http://schemas.microsoft.com/office/drawing/2014/main" xmlns="" val="3608665903"/>
                  </a:ext>
                </a:extLst>
              </a:tr>
              <a:tr h="339958">
                <a:tc>
                  <a:txBody>
                    <a:bodyPr/>
                    <a:lstStyle/>
                    <a:p>
                      <a:pPr algn="ctr" fontAlgn="b"/>
                      <a:r>
                        <a:rPr lang="en-PH" sz="1800" b="1" i="0" u="none" strike="noStrike" dirty="0">
                          <a:solidFill>
                            <a:srgbClr val="000000"/>
                          </a:solidFill>
                          <a:effectLst/>
                          <a:latin typeface="Calibri" panose="020F0502020204030204" pitchFamily="34" charset="0"/>
                        </a:rPr>
                        <a:t>DOÑA REMEDIOS TRINIDAD</a:t>
                      </a:r>
                    </a:p>
                  </a:txBody>
                  <a:tcPr marL="95250" marR="6350" marT="6350" marB="0" anchor="b">
                    <a:lnL>
                      <a:noFill/>
                    </a:lnL>
                    <a:lnR>
                      <a:noFill/>
                    </a:lnR>
                    <a:lnT>
                      <a:noFill/>
                    </a:lnT>
                    <a:lnB>
                      <a:noFill/>
                    </a:lnB>
                    <a:solidFill>
                      <a:srgbClr val="C5E0B4"/>
                    </a:solidFill>
                  </a:tcPr>
                </a:tc>
                <a:tc>
                  <a:txBody>
                    <a:bodyPr/>
                    <a:lstStyle/>
                    <a:p>
                      <a:pPr algn="ctr" fontAlgn="b"/>
                      <a:r>
                        <a:rPr lang="en-PH" sz="2000" b="1" i="0" u="none" strike="noStrike" dirty="0">
                          <a:solidFill>
                            <a:srgbClr val="000000"/>
                          </a:solidFill>
                          <a:effectLst/>
                          <a:latin typeface="Calibri" panose="020F0502020204030204" pitchFamily="34" charset="0"/>
                        </a:rPr>
                        <a:t>54</a:t>
                      </a:r>
                    </a:p>
                  </a:txBody>
                  <a:tcPr marL="6350" marR="6350" marT="6350" marB="0" anchor="b">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43</a:t>
                      </a:r>
                    </a:p>
                  </a:txBody>
                  <a:tcPr marL="6350" marR="6350" marT="6350" marB="0" anchor="b">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62</a:t>
                      </a:r>
                    </a:p>
                  </a:txBody>
                  <a:tcPr marL="6350" marR="6350" marT="6350" marB="0" anchor="b">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60</a:t>
                      </a:r>
                    </a:p>
                  </a:txBody>
                  <a:tcPr marL="6350" marR="6350" marT="6350" marB="0" anchor="b">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15</a:t>
                      </a:r>
                    </a:p>
                  </a:txBody>
                  <a:tcPr marL="6350" marR="6350" marT="6350" marB="0" anchor="b">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4</a:t>
                      </a:r>
                    </a:p>
                  </a:txBody>
                  <a:tcPr marL="6350" marR="6350" marT="6350" marB="0" anchor="b">
                    <a:lnL>
                      <a:noFill/>
                    </a:lnL>
                    <a:lnR>
                      <a:noFill/>
                    </a:lnR>
                    <a:lnT>
                      <a:noFill/>
                    </a:lnT>
                    <a:lnB>
                      <a:noFill/>
                    </a:lnB>
                    <a:solidFill>
                      <a:srgbClr val="FFE699"/>
                    </a:solidFill>
                  </a:tcPr>
                </a:tc>
                <a:extLst>
                  <a:ext uri="{0D108BD9-81ED-4DB2-BD59-A6C34878D82A}">
                    <a16:rowId xmlns:a16="http://schemas.microsoft.com/office/drawing/2014/main" xmlns="" val="467218473"/>
                  </a:ext>
                </a:extLst>
              </a:tr>
              <a:tr h="339958">
                <a:tc>
                  <a:txBody>
                    <a:bodyPr/>
                    <a:lstStyle/>
                    <a:p>
                      <a:pPr algn="ctr" fontAlgn="b"/>
                      <a:r>
                        <a:rPr lang="en-PH" sz="1800" b="1" i="0" u="none" strike="noStrike" dirty="0">
                          <a:solidFill>
                            <a:srgbClr val="000000"/>
                          </a:solidFill>
                          <a:effectLst/>
                          <a:latin typeface="Calibri" panose="020F0502020204030204" pitchFamily="34" charset="0"/>
                        </a:rPr>
                        <a:t>GUIGUINTO</a:t>
                      </a:r>
                    </a:p>
                  </a:txBody>
                  <a:tcPr marL="95250" marR="6350" marT="6350" marB="0" anchor="b">
                    <a:lnL>
                      <a:noFill/>
                    </a:lnL>
                    <a:lnR>
                      <a:noFill/>
                    </a:lnR>
                    <a:lnT>
                      <a:noFill/>
                    </a:lnT>
                    <a:lnB>
                      <a:noFill/>
                    </a:lnB>
                    <a:solidFill>
                      <a:srgbClr val="C5E0B4"/>
                    </a:solidFill>
                  </a:tcPr>
                </a:tc>
                <a:tc>
                  <a:txBody>
                    <a:bodyPr/>
                    <a:lstStyle/>
                    <a:p>
                      <a:pPr algn="ctr" fontAlgn="b"/>
                      <a:r>
                        <a:rPr lang="en-PH" sz="2000" b="1" i="0" u="none" strike="noStrike" dirty="0" smtClean="0">
                          <a:solidFill>
                            <a:srgbClr val="000000"/>
                          </a:solidFill>
                          <a:effectLst/>
                          <a:latin typeface="Calibri" panose="020F0502020204030204" pitchFamily="34" charset="0"/>
                        </a:rPr>
                        <a:t>2,280</a:t>
                      </a:r>
                      <a:endParaRPr lang="en-PH" sz="2000" b="1" i="0" u="none" strike="noStrike" dirty="0">
                        <a:solidFill>
                          <a:srgbClr val="000000"/>
                        </a:solidFill>
                        <a:effectLst/>
                        <a:latin typeface="Calibri" panose="020F0502020204030204" pitchFamily="34" charset="0"/>
                      </a:endParaRPr>
                    </a:p>
                  </a:txBody>
                  <a:tcPr marL="6350" marR="6350" marT="6350" marB="0" anchor="b">
                    <a:lnL>
                      <a:noFill/>
                    </a:lnL>
                    <a:lnR>
                      <a:noFill/>
                    </a:lnR>
                    <a:lnT>
                      <a:noFill/>
                    </a:lnT>
                    <a:lnB>
                      <a:noFill/>
                    </a:lnB>
                    <a:solidFill>
                      <a:srgbClr val="FFE699"/>
                    </a:solidFill>
                  </a:tcPr>
                </a:tc>
                <a:tc>
                  <a:txBody>
                    <a:bodyPr/>
                    <a:lstStyle/>
                    <a:p>
                      <a:pPr algn="ctr" fontAlgn="b"/>
                      <a:r>
                        <a:rPr lang="en-PH" sz="2000" b="1" i="0" u="none" strike="noStrike" dirty="0" smtClean="0">
                          <a:solidFill>
                            <a:srgbClr val="000000"/>
                          </a:solidFill>
                          <a:effectLst/>
                          <a:latin typeface="Calibri" panose="020F0502020204030204" pitchFamily="34" charset="0"/>
                        </a:rPr>
                        <a:t>1,544</a:t>
                      </a:r>
                      <a:endParaRPr lang="en-PH" sz="2000" b="1" i="0" u="none" strike="noStrike" dirty="0">
                        <a:solidFill>
                          <a:srgbClr val="000000"/>
                        </a:solidFill>
                        <a:effectLst/>
                        <a:latin typeface="Calibri" panose="020F0502020204030204" pitchFamily="34" charset="0"/>
                      </a:endParaRPr>
                    </a:p>
                  </a:txBody>
                  <a:tcPr marL="6350" marR="6350" marT="6350" marB="0" anchor="b">
                    <a:lnL>
                      <a:noFill/>
                    </a:lnL>
                    <a:lnR>
                      <a:noFill/>
                    </a:lnR>
                    <a:lnT>
                      <a:noFill/>
                    </a:lnT>
                    <a:lnB>
                      <a:noFill/>
                    </a:lnB>
                    <a:solidFill>
                      <a:srgbClr val="FFE699"/>
                    </a:solidFill>
                  </a:tcPr>
                </a:tc>
                <a:tc>
                  <a:txBody>
                    <a:bodyPr/>
                    <a:lstStyle/>
                    <a:p>
                      <a:pPr algn="ctr" fontAlgn="b"/>
                      <a:r>
                        <a:rPr lang="en-PH" sz="2000" b="1" i="0" u="none" strike="noStrike" dirty="0" smtClean="0">
                          <a:solidFill>
                            <a:srgbClr val="000000"/>
                          </a:solidFill>
                          <a:effectLst/>
                          <a:latin typeface="Calibri" panose="020F0502020204030204" pitchFamily="34" charset="0"/>
                        </a:rPr>
                        <a:t>1,303</a:t>
                      </a:r>
                      <a:endParaRPr lang="en-PH" sz="2000" b="1" i="0" u="none" strike="noStrike" dirty="0">
                        <a:solidFill>
                          <a:srgbClr val="000000"/>
                        </a:solidFill>
                        <a:effectLst/>
                        <a:latin typeface="Calibri" panose="020F0502020204030204" pitchFamily="34" charset="0"/>
                      </a:endParaRPr>
                    </a:p>
                  </a:txBody>
                  <a:tcPr marL="6350" marR="6350" marT="6350" marB="0" anchor="b">
                    <a:lnL>
                      <a:noFill/>
                    </a:lnL>
                    <a:lnR>
                      <a:noFill/>
                    </a:lnR>
                    <a:lnT>
                      <a:noFill/>
                    </a:lnT>
                    <a:lnB>
                      <a:noFill/>
                    </a:lnB>
                    <a:solidFill>
                      <a:srgbClr val="FFE699"/>
                    </a:solidFill>
                  </a:tcPr>
                </a:tc>
                <a:tc>
                  <a:txBody>
                    <a:bodyPr/>
                    <a:lstStyle/>
                    <a:p>
                      <a:pPr algn="ctr" fontAlgn="b"/>
                      <a:r>
                        <a:rPr lang="en-PH" sz="2000" b="1" i="0" u="none" strike="noStrike" dirty="0" smtClean="0">
                          <a:solidFill>
                            <a:srgbClr val="000000"/>
                          </a:solidFill>
                          <a:effectLst/>
                          <a:latin typeface="Calibri" panose="020F0502020204030204" pitchFamily="34" charset="0"/>
                        </a:rPr>
                        <a:t>1,176</a:t>
                      </a:r>
                      <a:endParaRPr lang="en-PH" sz="2000" b="1" i="0" u="none" strike="noStrike" dirty="0">
                        <a:solidFill>
                          <a:srgbClr val="000000"/>
                        </a:solidFill>
                        <a:effectLst/>
                        <a:latin typeface="Calibri" panose="020F0502020204030204" pitchFamily="34" charset="0"/>
                      </a:endParaRPr>
                    </a:p>
                  </a:txBody>
                  <a:tcPr marL="6350" marR="6350" marT="6350" marB="0" anchor="b">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363</a:t>
                      </a:r>
                    </a:p>
                  </a:txBody>
                  <a:tcPr marL="6350" marR="6350" marT="6350" marB="0" anchor="b">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143</a:t>
                      </a:r>
                    </a:p>
                  </a:txBody>
                  <a:tcPr marL="6350" marR="6350" marT="6350" marB="0" anchor="b">
                    <a:lnL>
                      <a:noFill/>
                    </a:lnL>
                    <a:lnR>
                      <a:noFill/>
                    </a:lnR>
                    <a:lnT>
                      <a:noFill/>
                    </a:lnT>
                    <a:lnB>
                      <a:noFill/>
                    </a:lnB>
                    <a:solidFill>
                      <a:srgbClr val="FFE699"/>
                    </a:solidFill>
                  </a:tcPr>
                </a:tc>
                <a:extLst>
                  <a:ext uri="{0D108BD9-81ED-4DB2-BD59-A6C34878D82A}">
                    <a16:rowId xmlns:a16="http://schemas.microsoft.com/office/drawing/2014/main" xmlns="" val="2361408383"/>
                  </a:ext>
                </a:extLst>
              </a:tr>
              <a:tr h="339958">
                <a:tc>
                  <a:txBody>
                    <a:bodyPr/>
                    <a:lstStyle/>
                    <a:p>
                      <a:pPr algn="ctr" fontAlgn="b"/>
                      <a:r>
                        <a:rPr lang="en-PH" sz="1800" b="1" i="0" u="none" strike="noStrike" dirty="0">
                          <a:solidFill>
                            <a:srgbClr val="000000"/>
                          </a:solidFill>
                          <a:effectLst/>
                          <a:latin typeface="Calibri" panose="020F0502020204030204" pitchFamily="34" charset="0"/>
                        </a:rPr>
                        <a:t>HAGONOY</a:t>
                      </a:r>
                    </a:p>
                  </a:txBody>
                  <a:tcPr marL="95250" marR="6350" marT="6350" marB="0" anchor="b">
                    <a:lnL>
                      <a:noFill/>
                    </a:lnL>
                    <a:lnR>
                      <a:noFill/>
                    </a:lnR>
                    <a:lnT>
                      <a:noFill/>
                    </a:lnT>
                    <a:lnB>
                      <a:noFill/>
                    </a:lnB>
                    <a:solidFill>
                      <a:srgbClr val="C5E0B4"/>
                    </a:solidFill>
                  </a:tcPr>
                </a:tc>
                <a:tc>
                  <a:txBody>
                    <a:bodyPr/>
                    <a:lstStyle/>
                    <a:p>
                      <a:pPr algn="ctr" fontAlgn="b"/>
                      <a:r>
                        <a:rPr lang="en-PH" sz="2000" b="1" i="0" u="none" strike="noStrike" dirty="0" smtClean="0">
                          <a:solidFill>
                            <a:srgbClr val="000000"/>
                          </a:solidFill>
                          <a:effectLst/>
                          <a:latin typeface="Calibri" panose="020F0502020204030204" pitchFamily="34" charset="0"/>
                        </a:rPr>
                        <a:t>1,006</a:t>
                      </a:r>
                      <a:endParaRPr lang="en-PH" sz="2000" b="1" i="0" u="none" strike="noStrike" dirty="0">
                        <a:solidFill>
                          <a:srgbClr val="000000"/>
                        </a:solidFill>
                        <a:effectLst/>
                        <a:latin typeface="Calibri" panose="020F0502020204030204" pitchFamily="34" charset="0"/>
                      </a:endParaRPr>
                    </a:p>
                  </a:txBody>
                  <a:tcPr marL="6350" marR="6350" marT="6350" marB="0" anchor="b">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742</a:t>
                      </a:r>
                    </a:p>
                  </a:txBody>
                  <a:tcPr marL="6350" marR="6350" marT="6350" marB="0" anchor="b">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549</a:t>
                      </a:r>
                    </a:p>
                  </a:txBody>
                  <a:tcPr marL="6350" marR="6350" marT="6350" marB="0" anchor="b">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480</a:t>
                      </a:r>
                    </a:p>
                  </a:txBody>
                  <a:tcPr marL="6350" marR="6350" marT="6350" marB="0" anchor="b">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257</a:t>
                      </a:r>
                    </a:p>
                  </a:txBody>
                  <a:tcPr marL="6350" marR="6350" marT="6350" marB="0" anchor="b">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68</a:t>
                      </a:r>
                    </a:p>
                  </a:txBody>
                  <a:tcPr marL="6350" marR="6350" marT="6350" marB="0" anchor="b">
                    <a:lnL>
                      <a:noFill/>
                    </a:lnL>
                    <a:lnR>
                      <a:noFill/>
                    </a:lnR>
                    <a:lnT>
                      <a:noFill/>
                    </a:lnT>
                    <a:lnB>
                      <a:noFill/>
                    </a:lnB>
                    <a:solidFill>
                      <a:srgbClr val="FFE699"/>
                    </a:solidFill>
                  </a:tcPr>
                </a:tc>
                <a:extLst>
                  <a:ext uri="{0D108BD9-81ED-4DB2-BD59-A6C34878D82A}">
                    <a16:rowId xmlns:a16="http://schemas.microsoft.com/office/drawing/2014/main" xmlns="" val="3462822676"/>
                  </a:ext>
                </a:extLst>
              </a:tr>
            </a:tbl>
          </a:graphicData>
        </a:graphic>
      </p:graphicFrame>
    </p:spTree>
    <p:extLst>
      <p:ext uri="{BB962C8B-B14F-4D97-AF65-F5344CB8AC3E}">
        <p14:creationId xmlns:p14="http://schemas.microsoft.com/office/powerpoint/2010/main" val="3754363453"/>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61837"/>
          </a:xfrm>
          <a:solidFill>
            <a:srgbClr val="215D4A"/>
          </a:solidFill>
        </p:spPr>
        <p:txBody>
          <a:bodyPr>
            <a:noAutofit/>
          </a:bodyPr>
          <a:lstStyle/>
          <a:p>
            <a:pPr algn="ctr"/>
            <a:r>
              <a:rPr lang="en-PH" sz="2800" b="1" dirty="0">
                <a:solidFill>
                  <a:srgbClr val="FFC000"/>
                </a:solidFill>
              </a:rPr>
              <a:t>COMPARISON OF COVID-19 CASES BY MUNICIPALITY/ CITY</a:t>
            </a:r>
            <a:br>
              <a:rPr lang="en-PH" sz="2800" b="1" dirty="0">
                <a:solidFill>
                  <a:srgbClr val="FFC000"/>
                </a:solidFill>
              </a:rPr>
            </a:br>
            <a:r>
              <a:rPr lang="en-PH" sz="2000" dirty="0">
                <a:solidFill>
                  <a:srgbClr val="FFFFFF"/>
                </a:solidFill>
              </a:rPr>
              <a:t>Bulacan, as of 2021 June 16</a:t>
            </a:r>
          </a:p>
        </p:txBody>
      </p:sp>
      <p:grpSp>
        <p:nvGrpSpPr>
          <p:cNvPr id="8" name="Group 7"/>
          <p:cNvGrpSpPr/>
          <p:nvPr/>
        </p:nvGrpSpPr>
        <p:grpSpPr>
          <a:xfrm>
            <a:off x="0" y="6008915"/>
            <a:ext cx="12192000" cy="849086"/>
            <a:chOff x="0" y="6534364"/>
            <a:chExt cx="12239625" cy="705014"/>
          </a:xfrm>
        </p:grpSpPr>
        <p:sp>
          <p:nvSpPr>
            <p:cNvPr id="9" name="TextBox 8"/>
            <p:cNvSpPr txBox="1"/>
            <p:nvPr/>
          </p:nvSpPr>
          <p:spPr>
            <a:xfrm>
              <a:off x="0" y="6534364"/>
              <a:ext cx="12239625" cy="705014"/>
            </a:xfrm>
            <a:prstGeom prst="rect">
              <a:avLst/>
            </a:prstGeom>
            <a:solidFill>
              <a:srgbClr val="215D4A"/>
            </a:solidFill>
          </p:spPr>
          <p:txBody>
            <a:bodyPr wrap="square" rtlCol="0">
              <a:spAutoFit/>
            </a:bodyPr>
            <a:lstStyle/>
            <a:p>
              <a:r>
                <a:rPr lang="en-US" dirty="0">
                  <a:solidFill>
                    <a:schemeClr val="bg1"/>
                  </a:solidFill>
                </a:rPr>
                <a:t>                     Central Luzon Center for Health Development</a:t>
              </a:r>
            </a:p>
            <a:p>
              <a:r>
                <a:rPr lang="en-US" dirty="0">
                  <a:solidFill>
                    <a:schemeClr val="bg1"/>
                  </a:solidFill>
                </a:rPr>
                <a:t>                     Department of Health, Philippines</a:t>
              </a:r>
              <a:endParaRPr lang="en-PH" dirty="0">
                <a:solidFill>
                  <a:schemeClr val="bg1"/>
                </a:solidFill>
              </a:endParaRPr>
            </a:p>
          </p:txBody>
        </p:sp>
        <p:pic>
          <p:nvPicPr>
            <p:cNvPr id="10" name="Picture 9" descr="R:\LOGO\doh.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570" y="6534364"/>
              <a:ext cx="857846" cy="664949"/>
            </a:xfrm>
            <a:prstGeom prst="rect">
              <a:avLst/>
            </a:prstGeom>
            <a:noFill/>
            <a:ln>
              <a:noFill/>
            </a:ln>
          </p:spPr>
        </p:pic>
        <p:pic>
          <p:nvPicPr>
            <p:cNvPr id="11" name="Picture 10" descr="R:\LOGO\F1_Plus_-_high_res_logo 2x2.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88556" y="6534364"/>
              <a:ext cx="890503" cy="657744"/>
            </a:xfrm>
            <a:prstGeom prst="rect">
              <a:avLst/>
            </a:prstGeom>
            <a:noFill/>
            <a:ln>
              <a:noFill/>
            </a:ln>
          </p:spPr>
        </p:pic>
      </p:grpSp>
      <p:graphicFrame>
        <p:nvGraphicFramePr>
          <p:cNvPr id="4" name="Table 3"/>
          <p:cNvGraphicFramePr>
            <a:graphicFrameLocks noGrp="1"/>
          </p:cNvGraphicFramePr>
          <p:nvPr>
            <p:extLst>
              <p:ext uri="{D42A27DB-BD31-4B8C-83A1-F6EECF244321}">
                <p14:modId xmlns:p14="http://schemas.microsoft.com/office/powerpoint/2010/main" val="2429001470"/>
              </p:ext>
            </p:extLst>
          </p:nvPr>
        </p:nvGraphicFramePr>
        <p:xfrm>
          <a:off x="0" y="761835"/>
          <a:ext cx="12192001" cy="6603056"/>
        </p:xfrm>
        <a:graphic>
          <a:graphicData uri="http://schemas.openxmlformats.org/drawingml/2006/table">
            <a:tbl>
              <a:tblPr firstRow="1" bandRow="1"/>
              <a:tblGrid>
                <a:gridCol w="2826327">
                  <a:extLst>
                    <a:ext uri="{9D8B030D-6E8A-4147-A177-3AD203B41FA5}">
                      <a16:colId xmlns:a16="http://schemas.microsoft.com/office/drawing/2014/main" xmlns="" val="1532215320"/>
                    </a:ext>
                  </a:extLst>
                </a:gridCol>
                <a:gridCol w="2057400">
                  <a:extLst>
                    <a:ext uri="{9D8B030D-6E8A-4147-A177-3AD203B41FA5}">
                      <a16:colId xmlns:a16="http://schemas.microsoft.com/office/drawing/2014/main" xmlns="" val="3589969871"/>
                    </a:ext>
                  </a:extLst>
                </a:gridCol>
                <a:gridCol w="1718818">
                  <a:extLst>
                    <a:ext uri="{9D8B030D-6E8A-4147-A177-3AD203B41FA5}">
                      <a16:colId xmlns:a16="http://schemas.microsoft.com/office/drawing/2014/main" xmlns="" val="804309582"/>
                    </a:ext>
                  </a:extLst>
                </a:gridCol>
                <a:gridCol w="1356343">
                  <a:extLst>
                    <a:ext uri="{9D8B030D-6E8A-4147-A177-3AD203B41FA5}">
                      <a16:colId xmlns:a16="http://schemas.microsoft.com/office/drawing/2014/main" xmlns="" val="3100623053"/>
                    </a:ext>
                  </a:extLst>
                </a:gridCol>
                <a:gridCol w="1613055">
                  <a:extLst>
                    <a:ext uri="{9D8B030D-6E8A-4147-A177-3AD203B41FA5}">
                      <a16:colId xmlns:a16="http://schemas.microsoft.com/office/drawing/2014/main" xmlns="" val="2200430802"/>
                    </a:ext>
                  </a:extLst>
                </a:gridCol>
                <a:gridCol w="1310029">
                  <a:extLst>
                    <a:ext uri="{9D8B030D-6E8A-4147-A177-3AD203B41FA5}">
                      <a16:colId xmlns:a16="http://schemas.microsoft.com/office/drawing/2014/main" xmlns="" val="2395052234"/>
                    </a:ext>
                  </a:extLst>
                </a:gridCol>
                <a:gridCol w="1310029">
                  <a:extLst>
                    <a:ext uri="{9D8B030D-6E8A-4147-A177-3AD203B41FA5}">
                      <a16:colId xmlns:a16="http://schemas.microsoft.com/office/drawing/2014/main" xmlns="" val="940517690"/>
                    </a:ext>
                  </a:extLst>
                </a:gridCol>
              </a:tblGrid>
              <a:tr h="992771">
                <a:tc rowSpan="2">
                  <a:txBody>
                    <a:bodyPr/>
                    <a:lstStyle/>
                    <a:p>
                      <a:pPr algn="ctr" rtl="0" fontAlgn="ctr"/>
                      <a:r>
                        <a:rPr lang="en-PH" sz="2400" b="1" i="0" u="none" strike="noStrike" dirty="0" err="1">
                          <a:solidFill>
                            <a:srgbClr val="FFFFFF"/>
                          </a:solidFill>
                          <a:effectLst/>
                          <a:latin typeface="Calibri" panose="020F0502020204030204" pitchFamily="34" charset="0"/>
                        </a:rPr>
                        <a:t>Mun</a:t>
                      </a:r>
                      <a:r>
                        <a:rPr lang="en-PH" sz="2400" b="1" i="0" u="none" strike="noStrike" dirty="0">
                          <a:solidFill>
                            <a:srgbClr val="FFFFFF"/>
                          </a:solidFill>
                          <a:effectLst/>
                          <a:latin typeface="Calibri" panose="020F0502020204030204" pitchFamily="34" charset="0"/>
                        </a:rPr>
                        <a:t>/City</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385723"/>
                    </a:solidFill>
                  </a:tcPr>
                </a:tc>
                <a:tc rowSpan="2">
                  <a:txBody>
                    <a:bodyPr/>
                    <a:lstStyle/>
                    <a:p>
                      <a:pPr algn="ctr" rtl="0" fontAlgn="ctr"/>
                      <a:r>
                        <a:rPr lang="en-PH" sz="1800" b="1" i="0" u="none" strike="noStrike" dirty="0" smtClean="0">
                          <a:solidFill>
                            <a:srgbClr val="FFFFFF"/>
                          </a:solidFill>
                          <a:effectLst/>
                          <a:latin typeface="Calibri" panose="020F0502020204030204" pitchFamily="34" charset="0"/>
                        </a:rPr>
                        <a:t>CUMULATIVE COVID KAYA DATABASE CONFIRMED CASES</a:t>
                      </a:r>
                    </a:p>
                    <a:p>
                      <a:pPr algn="ctr" rtl="0" fontAlgn="ctr"/>
                      <a:r>
                        <a:rPr lang="en-PH" sz="1800" b="1" i="0" u="none" strike="noStrike" dirty="0" smtClean="0">
                          <a:solidFill>
                            <a:srgbClr val="FFFFFF"/>
                          </a:solidFill>
                          <a:effectLst/>
                          <a:latin typeface="Calibri" panose="020F0502020204030204" pitchFamily="34" charset="0"/>
                        </a:rPr>
                        <a:t>(2020- June 16,2021)</a:t>
                      </a:r>
                      <a:endParaRPr lang="en-PH" sz="1800" b="1" i="0" u="none" strike="noStrike" dirty="0">
                        <a:solidFill>
                          <a:srgbClr val="FFFFFF"/>
                        </a:solidFill>
                        <a:effectLst/>
                        <a:latin typeface="Calibri" panose="020F0502020204030204" pitchFamily="34" charset="0"/>
                      </a:endParaRPr>
                    </a:p>
                  </a:txBody>
                  <a:tcPr marL="6350" marR="6350" marT="6350" marB="0" anchor="ctr">
                    <a:lnL w="12700" cap="flat" cmpd="sng" algn="ctr">
                      <a:solidFill>
                        <a:srgbClr val="FFFFFF"/>
                      </a:solidFill>
                      <a:prstDash val="solid"/>
                      <a:round/>
                      <a:headEnd type="none" w="med" len="med"/>
                      <a:tailEnd type="none" w="med" len="med"/>
                    </a:lnL>
                    <a:lnR>
                      <a:noFill/>
                    </a:lnR>
                    <a:lnT>
                      <a:noFill/>
                    </a:lnT>
                    <a:lnB w="12700" cap="flat" cmpd="sng" algn="ctr">
                      <a:solidFill>
                        <a:srgbClr val="FFFFFF"/>
                      </a:solidFill>
                      <a:prstDash val="solid"/>
                      <a:round/>
                      <a:headEnd type="none" w="med" len="med"/>
                      <a:tailEnd type="none" w="med" len="med"/>
                    </a:lnB>
                    <a:solidFill>
                      <a:srgbClr val="385723"/>
                    </a:solidFill>
                  </a:tcPr>
                </a:tc>
                <a:tc rowSpan="2">
                  <a:txBody>
                    <a:bodyPr/>
                    <a:lstStyle/>
                    <a:p>
                      <a:pPr algn="ctr" rtl="0" fontAlgn="ctr"/>
                      <a:r>
                        <a:rPr lang="en-PH" sz="2000" b="1" i="0" u="none" strike="noStrike" dirty="0" smtClean="0">
                          <a:solidFill>
                            <a:srgbClr val="FFFFFF"/>
                          </a:solidFill>
                          <a:effectLst/>
                          <a:latin typeface="Calibri" panose="020F0502020204030204" pitchFamily="34" charset="0"/>
                        </a:rPr>
                        <a:t>COVID KAYA Database CONFIRMED CASES</a:t>
                      </a:r>
                    </a:p>
                    <a:p>
                      <a:pPr algn="ctr" rtl="0" fontAlgn="ctr"/>
                      <a:r>
                        <a:rPr lang="en-PH" sz="2000" b="1" i="0" u="none" strike="noStrike" dirty="0" smtClean="0">
                          <a:solidFill>
                            <a:srgbClr val="FFFFFF"/>
                          </a:solidFill>
                          <a:effectLst/>
                          <a:latin typeface="Calibri" panose="020F0502020204030204" pitchFamily="34" charset="0"/>
                        </a:rPr>
                        <a:t>(Jan</a:t>
                      </a:r>
                      <a:r>
                        <a:rPr lang="en-PH" sz="2000" b="1" i="0" u="none" strike="noStrike" baseline="0" dirty="0" smtClean="0">
                          <a:solidFill>
                            <a:srgbClr val="FFFFFF"/>
                          </a:solidFill>
                          <a:effectLst/>
                          <a:latin typeface="Calibri" panose="020F0502020204030204" pitchFamily="34" charset="0"/>
                        </a:rPr>
                        <a:t> 1- June 16, </a:t>
                      </a:r>
                      <a:r>
                        <a:rPr lang="en-PH" sz="2000" b="1" i="0" u="none" strike="noStrike" dirty="0" smtClean="0">
                          <a:solidFill>
                            <a:srgbClr val="FFFFFF"/>
                          </a:solidFill>
                          <a:effectLst/>
                          <a:latin typeface="Calibri" panose="020F0502020204030204" pitchFamily="34" charset="0"/>
                        </a:rPr>
                        <a:t>2021)</a:t>
                      </a:r>
                      <a:endParaRPr lang="en-PH" sz="2000" b="1" i="0" u="none" strike="noStrike" dirty="0" smtClean="0">
                        <a:solidFill>
                          <a:srgbClr val="FFFFFF"/>
                        </a:solidFill>
                        <a:effectLst/>
                        <a:latin typeface="Calibri" panose="020F0502020204030204" pitchFamily="34" charset="0"/>
                      </a:endParaRPr>
                    </a:p>
                  </a:txBody>
                  <a:tcPr marL="6350" marR="6350" marT="6350" marB="0" anchor="ctr">
                    <a:lnL>
                      <a:noFill/>
                    </a:lnL>
                    <a:lnR>
                      <a:noFill/>
                    </a:lnR>
                    <a:lnT>
                      <a:noFill/>
                    </a:lnT>
                    <a:lnB w="12700" cap="flat" cmpd="sng" algn="ctr">
                      <a:solidFill>
                        <a:srgbClr val="FFFFFF"/>
                      </a:solidFill>
                      <a:prstDash val="solid"/>
                      <a:round/>
                      <a:headEnd type="none" w="med" len="med"/>
                      <a:tailEnd type="none" w="med" len="med"/>
                    </a:lnB>
                    <a:solidFill>
                      <a:schemeClr val="accent6">
                        <a:lumMod val="50000"/>
                      </a:schemeClr>
                    </a:solidFill>
                  </a:tcPr>
                </a:tc>
                <a:tc rowSpan="2">
                  <a:txBody>
                    <a:bodyPr/>
                    <a:lstStyle/>
                    <a:p>
                      <a:pPr algn="ctr" rtl="0" fontAlgn="ctr"/>
                      <a:r>
                        <a:rPr lang="en-PH" sz="2000" b="1" i="0" u="none" strike="noStrike" dirty="0" smtClean="0">
                          <a:solidFill>
                            <a:srgbClr val="FFFFFF"/>
                          </a:solidFill>
                          <a:effectLst/>
                          <a:latin typeface="Calibri" panose="020F0502020204030204" pitchFamily="34" charset="0"/>
                        </a:rPr>
                        <a:t>PESU Database CONFIRMED CASES</a:t>
                      </a:r>
                    </a:p>
                    <a:p>
                      <a:pPr algn="ctr" rtl="0" fontAlgn="ctr"/>
                      <a:r>
                        <a:rPr lang="en-PH" sz="2000" b="1" i="0" u="none" strike="noStrike" dirty="0" smtClean="0">
                          <a:solidFill>
                            <a:srgbClr val="FFFFFF"/>
                          </a:solidFill>
                          <a:effectLst/>
                          <a:latin typeface="Calibri" panose="020F0502020204030204" pitchFamily="34" charset="0"/>
                        </a:rPr>
                        <a:t>(Jan</a:t>
                      </a:r>
                      <a:r>
                        <a:rPr lang="en-PH" sz="2000" b="1" i="0" u="none" strike="noStrike" baseline="0" dirty="0" smtClean="0">
                          <a:solidFill>
                            <a:srgbClr val="FFFFFF"/>
                          </a:solidFill>
                          <a:effectLst/>
                          <a:latin typeface="Calibri" panose="020F0502020204030204" pitchFamily="34" charset="0"/>
                        </a:rPr>
                        <a:t> 1- June 16, </a:t>
                      </a:r>
                      <a:r>
                        <a:rPr lang="en-PH" sz="2000" b="1" i="0" u="none" strike="noStrike" dirty="0" smtClean="0">
                          <a:solidFill>
                            <a:srgbClr val="FFFFFF"/>
                          </a:solidFill>
                          <a:effectLst/>
                          <a:latin typeface="Calibri" panose="020F0502020204030204" pitchFamily="34" charset="0"/>
                        </a:rPr>
                        <a:t>2021)</a:t>
                      </a:r>
                      <a:endParaRPr lang="en-PH" sz="2000" b="1" i="0" u="none" strike="noStrike" dirty="0" smtClean="0">
                        <a:solidFill>
                          <a:srgbClr val="FFFFFF"/>
                        </a:solidFill>
                        <a:effectLst/>
                        <a:latin typeface="Calibri" panose="020F0502020204030204" pitchFamily="34" charset="0"/>
                      </a:endParaRPr>
                    </a:p>
                  </a:txBody>
                  <a:tcPr marL="6350" marR="6350" marT="6350" marB="0" anchor="ctr">
                    <a:lnL>
                      <a:noFill/>
                    </a:lnL>
                    <a:lnR>
                      <a:noFill/>
                    </a:lnR>
                    <a:lnT>
                      <a:noFill/>
                    </a:lnT>
                    <a:lnB w="12700" cap="flat" cmpd="sng" algn="ctr">
                      <a:solidFill>
                        <a:srgbClr val="FFFFFF"/>
                      </a:solidFill>
                      <a:prstDash val="solid"/>
                      <a:round/>
                      <a:headEnd type="none" w="med" len="med"/>
                      <a:tailEnd type="none" w="med" len="med"/>
                    </a:lnB>
                    <a:solidFill>
                      <a:schemeClr val="accent6">
                        <a:lumMod val="50000"/>
                      </a:schemeClr>
                    </a:solidFill>
                  </a:tcPr>
                </a:tc>
                <a:tc rowSpan="2">
                  <a:txBody>
                    <a:bodyPr/>
                    <a:lstStyle/>
                    <a:p>
                      <a:pPr algn="ctr" rtl="0" fontAlgn="ctr"/>
                      <a:r>
                        <a:rPr lang="en-US" sz="2000" b="1" i="0" u="none" strike="noStrike" dirty="0" smtClean="0">
                          <a:solidFill>
                            <a:srgbClr val="FFFFFF"/>
                          </a:solidFill>
                          <a:effectLst/>
                          <a:latin typeface="Calibri" panose="020F0502020204030204" pitchFamily="34" charset="0"/>
                        </a:rPr>
                        <a:t>No. of Cases consistent</a:t>
                      </a:r>
                      <a:r>
                        <a:rPr lang="en-US" sz="2000" b="1" i="0" u="none" strike="noStrike" baseline="0" dirty="0" smtClean="0">
                          <a:solidFill>
                            <a:srgbClr val="FFFFFF"/>
                          </a:solidFill>
                          <a:effectLst/>
                          <a:latin typeface="Calibri" panose="020F0502020204030204" pitchFamily="34" charset="0"/>
                        </a:rPr>
                        <a:t> with EB and PESU Database </a:t>
                      </a:r>
                      <a:endParaRPr lang="en-PH" sz="2000" b="1" i="0" u="none" strike="noStrike" dirty="0" smtClean="0">
                        <a:solidFill>
                          <a:srgbClr val="FFFFFF"/>
                        </a:solidFill>
                        <a:effectLst/>
                        <a:latin typeface="Calibri" panose="020F0502020204030204" pitchFamily="34" charset="0"/>
                      </a:endParaRPr>
                    </a:p>
                  </a:txBody>
                  <a:tcPr marL="6350" marR="6350" marT="6350" marB="0" anchor="ctr">
                    <a:lnL>
                      <a:noFill/>
                    </a:lnL>
                    <a:lnR>
                      <a:noFill/>
                    </a:lnR>
                    <a:lnT>
                      <a:noFill/>
                    </a:lnT>
                    <a:lnB w="12700" cap="flat" cmpd="sng" algn="ctr">
                      <a:solidFill>
                        <a:srgbClr val="FFFFFF"/>
                      </a:solidFill>
                      <a:prstDash val="solid"/>
                      <a:round/>
                      <a:headEnd type="none" w="med" len="med"/>
                      <a:tailEnd type="none" w="med" len="med"/>
                    </a:lnB>
                    <a:solidFill>
                      <a:schemeClr val="accent6">
                        <a:lumMod val="50000"/>
                      </a:schemeClr>
                    </a:solidFill>
                  </a:tcPr>
                </a:tc>
                <a:tc gridSpan="2">
                  <a:txBody>
                    <a:bodyPr/>
                    <a:lstStyle/>
                    <a:p>
                      <a:pPr algn="ctr" rtl="0" fontAlgn="ctr"/>
                      <a:r>
                        <a:rPr lang="en-US" sz="2000" b="1" i="0" u="none" strike="noStrike" dirty="0" smtClean="0">
                          <a:solidFill>
                            <a:srgbClr val="FFFFFF"/>
                          </a:solidFill>
                          <a:effectLst/>
                          <a:latin typeface="Calibri" panose="020F0502020204030204" pitchFamily="34" charset="0"/>
                        </a:rPr>
                        <a:t>No. of Confirmed Case </a:t>
                      </a:r>
                    </a:p>
                    <a:p>
                      <a:pPr algn="ctr" rtl="0" fontAlgn="ctr"/>
                      <a:r>
                        <a:rPr lang="en-US" sz="2000" b="1" i="0" u="none" strike="noStrike" dirty="0" smtClean="0">
                          <a:solidFill>
                            <a:srgbClr val="FFFFFF"/>
                          </a:solidFill>
                          <a:effectLst/>
                          <a:latin typeface="Calibri" panose="020F0502020204030204" pitchFamily="34" charset="0"/>
                        </a:rPr>
                        <a:t>for</a:t>
                      </a:r>
                      <a:r>
                        <a:rPr lang="en-US" sz="2000" b="1" i="0" u="none" strike="noStrike" baseline="0" dirty="0" smtClean="0">
                          <a:solidFill>
                            <a:srgbClr val="FFFFFF"/>
                          </a:solidFill>
                          <a:effectLst/>
                          <a:latin typeface="Calibri" panose="020F0502020204030204" pitchFamily="34" charset="0"/>
                        </a:rPr>
                        <a:t> Verification/</a:t>
                      </a:r>
                    </a:p>
                    <a:p>
                      <a:pPr algn="ctr" rtl="0" fontAlgn="ctr"/>
                      <a:r>
                        <a:rPr lang="en-US" sz="2000" b="1" i="0" u="none" strike="noStrike" baseline="0" dirty="0" smtClean="0">
                          <a:solidFill>
                            <a:srgbClr val="FFFFFF"/>
                          </a:solidFill>
                          <a:effectLst/>
                          <a:latin typeface="Calibri" panose="020F0502020204030204" pitchFamily="34" charset="0"/>
                        </a:rPr>
                        <a:t>Validation</a:t>
                      </a:r>
                      <a:endParaRPr lang="en-US" sz="2000" b="1" i="0" u="none" strike="noStrike" dirty="0">
                        <a:solidFill>
                          <a:srgbClr val="FFFFFF"/>
                        </a:solidFill>
                        <a:effectLst/>
                        <a:latin typeface="Calibri" panose="020F0502020204030204" pitchFamily="34" charset="0"/>
                      </a:endParaRPr>
                    </a:p>
                  </a:txBody>
                  <a:tcPr marL="6350" marR="6350" marT="6350" marB="0" anchor="ctr">
                    <a:lnL>
                      <a:noFill/>
                    </a:lnL>
                    <a:lnR>
                      <a:noFill/>
                    </a:lnR>
                    <a:lnT>
                      <a:noFill/>
                    </a:lnT>
                    <a:lnB>
                      <a:noFill/>
                    </a:lnB>
                    <a:solidFill>
                      <a:srgbClr val="385723"/>
                    </a:solidFill>
                  </a:tcPr>
                </a:tc>
                <a:tc hMerge="1">
                  <a:txBody>
                    <a:bodyPr/>
                    <a:lstStyle/>
                    <a:p>
                      <a:endParaRPr lang="en-PH"/>
                    </a:p>
                  </a:txBody>
                  <a:tcPr/>
                </a:tc>
                <a:extLst>
                  <a:ext uri="{0D108BD9-81ED-4DB2-BD59-A6C34878D82A}">
                    <a16:rowId xmlns:a16="http://schemas.microsoft.com/office/drawing/2014/main" xmlns="" val="1321024526"/>
                  </a:ext>
                </a:extLst>
              </a:tr>
              <a:tr h="335488">
                <a:tc vMerge="1">
                  <a:txBody>
                    <a:bodyPr/>
                    <a:lstStyle/>
                    <a:p>
                      <a:endParaRPr lang="en-PH"/>
                    </a:p>
                  </a:txBody>
                  <a:tcPr/>
                </a:tc>
                <a:tc vMerge="1">
                  <a:txBody>
                    <a:bodyPr/>
                    <a:lstStyle/>
                    <a:p>
                      <a:endParaRPr lang="en-PH"/>
                    </a:p>
                  </a:txBody>
                  <a:tcPr/>
                </a:tc>
                <a:tc vMerge="1">
                  <a:txBody>
                    <a:bodyPr/>
                    <a:lstStyle/>
                    <a:p>
                      <a:endParaRPr lang="en-PH"/>
                    </a:p>
                  </a:txBody>
                  <a:tcPr/>
                </a:tc>
                <a:tc vMerge="1">
                  <a:txBody>
                    <a:bodyPr/>
                    <a:lstStyle/>
                    <a:p>
                      <a:endParaRPr lang="en-PH"/>
                    </a:p>
                  </a:txBody>
                  <a:tcPr/>
                </a:tc>
                <a:tc vMerge="1">
                  <a:txBody>
                    <a:bodyPr/>
                    <a:lstStyle/>
                    <a:p>
                      <a:endParaRPr lang="en-PH"/>
                    </a:p>
                  </a:txBody>
                  <a:tcPr/>
                </a:tc>
                <a:tc>
                  <a:txBody>
                    <a:bodyPr/>
                    <a:lstStyle/>
                    <a:p>
                      <a:pPr algn="ctr" rtl="0" fontAlgn="ctr"/>
                      <a:r>
                        <a:rPr lang="en-PH" sz="2000" b="1" i="0" u="none" strike="noStrike" dirty="0" smtClean="0">
                          <a:solidFill>
                            <a:srgbClr val="FFFFFF"/>
                          </a:solidFill>
                          <a:effectLst/>
                          <a:latin typeface="Calibri" panose="020F0502020204030204" pitchFamily="34" charset="0"/>
                        </a:rPr>
                        <a:t>EB</a:t>
                      </a:r>
                      <a:r>
                        <a:rPr lang="en-PH" sz="2000" b="1" i="0" u="none" strike="noStrike" baseline="0" dirty="0" smtClean="0">
                          <a:solidFill>
                            <a:srgbClr val="FFFFFF"/>
                          </a:solidFill>
                          <a:effectLst/>
                          <a:latin typeface="Calibri" panose="020F0502020204030204" pitchFamily="34" charset="0"/>
                        </a:rPr>
                        <a:t> with </a:t>
                      </a:r>
                      <a:r>
                        <a:rPr lang="en-PH" sz="2000" b="1" i="0" u="none" strike="noStrike" dirty="0" smtClean="0">
                          <a:solidFill>
                            <a:srgbClr val="FFFFFF"/>
                          </a:solidFill>
                          <a:effectLst/>
                          <a:latin typeface="Calibri" panose="020F0502020204030204" pitchFamily="34" charset="0"/>
                        </a:rPr>
                        <a:t>PESU</a:t>
                      </a:r>
                      <a:endParaRPr lang="en-PH" sz="2000" b="1" i="0" u="none" strike="noStrike" dirty="0">
                        <a:solidFill>
                          <a:srgbClr val="FFFFFF"/>
                        </a:solidFill>
                        <a:effectLst/>
                        <a:latin typeface="Calibri" panose="020F0502020204030204" pitchFamily="34" charset="0"/>
                      </a:endParaRPr>
                    </a:p>
                  </a:txBody>
                  <a:tcPr marL="6350" marR="6350" marT="6350" marB="0" anchor="ctr">
                    <a:lnL w="12700" cap="flat" cmpd="sng" algn="ctr">
                      <a:solidFill>
                        <a:srgbClr val="FFFFFF"/>
                      </a:solidFill>
                      <a:prstDash val="solid"/>
                      <a:round/>
                      <a:headEnd type="none" w="med" len="med"/>
                      <a:tailEnd type="none" w="med" len="med"/>
                    </a:lnL>
                    <a:lnR>
                      <a:noFill/>
                    </a:lnR>
                    <a:lnT>
                      <a:noFill/>
                    </a:lnT>
                    <a:lnB w="12700" cap="flat" cmpd="sng" algn="ctr">
                      <a:solidFill>
                        <a:srgbClr val="FFFFFF"/>
                      </a:solidFill>
                      <a:prstDash val="solid"/>
                      <a:round/>
                      <a:headEnd type="none" w="med" len="med"/>
                      <a:tailEnd type="none" w="med" len="med"/>
                    </a:lnB>
                    <a:solidFill>
                      <a:schemeClr val="accent6"/>
                    </a:solidFill>
                  </a:tcPr>
                </a:tc>
                <a:tc>
                  <a:txBody>
                    <a:bodyPr/>
                    <a:lstStyle/>
                    <a:p>
                      <a:pPr algn="ctr" rtl="0" fontAlgn="ctr"/>
                      <a:r>
                        <a:rPr lang="en-PH" sz="2000" b="1" i="0" u="none" strike="noStrike" dirty="0" smtClean="0">
                          <a:solidFill>
                            <a:srgbClr val="FFFFFF"/>
                          </a:solidFill>
                          <a:effectLst/>
                          <a:latin typeface="Calibri" panose="020F0502020204030204" pitchFamily="34" charset="0"/>
                        </a:rPr>
                        <a:t>PESU</a:t>
                      </a:r>
                      <a:r>
                        <a:rPr lang="en-PH" sz="2000" b="1" i="0" u="none" strike="noStrike" baseline="0" dirty="0" smtClean="0">
                          <a:solidFill>
                            <a:srgbClr val="FFFFFF"/>
                          </a:solidFill>
                          <a:effectLst/>
                          <a:latin typeface="Calibri" panose="020F0502020204030204" pitchFamily="34" charset="0"/>
                        </a:rPr>
                        <a:t> with </a:t>
                      </a:r>
                      <a:r>
                        <a:rPr lang="en-PH" sz="2000" b="1" i="0" u="none" strike="noStrike" dirty="0" smtClean="0">
                          <a:solidFill>
                            <a:srgbClr val="FFFFFF"/>
                          </a:solidFill>
                          <a:effectLst/>
                          <a:latin typeface="Calibri" panose="020F0502020204030204" pitchFamily="34" charset="0"/>
                        </a:rPr>
                        <a:t>EB</a:t>
                      </a:r>
                      <a:endParaRPr lang="en-PH" sz="2000" b="1" i="0" u="none" strike="noStrike" dirty="0">
                        <a:solidFill>
                          <a:srgbClr val="FFFFFF"/>
                        </a:solidFill>
                        <a:effectLst/>
                        <a:latin typeface="Calibri" panose="020F0502020204030204" pitchFamily="34" charset="0"/>
                      </a:endParaRPr>
                    </a:p>
                  </a:txBody>
                  <a:tcPr marL="6350" marR="6350" marT="6350" marB="0" anchor="ctr">
                    <a:lnL>
                      <a:noFill/>
                    </a:lnL>
                    <a:lnR>
                      <a:noFill/>
                    </a:lnR>
                    <a:lnT>
                      <a:noFill/>
                    </a:lnT>
                    <a:lnB w="12700" cap="flat" cmpd="sng" algn="ctr">
                      <a:solidFill>
                        <a:srgbClr val="FFFFFF"/>
                      </a:solidFill>
                      <a:prstDash val="solid"/>
                      <a:round/>
                      <a:headEnd type="none" w="med" len="med"/>
                      <a:tailEnd type="none" w="med" len="med"/>
                    </a:lnB>
                    <a:solidFill>
                      <a:schemeClr val="accent6"/>
                    </a:solidFill>
                  </a:tcPr>
                </a:tc>
                <a:extLst>
                  <a:ext uri="{0D108BD9-81ED-4DB2-BD59-A6C34878D82A}">
                    <a16:rowId xmlns:a16="http://schemas.microsoft.com/office/drawing/2014/main" xmlns="" val="1612693180"/>
                  </a:ext>
                </a:extLst>
              </a:tr>
              <a:tr h="349162">
                <a:tc>
                  <a:txBody>
                    <a:bodyPr/>
                    <a:lstStyle/>
                    <a:p>
                      <a:pPr algn="ctr" fontAlgn="b"/>
                      <a:r>
                        <a:rPr lang="en-PH" sz="1600" b="1" i="0" u="none" strike="noStrike" dirty="0">
                          <a:solidFill>
                            <a:srgbClr val="000000"/>
                          </a:solidFill>
                          <a:effectLst/>
                          <a:latin typeface="Arial" panose="020B0604020202020204" pitchFamily="34" charset="0"/>
                        </a:rPr>
                        <a:t>MARILAO</a:t>
                      </a:r>
                    </a:p>
                  </a:txBody>
                  <a:tcPr marL="6350" marR="6350" marT="6350" marB="0" anchor="b">
                    <a:lnL>
                      <a:noFill/>
                    </a:lnL>
                    <a:lnR>
                      <a:noFill/>
                    </a:lnR>
                    <a:lnT w="12700" cap="flat" cmpd="sng" algn="ctr">
                      <a:solidFill>
                        <a:srgbClr val="FFFFFF"/>
                      </a:solidFill>
                      <a:prstDash val="solid"/>
                      <a:round/>
                      <a:headEnd type="none" w="med" len="med"/>
                      <a:tailEnd type="none" w="med" len="med"/>
                    </a:lnT>
                    <a:lnB>
                      <a:noFill/>
                    </a:lnB>
                    <a:solidFill>
                      <a:srgbClr val="C5E0B4"/>
                    </a:solidFill>
                  </a:tcPr>
                </a:tc>
                <a:tc>
                  <a:txBody>
                    <a:bodyPr/>
                    <a:lstStyle/>
                    <a:p>
                      <a:pPr algn="ctr" fontAlgn="b"/>
                      <a:r>
                        <a:rPr lang="en-PH" sz="2000" b="1" i="0" u="none" strike="noStrike" dirty="0" smtClean="0">
                          <a:solidFill>
                            <a:srgbClr val="000000"/>
                          </a:solidFill>
                          <a:effectLst/>
                          <a:latin typeface="Calibri" panose="020F0502020204030204" pitchFamily="34" charset="0"/>
                        </a:rPr>
                        <a:t>3,758</a:t>
                      </a:r>
                      <a:endParaRPr lang="en-PH" sz="2000" b="1" i="0" u="none" strike="noStrike" dirty="0">
                        <a:solidFill>
                          <a:srgbClr val="000000"/>
                        </a:solidFill>
                        <a:effectLst/>
                        <a:latin typeface="Calibri" panose="020F0502020204030204" pitchFamily="34" charset="0"/>
                      </a:endParaRPr>
                    </a:p>
                  </a:txBody>
                  <a:tcPr marL="6350" marR="6350" marT="6350" marB="0" anchor="ctr">
                    <a:lnL>
                      <a:noFill/>
                    </a:lnL>
                    <a:lnR>
                      <a:noFill/>
                    </a:lnR>
                    <a:lnT w="12700" cap="flat" cmpd="sng" algn="ctr">
                      <a:solidFill>
                        <a:srgbClr val="FFFFFF"/>
                      </a:solidFill>
                      <a:prstDash val="solid"/>
                      <a:round/>
                      <a:headEnd type="none" w="med" len="med"/>
                      <a:tailEnd type="none" w="med" len="med"/>
                    </a:lnT>
                    <a:lnB>
                      <a:noFill/>
                    </a:lnB>
                    <a:solidFill>
                      <a:srgbClr val="FFE699"/>
                    </a:solidFill>
                  </a:tcPr>
                </a:tc>
                <a:tc>
                  <a:txBody>
                    <a:bodyPr/>
                    <a:lstStyle/>
                    <a:p>
                      <a:pPr algn="ctr" fontAlgn="b"/>
                      <a:r>
                        <a:rPr lang="en-PH" sz="2000" b="1" i="0" u="none" strike="noStrike" dirty="0" smtClean="0">
                          <a:solidFill>
                            <a:srgbClr val="000000"/>
                          </a:solidFill>
                          <a:effectLst/>
                          <a:latin typeface="Calibri" panose="020F0502020204030204" pitchFamily="34" charset="0"/>
                        </a:rPr>
                        <a:t>2,485</a:t>
                      </a:r>
                      <a:endParaRPr lang="en-PH" sz="2000" b="1" i="0" u="none" strike="noStrike" dirty="0">
                        <a:solidFill>
                          <a:srgbClr val="000000"/>
                        </a:solidFill>
                        <a:effectLst/>
                        <a:latin typeface="Calibri" panose="020F0502020204030204" pitchFamily="34" charset="0"/>
                      </a:endParaRPr>
                    </a:p>
                  </a:txBody>
                  <a:tcPr marL="6350" marR="6350" marT="6350" marB="0" anchor="ctr">
                    <a:lnL>
                      <a:noFill/>
                    </a:lnL>
                    <a:lnR>
                      <a:noFill/>
                    </a:lnR>
                    <a:lnT w="12700" cap="flat" cmpd="sng" algn="ctr">
                      <a:solidFill>
                        <a:srgbClr val="FFFFFF"/>
                      </a:solidFill>
                      <a:prstDash val="solid"/>
                      <a:round/>
                      <a:headEnd type="none" w="med" len="med"/>
                      <a:tailEnd type="none" w="med" len="med"/>
                    </a:lnT>
                    <a:lnB>
                      <a:noFill/>
                    </a:lnB>
                    <a:solidFill>
                      <a:srgbClr val="FFE699"/>
                    </a:solidFill>
                  </a:tcPr>
                </a:tc>
                <a:tc>
                  <a:txBody>
                    <a:bodyPr/>
                    <a:lstStyle/>
                    <a:p>
                      <a:pPr algn="ctr" fontAlgn="b"/>
                      <a:r>
                        <a:rPr lang="en-PH" sz="2000" b="1" i="0" u="none" strike="noStrike" dirty="0" smtClean="0">
                          <a:solidFill>
                            <a:srgbClr val="000000"/>
                          </a:solidFill>
                          <a:effectLst/>
                          <a:latin typeface="Calibri" panose="020F0502020204030204" pitchFamily="34" charset="0"/>
                        </a:rPr>
                        <a:t>1,782</a:t>
                      </a:r>
                      <a:endParaRPr lang="en-PH" sz="2000" b="1" i="0" u="none" strike="noStrike" dirty="0">
                        <a:solidFill>
                          <a:srgbClr val="000000"/>
                        </a:solidFill>
                        <a:effectLst/>
                        <a:latin typeface="Calibri" panose="020F0502020204030204" pitchFamily="34" charset="0"/>
                      </a:endParaRPr>
                    </a:p>
                  </a:txBody>
                  <a:tcPr marL="6350" marR="6350" marT="6350" marB="0" anchor="ctr">
                    <a:lnL>
                      <a:noFill/>
                    </a:lnL>
                    <a:lnR>
                      <a:noFill/>
                    </a:lnR>
                    <a:lnT w="12700" cap="flat" cmpd="sng" algn="ctr">
                      <a:solidFill>
                        <a:srgbClr val="FFFFFF"/>
                      </a:solidFill>
                      <a:prstDash val="solid"/>
                      <a:round/>
                      <a:headEnd type="none" w="med" len="med"/>
                      <a:tailEnd type="none" w="med" len="med"/>
                    </a:lnT>
                    <a:lnB>
                      <a:noFill/>
                    </a:lnB>
                    <a:solidFill>
                      <a:srgbClr val="FFE699"/>
                    </a:solidFill>
                  </a:tcPr>
                </a:tc>
                <a:tc>
                  <a:txBody>
                    <a:bodyPr/>
                    <a:lstStyle/>
                    <a:p>
                      <a:pPr algn="ctr" fontAlgn="b"/>
                      <a:r>
                        <a:rPr lang="en-PH" sz="2000" b="1" i="0" u="none" strike="noStrike" dirty="0" smtClean="0">
                          <a:solidFill>
                            <a:srgbClr val="000000"/>
                          </a:solidFill>
                          <a:effectLst/>
                          <a:latin typeface="Calibri" panose="020F0502020204030204" pitchFamily="34" charset="0"/>
                        </a:rPr>
                        <a:t>1,730</a:t>
                      </a:r>
                      <a:endParaRPr lang="en-PH" sz="2000" b="1" i="0" u="none" strike="noStrike" dirty="0">
                        <a:solidFill>
                          <a:srgbClr val="000000"/>
                        </a:solidFill>
                        <a:effectLst/>
                        <a:latin typeface="Calibri" panose="020F0502020204030204" pitchFamily="34" charset="0"/>
                      </a:endParaRPr>
                    </a:p>
                  </a:txBody>
                  <a:tcPr marL="6350" marR="6350" marT="6350" marB="0" anchor="ctr">
                    <a:lnL>
                      <a:noFill/>
                    </a:lnL>
                    <a:lnR>
                      <a:noFill/>
                    </a:lnR>
                    <a:lnT w="12700" cap="flat" cmpd="sng" algn="ctr">
                      <a:solidFill>
                        <a:srgbClr val="FFFFFF"/>
                      </a:solidFill>
                      <a:prstDash val="solid"/>
                      <a:round/>
                      <a:headEnd type="none" w="med" len="med"/>
                      <a:tailEnd type="none" w="med" len="med"/>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775</a:t>
                      </a:r>
                    </a:p>
                  </a:txBody>
                  <a:tcPr marL="6350" marR="6350" marT="6350" marB="0" anchor="ctr">
                    <a:lnL>
                      <a:noFill/>
                    </a:lnL>
                    <a:lnR>
                      <a:noFill/>
                    </a:lnR>
                    <a:lnT w="12700" cap="flat" cmpd="sng" algn="ctr">
                      <a:solidFill>
                        <a:srgbClr val="FFFFFF"/>
                      </a:solidFill>
                      <a:prstDash val="solid"/>
                      <a:round/>
                      <a:headEnd type="none" w="med" len="med"/>
                      <a:tailEnd type="none" w="med" len="med"/>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245</a:t>
                      </a:r>
                    </a:p>
                  </a:txBody>
                  <a:tcPr marL="6350" marR="6350" marT="6350" marB="0" anchor="ctr">
                    <a:lnL>
                      <a:noFill/>
                    </a:lnL>
                    <a:lnR>
                      <a:noFill/>
                    </a:lnR>
                    <a:lnT w="12700" cap="flat" cmpd="sng" algn="ctr">
                      <a:solidFill>
                        <a:srgbClr val="FFFFFF"/>
                      </a:solidFill>
                      <a:prstDash val="solid"/>
                      <a:round/>
                      <a:headEnd type="none" w="med" len="med"/>
                      <a:tailEnd type="none" w="med" len="med"/>
                    </a:lnT>
                    <a:lnB>
                      <a:noFill/>
                    </a:lnB>
                    <a:solidFill>
                      <a:srgbClr val="FFE699"/>
                    </a:solidFill>
                  </a:tcPr>
                </a:tc>
                <a:extLst>
                  <a:ext uri="{0D108BD9-81ED-4DB2-BD59-A6C34878D82A}">
                    <a16:rowId xmlns:a16="http://schemas.microsoft.com/office/drawing/2014/main" xmlns="" val="3163603755"/>
                  </a:ext>
                </a:extLst>
              </a:tr>
              <a:tr h="349162">
                <a:tc>
                  <a:txBody>
                    <a:bodyPr/>
                    <a:lstStyle/>
                    <a:p>
                      <a:pPr algn="ctr" fontAlgn="b"/>
                      <a:r>
                        <a:rPr lang="en-PH" sz="1600" b="1" i="0" u="none" strike="noStrike" dirty="0">
                          <a:solidFill>
                            <a:srgbClr val="000000"/>
                          </a:solidFill>
                          <a:effectLst/>
                          <a:latin typeface="Arial" panose="020B0604020202020204" pitchFamily="34" charset="0"/>
                        </a:rPr>
                        <a:t>NORZAGARAY</a:t>
                      </a:r>
                    </a:p>
                  </a:txBody>
                  <a:tcPr marL="6350" marR="6350" marT="6350" marB="0" anchor="b">
                    <a:lnL>
                      <a:noFill/>
                    </a:lnL>
                    <a:lnR>
                      <a:noFill/>
                    </a:lnR>
                    <a:lnT>
                      <a:noFill/>
                    </a:lnT>
                    <a:lnB>
                      <a:noFill/>
                    </a:lnB>
                    <a:solidFill>
                      <a:srgbClr val="C5E0B4"/>
                    </a:solidFill>
                  </a:tcPr>
                </a:tc>
                <a:tc>
                  <a:txBody>
                    <a:bodyPr/>
                    <a:lstStyle/>
                    <a:p>
                      <a:pPr algn="ctr" fontAlgn="b"/>
                      <a:r>
                        <a:rPr lang="en-PH" sz="2000" b="1" i="0" u="none" strike="noStrike" dirty="0">
                          <a:solidFill>
                            <a:srgbClr val="000000"/>
                          </a:solidFill>
                          <a:effectLst/>
                          <a:latin typeface="Calibri" panose="020F0502020204030204" pitchFamily="34" charset="0"/>
                        </a:rPr>
                        <a:t>998</a:t>
                      </a: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670</a:t>
                      </a: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415</a:t>
                      </a: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549</a:t>
                      </a: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131</a:t>
                      </a: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a:solidFill>
                            <a:srgbClr val="000000"/>
                          </a:solidFill>
                          <a:effectLst/>
                          <a:latin typeface="Calibri" panose="020F0502020204030204" pitchFamily="34" charset="0"/>
                        </a:rPr>
                        <a:t>45</a:t>
                      </a:r>
                    </a:p>
                  </a:txBody>
                  <a:tcPr marL="6350" marR="6350" marT="6350" marB="0" anchor="ctr">
                    <a:lnL>
                      <a:noFill/>
                    </a:lnL>
                    <a:lnR>
                      <a:noFill/>
                    </a:lnR>
                    <a:lnT>
                      <a:noFill/>
                    </a:lnT>
                    <a:lnB>
                      <a:noFill/>
                    </a:lnB>
                    <a:solidFill>
                      <a:srgbClr val="FFE699"/>
                    </a:solidFill>
                  </a:tcPr>
                </a:tc>
                <a:extLst>
                  <a:ext uri="{0D108BD9-81ED-4DB2-BD59-A6C34878D82A}">
                    <a16:rowId xmlns:a16="http://schemas.microsoft.com/office/drawing/2014/main" xmlns="" val="442328718"/>
                  </a:ext>
                </a:extLst>
              </a:tr>
              <a:tr h="349162">
                <a:tc>
                  <a:txBody>
                    <a:bodyPr/>
                    <a:lstStyle/>
                    <a:p>
                      <a:pPr algn="ctr" fontAlgn="b"/>
                      <a:r>
                        <a:rPr lang="en-PH" sz="1600" b="1" i="0" u="none" strike="noStrike" dirty="0">
                          <a:solidFill>
                            <a:srgbClr val="000000"/>
                          </a:solidFill>
                          <a:effectLst/>
                          <a:latin typeface="Arial" panose="020B0604020202020204" pitchFamily="34" charset="0"/>
                        </a:rPr>
                        <a:t>OBANDO</a:t>
                      </a:r>
                    </a:p>
                  </a:txBody>
                  <a:tcPr marL="6350" marR="6350" marT="6350" marB="0" anchor="b">
                    <a:lnL>
                      <a:noFill/>
                    </a:lnL>
                    <a:lnR>
                      <a:noFill/>
                    </a:lnR>
                    <a:lnT>
                      <a:noFill/>
                    </a:lnT>
                    <a:lnB>
                      <a:noFill/>
                    </a:lnB>
                    <a:solidFill>
                      <a:srgbClr val="C5E0B4"/>
                    </a:solidFill>
                  </a:tcPr>
                </a:tc>
                <a:tc>
                  <a:txBody>
                    <a:bodyPr/>
                    <a:lstStyle/>
                    <a:p>
                      <a:pPr algn="ctr" fontAlgn="b"/>
                      <a:r>
                        <a:rPr lang="en-PH" sz="2000" b="1" i="0" u="none" strike="noStrike" dirty="0" smtClean="0">
                          <a:solidFill>
                            <a:srgbClr val="000000"/>
                          </a:solidFill>
                          <a:effectLst/>
                          <a:latin typeface="Calibri" panose="020F0502020204030204" pitchFamily="34" charset="0"/>
                        </a:rPr>
                        <a:t>1,066</a:t>
                      </a:r>
                      <a:endParaRPr lang="en-PH" sz="2000" b="1" i="0" u="none" strike="noStrike" dirty="0">
                        <a:solidFill>
                          <a:srgbClr val="000000"/>
                        </a:solidFill>
                        <a:effectLst/>
                        <a:latin typeface="Calibri" panose="020F0502020204030204" pitchFamily="34" charset="0"/>
                      </a:endParaRP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700</a:t>
                      </a: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586</a:t>
                      </a: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486</a:t>
                      </a: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211</a:t>
                      </a: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a:solidFill>
                            <a:srgbClr val="000000"/>
                          </a:solidFill>
                          <a:effectLst/>
                          <a:latin typeface="Calibri" panose="020F0502020204030204" pitchFamily="34" charset="0"/>
                        </a:rPr>
                        <a:t>122</a:t>
                      </a:r>
                    </a:p>
                  </a:txBody>
                  <a:tcPr marL="6350" marR="6350" marT="6350" marB="0" anchor="ctr">
                    <a:lnL>
                      <a:noFill/>
                    </a:lnL>
                    <a:lnR>
                      <a:noFill/>
                    </a:lnR>
                    <a:lnT>
                      <a:noFill/>
                    </a:lnT>
                    <a:lnB>
                      <a:noFill/>
                    </a:lnB>
                    <a:solidFill>
                      <a:srgbClr val="FFE699"/>
                    </a:solidFill>
                  </a:tcPr>
                </a:tc>
                <a:extLst>
                  <a:ext uri="{0D108BD9-81ED-4DB2-BD59-A6C34878D82A}">
                    <a16:rowId xmlns:a16="http://schemas.microsoft.com/office/drawing/2014/main" xmlns="" val="1727980707"/>
                  </a:ext>
                </a:extLst>
              </a:tr>
              <a:tr h="349162">
                <a:tc>
                  <a:txBody>
                    <a:bodyPr/>
                    <a:lstStyle/>
                    <a:p>
                      <a:pPr algn="ctr" fontAlgn="b"/>
                      <a:r>
                        <a:rPr lang="en-PH" sz="1600" b="1" i="0" u="none" strike="noStrike" dirty="0">
                          <a:solidFill>
                            <a:srgbClr val="000000"/>
                          </a:solidFill>
                          <a:effectLst/>
                          <a:latin typeface="Arial" panose="020B0604020202020204" pitchFamily="34" charset="0"/>
                        </a:rPr>
                        <a:t>PANDI</a:t>
                      </a:r>
                    </a:p>
                  </a:txBody>
                  <a:tcPr marL="6350" marR="6350" marT="6350" marB="0" anchor="b">
                    <a:lnL>
                      <a:noFill/>
                    </a:lnL>
                    <a:lnR>
                      <a:noFill/>
                    </a:lnR>
                    <a:lnT>
                      <a:noFill/>
                    </a:lnT>
                    <a:lnB>
                      <a:noFill/>
                    </a:lnB>
                    <a:solidFill>
                      <a:srgbClr val="C5E0B4"/>
                    </a:solidFill>
                  </a:tcPr>
                </a:tc>
                <a:tc>
                  <a:txBody>
                    <a:bodyPr/>
                    <a:lstStyle/>
                    <a:p>
                      <a:pPr algn="ctr" fontAlgn="b"/>
                      <a:r>
                        <a:rPr lang="en-PH" sz="2000" b="1" i="0" u="none" strike="noStrike" dirty="0">
                          <a:solidFill>
                            <a:srgbClr val="000000"/>
                          </a:solidFill>
                          <a:effectLst/>
                          <a:latin typeface="Calibri" panose="020F0502020204030204" pitchFamily="34" charset="0"/>
                        </a:rPr>
                        <a:t>888</a:t>
                      </a: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634</a:t>
                      </a: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482</a:t>
                      </a: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459</a:t>
                      </a: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181</a:t>
                      </a: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a:solidFill>
                            <a:srgbClr val="000000"/>
                          </a:solidFill>
                          <a:effectLst/>
                          <a:latin typeface="Calibri" panose="020F0502020204030204" pitchFamily="34" charset="0"/>
                        </a:rPr>
                        <a:t>59</a:t>
                      </a:r>
                    </a:p>
                  </a:txBody>
                  <a:tcPr marL="6350" marR="6350" marT="6350" marB="0" anchor="ctr">
                    <a:lnL>
                      <a:noFill/>
                    </a:lnL>
                    <a:lnR>
                      <a:noFill/>
                    </a:lnR>
                    <a:lnT>
                      <a:noFill/>
                    </a:lnT>
                    <a:lnB>
                      <a:noFill/>
                    </a:lnB>
                    <a:solidFill>
                      <a:srgbClr val="FFE699"/>
                    </a:solidFill>
                  </a:tcPr>
                </a:tc>
                <a:extLst>
                  <a:ext uri="{0D108BD9-81ED-4DB2-BD59-A6C34878D82A}">
                    <a16:rowId xmlns:a16="http://schemas.microsoft.com/office/drawing/2014/main" xmlns="" val="2215682826"/>
                  </a:ext>
                </a:extLst>
              </a:tr>
              <a:tr h="349162">
                <a:tc>
                  <a:txBody>
                    <a:bodyPr/>
                    <a:lstStyle/>
                    <a:p>
                      <a:pPr algn="ctr" fontAlgn="b"/>
                      <a:r>
                        <a:rPr lang="en-PH" sz="1600" b="1" i="0" u="none" strike="noStrike">
                          <a:solidFill>
                            <a:srgbClr val="000000"/>
                          </a:solidFill>
                          <a:effectLst/>
                          <a:latin typeface="Arial" panose="020B0604020202020204" pitchFamily="34" charset="0"/>
                        </a:rPr>
                        <a:t>PAOMBONG</a:t>
                      </a:r>
                    </a:p>
                  </a:txBody>
                  <a:tcPr marL="6350" marR="6350" marT="6350" marB="0" anchor="b">
                    <a:lnL>
                      <a:noFill/>
                    </a:lnL>
                    <a:lnR>
                      <a:noFill/>
                    </a:lnR>
                    <a:lnT>
                      <a:noFill/>
                    </a:lnT>
                    <a:lnB>
                      <a:noFill/>
                    </a:lnB>
                    <a:solidFill>
                      <a:srgbClr val="C5E0B4"/>
                    </a:solidFill>
                  </a:tcPr>
                </a:tc>
                <a:tc>
                  <a:txBody>
                    <a:bodyPr/>
                    <a:lstStyle/>
                    <a:p>
                      <a:pPr algn="ctr" fontAlgn="b"/>
                      <a:r>
                        <a:rPr lang="en-PH" sz="2000" b="1" i="0" u="none" strike="noStrike" dirty="0">
                          <a:solidFill>
                            <a:srgbClr val="000000"/>
                          </a:solidFill>
                          <a:effectLst/>
                          <a:latin typeface="Calibri" panose="020F0502020204030204" pitchFamily="34" charset="0"/>
                        </a:rPr>
                        <a:t>567</a:t>
                      </a: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442</a:t>
                      </a: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409</a:t>
                      </a: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368</a:t>
                      </a: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61</a:t>
                      </a: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a:solidFill>
                            <a:srgbClr val="000000"/>
                          </a:solidFill>
                          <a:effectLst/>
                          <a:latin typeface="Calibri" panose="020F0502020204030204" pitchFamily="34" charset="0"/>
                        </a:rPr>
                        <a:t>34</a:t>
                      </a:r>
                    </a:p>
                  </a:txBody>
                  <a:tcPr marL="6350" marR="6350" marT="6350" marB="0" anchor="ctr">
                    <a:lnL>
                      <a:noFill/>
                    </a:lnL>
                    <a:lnR>
                      <a:noFill/>
                    </a:lnR>
                    <a:lnT>
                      <a:noFill/>
                    </a:lnT>
                    <a:lnB>
                      <a:noFill/>
                    </a:lnB>
                    <a:solidFill>
                      <a:srgbClr val="FFE699"/>
                    </a:solidFill>
                  </a:tcPr>
                </a:tc>
                <a:extLst>
                  <a:ext uri="{0D108BD9-81ED-4DB2-BD59-A6C34878D82A}">
                    <a16:rowId xmlns:a16="http://schemas.microsoft.com/office/drawing/2014/main" xmlns="" val="3369168539"/>
                  </a:ext>
                </a:extLst>
              </a:tr>
              <a:tr h="349162">
                <a:tc>
                  <a:txBody>
                    <a:bodyPr/>
                    <a:lstStyle/>
                    <a:p>
                      <a:pPr algn="ctr" fontAlgn="b"/>
                      <a:r>
                        <a:rPr lang="en-PH" sz="1600" b="1" i="0" u="none" strike="noStrike" dirty="0">
                          <a:solidFill>
                            <a:srgbClr val="000000"/>
                          </a:solidFill>
                          <a:effectLst/>
                          <a:latin typeface="Arial" panose="020B0604020202020204" pitchFamily="34" charset="0"/>
                        </a:rPr>
                        <a:t>PLARIDEL</a:t>
                      </a:r>
                    </a:p>
                  </a:txBody>
                  <a:tcPr marL="6350" marR="6350" marT="6350" marB="0" anchor="b">
                    <a:lnL>
                      <a:noFill/>
                    </a:lnL>
                    <a:lnR>
                      <a:noFill/>
                    </a:lnR>
                    <a:lnT>
                      <a:noFill/>
                    </a:lnT>
                    <a:lnB>
                      <a:noFill/>
                    </a:lnB>
                    <a:solidFill>
                      <a:srgbClr val="C5E0B4"/>
                    </a:solidFill>
                  </a:tcPr>
                </a:tc>
                <a:tc>
                  <a:txBody>
                    <a:bodyPr/>
                    <a:lstStyle/>
                    <a:p>
                      <a:pPr algn="ctr" fontAlgn="b"/>
                      <a:r>
                        <a:rPr lang="en-PH" sz="2000" b="1" i="0" u="none" strike="noStrike" dirty="0" smtClean="0">
                          <a:solidFill>
                            <a:srgbClr val="000000"/>
                          </a:solidFill>
                          <a:effectLst/>
                          <a:latin typeface="Calibri" panose="020F0502020204030204" pitchFamily="34" charset="0"/>
                        </a:rPr>
                        <a:t>1,678</a:t>
                      </a:r>
                      <a:endParaRPr lang="en-PH" sz="2000" b="1" i="0" u="none" strike="noStrike" dirty="0">
                        <a:solidFill>
                          <a:srgbClr val="000000"/>
                        </a:solidFill>
                        <a:effectLst/>
                        <a:latin typeface="Calibri" panose="020F0502020204030204" pitchFamily="34" charset="0"/>
                      </a:endParaRP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smtClean="0">
                          <a:solidFill>
                            <a:srgbClr val="000000"/>
                          </a:solidFill>
                          <a:effectLst/>
                          <a:latin typeface="Calibri" panose="020F0502020204030204" pitchFamily="34" charset="0"/>
                        </a:rPr>
                        <a:t>1,204</a:t>
                      </a:r>
                      <a:endParaRPr lang="en-PH" sz="2000" b="1" i="0" u="none" strike="noStrike" dirty="0">
                        <a:solidFill>
                          <a:srgbClr val="000000"/>
                        </a:solidFill>
                        <a:effectLst/>
                        <a:latin typeface="Calibri" panose="020F0502020204030204" pitchFamily="34" charset="0"/>
                      </a:endParaRP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smtClean="0">
                          <a:solidFill>
                            <a:srgbClr val="000000"/>
                          </a:solidFill>
                          <a:effectLst/>
                          <a:latin typeface="Calibri" panose="020F0502020204030204" pitchFamily="34" charset="0"/>
                        </a:rPr>
                        <a:t>1,102</a:t>
                      </a:r>
                      <a:endParaRPr lang="en-PH" sz="2000" b="1" i="0" u="none" strike="noStrike" dirty="0">
                        <a:solidFill>
                          <a:srgbClr val="000000"/>
                        </a:solidFill>
                        <a:effectLst/>
                        <a:latin typeface="Calibri" panose="020F0502020204030204" pitchFamily="34" charset="0"/>
                      </a:endParaRP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smtClean="0">
                          <a:solidFill>
                            <a:srgbClr val="000000"/>
                          </a:solidFill>
                          <a:effectLst/>
                          <a:latin typeface="Calibri" panose="020F0502020204030204" pitchFamily="34" charset="0"/>
                        </a:rPr>
                        <a:t>1,011</a:t>
                      </a:r>
                      <a:endParaRPr lang="en-PH" sz="2000" b="1" i="0" u="none" strike="noStrike" dirty="0">
                        <a:solidFill>
                          <a:srgbClr val="000000"/>
                        </a:solidFill>
                        <a:effectLst/>
                        <a:latin typeface="Calibri" panose="020F0502020204030204" pitchFamily="34" charset="0"/>
                      </a:endParaRP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99</a:t>
                      </a: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a:solidFill>
                            <a:srgbClr val="000000"/>
                          </a:solidFill>
                          <a:effectLst/>
                          <a:latin typeface="Calibri" panose="020F0502020204030204" pitchFamily="34" charset="0"/>
                        </a:rPr>
                        <a:t>115</a:t>
                      </a:r>
                    </a:p>
                  </a:txBody>
                  <a:tcPr marL="6350" marR="6350" marT="6350" marB="0" anchor="ctr">
                    <a:lnL>
                      <a:noFill/>
                    </a:lnL>
                    <a:lnR>
                      <a:noFill/>
                    </a:lnR>
                    <a:lnT>
                      <a:noFill/>
                    </a:lnT>
                    <a:lnB>
                      <a:noFill/>
                    </a:lnB>
                    <a:solidFill>
                      <a:srgbClr val="FFE699"/>
                    </a:solidFill>
                  </a:tcPr>
                </a:tc>
                <a:extLst>
                  <a:ext uri="{0D108BD9-81ED-4DB2-BD59-A6C34878D82A}">
                    <a16:rowId xmlns:a16="http://schemas.microsoft.com/office/drawing/2014/main" xmlns="" val="357869578"/>
                  </a:ext>
                </a:extLst>
              </a:tr>
              <a:tr h="349162">
                <a:tc>
                  <a:txBody>
                    <a:bodyPr/>
                    <a:lstStyle/>
                    <a:p>
                      <a:pPr algn="ctr" fontAlgn="b"/>
                      <a:r>
                        <a:rPr lang="en-PH" sz="1600" b="1" i="0" u="none" strike="noStrike" dirty="0">
                          <a:solidFill>
                            <a:srgbClr val="000000"/>
                          </a:solidFill>
                          <a:effectLst/>
                          <a:latin typeface="Arial" panose="020B0604020202020204" pitchFamily="34" charset="0"/>
                        </a:rPr>
                        <a:t>PULILAN</a:t>
                      </a:r>
                    </a:p>
                  </a:txBody>
                  <a:tcPr marL="6350" marR="6350" marT="6350" marB="0" anchor="b">
                    <a:lnL>
                      <a:noFill/>
                    </a:lnL>
                    <a:lnR>
                      <a:noFill/>
                    </a:lnR>
                    <a:lnT>
                      <a:noFill/>
                    </a:lnT>
                    <a:lnB>
                      <a:noFill/>
                    </a:lnB>
                    <a:solidFill>
                      <a:srgbClr val="C5E0B4"/>
                    </a:solidFill>
                  </a:tcPr>
                </a:tc>
                <a:tc>
                  <a:txBody>
                    <a:bodyPr/>
                    <a:lstStyle/>
                    <a:p>
                      <a:pPr algn="ctr" fontAlgn="b"/>
                      <a:r>
                        <a:rPr lang="en-PH" sz="2000" b="1" i="0" u="none" strike="noStrike" dirty="0" smtClean="0">
                          <a:solidFill>
                            <a:srgbClr val="000000"/>
                          </a:solidFill>
                          <a:effectLst/>
                          <a:latin typeface="Calibri" panose="020F0502020204030204" pitchFamily="34" charset="0"/>
                        </a:rPr>
                        <a:t>1,477</a:t>
                      </a:r>
                      <a:endParaRPr lang="en-PH" sz="2000" b="1" i="0" u="none" strike="noStrike" dirty="0">
                        <a:solidFill>
                          <a:srgbClr val="000000"/>
                        </a:solidFill>
                        <a:effectLst/>
                        <a:latin typeface="Calibri" panose="020F0502020204030204" pitchFamily="34" charset="0"/>
                      </a:endParaRP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smtClean="0">
                          <a:solidFill>
                            <a:srgbClr val="000000"/>
                          </a:solidFill>
                          <a:effectLst/>
                          <a:latin typeface="Calibri" panose="020F0502020204030204" pitchFamily="34" charset="0"/>
                        </a:rPr>
                        <a:t>1,149</a:t>
                      </a:r>
                      <a:endParaRPr lang="en-PH" sz="2000" b="1" i="0" u="none" strike="noStrike" dirty="0">
                        <a:solidFill>
                          <a:srgbClr val="000000"/>
                        </a:solidFill>
                        <a:effectLst/>
                        <a:latin typeface="Calibri" panose="020F0502020204030204" pitchFamily="34" charset="0"/>
                      </a:endParaRP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smtClean="0">
                          <a:solidFill>
                            <a:srgbClr val="000000"/>
                          </a:solidFill>
                          <a:effectLst/>
                          <a:latin typeface="Calibri" panose="020F0502020204030204" pitchFamily="34" charset="0"/>
                        </a:rPr>
                        <a:t>1,033</a:t>
                      </a:r>
                      <a:endParaRPr lang="en-PH" sz="2000" b="1" i="0" u="none" strike="noStrike" dirty="0">
                        <a:solidFill>
                          <a:srgbClr val="000000"/>
                        </a:solidFill>
                        <a:effectLst/>
                        <a:latin typeface="Calibri" panose="020F0502020204030204" pitchFamily="34" charset="0"/>
                      </a:endParaRP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896</a:t>
                      </a: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197</a:t>
                      </a: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96</a:t>
                      </a:r>
                    </a:p>
                  </a:txBody>
                  <a:tcPr marL="6350" marR="6350" marT="6350" marB="0" anchor="ctr">
                    <a:lnL>
                      <a:noFill/>
                    </a:lnL>
                    <a:lnR>
                      <a:noFill/>
                    </a:lnR>
                    <a:lnT>
                      <a:noFill/>
                    </a:lnT>
                    <a:lnB>
                      <a:noFill/>
                    </a:lnB>
                    <a:solidFill>
                      <a:srgbClr val="FFE699"/>
                    </a:solidFill>
                  </a:tcPr>
                </a:tc>
                <a:extLst>
                  <a:ext uri="{0D108BD9-81ED-4DB2-BD59-A6C34878D82A}">
                    <a16:rowId xmlns:a16="http://schemas.microsoft.com/office/drawing/2014/main" xmlns="" val="497046573"/>
                  </a:ext>
                </a:extLst>
              </a:tr>
              <a:tr h="349162">
                <a:tc>
                  <a:txBody>
                    <a:bodyPr/>
                    <a:lstStyle/>
                    <a:p>
                      <a:pPr algn="ctr" fontAlgn="b"/>
                      <a:r>
                        <a:rPr lang="en-PH" sz="1600" b="1" i="0" u="none" strike="noStrike" dirty="0">
                          <a:solidFill>
                            <a:srgbClr val="000000"/>
                          </a:solidFill>
                          <a:effectLst/>
                          <a:latin typeface="Arial" panose="020B0604020202020204" pitchFamily="34" charset="0"/>
                        </a:rPr>
                        <a:t>SAN ILDEFONSO</a:t>
                      </a:r>
                    </a:p>
                  </a:txBody>
                  <a:tcPr marL="6350" marR="6350" marT="6350" marB="0" anchor="b">
                    <a:lnL>
                      <a:noFill/>
                    </a:lnL>
                    <a:lnR>
                      <a:noFill/>
                    </a:lnR>
                    <a:lnT>
                      <a:noFill/>
                    </a:lnT>
                    <a:lnB>
                      <a:noFill/>
                    </a:lnB>
                    <a:solidFill>
                      <a:srgbClr val="C5E0B4"/>
                    </a:solidFill>
                  </a:tcPr>
                </a:tc>
                <a:tc>
                  <a:txBody>
                    <a:bodyPr/>
                    <a:lstStyle/>
                    <a:p>
                      <a:pPr algn="ctr" fontAlgn="b"/>
                      <a:r>
                        <a:rPr lang="en-PH" sz="2000" b="1" i="0" u="none" strike="noStrike" dirty="0" smtClean="0">
                          <a:solidFill>
                            <a:srgbClr val="000000"/>
                          </a:solidFill>
                          <a:effectLst/>
                          <a:latin typeface="Calibri" panose="020F0502020204030204" pitchFamily="34" charset="0"/>
                        </a:rPr>
                        <a:t>1,136</a:t>
                      </a:r>
                      <a:endParaRPr lang="en-PH" sz="2000" b="1" i="0" u="none" strike="noStrike" dirty="0">
                        <a:solidFill>
                          <a:srgbClr val="000000"/>
                        </a:solidFill>
                        <a:effectLst/>
                        <a:latin typeface="Calibri" panose="020F0502020204030204" pitchFamily="34" charset="0"/>
                      </a:endParaRP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985</a:t>
                      </a: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486</a:t>
                      </a: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340</a:t>
                      </a: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212</a:t>
                      </a: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122</a:t>
                      </a:r>
                    </a:p>
                  </a:txBody>
                  <a:tcPr marL="6350" marR="6350" marT="6350" marB="0" anchor="ctr">
                    <a:lnL>
                      <a:noFill/>
                    </a:lnL>
                    <a:lnR>
                      <a:noFill/>
                    </a:lnR>
                    <a:lnT>
                      <a:noFill/>
                    </a:lnT>
                    <a:lnB>
                      <a:noFill/>
                    </a:lnB>
                    <a:solidFill>
                      <a:srgbClr val="FFE699"/>
                    </a:solidFill>
                  </a:tcPr>
                </a:tc>
                <a:extLst>
                  <a:ext uri="{0D108BD9-81ED-4DB2-BD59-A6C34878D82A}">
                    <a16:rowId xmlns:a16="http://schemas.microsoft.com/office/drawing/2014/main" xmlns="" val="1393211736"/>
                  </a:ext>
                </a:extLst>
              </a:tr>
              <a:tr h="349162">
                <a:tc>
                  <a:txBody>
                    <a:bodyPr/>
                    <a:lstStyle/>
                    <a:p>
                      <a:pPr algn="ctr" fontAlgn="b"/>
                      <a:r>
                        <a:rPr lang="en-PH" sz="1600" b="1" i="0" u="none" strike="noStrike" dirty="0">
                          <a:solidFill>
                            <a:srgbClr val="000000"/>
                          </a:solidFill>
                          <a:effectLst/>
                          <a:latin typeface="Arial" panose="020B0604020202020204" pitchFamily="34" charset="0"/>
                        </a:rPr>
                        <a:t>SAN MIGUEL</a:t>
                      </a:r>
                    </a:p>
                  </a:txBody>
                  <a:tcPr marL="6350" marR="6350" marT="6350" marB="0" anchor="b">
                    <a:lnL>
                      <a:noFill/>
                    </a:lnL>
                    <a:lnR>
                      <a:noFill/>
                    </a:lnR>
                    <a:lnT>
                      <a:noFill/>
                    </a:lnT>
                    <a:lnB>
                      <a:noFill/>
                    </a:lnB>
                    <a:solidFill>
                      <a:srgbClr val="C5E0B4"/>
                    </a:solidFill>
                  </a:tcPr>
                </a:tc>
                <a:tc>
                  <a:txBody>
                    <a:bodyPr/>
                    <a:lstStyle/>
                    <a:p>
                      <a:pPr algn="ctr" fontAlgn="b"/>
                      <a:r>
                        <a:rPr lang="en-PH" sz="2000" b="1" i="0" u="none" strike="noStrike" dirty="0">
                          <a:solidFill>
                            <a:srgbClr val="000000"/>
                          </a:solidFill>
                          <a:effectLst/>
                          <a:latin typeface="Calibri" panose="020F0502020204030204" pitchFamily="34" charset="0"/>
                        </a:rPr>
                        <a:t>850</a:t>
                      </a: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688</a:t>
                      </a: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341</a:t>
                      </a: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321</a:t>
                      </a: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336</a:t>
                      </a: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23</a:t>
                      </a:r>
                    </a:p>
                  </a:txBody>
                  <a:tcPr marL="6350" marR="6350" marT="6350" marB="0" anchor="ctr">
                    <a:lnL>
                      <a:noFill/>
                    </a:lnL>
                    <a:lnR>
                      <a:noFill/>
                    </a:lnR>
                    <a:lnT>
                      <a:noFill/>
                    </a:lnT>
                    <a:lnB>
                      <a:noFill/>
                    </a:lnB>
                    <a:solidFill>
                      <a:srgbClr val="FFE699"/>
                    </a:solidFill>
                  </a:tcPr>
                </a:tc>
                <a:extLst>
                  <a:ext uri="{0D108BD9-81ED-4DB2-BD59-A6C34878D82A}">
                    <a16:rowId xmlns:a16="http://schemas.microsoft.com/office/drawing/2014/main" xmlns="" val="3608665903"/>
                  </a:ext>
                </a:extLst>
              </a:tr>
              <a:tr h="349162">
                <a:tc>
                  <a:txBody>
                    <a:bodyPr/>
                    <a:lstStyle/>
                    <a:p>
                      <a:pPr algn="ctr" fontAlgn="b"/>
                      <a:r>
                        <a:rPr lang="en-PH" sz="1600" b="1" i="0" u="none" strike="noStrike" dirty="0">
                          <a:solidFill>
                            <a:srgbClr val="000000"/>
                          </a:solidFill>
                          <a:effectLst/>
                          <a:latin typeface="Arial" panose="020B0604020202020204" pitchFamily="34" charset="0"/>
                        </a:rPr>
                        <a:t>SAN RAFAEL</a:t>
                      </a:r>
                    </a:p>
                  </a:txBody>
                  <a:tcPr marL="6350" marR="6350" marT="6350" marB="0" anchor="b">
                    <a:lnL>
                      <a:noFill/>
                    </a:lnL>
                    <a:lnR>
                      <a:noFill/>
                    </a:lnR>
                    <a:lnT>
                      <a:noFill/>
                    </a:lnT>
                    <a:lnB>
                      <a:noFill/>
                    </a:lnB>
                    <a:solidFill>
                      <a:srgbClr val="C5E0B4"/>
                    </a:solidFill>
                  </a:tcPr>
                </a:tc>
                <a:tc>
                  <a:txBody>
                    <a:bodyPr/>
                    <a:lstStyle/>
                    <a:p>
                      <a:pPr algn="ctr" fontAlgn="b"/>
                      <a:r>
                        <a:rPr lang="en-PH" sz="2000" b="1" i="0" u="none" strike="noStrike" dirty="0" smtClean="0">
                          <a:solidFill>
                            <a:srgbClr val="000000"/>
                          </a:solidFill>
                          <a:effectLst/>
                          <a:latin typeface="Calibri" panose="020F0502020204030204" pitchFamily="34" charset="0"/>
                        </a:rPr>
                        <a:t>1,112</a:t>
                      </a:r>
                      <a:endParaRPr lang="en-PH" sz="2000" b="1" i="0" u="none" strike="noStrike" dirty="0">
                        <a:solidFill>
                          <a:srgbClr val="000000"/>
                        </a:solidFill>
                        <a:effectLst/>
                        <a:latin typeface="Calibri" panose="020F0502020204030204" pitchFamily="34" charset="0"/>
                      </a:endParaRP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865</a:t>
                      </a: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756</a:t>
                      </a: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652</a:t>
                      </a: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211</a:t>
                      </a: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148</a:t>
                      </a:r>
                    </a:p>
                  </a:txBody>
                  <a:tcPr marL="6350" marR="6350" marT="6350" marB="0" anchor="ctr">
                    <a:lnL>
                      <a:noFill/>
                    </a:lnL>
                    <a:lnR>
                      <a:noFill/>
                    </a:lnR>
                    <a:lnT>
                      <a:noFill/>
                    </a:lnT>
                    <a:lnB>
                      <a:noFill/>
                    </a:lnB>
                    <a:solidFill>
                      <a:srgbClr val="FFE699"/>
                    </a:solidFill>
                  </a:tcPr>
                </a:tc>
                <a:extLst>
                  <a:ext uri="{0D108BD9-81ED-4DB2-BD59-A6C34878D82A}">
                    <a16:rowId xmlns:a16="http://schemas.microsoft.com/office/drawing/2014/main" xmlns="" val="467218473"/>
                  </a:ext>
                </a:extLst>
              </a:tr>
              <a:tr h="349162">
                <a:tc>
                  <a:txBody>
                    <a:bodyPr/>
                    <a:lstStyle/>
                    <a:p>
                      <a:pPr algn="ctr" fontAlgn="b"/>
                      <a:r>
                        <a:rPr lang="en-PH" sz="1600" b="1" i="0" u="none" strike="noStrike" dirty="0">
                          <a:solidFill>
                            <a:srgbClr val="000000"/>
                          </a:solidFill>
                          <a:effectLst/>
                          <a:latin typeface="Arial" panose="020B0604020202020204" pitchFamily="34" charset="0"/>
                        </a:rPr>
                        <a:t>STA. MARIA</a:t>
                      </a:r>
                    </a:p>
                  </a:txBody>
                  <a:tcPr marL="6350" marR="6350" marT="6350" marB="0" anchor="b">
                    <a:lnL>
                      <a:noFill/>
                    </a:lnL>
                    <a:lnR>
                      <a:noFill/>
                    </a:lnR>
                    <a:lnT>
                      <a:noFill/>
                    </a:lnT>
                    <a:lnB>
                      <a:noFill/>
                    </a:lnB>
                    <a:solidFill>
                      <a:srgbClr val="C5E0B4"/>
                    </a:solidFill>
                  </a:tcPr>
                </a:tc>
                <a:tc>
                  <a:txBody>
                    <a:bodyPr/>
                    <a:lstStyle/>
                    <a:p>
                      <a:pPr algn="ctr" fontAlgn="b"/>
                      <a:r>
                        <a:rPr lang="en-PH" sz="2000" b="1" i="0" u="none" strike="noStrike" dirty="0" smtClean="0">
                          <a:solidFill>
                            <a:srgbClr val="000000"/>
                          </a:solidFill>
                          <a:effectLst/>
                          <a:latin typeface="Calibri" panose="020F0502020204030204" pitchFamily="34" charset="0"/>
                        </a:rPr>
                        <a:t>5,067</a:t>
                      </a:r>
                      <a:endParaRPr lang="en-PH" sz="2000" b="1" i="0" u="none" strike="noStrike" dirty="0">
                        <a:solidFill>
                          <a:srgbClr val="000000"/>
                        </a:solidFill>
                        <a:effectLst/>
                        <a:latin typeface="Calibri" panose="020F0502020204030204" pitchFamily="34" charset="0"/>
                      </a:endParaRP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smtClean="0">
                          <a:solidFill>
                            <a:srgbClr val="000000"/>
                          </a:solidFill>
                          <a:effectLst/>
                          <a:latin typeface="Calibri" panose="020F0502020204030204" pitchFamily="34" charset="0"/>
                        </a:rPr>
                        <a:t>3,927</a:t>
                      </a:r>
                      <a:endParaRPr lang="en-PH" sz="2000" b="1" i="0" u="none" strike="noStrike" dirty="0">
                        <a:solidFill>
                          <a:srgbClr val="000000"/>
                        </a:solidFill>
                        <a:effectLst/>
                        <a:latin typeface="Calibri" panose="020F0502020204030204" pitchFamily="34" charset="0"/>
                      </a:endParaRP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smtClean="0">
                          <a:solidFill>
                            <a:srgbClr val="000000"/>
                          </a:solidFill>
                          <a:effectLst/>
                          <a:latin typeface="Calibri" panose="020F0502020204030204" pitchFamily="34" charset="0"/>
                        </a:rPr>
                        <a:t>2,845</a:t>
                      </a:r>
                      <a:endParaRPr lang="en-PH" sz="2000" b="1" i="0" u="none" strike="noStrike" dirty="0">
                        <a:solidFill>
                          <a:srgbClr val="000000"/>
                        </a:solidFill>
                        <a:effectLst/>
                        <a:latin typeface="Calibri" panose="020F0502020204030204" pitchFamily="34" charset="0"/>
                      </a:endParaRP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smtClean="0">
                          <a:solidFill>
                            <a:srgbClr val="000000"/>
                          </a:solidFill>
                          <a:effectLst/>
                          <a:latin typeface="Calibri" panose="020F0502020204030204" pitchFamily="34" charset="0"/>
                        </a:rPr>
                        <a:t>2,582</a:t>
                      </a:r>
                      <a:endParaRPr lang="en-PH" sz="2000" b="1" i="0" u="none" strike="noStrike" dirty="0">
                        <a:solidFill>
                          <a:srgbClr val="000000"/>
                        </a:solidFill>
                        <a:effectLst/>
                        <a:latin typeface="Calibri" panose="020F0502020204030204" pitchFamily="34" charset="0"/>
                      </a:endParaRP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smtClean="0">
                          <a:solidFill>
                            <a:srgbClr val="000000"/>
                          </a:solidFill>
                          <a:effectLst/>
                          <a:latin typeface="Calibri" panose="020F0502020204030204" pitchFamily="34" charset="0"/>
                        </a:rPr>
                        <a:t>1,366</a:t>
                      </a:r>
                      <a:endParaRPr lang="en-PH" sz="2000" b="1" i="0" u="none" strike="noStrike" dirty="0">
                        <a:solidFill>
                          <a:srgbClr val="000000"/>
                        </a:solidFill>
                        <a:effectLst/>
                        <a:latin typeface="Calibri" panose="020F0502020204030204" pitchFamily="34" charset="0"/>
                      </a:endParaRP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161</a:t>
                      </a:r>
                    </a:p>
                  </a:txBody>
                  <a:tcPr marL="6350" marR="6350" marT="6350" marB="0" anchor="ctr">
                    <a:lnL>
                      <a:noFill/>
                    </a:lnL>
                    <a:lnR>
                      <a:noFill/>
                    </a:lnR>
                    <a:lnT>
                      <a:noFill/>
                    </a:lnT>
                    <a:lnB>
                      <a:noFill/>
                    </a:lnB>
                    <a:solidFill>
                      <a:srgbClr val="FFE699"/>
                    </a:solidFill>
                  </a:tcPr>
                </a:tc>
                <a:extLst>
                  <a:ext uri="{0D108BD9-81ED-4DB2-BD59-A6C34878D82A}">
                    <a16:rowId xmlns:a16="http://schemas.microsoft.com/office/drawing/2014/main" xmlns="" val="2361408383"/>
                  </a:ext>
                </a:extLst>
              </a:tr>
              <a:tr h="463562">
                <a:tc>
                  <a:txBody>
                    <a:bodyPr/>
                    <a:lstStyle/>
                    <a:p>
                      <a:pPr algn="ctr" fontAlgn="b"/>
                      <a:r>
                        <a:rPr lang="en-PH" sz="2000" b="1" i="0" u="none" strike="noStrike" dirty="0" smtClean="0">
                          <a:solidFill>
                            <a:srgbClr val="000000"/>
                          </a:solidFill>
                          <a:effectLst/>
                          <a:latin typeface="Calibri" panose="020F0502020204030204" pitchFamily="34" charset="0"/>
                        </a:rPr>
                        <a:t>BLANK</a:t>
                      </a:r>
                      <a:endParaRPr lang="en-PH" sz="2000" b="1" i="0" u="none" strike="noStrike" dirty="0">
                        <a:solidFill>
                          <a:srgbClr val="000000"/>
                        </a:solidFill>
                        <a:effectLst/>
                        <a:latin typeface="Calibri" panose="020F0502020204030204" pitchFamily="34" charset="0"/>
                      </a:endParaRPr>
                    </a:p>
                  </a:txBody>
                  <a:tcPr marL="6350" marR="6350" marT="6350" marB="0" anchor="ctr">
                    <a:lnL>
                      <a:noFill/>
                    </a:lnL>
                    <a:lnR>
                      <a:noFill/>
                    </a:lnR>
                    <a:lnT>
                      <a:noFill/>
                    </a:lnT>
                    <a:lnB>
                      <a:noFill/>
                    </a:lnB>
                    <a:solidFill>
                      <a:srgbClr val="C5E0B4"/>
                    </a:solidFill>
                  </a:tcPr>
                </a:tc>
                <a:tc>
                  <a:txBody>
                    <a:bodyPr/>
                    <a:lstStyle/>
                    <a:p>
                      <a:pPr algn="ctr" fontAlgn="b"/>
                      <a:r>
                        <a:rPr lang="en-PH" sz="2000" b="1" i="0" u="none" strike="noStrike" dirty="0" smtClean="0">
                          <a:solidFill>
                            <a:srgbClr val="000000"/>
                          </a:solidFill>
                          <a:effectLst/>
                          <a:latin typeface="Calibri" panose="020F0502020204030204" pitchFamily="34" charset="0"/>
                        </a:rPr>
                        <a:t>179</a:t>
                      </a:r>
                      <a:endParaRPr lang="en-PH" sz="2000" b="1" i="0" u="none" strike="noStrike" dirty="0">
                        <a:solidFill>
                          <a:srgbClr val="000000"/>
                        </a:solidFill>
                        <a:effectLst/>
                        <a:latin typeface="Calibri" panose="020F0502020204030204" pitchFamily="34" charset="0"/>
                      </a:endParaRP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smtClean="0">
                          <a:solidFill>
                            <a:srgbClr val="000000"/>
                          </a:solidFill>
                          <a:effectLst/>
                          <a:latin typeface="Calibri" panose="020F0502020204030204" pitchFamily="34" charset="0"/>
                        </a:rPr>
                        <a:t>53</a:t>
                      </a:r>
                      <a:endParaRPr lang="en-PH" sz="2000" b="1" i="0" u="none" strike="noStrike" dirty="0">
                        <a:solidFill>
                          <a:srgbClr val="000000"/>
                        </a:solidFill>
                        <a:effectLst/>
                        <a:latin typeface="Calibri" panose="020F0502020204030204" pitchFamily="34" charset="0"/>
                      </a:endParaRP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smtClean="0">
                          <a:solidFill>
                            <a:srgbClr val="000000"/>
                          </a:solidFill>
                          <a:effectLst/>
                          <a:latin typeface="Calibri" panose="020F0502020204030204" pitchFamily="34" charset="0"/>
                        </a:rPr>
                        <a:t>-</a:t>
                      </a:r>
                      <a:endParaRPr lang="en-PH" sz="2000" b="1" i="0" u="none" strike="noStrike" dirty="0">
                        <a:solidFill>
                          <a:srgbClr val="000000"/>
                        </a:solidFill>
                        <a:effectLst/>
                        <a:latin typeface="Calibri" panose="020F0502020204030204" pitchFamily="34" charset="0"/>
                      </a:endParaRP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smtClean="0">
                          <a:solidFill>
                            <a:srgbClr val="000000"/>
                          </a:solidFill>
                          <a:effectLst/>
                          <a:latin typeface="Calibri" panose="020F0502020204030204" pitchFamily="34" charset="0"/>
                        </a:rPr>
                        <a:t>-</a:t>
                      </a:r>
                      <a:endParaRPr lang="en-PH" sz="2000" b="1" i="0" u="none" strike="noStrike" dirty="0">
                        <a:solidFill>
                          <a:srgbClr val="000000"/>
                        </a:solidFill>
                        <a:effectLst/>
                        <a:latin typeface="Calibri" panose="020F0502020204030204" pitchFamily="34" charset="0"/>
                      </a:endParaRP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smtClean="0">
                          <a:solidFill>
                            <a:srgbClr val="000000"/>
                          </a:solidFill>
                          <a:effectLst/>
                          <a:latin typeface="Calibri" panose="020F0502020204030204" pitchFamily="34" charset="0"/>
                        </a:rPr>
                        <a:t>-</a:t>
                      </a:r>
                      <a:endParaRPr lang="en-PH" sz="2000" b="1" i="0" u="none" strike="noStrike" dirty="0">
                        <a:solidFill>
                          <a:srgbClr val="000000"/>
                        </a:solidFill>
                        <a:effectLst/>
                        <a:latin typeface="Calibri" panose="020F0502020204030204" pitchFamily="34" charset="0"/>
                      </a:endParaRP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smtClean="0">
                          <a:solidFill>
                            <a:srgbClr val="000000"/>
                          </a:solidFill>
                          <a:effectLst/>
                          <a:latin typeface="Calibri" panose="020F0502020204030204" pitchFamily="34" charset="0"/>
                        </a:rPr>
                        <a:t>-</a:t>
                      </a:r>
                      <a:endParaRPr lang="en-PH" sz="2000" b="1" i="0" u="none" strike="noStrike" dirty="0">
                        <a:solidFill>
                          <a:srgbClr val="000000"/>
                        </a:solidFill>
                        <a:effectLst/>
                        <a:latin typeface="Calibri" panose="020F0502020204030204" pitchFamily="34" charset="0"/>
                      </a:endParaRPr>
                    </a:p>
                  </a:txBody>
                  <a:tcPr marL="6350" marR="6350" marT="6350" marB="0" anchor="ctr">
                    <a:lnL>
                      <a:noFill/>
                    </a:lnL>
                    <a:lnR>
                      <a:noFill/>
                    </a:lnR>
                    <a:lnT>
                      <a:noFill/>
                    </a:lnT>
                    <a:lnB>
                      <a:noFill/>
                    </a:lnB>
                    <a:solidFill>
                      <a:srgbClr val="FFE699"/>
                    </a:solidFill>
                  </a:tcPr>
                </a:tc>
                <a:extLst>
                  <a:ext uri="{0D108BD9-81ED-4DB2-BD59-A6C34878D82A}">
                    <a16:rowId xmlns:a16="http://schemas.microsoft.com/office/drawing/2014/main" xmlns="" val="3462822676"/>
                  </a:ext>
                </a:extLst>
              </a:tr>
              <a:tr h="463562">
                <a:tc>
                  <a:txBody>
                    <a:bodyPr/>
                    <a:lstStyle/>
                    <a:p>
                      <a:pPr algn="ctr" fontAlgn="b"/>
                      <a:r>
                        <a:rPr lang="en-PH" sz="2000" b="1" i="0" u="none" strike="noStrike" dirty="0" smtClean="0">
                          <a:solidFill>
                            <a:srgbClr val="000000"/>
                          </a:solidFill>
                          <a:effectLst/>
                          <a:latin typeface="Calibri" panose="020F0502020204030204" pitchFamily="34" charset="0"/>
                        </a:rPr>
                        <a:t>BULACAN</a:t>
                      </a:r>
                      <a:endParaRPr lang="en-PH" sz="2000" b="1" i="0" u="none" strike="noStrike" dirty="0">
                        <a:solidFill>
                          <a:srgbClr val="000000"/>
                        </a:solidFill>
                        <a:effectLst/>
                        <a:latin typeface="Calibri" panose="020F0502020204030204" pitchFamily="34" charset="0"/>
                      </a:endParaRPr>
                    </a:p>
                  </a:txBody>
                  <a:tcPr marL="6350" marR="6350" marT="6350" marB="0" anchor="ctr">
                    <a:lnL>
                      <a:noFill/>
                    </a:lnL>
                    <a:lnR>
                      <a:noFill/>
                    </a:lnR>
                    <a:lnT>
                      <a:noFill/>
                    </a:lnT>
                    <a:lnB>
                      <a:noFill/>
                    </a:lnB>
                    <a:solidFill>
                      <a:srgbClr val="C5E0B4"/>
                    </a:solidFill>
                  </a:tcPr>
                </a:tc>
                <a:tc>
                  <a:txBody>
                    <a:bodyPr/>
                    <a:lstStyle/>
                    <a:p>
                      <a:pPr algn="ctr" fontAlgn="b"/>
                      <a:r>
                        <a:rPr lang="en-PH" sz="1800" b="1" i="0" u="none" strike="noStrike" dirty="0" smtClean="0">
                          <a:solidFill>
                            <a:srgbClr val="000000"/>
                          </a:solidFill>
                          <a:effectLst/>
                          <a:latin typeface="Calibri" panose="020F0502020204030204" pitchFamily="34" charset="0"/>
                        </a:rPr>
                        <a:t>48,560</a:t>
                      </a:r>
                      <a:endParaRPr lang="en-PH" sz="1800" b="1" i="0" u="none" strike="noStrike" dirty="0">
                        <a:solidFill>
                          <a:srgbClr val="000000"/>
                        </a:solidFill>
                        <a:effectLst/>
                        <a:latin typeface="Calibri" panose="020F0502020204030204" pitchFamily="34" charset="0"/>
                      </a:endParaRPr>
                    </a:p>
                  </a:txBody>
                  <a:tcPr marL="6350" marR="6350" marT="6350" marB="0" anchor="ctr">
                    <a:lnL>
                      <a:noFill/>
                    </a:lnL>
                    <a:lnR>
                      <a:noFill/>
                    </a:lnR>
                    <a:lnT>
                      <a:noFill/>
                    </a:lnT>
                    <a:lnB>
                      <a:noFill/>
                    </a:lnB>
                    <a:solidFill>
                      <a:srgbClr val="FFE699"/>
                    </a:solidFill>
                  </a:tcPr>
                </a:tc>
                <a:tc>
                  <a:txBody>
                    <a:bodyPr/>
                    <a:lstStyle/>
                    <a:p>
                      <a:pPr algn="ctr" fontAlgn="b"/>
                      <a:r>
                        <a:rPr lang="en-PH" sz="1800" b="1" i="0" u="none" strike="noStrike" dirty="0" smtClean="0">
                          <a:solidFill>
                            <a:srgbClr val="000000"/>
                          </a:solidFill>
                          <a:effectLst/>
                          <a:latin typeface="Calibri" panose="020F0502020204030204" pitchFamily="34" charset="0"/>
                        </a:rPr>
                        <a:t>35,032</a:t>
                      </a:r>
                      <a:endParaRPr lang="en-PH" sz="1800" b="1" i="0" u="none" strike="noStrike" dirty="0">
                        <a:solidFill>
                          <a:srgbClr val="000000"/>
                        </a:solidFill>
                        <a:effectLst/>
                        <a:latin typeface="Calibri" panose="020F0502020204030204" pitchFamily="34" charset="0"/>
                      </a:endParaRPr>
                    </a:p>
                  </a:txBody>
                  <a:tcPr marL="6350" marR="6350" marT="6350" marB="0" anchor="ctr">
                    <a:lnL>
                      <a:noFill/>
                    </a:lnL>
                    <a:lnR>
                      <a:noFill/>
                    </a:lnR>
                    <a:lnT>
                      <a:noFill/>
                    </a:lnT>
                    <a:lnB>
                      <a:noFill/>
                    </a:lnB>
                    <a:solidFill>
                      <a:srgbClr val="FFE699"/>
                    </a:solidFill>
                  </a:tcPr>
                </a:tc>
                <a:tc>
                  <a:txBody>
                    <a:bodyPr/>
                    <a:lstStyle/>
                    <a:p>
                      <a:pPr algn="ctr" fontAlgn="b"/>
                      <a:r>
                        <a:rPr lang="en-PH" sz="1800" b="1" i="0" u="none" strike="noStrike" dirty="0" smtClean="0">
                          <a:solidFill>
                            <a:srgbClr val="000000"/>
                          </a:solidFill>
                          <a:effectLst/>
                          <a:latin typeface="Calibri" panose="020F0502020204030204" pitchFamily="34" charset="0"/>
                        </a:rPr>
                        <a:t>26,752</a:t>
                      </a:r>
                      <a:endParaRPr lang="en-PH" sz="1800" b="1" i="0" u="none" strike="noStrike" dirty="0">
                        <a:solidFill>
                          <a:srgbClr val="000000"/>
                        </a:solidFill>
                        <a:effectLst/>
                        <a:latin typeface="Calibri" panose="020F0502020204030204" pitchFamily="34" charset="0"/>
                      </a:endParaRPr>
                    </a:p>
                  </a:txBody>
                  <a:tcPr marL="6350" marR="6350" marT="6350" marB="0" anchor="ctr">
                    <a:lnL>
                      <a:noFill/>
                    </a:lnL>
                    <a:lnR>
                      <a:noFill/>
                    </a:lnR>
                    <a:lnT>
                      <a:noFill/>
                    </a:lnT>
                    <a:lnB>
                      <a:noFill/>
                    </a:lnB>
                    <a:solidFill>
                      <a:srgbClr val="FFE699"/>
                    </a:solidFill>
                  </a:tcPr>
                </a:tc>
                <a:tc>
                  <a:txBody>
                    <a:bodyPr/>
                    <a:lstStyle/>
                    <a:p>
                      <a:pPr algn="ctr" fontAlgn="b"/>
                      <a:r>
                        <a:rPr lang="en-PH" sz="1800" b="1" i="0" u="none" strike="noStrike" dirty="0" smtClean="0">
                          <a:solidFill>
                            <a:srgbClr val="000000"/>
                          </a:solidFill>
                          <a:effectLst/>
                          <a:latin typeface="Calibri" panose="020F0502020204030204" pitchFamily="34" charset="0"/>
                        </a:rPr>
                        <a:t>24,097</a:t>
                      </a:r>
                      <a:endParaRPr lang="en-PH" sz="1800" b="1" i="0" u="none" strike="noStrike" dirty="0">
                        <a:solidFill>
                          <a:srgbClr val="000000"/>
                        </a:solidFill>
                        <a:effectLst/>
                        <a:latin typeface="Calibri" panose="020F0502020204030204" pitchFamily="34" charset="0"/>
                      </a:endParaRPr>
                    </a:p>
                  </a:txBody>
                  <a:tcPr marL="6350" marR="6350" marT="6350" marB="0" anchor="ctr">
                    <a:lnL>
                      <a:noFill/>
                    </a:lnL>
                    <a:lnR>
                      <a:noFill/>
                    </a:lnR>
                    <a:lnT>
                      <a:noFill/>
                    </a:lnT>
                    <a:lnB>
                      <a:noFill/>
                    </a:lnB>
                    <a:solidFill>
                      <a:srgbClr val="FFE699"/>
                    </a:solidFill>
                  </a:tcPr>
                </a:tc>
                <a:tc>
                  <a:txBody>
                    <a:bodyPr/>
                    <a:lstStyle/>
                    <a:p>
                      <a:pPr algn="ctr" fontAlgn="b"/>
                      <a:r>
                        <a:rPr lang="en-PH" sz="1800" b="1" i="0" u="none" strike="noStrike" dirty="0" smtClean="0">
                          <a:solidFill>
                            <a:srgbClr val="000000"/>
                          </a:solidFill>
                          <a:effectLst/>
                          <a:latin typeface="Calibri" panose="020F0502020204030204" pitchFamily="34" charset="0"/>
                        </a:rPr>
                        <a:t>10,249</a:t>
                      </a:r>
                      <a:endParaRPr lang="en-PH" sz="1800" b="1" i="0" u="none" strike="noStrike" dirty="0">
                        <a:solidFill>
                          <a:srgbClr val="000000"/>
                        </a:solidFill>
                        <a:effectLst/>
                        <a:latin typeface="Calibri" panose="020F0502020204030204" pitchFamily="34" charset="0"/>
                      </a:endParaRPr>
                    </a:p>
                  </a:txBody>
                  <a:tcPr marL="6350" marR="6350" marT="6350" marB="0" anchor="ctr">
                    <a:lnL>
                      <a:noFill/>
                    </a:lnL>
                    <a:lnR>
                      <a:noFill/>
                    </a:lnR>
                    <a:lnT>
                      <a:noFill/>
                    </a:lnT>
                    <a:lnB>
                      <a:noFill/>
                    </a:lnB>
                    <a:solidFill>
                      <a:srgbClr val="FFE699"/>
                    </a:solidFill>
                  </a:tcPr>
                </a:tc>
                <a:tc>
                  <a:txBody>
                    <a:bodyPr/>
                    <a:lstStyle/>
                    <a:p>
                      <a:pPr algn="ctr" fontAlgn="b"/>
                      <a:r>
                        <a:rPr lang="en-PH" sz="1800" b="1" i="0" u="none" strike="noStrike" dirty="0" smtClean="0">
                          <a:solidFill>
                            <a:srgbClr val="000000"/>
                          </a:solidFill>
                          <a:effectLst/>
                          <a:latin typeface="Calibri" panose="020F0502020204030204" pitchFamily="34" charset="0"/>
                        </a:rPr>
                        <a:t>3,678</a:t>
                      </a:r>
                      <a:endParaRPr lang="en-PH" sz="1800" b="1" i="0" u="none" strike="noStrike" dirty="0">
                        <a:solidFill>
                          <a:srgbClr val="000000"/>
                        </a:solidFill>
                        <a:effectLst/>
                        <a:latin typeface="Calibri" panose="020F0502020204030204" pitchFamily="34" charset="0"/>
                      </a:endParaRPr>
                    </a:p>
                  </a:txBody>
                  <a:tcPr marL="6350" marR="6350" marT="6350" marB="0" anchor="ctr">
                    <a:lnL>
                      <a:noFill/>
                    </a:lnL>
                    <a:lnR>
                      <a:noFill/>
                    </a:lnR>
                    <a:lnT>
                      <a:noFill/>
                    </a:lnT>
                    <a:lnB>
                      <a:noFill/>
                    </a:lnB>
                    <a:solidFill>
                      <a:srgbClr val="FFE699"/>
                    </a:solidFill>
                  </a:tcPr>
                </a:tc>
                <a:extLst>
                  <a:ext uri="{0D108BD9-81ED-4DB2-BD59-A6C34878D82A}">
                    <a16:rowId xmlns:a16="http://schemas.microsoft.com/office/drawing/2014/main" xmlns="" val="3945199710"/>
                  </a:ext>
                </a:extLst>
              </a:tr>
            </a:tbl>
          </a:graphicData>
        </a:graphic>
      </p:graphicFrame>
    </p:spTree>
    <p:extLst>
      <p:ext uri="{BB962C8B-B14F-4D97-AF65-F5344CB8AC3E}">
        <p14:creationId xmlns:p14="http://schemas.microsoft.com/office/powerpoint/2010/main" val="2198183343"/>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0" y="6008463"/>
            <a:ext cx="12192000" cy="849538"/>
            <a:chOff x="0" y="6534364"/>
            <a:chExt cx="12239625" cy="705014"/>
          </a:xfrm>
        </p:grpSpPr>
        <p:sp>
          <p:nvSpPr>
            <p:cNvPr id="10" name="TextBox 9"/>
            <p:cNvSpPr txBox="1"/>
            <p:nvPr/>
          </p:nvSpPr>
          <p:spPr>
            <a:xfrm>
              <a:off x="0" y="6534364"/>
              <a:ext cx="12239625" cy="705014"/>
            </a:xfrm>
            <a:prstGeom prst="rect">
              <a:avLst/>
            </a:prstGeom>
            <a:solidFill>
              <a:srgbClr val="215D4A"/>
            </a:solidFill>
          </p:spPr>
          <p:txBody>
            <a:bodyPr wrap="square" rtlCol="0">
              <a:spAutoFit/>
            </a:bodyPr>
            <a:lstStyle/>
            <a:p>
              <a:r>
                <a:rPr lang="en-US" dirty="0">
                  <a:solidFill>
                    <a:prstClr val="white"/>
                  </a:solidFill>
                </a:rPr>
                <a:t>                     Central Luzon Center for Health Development</a:t>
              </a:r>
            </a:p>
            <a:p>
              <a:r>
                <a:rPr lang="en-US" dirty="0">
                  <a:solidFill>
                    <a:prstClr val="white"/>
                  </a:solidFill>
                </a:rPr>
                <a:t>                     Department of Health, Philippines</a:t>
              </a:r>
              <a:endParaRPr lang="en-PH" dirty="0">
                <a:solidFill>
                  <a:prstClr val="white"/>
                </a:solidFill>
              </a:endParaRPr>
            </a:p>
          </p:txBody>
        </p:sp>
        <p:pic>
          <p:nvPicPr>
            <p:cNvPr id="11" name="Picture 10" descr="R:\LOGO\doh.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570" y="6534364"/>
              <a:ext cx="857846" cy="664949"/>
            </a:xfrm>
            <a:prstGeom prst="rect">
              <a:avLst/>
            </a:prstGeom>
            <a:noFill/>
            <a:ln>
              <a:noFill/>
            </a:ln>
          </p:spPr>
        </p:pic>
        <p:pic>
          <p:nvPicPr>
            <p:cNvPr id="12" name="Picture 11" descr="R:\LOGO\F1_Plus_-_high_res_logo 2x2.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88556" y="6534364"/>
              <a:ext cx="890503" cy="657744"/>
            </a:xfrm>
            <a:prstGeom prst="rect">
              <a:avLst/>
            </a:prstGeom>
            <a:noFill/>
            <a:ln>
              <a:noFill/>
            </a:ln>
          </p:spPr>
        </p:pic>
      </p:grpSp>
      <p:sp>
        <p:nvSpPr>
          <p:cNvPr id="14" name="Title 1"/>
          <p:cNvSpPr txBox="1">
            <a:spLocks/>
          </p:cNvSpPr>
          <p:nvPr/>
        </p:nvSpPr>
        <p:spPr>
          <a:xfrm>
            <a:off x="-37070" y="-4884"/>
            <a:ext cx="12229070" cy="1039671"/>
          </a:xfrm>
          <a:prstGeom prst="rect">
            <a:avLst/>
          </a:prstGeom>
          <a:solidFill>
            <a:srgbClr val="215D4A"/>
          </a:solidFill>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PH" sz="3200" b="1" dirty="0">
                <a:solidFill>
                  <a:srgbClr val="FFC000"/>
                </a:solidFill>
                <a:latin typeface="+mn-lt"/>
              </a:rPr>
              <a:t>DISTRIBUTION MAP OF </a:t>
            </a:r>
            <a:r>
              <a:rPr lang="en-PH" sz="3200" b="1" dirty="0" smtClean="0">
                <a:solidFill>
                  <a:srgbClr val="FFC000"/>
                </a:solidFill>
                <a:latin typeface="+mn-lt"/>
              </a:rPr>
              <a:t>ACTIVE COVID-19 CASES</a:t>
            </a:r>
            <a:r>
              <a:rPr lang="en-PH" sz="3600" b="1" dirty="0" smtClean="0">
                <a:solidFill>
                  <a:srgbClr val="FFFF00"/>
                </a:solidFill>
                <a:latin typeface="+mn-lt"/>
              </a:rPr>
              <a:t/>
            </a:r>
            <a:br>
              <a:rPr lang="en-PH" sz="3600" b="1" dirty="0" smtClean="0">
                <a:solidFill>
                  <a:srgbClr val="FFFF00"/>
                </a:solidFill>
                <a:latin typeface="+mn-lt"/>
              </a:rPr>
            </a:br>
            <a:r>
              <a:rPr lang="en-PH" sz="2000" dirty="0" smtClean="0">
                <a:solidFill>
                  <a:srgbClr val="FFFFFF"/>
                </a:solidFill>
                <a:latin typeface="+mn-lt"/>
              </a:rPr>
              <a:t>Pampanga, as of 2021 June 18</a:t>
            </a:r>
            <a:endParaRPr lang="en-PH" sz="2400" dirty="0">
              <a:solidFill>
                <a:srgbClr val="FFFFFF"/>
              </a:solidFill>
              <a:latin typeface="+mn-lt"/>
            </a:endParaRPr>
          </a:p>
        </p:txBody>
      </p:sp>
      <p:pic>
        <p:nvPicPr>
          <p:cNvPr id="16" name="Picture 15"/>
          <p:cNvPicPr>
            <a:picLocks noChangeAspect="1"/>
          </p:cNvPicPr>
          <p:nvPr/>
        </p:nvPicPr>
        <p:blipFill>
          <a:blip r:embed="rId4">
            <a:clrChange>
              <a:clrFrom>
                <a:srgbClr val="F0F0F0"/>
              </a:clrFrom>
              <a:clrTo>
                <a:srgbClr val="F0F0F0">
                  <a:alpha val="0"/>
                </a:srgbClr>
              </a:clrTo>
            </a:clrChange>
          </a:blip>
          <a:stretch>
            <a:fillRect/>
          </a:stretch>
        </p:blipFill>
        <p:spPr>
          <a:xfrm>
            <a:off x="3291419" y="1209830"/>
            <a:ext cx="759664" cy="1276158"/>
          </a:xfrm>
          <a:prstGeom prst="rect">
            <a:avLst/>
          </a:prstGeom>
        </p:spPr>
      </p:pic>
      <p:graphicFrame>
        <p:nvGraphicFramePr>
          <p:cNvPr id="20" name="Content Placeholder 4">
            <a:extLst>
              <a:ext uri="{FF2B5EF4-FFF2-40B4-BE49-F238E27FC236}">
                <a16:creationId xmlns:a16="http://schemas.microsoft.com/office/drawing/2014/main" xmlns="" id="{FD786C66-7B36-49B6-BF9A-ACC2636277F4}"/>
              </a:ext>
            </a:extLst>
          </p:cNvPr>
          <p:cNvGraphicFramePr>
            <a:graphicFrameLocks/>
          </p:cNvGraphicFramePr>
          <p:nvPr>
            <p:extLst>
              <p:ext uri="{D42A27DB-BD31-4B8C-83A1-F6EECF244321}">
                <p14:modId xmlns:p14="http://schemas.microsoft.com/office/powerpoint/2010/main" val="171015641"/>
              </p:ext>
            </p:extLst>
          </p:nvPr>
        </p:nvGraphicFramePr>
        <p:xfrm>
          <a:off x="284201" y="4557261"/>
          <a:ext cx="4895260" cy="1276159"/>
        </p:xfrm>
        <a:graphic>
          <a:graphicData uri="http://schemas.openxmlformats.org/drawingml/2006/table">
            <a:tbl>
              <a:tblPr firstRow="1" bandRow="1">
                <a:tableStyleId>{5C22544A-7EE6-4342-B048-85BDC9FD1C3A}</a:tableStyleId>
              </a:tblPr>
              <a:tblGrid>
                <a:gridCol w="1375770">
                  <a:extLst>
                    <a:ext uri="{9D8B030D-6E8A-4147-A177-3AD203B41FA5}">
                      <a16:colId xmlns:a16="http://schemas.microsoft.com/office/drawing/2014/main" xmlns="" val="20000"/>
                    </a:ext>
                  </a:extLst>
                </a:gridCol>
                <a:gridCol w="1375770">
                  <a:extLst>
                    <a:ext uri="{9D8B030D-6E8A-4147-A177-3AD203B41FA5}">
                      <a16:colId xmlns:a16="http://schemas.microsoft.com/office/drawing/2014/main" xmlns="" val="2469913534"/>
                    </a:ext>
                  </a:extLst>
                </a:gridCol>
                <a:gridCol w="1071860">
                  <a:extLst>
                    <a:ext uri="{9D8B030D-6E8A-4147-A177-3AD203B41FA5}">
                      <a16:colId xmlns:a16="http://schemas.microsoft.com/office/drawing/2014/main" xmlns="" val="2248895267"/>
                    </a:ext>
                  </a:extLst>
                </a:gridCol>
                <a:gridCol w="1071860">
                  <a:extLst>
                    <a:ext uri="{9D8B030D-6E8A-4147-A177-3AD203B41FA5}">
                      <a16:colId xmlns:a16="http://schemas.microsoft.com/office/drawing/2014/main" xmlns="" val="732507925"/>
                    </a:ext>
                  </a:extLst>
                </a:gridCol>
              </a:tblGrid>
              <a:tr h="527064">
                <a:tc gridSpan="4">
                  <a:txBody>
                    <a:bodyPr/>
                    <a:lstStyle/>
                    <a:p>
                      <a:pPr algn="ctr" fontAlgn="b"/>
                      <a:r>
                        <a:rPr lang="en-US" sz="1400" b="1" i="0" u="none" strike="noStrike" dirty="0" smtClean="0">
                          <a:solidFill>
                            <a:schemeClr val="bg1"/>
                          </a:solidFill>
                          <a:effectLst/>
                          <a:latin typeface="+mn-lt"/>
                        </a:rPr>
                        <a:t>COVID-19</a:t>
                      </a:r>
                      <a:r>
                        <a:rPr lang="en-US" sz="1400" b="1" i="0" u="none" strike="noStrike" baseline="0" dirty="0" smtClean="0">
                          <a:solidFill>
                            <a:schemeClr val="bg1"/>
                          </a:solidFill>
                          <a:effectLst/>
                          <a:latin typeface="+mn-lt"/>
                        </a:rPr>
                        <a:t> CASES, Pampanga (with Angeles City), as of 2021 June 18</a:t>
                      </a:r>
                      <a:endParaRPr lang="en-PH" sz="1400" b="1" i="0" u="none" strike="noStrike" dirty="0">
                        <a:solidFill>
                          <a:schemeClr val="bg1"/>
                        </a:solidFill>
                        <a:effectLst/>
                        <a:latin typeface="+mn-lt"/>
                      </a:endParaRP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pPr algn="ctr" fontAlgn="b"/>
                      <a:endParaRPr lang="en-PH" sz="1400" b="1" i="0" u="none" strike="noStrike" dirty="0">
                        <a:solidFill>
                          <a:schemeClr val="bg1"/>
                        </a:solidFill>
                        <a:effectLst/>
                        <a:latin typeface="+mn-lt"/>
                      </a:endParaRP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86D5A"/>
                    </a:solidFill>
                  </a:tcPr>
                </a:tc>
                <a:tc hMerge="1">
                  <a:txBody>
                    <a:bodyPr/>
                    <a:lstStyle/>
                    <a:p>
                      <a:pPr algn="ctr" fontAlgn="b"/>
                      <a:endParaRPr lang="en-PH" sz="1400" b="1" i="0" u="none" strike="noStrike" dirty="0">
                        <a:solidFill>
                          <a:schemeClr val="bg1"/>
                        </a:solidFill>
                        <a:effectLst/>
                        <a:latin typeface="+mn-lt"/>
                      </a:endParaRP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70191F"/>
                    </a:solidFill>
                  </a:tcPr>
                </a:tc>
                <a:tc hMerge="1">
                  <a:txBody>
                    <a:bodyPr/>
                    <a:lstStyle/>
                    <a:p>
                      <a:pPr algn="ctr" fontAlgn="b"/>
                      <a:endParaRPr lang="en-PH" sz="1400" b="1" i="0" u="none" strike="noStrike" dirty="0">
                        <a:solidFill>
                          <a:schemeClr val="bg1"/>
                        </a:solidFill>
                        <a:effectLst/>
                        <a:latin typeface="+mn-lt"/>
                      </a:endParaRP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A11D"/>
                    </a:solidFill>
                  </a:tcPr>
                </a:tc>
                <a:extLst>
                  <a:ext uri="{0D108BD9-81ED-4DB2-BD59-A6C34878D82A}">
                    <a16:rowId xmlns:a16="http://schemas.microsoft.com/office/drawing/2014/main" xmlns="" val="10000"/>
                  </a:ext>
                </a:extLst>
              </a:tr>
              <a:tr h="294244">
                <a:tc>
                  <a:txBody>
                    <a:bodyPr/>
                    <a:lstStyle/>
                    <a:p>
                      <a:pPr algn="ctr" fontAlgn="b"/>
                      <a:r>
                        <a:rPr lang="en-US" sz="1400" b="1" i="0" u="none" strike="noStrike" dirty="0" smtClean="0">
                          <a:solidFill>
                            <a:schemeClr val="bg1"/>
                          </a:solidFill>
                          <a:effectLst/>
                          <a:latin typeface="+mn-lt"/>
                        </a:rPr>
                        <a:t>TOTAL</a:t>
                      </a:r>
                      <a:endParaRPr lang="en-PH" sz="1400" b="1" i="0" u="none" strike="noStrike" dirty="0">
                        <a:solidFill>
                          <a:schemeClr val="bg1"/>
                        </a:solidFill>
                        <a:effectLst/>
                        <a:latin typeface="+mn-lt"/>
                      </a:endParaRP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783E04"/>
                    </a:solidFill>
                  </a:tcPr>
                </a:tc>
                <a:tc>
                  <a:txBody>
                    <a:bodyPr/>
                    <a:lstStyle/>
                    <a:p>
                      <a:pPr algn="ctr" fontAlgn="b"/>
                      <a:r>
                        <a:rPr lang="en-US" sz="1400" b="1" i="0" u="none" strike="noStrike" dirty="0">
                          <a:solidFill>
                            <a:schemeClr val="bg1"/>
                          </a:solidFill>
                          <a:effectLst/>
                          <a:latin typeface="+mn-lt"/>
                        </a:rPr>
                        <a:t>RECOVERIES</a:t>
                      </a:r>
                      <a:endParaRPr lang="en-PH" sz="1400" b="1" i="0" u="none" strike="noStrike" dirty="0">
                        <a:solidFill>
                          <a:schemeClr val="bg1"/>
                        </a:solidFill>
                        <a:effectLst/>
                        <a:latin typeface="+mn-lt"/>
                      </a:endParaRP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86D5A"/>
                    </a:solidFill>
                  </a:tcPr>
                </a:tc>
                <a:tc>
                  <a:txBody>
                    <a:bodyPr/>
                    <a:lstStyle/>
                    <a:p>
                      <a:pPr algn="ctr" fontAlgn="b"/>
                      <a:r>
                        <a:rPr lang="en-PH" sz="1400" b="1" i="0" u="none" strike="noStrike" dirty="0">
                          <a:solidFill>
                            <a:schemeClr val="bg1"/>
                          </a:solidFill>
                          <a:effectLst/>
                          <a:latin typeface="+mn-lt"/>
                        </a:rPr>
                        <a:t>DEATHS</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70191F"/>
                    </a:solidFill>
                  </a:tcPr>
                </a:tc>
                <a:tc>
                  <a:txBody>
                    <a:bodyPr/>
                    <a:lstStyle/>
                    <a:p>
                      <a:pPr algn="ctr" fontAlgn="b"/>
                      <a:r>
                        <a:rPr lang="en-PH" sz="1400" b="1" i="0" u="none" strike="noStrike" dirty="0">
                          <a:solidFill>
                            <a:schemeClr val="bg1"/>
                          </a:solidFill>
                          <a:effectLst/>
                          <a:latin typeface="+mn-lt"/>
                        </a:rPr>
                        <a:t>ACTIVE</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A11D"/>
                    </a:solidFill>
                  </a:tcPr>
                </a:tc>
                <a:extLst>
                  <a:ext uri="{0D108BD9-81ED-4DB2-BD59-A6C34878D82A}">
                    <a16:rowId xmlns:a16="http://schemas.microsoft.com/office/drawing/2014/main" xmlns="" val="715286756"/>
                  </a:ext>
                </a:extLst>
              </a:tr>
              <a:tr h="454851">
                <a:tc>
                  <a:txBody>
                    <a:bodyPr/>
                    <a:lstStyle/>
                    <a:p>
                      <a:pPr algn="ctr"/>
                      <a:r>
                        <a:rPr lang="en-US" sz="1600" b="1" dirty="0" smtClean="0">
                          <a:solidFill>
                            <a:schemeClr val="tx1"/>
                          </a:solidFill>
                          <a:latin typeface="+mn-lt"/>
                          <a:cs typeface="Arial" pitchFamily="34" charset="0"/>
                        </a:rPr>
                        <a:t>30,761</a:t>
                      </a:r>
                      <a:endParaRPr lang="en-US" sz="1600" b="1" dirty="0">
                        <a:solidFill>
                          <a:schemeClr val="tx1"/>
                        </a:solidFill>
                        <a:latin typeface="+mn-lt"/>
                        <a:cs typeface="Arial"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600" b="1" dirty="0" smtClean="0">
                          <a:solidFill>
                            <a:schemeClr val="tx1"/>
                          </a:solidFill>
                          <a:latin typeface="+mn-lt"/>
                          <a:cs typeface="Arial" pitchFamily="34" charset="0"/>
                        </a:rPr>
                        <a:t>28,561 (93%)</a:t>
                      </a:r>
                      <a:endParaRPr lang="en-US" sz="1600" b="1" dirty="0" smtClean="0">
                        <a:solidFill>
                          <a:schemeClr val="tx1"/>
                        </a:solidFill>
                        <a:latin typeface="+mn-lt"/>
                        <a:cs typeface="Arial"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600" b="1" dirty="0" smtClean="0">
                          <a:solidFill>
                            <a:schemeClr val="tx1"/>
                          </a:solidFill>
                          <a:latin typeface="+mn-lt"/>
                          <a:cs typeface="Arial" pitchFamily="34" charset="0"/>
                        </a:rPr>
                        <a:t>972(3%)</a:t>
                      </a:r>
                      <a:endParaRPr lang="en-US" sz="1600" b="1" dirty="0" smtClean="0">
                        <a:solidFill>
                          <a:schemeClr val="tx1"/>
                        </a:solidFill>
                        <a:latin typeface="+mn-lt"/>
                        <a:cs typeface="Arial"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rtl="0" fontAlgn="ctr"/>
                      <a:r>
                        <a:rPr lang="en-US" sz="1600" b="1" i="0" u="none" strike="noStrike" dirty="0" smtClean="0">
                          <a:solidFill>
                            <a:schemeClr val="tx1"/>
                          </a:solidFill>
                          <a:effectLst/>
                          <a:latin typeface="+mn-lt"/>
                        </a:rPr>
                        <a:t>1,228(4%)</a:t>
                      </a:r>
                      <a:endParaRPr lang="en-US" sz="1600" b="1" i="0" u="none" strike="noStrike" dirty="0" smtClean="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xmlns="" val="351274716"/>
                  </a:ext>
                </a:extLst>
              </a:tr>
            </a:tbl>
          </a:graphicData>
        </a:graphic>
      </p:graphicFrame>
      <p:pic>
        <p:nvPicPr>
          <p:cNvPr id="2" name="Picture 1"/>
          <p:cNvPicPr>
            <a:picLocks noChangeAspect="1"/>
          </p:cNvPicPr>
          <p:nvPr/>
        </p:nvPicPr>
        <p:blipFill>
          <a:blip r:embed="rId5"/>
          <a:stretch>
            <a:fillRect/>
          </a:stretch>
        </p:blipFill>
        <p:spPr>
          <a:xfrm>
            <a:off x="5179462" y="1140284"/>
            <a:ext cx="6130221" cy="4780658"/>
          </a:xfrm>
          <a:prstGeom prst="rect">
            <a:avLst/>
          </a:prstGeom>
        </p:spPr>
      </p:pic>
    </p:spTree>
    <p:extLst>
      <p:ext uri="{BB962C8B-B14F-4D97-AF65-F5344CB8AC3E}">
        <p14:creationId xmlns:p14="http://schemas.microsoft.com/office/powerpoint/2010/main" val="3178373495"/>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3881"/>
          </a:xfrm>
          <a:solidFill>
            <a:srgbClr val="215D4A"/>
          </a:solidFill>
        </p:spPr>
        <p:txBody>
          <a:bodyPr>
            <a:noAutofit/>
          </a:bodyPr>
          <a:lstStyle/>
          <a:p>
            <a:pPr algn="ctr"/>
            <a:r>
              <a:rPr lang="en-PH" sz="3200" b="1" dirty="0">
                <a:solidFill>
                  <a:srgbClr val="FFC000"/>
                </a:solidFill>
              </a:rPr>
              <a:t>CONFIRMED COVID-19 CASES BY MUNICIPALITY/ CITY</a:t>
            </a:r>
            <a:br>
              <a:rPr lang="en-PH" sz="3200" b="1" dirty="0">
                <a:solidFill>
                  <a:srgbClr val="FFC000"/>
                </a:solidFill>
              </a:rPr>
            </a:br>
            <a:r>
              <a:rPr lang="en-PH" sz="2400" dirty="0" smtClean="0">
                <a:solidFill>
                  <a:srgbClr val="FFFFFF"/>
                </a:solidFill>
              </a:rPr>
              <a:t>Pampanga, </a:t>
            </a:r>
            <a:r>
              <a:rPr lang="en-PH" sz="2400" dirty="0">
                <a:solidFill>
                  <a:srgbClr val="FFFFFF"/>
                </a:solidFill>
              </a:rPr>
              <a:t>as of 2021 June </a:t>
            </a:r>
            <a:r>
              <a:rPr lang="en-PH" sz="2400" dirty="0" smtClean="0">
                <a:solidFill>
                  <a:srgbClr val="FFFFFF"/>
                </a:solidFill>
              </a:rPr>
              <a:t>18</a:t>
            </a:r>
            <a:endParaRPr lang="en-PH" sz="2400" dirty="0">
              <a:solidFill>
                <a:srgbClr val="FFFFFF"/>
              </a:solidFill>
            </a:endParaRPr>
          </a:p>
        </p:txBody>
      </p:sp>
      <p:grpSp>
        <p:nvGrpSpPr>
          <p:cNvPr id="8" name="Group 7"/>
          <p:cNvGrpSpPr/>
          <p:nvPr/>
        </p:nvGrpSpPr>
        <p:grpSpPr>
          <a:xfrm>
            <a:off x="0" y="6008915"/>
            <a:ext cx="12192000" cy="849086"/>
            <a:chOff x="0" y="6534364"/>
            <a:chExt cx="12239625" cy="705014"/>
          </a:xfrm>
        </p:grpSpPr>
        <p:sp>
          <p:nvSpPr>
            <p:cNvPr id="9" name="TextBox 8"/>
            <p:cNvSpPr txBox="1"/>
            <p:nvPr/>
          </p:nvSpPr>
          <p:spPr>
            <a:xfrm>
              <a:off x="0" y="6534364"/>
              <a:ext cx="12239625" cy="705014"/>
            </a:xfrm>
            <a:prstGeom prst="rect">
              <a:avLst/>
            </a:prstGeom>
            <a:solidFill>
              <a:srgbClr val="215D4A"/>
            </a:solidFill>
          </p:spPr>
          <p:txBody>
            <a:bodyPr wrap="square" rtlCol="0">
              <a:spAutoFit/>
            </a:bodyPr>
            <a:lstStyle/>
            <a:p>
              <a:r>
                <a:rPr lang="en-US" dirty="0">
                  <a:solidFill>
                    <a:schemeClr val="bg1"/>
                  </a:solidFill>
                </a:rPr>
                <a:t>                     Central Luzon Center for Health Development</a:t>
              </a:r>
            </a:p>
            <a:p>
              <a:r>
                <a:rPr lang="en-US" dirty="0">
                  <a:solidFill>
                    <a:schemeClr val="bg1"/>
                  </a:solidFill>
                </a:rPr>
                <a:t>                     Department of Health, Philippines</a:t>
              </a:r>
              <a:endParaRPr lang="en-PH" dirty="0">
                <a:solidFill>
                  <a:schemeClr val="bg1"/>
                </a:solidFill>
              </a:endParaRPr>
            </a:p>
          </p:txBody>
        </p:sp>
        <p:pic>
          <p:nvPicPr>
            <p:cNvPr id="10" name="Picture 9" descr="R:\LOGO\doh.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570" y="6534364"/>
              <a:ext cx="857846" cy="664949"/>
            </a:xfrm>
            <a:prstGeom prst="rect">
              <a:avLst/>
            </a:prstGeom>
            <a:noFill/>
            <a:ln>
              <a:noFill/>
            </a:ln>
          </p:spPr>
        </p:pic>
        <p:pic>
          <p:nvPicPr>
            <p:cNvPr id="11" name="Picture 10" descr="R:\LOGO\F1_Plus_-_high_res_logo 2x2.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88556" y="6534364"/>
              <a:ext cx="890503" cy="657744"/>
            </a:xfrm>
            <a:prstGeom prst="rect">
              <a:avLst/>
            </a:prstGeom>
            <a:noFill/>
            <a:ln>
              <a:noFill/>
            </a:ln>
          </p:spPr>
        </p:pic>
      </p:grpSp>
      <p:graphicFrame>
        <p:nvGraphicFramePr>
          <p:cNvPr id="4" name="Table 3"/>
          <p:cNvGraphicFramePr>
            <a:graphicFrameLocks noGrp="1"/>
          </p:cNvGraphicFramePr>
          <p:nvPr>
            <p:extLst>
              <p:ext uri="{D42A27DB-BD31-4B8C-83A1-F6EECF244321}">
                <p14:modId xmlns:p14="http://schemas.microsoft.com/office/powerpoint/2010/main" val="1358615309"/>
              </p:ext>
            </p:extLst>
          </p:nvPr>
        </p:nvGraphicFramePr>
        <p:xfrm>
          <a:off x="0" y="933886"/>
          <a:ext cx="12191999" cy="6168850"/>
        </p:xfrm>
        <a:graphic>
          <a:graphicData uri="http://schemas.openxmlformats.org/drawingml/2006/table">
            <a:tbl>
              <a:tblPr firstRow="1" bandRow="1"/>
              <a:tblGrid>
                <a:gridCol w="4017593">
                  <a:extLst>
                    <a:ext uri="{9D8B030D-6E8A-4147-A177-3AD203B41FA5}">
                      <a16:colId xmlns:a16="http://schemas.microsoft.com/office/drawing/2014/main" xmlns="" val="1532215320"/>
                    </a:ext>
                  </a:extLst>
                </a:gridCol>
                <a:gridCol w="1809906">
                  <a:extLst>
                    <a:ext uri="{9D8B030D-6E8A-4147-A177-3AD203B41FA5}">
                      <a16:colId xmlns:a16="http://schemas.microsoft.com/office/drawing/2014/main" xmlns="" val="3589969871"/>
                    </a:ext>
                  </a:extLst>
                </a:gridCol>
                <a:gridCol w="1690570">
                  <a:extLst>
                    <a:ext uri="{9D8B030D-6E8A-4147-A177-3AD203B41FA5}">
                      <a16:colId xmlns:a16="http://schemas.microsoft.com/office/drawing/2014/main" xmlns="" val="804309582"/>
                    </a:ext>
                  </a:extLst>
                </a:gridCol>
                <a:gridCol w="1690570">
                  <a:extLst>
                    <a:ext uri="{9D8B030D-6E8A-4147-A177-3AD203B41FA5}">
                      <a16:colId xmlns:a16="http://schemas.microsoft.com/office/drawing/2014/main" xmlns="" val="2026837999"/>
                    </a:ext>
                  </a:extLst>
                </a:gridCol>
                <a:gridCol w="1491680">
                  <a:extLst>
                    <a:ext uri="{9D8B030D-6E8A-4147-A177-3AD203B41FA5}">
                      <a16:colId xmlns:a16="http://schemas.microsoft.com/office/drawing/2014/main" xmlns="" val="2395052234"/>
                    </a:ext>
                  </a:extLst>
                </a:gridCol>
                <a:gridCol w="1491680">
                  <a:extLst>
                    <a:ext uri="{9D8B030D-6E8A-4147-A177-3AD203B41FA5}">
                      <a16:colId xmlns:a16="http://schemas.microsoft.com/office/drawing/2014/main" xmlns="" val="940517690"/>
                    </a:ext>
                  </a:extLst>
                </a:gridCol>
              </a:tblGrid>
              <a:tr h="703767">
                <a:tc rowSpan="2">
                  <a:txBody>
                    <a:bodyPr/>
                    <a:lstStyle/>
                    <a:p>
                      <a:pPr algn="ctr" rtl="0" fontAlgn="ctr"/>
                      <a:r>
                        <a:rPr lang="en-PH" sz="2000" b="1" i="0" u="none" strike="noStrike" dirty="0" err="1">
                          <a:solidFill>
                            <a:srgbClr val="FFFFFF"/>
                          </a:solidFill>
                          <a:effectLst/>
                          <a:latin typeface="Calibri" panose="020F0502020204030204" pitchFamily="34" charset="0"/>
                        </a:rPr>
                        <a:t>Mun</a:t>
                      </a:r>
                      <a:r>
                        <a:rPr lang="en-PH" sz="2000" b="1" i="0" u="none" strike="noStrike" dirty="0">
                          <a:solidFill>
                            <a:srgbClr val="FFFFFF"/>
                          </a:solidFill>
                          <a:effectLst/>
                          <a:latin typeface="Calibri" panose="020F0502020204030204" pitchFamily="34" charset="0"/>
                        </a:rPr>
                        <a:t>/City</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385723"/>
                    </a:solidFill>
                  </a:tcPr>
                </a:tc>
                <a:tc rowSpan="2">
                  <a:txBody>
                    <a:bodyPr/>
                    <a:lstStyle/>
                    <a:p>
                      <a:pPr algn="ctr" rtl="0" fontAlgn="ctr"/>
                      <a:r>
                        <a:rPr lang="en-PH" sz="1800" b="1" i="0" u="none" strike="noStrike" dirty="0" smtClean="0">
                          <a:solidFill>
                            <a:srgbClr val="FFFFFF"/>
                          </a:solidFill>
                          <a:effectLst/>
                          <a:latin typeface="Calibri" panose="020F0502020204030204" pitchFamily="34" charset="0"/>
                        </a:rPr>
                        <a:t>COVID KAYA Database CONFIRMED CASES</a:t>
                      </a:r>
                    </a:p>
                    <a:p>
                      <a:pPr algn="ctr" rtl="0" fontAlgn="ctr"/>
                      <a:r>
                        <a:rPr lang="en-PH" sz="1800" b="1" i="0" u="none" strike="noStrike" dirty="0" smtClean="0">
                          <a:solidFill>
                            <a:srgbClr val="FFFFFF"/>
                          </a:solidFill>
                          <a:effectLst/>
                          <a:latin typeface="Calibri" panose="020F0502020204030204" pitchFamily="34" charset="0"/>
                        </a:rPr>
                        <a:t>(2020</a:t>
                      </a:r>
                      <a:r>
                        <a:rPr lang="en-PH" sz="1800" b="1" i="0" u="none" strike="noStrike" baseline="0" dirty="0" smtClean="0">
                          <a:solidFill>
                            <a:srgbClr val="FFFFFF"/>
                          </a:solidFill>
                          <a:effectLst/>
                          <a:latin typeface="Calibri" panose="020F0502020204030204" pitchFamily="34" charset="0"/>
                        </a:rPr>
                        <a:t>- June 18, </a:t>
                      </a:r>
                      <a:r>
                        <a:rPr lang="en-PH" sz="1800" b="1" i="0" u="none" strike="noStrike" dirty="0" smtClean="0">
                          <a:solidFill>
                            <a:srgbClr val="FFFFFF"/>
                          </a:solidFill>
                          <a:effectLst/>
                          <a:latin typeface="Calibri" panose="020F0502020204030204" pitchFamily="34" charset="0"/>
                        </a:rPr>
                        <a:t>2021)</a:t>
                      </a:r>
                      <a:endParaRPr lang="en-PH" sz="1800" b="1" i="0" u="none" strike="noStrike" dirty="0" smtClean="0">
                        <a:solidFill>
                          <a:srgbClr val="FFFFFF"/>
                        </a:solidFill>
                        <a:effectLst/>
                        <a:latin typeface="Calibri" panose="020F0502020204030204" pitchFamily="34" charset="0"/>
                      </a:endParaRPr>
                    </a:p>
                  </a:txBody>
                  <a:tcPr marL="6350" marR="6350" marT="6350" marB="0" anchor="ctr">
                    <a:lnL w="12700" cap="flat" cmpd="sng" algn="ctr">
                      <a:solidFill>
                        <a:srgbClr val="FFFFFF"/>
                      </a:solidFill>
                      <a:prstDash val="solid"/>
                      <a:round/>
                      <a:headEnd type="none" w="med" len="med"/>
                      <a:tailEnd type="none" w="med" len="med"/>
                    </a:lnL>
                    <a:lnR>
                      <a:noFill/>
                    </a:lnR>
                    <a:lnT>
                      <a:noFill/>
                    </a:lnT>
                    <a:lnB w="12700" cap="flat" cmpd="sng" algn="ctr">
                      <a:solidFill>
                        <a:srgbClr val="FFFFFF"/>
                      </a:solidFill>
                      <a:prstDash val="solid"/>
                      <a:round/>
                      <a:headEnd type="none" w="med" len="med"/>
                      <a:tailEnd type="none" w="med" len="med"/>
                    </a:lnB>
                    <a:solidFill>
                      <a:srgbClr val="385723"/>
                    </a:solidFill>
                  </a:tcPr>
                </a:tc>
                <a:tc rowSpan="2">
                  <a:txBody>
                    <a:bodyPr/>
                    <a:lstStyle/>
                    <a:p>
                      <a:pPr algn="ctr" rtl="0" fontAlgn="ctr"/>
                      <a:r>
                        <a:rPr lang="en-PH" sz="2000" b="1" i="0" u="none" strike="noStrike" dirty="0" smtClean="0">
                          <a:solidFill>
                            <a:srgbClr val="FFFFFF"/>
                          </a:solidFill>
                          <a:effectLst/>
                          <a:latin typeface="Calibri" panose="020F0502020204030204" pitchFamily="34" charset="0"/>
                        </a:rPr>
                        <a:t>PESU Database CONFIRMED CASES</a:t>
                      </a:r>
                    </a:p>
                    <a:p>
                      <a:pPr algn="ctr" rtl="0" fontAlgn="ctr"/>
                      <a:r>
                        <a:rPr lang="en-PH" sz="2000" b="1" i="0" u="none" strike="noStrike" dirty="0" smtClean="0">
                          <a:solidFill>
                            <a:srgbClr val="FFFFFF"/>
                          </a:solidFill>
                          <a:effectLst/>
                          <a:latin typeface="Calibri" panose="020F0502020204030204" pitchFamily="34" charset="0"/>
                        </a:rPr>
                        <a:t>(2020</a:t>
                      </a:r>
                      <a:r>
                        <a:rPr lang="en-PH" sz="2000" b="1" i="0" u="none" strike="noStrike" baseline="0" dirty="0" smtClean="0">
                          <a:solidFill>
                            <a:srgbClr val="FFFFFF"/>
                          </a:solidFill>
                          <a:effectLst/>
                          <a:latin typeface="Calibri" panose="020F0502020204030204" pitchFamily="34" charset="0"/>
                        </a:rPr>
                        <a:t>- June 18, </a:t>
                      </a:r>
                      <a:r>
                        <a:rPr lang="en-PH" sz="2000" b="1" i="0" u="none" strike="noStrike" dirty="0" smtClean="0">
                          <a:solidFill>
                            <a:srgbClr val="FFFFFF"/>
                          </a:solidFill>
                          <a:effectLst/>
                          <a:latin typeface="Calibri" panose="020F0502020204030204" pitchFamily="34" charset="0"/>
                        </a:rPr>
                        <a:t>2021)</a:t>
                      </a:r>
                      <a:endParaRPr lang="en-PH" sz="2000" b="1" i="0" u="none" strike="noStrike" dirty="0" smtClean="0">
                        <a:solidFill>
                          <a:srgbClr val="FFFFFF"/>
                        </a:solidFill>
                        <a:effectLst/>
                        <a:latin typeface="Calibri" panose="020F0502020204030204" pitchFamily="34" charset="0"/>
                      </a:endParaRPr>
                    </a:p>
                  </a:txBody>
                  <a:tcPr marL="6350" marR="6350" marT="6350" marB="0" anchor="ctr">
                    <a:lnL>
                      <a:noFill/>
                    </a:lnL>
                    <a:lnR>
                      <a:noFill/>
                    </a:lnR>
                    <a:lnT>
                      <a:noFill/>
                    </a:lnT>
                    <a:lnB w="12700" cap="flat" cmpd="sng" algn="ctr">
                      <a:solidFill>
                        <a:srgbClr val="FFFFFF"/>
                      </a:solidFill>
                      <a:prstDash val="solid"/>
                      <a:round/>
                      <a:headEnd type="none" w="med" len="med"/>
                      <a:tailEnd type="none" w="med" len="med"/>
                    </a:lnB>
                    <a:solidFill>
                      <a:schemeClr val="accent6">
                        <a:lumMod val="50000"/>
                      </a:schemeClr>
                    </a:solidFill>
                  </a:tcPr>
                </a:tc>
                <a:tc rowSpan="2">
                  <a:txBody>
                    <a:bodyPr/>
                    <a:lstStyle/>
                    <a:p>
                      <a:pPr algn="ctr" rtl="0" fontAlgn="ctr"/>
                      <a:r>
                        <a:rPr lang="en-US" sz="2000" b="1" i="0" u="none" strike="noStrike" dirty="0" smtClean="0">
                          <a:solidFill>
                            <a:srgbClr val="FFFFFF"/>
                          </a:solidFill>
                          <a:effectLst/>
                          <a:latin typeface="Calibri" panose="020F0502020204030204" pitchFamily="34" charset="0"/>
                        </a:rPr>
                        <a:t>No. of Cases consistent</a:t>
                      </a:r>
                      <a:r>
                        <a:rPr lang="en-US" sz="2000" b="1" i="0" u="none" strike="noStrike" baseline="0" dirty="0" smtClean="0">
                          <a:solidFill>
                            <a:srgbClr val="FFFFFF"/>
                          </a:solidFill>
                          <a:effectLst/>
                          <a:latin typeface="Calibri" panose="020F0502020204030204" pitchFamily="34" charset="0"/>
                        </a:rPr>
                        <a:t> with EB and PESU Database </a:t>
                      </a:r>
                      <a:endParaRPr lang="en-PH" sz="2000" b="1" i="0" u="none" strike="noStrike" dirty="0" smtClean="0">
                        <a:solidFill>
                          <a:srgbClr val="FFFFFF"/>
                        </a:solidFill>
                        <a:effectLst/>
                        <a:latin typeface="Calibri" panose="020F0502020204030204" pitchFamily="34" charset="0"/>
                      </a:endParaRPr>
                    </a:p>
                    <a:p>
                      <a:pPr algn="ctr" rtl="0" fontAlgn="ctr"/>
                      <a:endParaRPr lang="en-PH" sz="2000" b="1" i="0" u="none" strike="noStrike" dirty="0">
                        <a:solidFill>
                          <a:srgbClr val="FFFFFF"/>
                        </a:solidFill>
                        <a:effectLst/>
                        <a:latin typeface="Calibri" panose="020F0502020204030204" pitchFamily="34" charset="0"/>
                      </a:endParaRPr>
                    </a:p>
                  </a:txBody>
                  <a:tcPr marL="6350" marR="6350" marT="6350" marB="0" anchor="ctr">
                    <a:lnL>
                      <a:noFill/>
                    </a:lnL>
                    <a:lnR>
                      <a:noFill/>
                    </a:lnR>
                    <a:lnT>
                      <a:noFill/>
                    </a:lnT>
                    <a:lnB w="12700" cap="flat" cmpd="sng" algn="ctr">
                      <a:solidFill>
                        <a:srgbClr val="FFFFFF"/>
                      </a:solidFill>
                      <a:prstDash val="solid"/>
                      <a:round/>
                      <a:headEnd type="none" w="med" len="med"/>
                      <a:tailEnd type="none" w="med" len="med"/>
                    </a:lnB>
                    <a:solidFill>
                      <a:schemeClr val="accent6">
                        <a:lumMod val="50000"/>
                      </a:schemeClr>
                    </a:solidFill>
                  </a:tcPr>
                </a:tc>
                <a:tc gridSpan="2">
                  <a:txBody>
                    <a:bodyPr/>
                    <a:lstStyle/>
                    <a:p>
                      <a:pPr algn="ctr" rtl="0" fontAlgn="ctr"/>
                      <a:r>
                        <a:rPr lang="en-US" sz="2000" b="1" i="0" u="none" strike="noStrike" dirty="0" smtClean="0">
                          <a:solidFill>
                            <a:srgbClr val="FFFFFF"/>
                          </a:solidFill>
                          <a:effectLst/>
                          <a:latin typeface="Calibri" panose="020F0502020204030204" pitchFamily="34" charset="0"/>
                        </a:rPr>
                        <a:t>No. of Confirmed Case </a:t>
                      </a:r>
                    </a:p>
                    <a:p>
                      <a:pPr algn="ctr" rtl="0" fontAlgn="ctr"/>
                      <a:r>
                        <a:rPr lang="en-US" sz="2000" b="1" i="0" u="none" strike="noStrike" dirty="0" smtClean="0">
                          <a:solidFill>
                            <a:srgbClr val="FFFFFF"/>
                          </a:solidFill>
                          <a:effectLst/>
                          <a:latin typeface="Calibri" panose="020F0502020204030204" pitchFamily="34" charset="0"/>
                        </a:rPr>
                        <a:t>for</a:t>
                      </a:r>
                      <a:r>
                        <a:rPr lang="en-US" sz="2000" b="1" i="0" u="none" strike="noStrike" baseline="0" dirty="0" smtClean="0">
                          <a:solidFill>
                            <a:srgbClr val="FFFFFF"/>
                          </a:solidFill>
                          <a:effectLst/>
                          <a:latin typeface="Calibri" panose="020F0502020204030204" pitchFamily="34" charset="0"/>
                        </a:rPr>
                        <a:t> Verification/</a:t>
                      </a:r>
                    </a:p>
                    <a:p>
                      <a:pPr algn="ctr" rtl="0" fontAlgn="ctr"/>
                      <a:r>
                        <a:rPr lang="en-US" sz="2000" b="1" i="0" u="none" strike="noStrike" baseline="0" dirty="0" smtClean="0">
                          <a:solidFill>
                            <a:srgbClr val="FFFFFF"/>
                          </a:solidFill>
                          <a:effectLst/>
                          <a:latin typeface="Calibri" panose="020F0502020204030204" pitchFamily="34" charset="0"/>
                        </a:rPr>
                        <a:t>Validation</a:t>
                      </a:r>
                      <a:endParaRPr lang="en-US" sz="2000" b="1" i="0" u="none" strike="noStrike" dirty="0">
                        <a:solidFill>
                          <a:srgbClr val="FFFFFF"/>
                        </a:solidFill>
                        <a:effectLst/>
                        <a:latin typeface="Calibri" panose="020F0502020204030204" pitchFamily="34" charset="0"/>
                      </a:endParaRPr>
                    </a:p>
                  </a:txBody>
                  <a:tcPr marL="6350" marR="6350" marT="6350" marB="0" anchor="ctr">
                    <a:lnL>
                      <a:noFill/>
                    </a:lnL>
                    <a:lnR>
                      <a:noFill/>
                    </a:lnR>
                    <a:lnT>
                      <a:noFill/>
                    </a:lnT>
                    <a:lnB>
                      <a:noFill/>
                    </a:lnB>
                    <a:solidFill>
                      <a:srgbClr val="385723"/>
                    </a:solidFill>
                  </a:tcPr>
                </a:tc>
                <a:tc hMerge="1">
                  <a:txBody>
                    <a:bodyPr/>
                    <a:lstStyle/>
                    <a:p>
                      <a:endParaRPr lang="en-PH"/>
                    </a:p>
                  </a:txBody>
                  <a:tcPr/>
                </a:tc>
                <a:extLst>
                  <a:ext uri="{0D108BD9-81ED-4DB2-BD59-A6C34878D82A}">
                    <a16:rowId xmlns:a16="http://schemas.microsoft.com/office/drawing/2014/main" xmlns="" val="1321024526"/>
                  </a:ext>
                </a:extLst>
              </a:tr>
              <a:tr h="703767">
                <a:tc vMerge="1">
                  <a:txBody>
                    <a:bodyPr/>
                    <a:lstStyle/>
                    <a:p>
                      <a:endParaRPr lang="en-PH"/>
                    </a:p>
                  </a:txBody>
                  <a:tcPr/>
                </a:tc>
                <a:tc vMerge="1">
                  <a:txBody>
                    <a:bodyPr/>
                    <a:lstStyle/>
                    <a:p>
                      <a:endParaRPr lang="en-PH"/>
                    </a:p>
                  </a:txBody>
                  <a:tcPr/>
                </a:tc>
                <a:tc vMerge="1">
                  <a:txBody>
                    <a:bodyPr/>
                    <a:lstStyle/>
                    <a:p>
                      <a:endParaRPr lang="en-PH"/>
                    </a:p>
                  </a:txBody>
                  <a:tcPr/>
                </a:tc>
                <a:tc vMerge="1">
                  <a:txBody>
                    <a:bodyPr/>
                    <a:lstStyle/>
                    <a:p>
                      <a:endParaRPr lang="en-PH"/>
                    </a:p>
                  </a:txBody>
                  <a:tcPr/>
                </a:tc>
                <a:tc>
                  <a:txBody>
                    <a:bodyPr/>
                    <a:lstStyle/>
                    <a:p>
                      <a:pPr algn="ctr" rtl="0" fontAlgn="ctr"/>
                      <a:r>
                        <a:rPr lang="en-PH" sz="2000" b="1" i="0" u="none" strike="noStrike" dirty="0" smtClean="0">
                          <a:solidFill>
                            <a:srgbClr val="FFFFFF"/>
                          </a:solidFill>
                          <a:effectLst/>
                          <a:latin typeface="Calibri" panose="020F0502020204030204" pitchFamily="34" charset="0"/>
                        </a:rPr>
                        <a:t>EB</a:t>
                      </a:r>
                      <a:r>
                        <a:rPr lang="en-PH" sz="2000" b="1" i="0" u="none" strike="noStrike" baseline="0" dirty="0" smtClean="0">
                          <a:solidFill>
                            <a:srgbClr val="FFFFFF"/>
                          </a:solidFill>
                          <a:effectLst/>
                          <a:latin typeface="Calibri" panose="020F0502020204030204" pitchFamily="34" charset="0"/>
                        </a:rPr>
                        <a:t> with </a:t>
                      </a:r>
                      <a:r>
                        <a:rPr lang="en-PH" sz="2000" b="1" i="0" u="none" strike="noStrike" dirty="0" smtClean="0">
                          <a:solidFill>
                            <a:srgbClr val="FFFFFF"/>
                          </a:solidFill>
                          <a:effectLst/>
                          <a:latin typeface="Calibri" panose="020F0502020204030204" pitchFamily="34" charset="0"/>
                        </a:rPr>
                        <a:t>PESU</a:t>
                      </a:r>
                      <a:endParaRPr lang="en-PH" sz="2000" b="1" i="0" u="none" strike="noStrike" dirty="0">
                        <a:solidFill>
                          <a:srgbClr val="FFFFFF"/>
                        </a:solidFill>
                        <a:effectLst/>
                        <a:latin typeface="Calibri" panose="020F0502020204030204" pitchFamily="34" charset="0"/>
                      </a:endParaRPr>
                    </a:p>
                  </a:txBody>
                  <a:tcPr marL="6350" marR="6350" marT="6350" marB="0" anchor="ctr">
                    <a:lnL w="12700" cap="flat" cmpd="sng" algn="ctr">
                      <a:solidFill>
                        <a:srgbClr val="FFFFFF"/>
                      </a:solidFill>
                      <a:prstDash val="solid"/>
                      <a:round/>
                      <a:headEnd type="none" w="med" len="med"/>
                      <a:tailEnd type="none" w="med" len="med"/>
                    </a:lnL>
                    <a:lnR>
                      <a:noFill/>
                    </a:lnR>
                    <a:lnT>
                      <a:noFill/>
                    </a:lnT>
                    <a:lnB w="12700" cap="flat" cmpd="sng" algn="ctr">
                      <a:solidFill>
                        <a:srgbClr val="FFFFFF"/>
                      </a:solidFill>
                      <a:prstDash val="solid"/>
                      <a:round/>
                      <a:headEnd type="none" w="med" len="med"/>
                      <a:tailEnd type="none" w="med" len="med"/>
                    </a:lnB>
                    <a:solidFill>
                      <a:schemeClr val="accent6"/>
                    </a:solidFill>
                  </a:tcPr>
                </a:tc>
                <a:tc>
                  <a:txBody>
                    <a:bodyPr/>
                    <a:lstStyle/>
                    <a:p>
                      <a:pPr algn="ctr" rtl="0" fontAlgn="ctr"/>
                      <a:r>
                        <a:rPr lang="en-PH" sz="2000" b="1" i="0" u="none" strike="noStrike" dirty="0" smtClean="0">
                          <a:solidFill>
                            <a:srgbClr val="FFFFFF"/>
                          </a:solidFill>
                          <a:effectLst/>
                          <a:latin typeface="Calibri" panose="020F0502020204030204" pitchFamily="34" charset="0"/>
                        </a:rPr>
                        <a:t>PESU</a:t>
                      </a:r>
                      <a:r>
                        <a:rPr lang="en-PH" sz="2000" b="1" i="0" u="none" strike="noStrike" baseline="0" dirty="0" smtClean="0">
                          <a:solidFill>
                            <a:srgbClr val="FFFFFF"/>
                          </a:solidFill>
                          <a:effectLst/>
                          <a:latin typeface="Calibri" panose="020F0502020204030204" pitchFamily="34" charset="0"/>
                        </a:rPr>
                        <a:t> with </a:t>
                      </a:r>
                      <a:r>
                        <a:rPr lang="en-PH" sz="2000" b="1" i="0" u="none" strike="noStrike" dirty="0" smtClean="0">
                          <a:solidFill>
                            <a:srgbClr val="FFFFFF"/>
                          </a:solidFill>
                          <a:effectLst/>
                          <a:latin typeface="Calibri" panose="020F0502020204030204" pitchFamily="34" charset="0"/>
                        </a:rPr>
                        <a:t>EB</a:t>
                      </a:r>
                      <a:endParaRPr lang="en-PH" sz="2000" b="1" i="0" u="none" strike="noStrike" dirty="0">
                        <a:solidFill>
                          <a:srgbClr val="FFFFFF"/>
                        </a:solidFill>
                        <a:effectLst/>
                        <a:latin typeface="Calibri" panose="020F0502020204030204" pitchFamily="34" charset="0"/>
                      </a:endParaRPr>
                    </a:p>
                  </a:txBody>
                  <a:tcPr marL="6350" marR="6350" marT="6350" marB="0" anchor="ctr">
                    <a:lnL>
                      <a:noFill/>
                    </a:lnL>
                    <a:lnR>
                      <a:noFill/>
                    </a:lnR>
                    <a:lnT>
                      <a:noFill/>
                    </a:lnT>
                    <a:lnB w="12700" cap="flat" cmpd="sng" algn="ctr">
                      <a:solidFill>
                        <a:srgbClr val="FFFFFF"/>
                      </a:solidFill>
                      <a:prstDash val="solid"/>
                      <a:round/>
                      <a:headEnd type="none" w="med" len="med"/>
                      <a:tailEnd type="none" w="med" len="med"/>
                    </a:lnB>
                    <a:solidFill>
                      <a:schemeClr val="accent6"/>
                    </a:solidFill>
                  </a:tcPr>
                </a:tc>
                <a:extLst>
                  <a:ext uri="{0D108BD9-81ED-4DB2-BD59-A6C34878D82A}">
                    <a16:rowId xmlns:a16="http://schemas.microsoft.com/office/drawing/2014/main" xmlns="" val="1612693180"/>
                  </a:ext>
                </a:extLst>
              </a:tr>
              <a:tr h="355511">
                <a:tc>
                  <a:txBody>
                    <a:bodyPr/>
                    <a:lstStyle/>
                    <a:p>
                      <a:pPr algn="ctr" rtl="0" fontAlgn="b"/>
                      <a:r>
                        <a:rPr lang="en-PH" sz="1800" b="1" i="0" u="none" strike="noStrike" dirty="0">
                          <a:solidFill>
                            <a:srgbClr val="000000"/>
                          </a:solidFill>
                          <a:effectLst/>
                          <a:latin typeface="Calibri" panose="020F0502020204030204" pitchFamily="34" charset="0"/>
                        </a:rPr>
                        <a:t>ANGELES CITY</a:t>
                      </a:r>
                    </a:p>
                  </a:txBody>
                  <a:tcPr marL="6350" marR="6350" marT="6350" marB="0" anchor="b">
                    <a:lnL>
                      <a:noFill/>
                    </a:lnL>
                    <a:lnR>
                      <a:noFill/>
                    </a:lnR>
                    <a:lnT w="12700" cap="flat" cmpd="sng" algn="ctr">
                      <a:solidFill>
                        <a:srgbClr val="FFFFFF"/>
                      </a:solidFill>
                      <a:prstDash val="solid"/>
                      <a:round/>
                      <a:headEnd type="none" w="med" len="med"/>
                      <a:tailEnd type="none" w="med" len="med"/>
                    </a:lnT>
                    <a:lnB>
                      <a:noFill/>
                    </a:lnB>
                    <a:solidFill>
                      <a:srgbClr val="C5E0B4"/>
                    </a:solidFill>
                  </a:tcPr>
                </a:tc>
                <a:tc>
                  <a:txBody>
                    <a:bodyPr/>
                    <a:lstStyle/>
                    <a:p>
                      <a:pPr algn="ctr" rtl="0" fontAlgn="b"/>
                      <a:r>
                        <a:rPr lang="en-PH" sz="2000" b="1" i="0" u="none" strike="noStrike" dirty="0" smtClean="0">
                          <a:solidFill>
                            <a:srgbClr val="000000"/>
                          </a:solidFill>
                          <a:effectLst/>
                          <a:latin typeface="Calibri" panose="020F0502020204030204" pitchFamily="34" charset="0"/>
                        </a:rPr>
                        <a:t>7,475</a:t>
                      </a:r>
                      <a:endParaRPr lang="en-PH" sz="2000" b="1" i="0" u="none" strike="noStrike" dirty="0">
                        <a:solidFill>
                          <a:srgbClr val="000000"/>
                        </a:solidFill>
                        <a:effectLst/>
                        <a:latin typeface="Calibri" panose="020F0502020204030204" pitchFamily="34" charset="0"/>
                      </a:endParaRPr>
                    </a:p>
                  </a:txBody>
                  <a:tcPr marL="6350" marR="6350" marT="6350" marB="0" anchor="b">
                    <a:lnL>
                      <a:noFill/>
                    </a:lnL>
                    <a:lnR>
                      <a:noFill/>
                    </a:lnR>
                    <a:lnT w="12700" cap="flat" cmpd="sng" algn="ctr">
                      <a:solidFill>
                        <a:srgbClr val="FFFFFF"/>
                      </a:solidFill>
                      <a:prstDash val="solid"/>
                      <a:round/>
                      <a:headEnd type="none" w="med" len="med"/>
                      <a:tailEnd type="none" w="med" len="med"/>
                    </a:lnT>
                    <a:lnB>
                      <a:noFill/>
                    </a:lnB>
                    <a:solidFill>
                      <a:srgbClr val="FFE699"/>
                    </a:solidFill>
                  </a:tcPr>
                </a:tc>
                <a:tc>
                  <a:txBody>
                    <a:bodyPr/>
                    <a:lstStyle/>
                    <a:p>
                      <a:pPr algn="ctr" rtl="0" fontAlgn="b"/>
                      <a:r>
                        <a:rPr lang="en-PH" sz="2000" b="1" i="0" u="none" strike="noStrike" dirty="0" smtClean="0">
                          <a:solidFill>
                            <a:srgbClr val="000000"/>
                          </a:solidFill>
                          <a:effectLst/>
                          <a:latin typeface="Calibri" panose="020F0502020204030204" pitchFamily="34" charset="0"/>
                        </a:rPr>
                        <a:t>6,338</a:t>
                      </a:r>
                      <a:endParaRPr lang="en-PH" sz="2000" b="1" i="0" u="none" strike="noStrike" dirty="0">
                        <a:solidFill>
                          <a:srgbClr val="000000"/>
                        </a:solidFill>
                        <a:effectLst/>
                        <a:latin typeface="Calibri" panose="020F0502020204030204" pitchFamily="34" charset="0"/>
                      </a:endParaRPr>
                    </a:p>
                  </a:txBody>
                  <a:tcPr marL="6350" marR="6350" marT="6350" marB="0" anchor="b">
                    <a:lnL>
                      <a:noFill/>
                    </a:lnL>
                    <a:lnR>
                      <a:noFill/>
                    </a:lnR>
                    <a:lnT w="12700" cap="flat" cmpd="sng" algn="ctr">
                      <a:solidFill>
                        <a:srgbClr val="FFFFFF"/>
                      </a:solidFill>
                      <a:prstDash val="solid"/>
                      <a:round/>
                      <a:headEnd type="none" w="med" len="med"/>
                      <a:tailEnd type="none" w="med" len="med"/>
                    </a:lnT>
                    <a:lnB>
                      <a:noFill/>
                    </a:lnB>
                    <a:solidFill>
                      <a:srgbClr val="FFE699"/>
                    </a:solidFill>
                  </a:tcPr>
                </a:tc>
                <a:tc>
                  <a:txBody>
                    <a:bodyPr/>
                    <a:lstStyle/>
                    <a:p>
                      <a:pPr algn="ctr" rtl="0" fontAlgn="b"/>
                      <a:r>
                        <a:rPr lang="en-PH" sz="2000" b="1" i="0" u="none" strike="noStrike" dirty="0" smtClean="0">
                          <a:solidFill>
                            <a:srgbClr val="000000"/>
                          </a:solidFill>
                          <a:effectLst/>
                          <a:latin typeface="Calibri" panose="020F0502020204030204" pitchFamily="34" charset="0"/>
                        </a:rPr>
                        <a:t>5,593</a:t>
                      </a:r>
                      <a:endParaRPr lang="en-PH" sz="2000" b="1" i="0" u="none" strike="noStrike" dirty="0">
                        <a:solidFill>
                          <a:srgbClr val="000000"/>
                        </a:solidFill>
                        <a:effectLst/>
                        <a:latin typeface="Calibri" panose="020F0502020204030204" pitchFamily="34" charset="0"/>
                      </a:endParaRPr>
                    </a:p>
                  </a:txBody>
                  <a:tcPr marL="6350" marR="6350" marT="6350" marB="0" anchor="b">
                    <a:lnL>
                      <a:noFill/>
                    </a:lnL>
                    <a:lnR>
                      <a:noFill/>
                    </a:lnR>
                    <a:lnT w="12700" cap="flat" cmpd="sng" algn="ctr">
                      <a:solidFill>
                        <a:srgbClr val="FFFFFF"/>
                      </a:solidFill>
                      <a:prstDash val="solid"/>
                      <a:round/>
                      <a:headEnd type="none" w="med" len="med"/>
                      <a:tailEnd type="none" w="med" len="med"/>
                    </a:lnT>
                    <a:lnB>
                      <a:noFill/>
                    </a:lnB>
                    <a:solidFill>
                      <a:srgbClr val="FFE699"/>
                    </a:solidFill>
                  </a:tcPr>
                </a:tc>
                <a:tc>
                  <a:txBody>
                    <a:bodyPr/>
                    <a:lstStyle/>
                    <a:p>
                      <a:pPr algn="ctr" rtl="0" fontAlgn="b"/>
                      <a:r>
                        <a:rPr lang="en-PH" sz="2000" b="1" i="0" u="none" strike="noStrike" dirty="0" smtClean="0">
                          <a:solidFill>
                            <a:srgbClr val="000000"/>
                          </a:solidFill>
                          <a:effectLst/>
                          <a:latin typeface="Calibri" panose="020F0502020204030204" pitchFamily="34" charset="0"/>
                        </a:rPr>
                        <a:t>1,883</a:t>
                      </a:r>
                      <a:endParaRPr lang="en-PH" sz="2000" b="1" i="0" u="none" strike="noStrike" dirty="0">
                        <a:solidFill>
                          <a:srgbClr val="000000"/>
                        </a:solidFill>
                        <a:effectLst/>
                        <a:latin typeface="Calibri" panose="020F0502020204030204" pitchFamily="34" charset="0"/>
                      </a:endParaRPr>
                    </a:p>
                  </a:txBody>
                  <a:tcPr marL="6350" marR="6350" marT="6350" marB="0" anchor="b">
                    <a:lnL>
                      <a:noFill/>
                    </a:lnL>
                    <a:lnR>
                      <a:noFill/>
                    </a:lnR>
                    <a:lnT w="12700" cap="flat" cmpd="sng" algn="ctr">
                      <a:solidFill>
                        <a:srgbClr val="FFFFFF"/>
                      </a:solidFill>
                      <a:prstDash val="solid"/>
                      <a:round/>
                      <a:headEnd type="none" w="med" len="med"/>
                      <a:tailEnd type="none" w="med" len="med"/>
                    </a:lnT>
                    <a:lnB>
                      <a:noFill/>
                    </a:lnB>
                    <a:solidFill>
                      <a:srgbClr val="FFE699"/>
                    </a:solidFill>
                  </a:tcPr>
                </a:tc>
                <a:tc>
                  <a:txBody>
                    <a:bodyPr/>
                    <a:lstStyle/>
                    <a:p>
                      <a:pPr algn="ctr" rtl="0" fontAlgn="b"/>
                      <a:r>
                        <a:rPr lang="en-PH" sz="2000" b="1" i="0" u="none" strike="noStrike" dirty="0" smtClean="0">
                          <a:solidFill>
                            <a:srgbClr val="000000"/>
                          </a:solidFill>
                          <a:effectLst/>
                          <a:latin typeface="Calibri" panose="020F0502020204030204" pitchFamily="34" charset="0"/>
                        </a:rPr>
                        <a:t>819</a:t>
                      </a:r>
                      <a:endParaRPr lang="en-PH" sz="2000" b="1" i="0" u="none" strike="noStrike" dirty="0">
                        <a:solidFill>
                          <a:srgbClr val="000000"/>
                        </a:solidFill>
                        <a:effectLst/>
                        <a:latin typeface="Calibri" panose="020F0502020204030204" pitchFamily="34" charset="0"/>
                      </a:endParaRPr>
                    </a:p>
                  </a:txBody>
                  <a:tcPr marL="6350" marR="6350" marT="6350" marB="0" anchor="b">
                    <a:lnL>
                      <a:noFill/>
                    </a:lnL>
                    <a:lnR>
                      <a:noFill/>
                    </a:lnR>
                    <a:lnT w="12700" cap="flat" cmpd="sng" algn="ctr">
                      <a:solidFill>
                        <a:srgbClr val="FFFFFF"/>
                      </a:solidFill>
                      <a:prstDash val="solid"/>
                      <a:round/>
                      <a:headEnd type="none" w="med" len="med"/>
                      <a:tailEnd type="none" w="med" len="med"/>
                    </a:lnT>
                    <a:lnB>
                      <a:noFill/>
                    </a:lnB>
                    <a:solidFill>
                      <a:srgbClr val="FFE699"/>
                    </a:solidFill>
                  </a:tcPr>
                </a:tc>
                <a:extLst>
                  <a:ext uri="{0D108BD9-81ED-4DB2-BD59-A6C34878D82A}">
                    <a16:rowId xmlns:a16="http://schemas.microsoft.com/office/drawing/2014/main" xmlns="" val="3163603755"/>
                  </a:ext>
                </a:extLst>
              </a:tr>
              <a:tr h="378279">
                <a:tc>
                  <a:txBody>
                    <a:bodyPr/>
                    <a:lstStyle/>
                    <a:p>
                      <a:pPr algn="ctr" fontAlgn="b"/>
                      <a:r>
                        <a:rPr lang="en-PH" sz="1800" b="1" i="0" u="none" strike="noStrike" dirty="0">
                          <a:solidFill>
                            <a:srgbClr val="000000"/>
                          </a:solidFill>
                          <a:effectLst/>
                          <a:latin typeface="Calibri" panose="020F0502020204030204" pitchFamily="34" charset="0"/>
                        </a:rPr>
                        <a:t>APALIT</a:t>
                      </a:r>
                    </a:p>
                  </a:txBody>
                  <a:tcPr marL="6350" marR="6350" marT="6350" marB="0" anchor="ctr">
                    <a:lnL>
                      <a:noFill/>
                    </a:lnL>
                    <a:lnR>
                      <a:noFill/>
                    </a:lnR>
                    <a:lnT>
                      <a:noFill/>
                    </a:lnT>
                    <a:lnB>
                      <a:noFill/>
                    </a:lnB>
                    <a:solidFill>
                      <a:srgbClr val="C5E0B4"/>
                    </a:solidFill>
                  </a:tcPr>
                </a:tc>
                <a:tc>
                  <a:txBody>
                    <a:bodyPr/>
                    <a:lstStyle/>
                    <a:p>
                      <a:pPr algn="ctr" fontAlgn="b"/>
                      <a:r>
                        <a:rPr lang="en-PH" sz="2000" b="1" i="0" u="none" strike="noStrike" dirty="0">
                          <a:solidFill>
                            <a:srgbClr val="000000"/>
                          </a:solidFill>
                          <a:effectLst/>
                          <a:latin typeface="Calibri" panose="020F0502020204030204" pitchFamily="34" charset="0"/>
                        </a:rPr>
                        <a:t>933</a:t>
                      </a: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789</a:t>
                      </a: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721</a:t>
                      </a:r>
                    </a:p>
                  </a:txBody>
                  <a:tcPr marL="6350" marR="6350" marT="6350" marB="0" anchor="b">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163</a:t>
                      </a: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a:solidFill>
                            <a:srgbClr val="000000"/>
                          </a:solidFill>
                          <a:effectLst/>
                          <a:latin typeface="Calibri" panose="020F0502020204030204" pitchFamily="34" charset="0"/>
                        </a:rPr>
                        <a:t>75</a:t>
                      </a:r>
                    </a:p>
                  </a:txBody>
                  <a:tcPr marL="6350" marR="6350" marT="6350" marB="0" anchor="ctr">
                    <a:lnL>
                      <a:noFill/>
                    </a:lnL>
                    <a:lnR>
                      <a:noFill/>
                    </a:lnR>
                    <a:lnT>
                      <a:noFill/>
                    </a:lnT>
                    <a:lnB>
                      <a:noFill/>
                    </a:lnB>
                    <a:solidFill>
                      <a:srgbClr val="FFE699"/>
                    </a:solidFill>
                  </a:tcPr>
                </a:tc>
                <a:extLst>
                  <a:ext uri="{0D108BD9-81ED-4DB2-BD59-A6C34878D82A}">
                    <a16:rowId xmlns:a16="http://schemas.microsoft.com/office/drawing/2014/main" xmlns="" val="442328718"/>
                  </a:ext>
                </a:extLst>
              </a:tr>
              <a:tr h="378279">
                <a:tc>
                  <a:txBody>
                    <a:bodyPr/>
                    <a:lstStyle/>
                    <a:p>
                      <a:pPr algn="ctr" fontAlgn="b"/>
                      <a:r>
                        <a:rPr lang="en-PH" sz="1800" b="1" i="0" u="none" strike="noStrike" dirty="0">
                          <a:solidFill>
                            <a:srgbClr val="000000"/>
                          </a:solidFill>
                          <a:effectLst/>
                          <a:latin typeface="Calibri" panose="020F0502020204030204" pitchFamily="34" charset="0"/>
                        </a:rPr>
                        <a:t>ARAYAT</a:t>
                      </a:r>
                    </a:p>
                  </a:txBody>
                  <a:tcPr marL="6350" marR="6350" marT="6350" marB="0" anchor="ctr">
                    <a:lnL>
                      <a:noFill/>
                    </a:lnL>
                    <a:lnR>
                      <a:noFill/>
                    </a:lnR>
                    <a:lnT>
                      <a:noFill/>
                    </a:lnT>
                    <a:lnB>
                      <a:noFill/>
                    </a:lnB>
                    <a:solidFill>
                      <a:srgbClr val="C5E0B4"/>
                    </a:solidFill>
                  </a:tcPr>
                </a:tc>
                <a:tc>
                  <a:txBody>
                    <a:bodyPr/>
                    <a:lstStyle/>
                    <a:p>
                      <a:pPr algn="ctr" fontAlgn="b"/>
                      <a:r>
                        <a:rPr lang="en-PH" sz="2000" b="1" i="0" u="none" strike="noStrike" dirty="0">
                          <a:solidFill>
                            <a:srgbClr val="000000"/>
                          </a:solidFill>
                          <a:effectLst/>
                          <a:latin typeface="Calibri" panose="020F0502020204030204" pitchFamily="34" charset="0"/>
                        </a:rPr>
                        <a:t>738</a:t>
                      </a: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650</a:t>
                      </a: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603</a:t>
                      </a:r>
                    </a:p>
                  </a:txBody>
                  <a:tcPr marL="6350" marR="6350" marT="6350" marB="0" anchor="b">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123</a:t>
                      </a: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a:solidFill>
                            <a:srgbClr val="000000"/>
                          </a:solidFill>
                          <a:effectLst/>
                          <a:latin typeface="Calibri" panose="020F0502020204030204" pitchFamily="34" charset="0"/>
                        </a:rPr>
                        <a:t>46</a:t>
                      </a:r>
                    </a:p>
                  </a:txBody>
                  <a:tcPr marL="6350" marR="6350" marT="6350" marB="0" anchor="ctr">
                    <a:lnL>
                      <a:noFill/>
                    </a:lnL>
                    <a:lnR>
                      <a:noFill/>
                    </a:lnR>
                    <a:lnT>
                      <a:noFill/>
                    </a:lnT>
                    <a:lnB>
                      <a:noFill/>
                    </a:lnB>
                    <a:solidFill>
                      <a:srgbClr val="FFE699"/>
                    </a:solidFill>
                  </a:tcPr>
                </a:tc>
                <a:extLst>
                  <a:ext uri="{0D108BD9-81ED-4DB2-BD59-A6C34878D82A}">
                    <a16:rowId xmlns:a16="http://schemas.microsoft.com/office/drawing/2014/main" xmlns="" val="1727980707"/>
                  </a:ext>
                </a:extLst>
              </a:tr>
              <a:tr h="378279">
                <a:tc>
                  <a:txBody>
                    <a:bodyPr/>
                    <a:lstStyle/>
                    <a:p>
                      <a:pPr algn="ctr" fontAlgn="b"/>
                      <a:r>
                        <a:rPr lang="en-PH" sz="1800" b="1" i="0" u="none" strike="noStrike">
                          <a:solidFill>
                            <a:srgbClr val="000000"/>
                          </a:solidFill>
                          <a:effectLst/>
                          <a:latin typeface="Calibri" panose="020F0502020204030204" pitchFamily="34" charset="0"/>
                        </a:rPr>
                        <a:t>BACOLOR</a:t>
                      </a:r>
                    </a:p>
                  </a:txBody>
                  <a:tcPr marL="6350" marR="6350" marT="6350" marB="0" anchor="ctr">
                    <a:lnL>
                      <a:noFill/>
                    </a:lnL>
                    <a:lnR>
                      <a:noFill/>
                    </a:lnR>
                    <a:lnT>
                      <a:noFill/>
                    </a:lnT>
                    <a:lnB>
                      <a:noFill/>
                    </a:lnB>
                    <a:solidFill>
                      <a:srgbClr val="C5E0B4"/>
                    </a:solidFill>
                  </a:tcPr>
                </a:tc>
                <a:tc>
                  <a:txBody>
                    <a:bodyPr/>
                    <a:lstStyle/>
                    <a:p>
                      <a:pPr algn="ctr" fontAlgn="b"/>
                      <a:r>
                        <a:rPr lang="en-PH" sz="2000" b="1" i="0" u="none" strike="noStrike" dirty="0">
                          <a:solidFill>
                            <a:srgbClr val="000000"/>
                          </a:solidFill>
                          <a:effectLst/>
                          <a:latin typeface="Calibri" panose="020F0502020204030204" pitchFamily="34" charset="0"/>
                        </a:rPr>
                        <a:t>582</a:t>
                      </a: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520</a:t>
                      </a: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444</a:t>
                      </a:r>
                    </a:p>
                  </a:txBody>
                  <a:tcPr marL="6350" marR="6350" marT="6350" marB="0" anchor="b">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119</a:t>
                      </a: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a:solidFill>
                            <a:srgbClr val="000000"/>
                          </a:solidFill>
                          <a:effectLst/>
                          <a:latin typeface="Calibri" panose="020F0502020204030204" pitchFamily="34" charset="0"/>
                        </a:rPr>
                        <a:t>73</a:t>
                      </a:r>
                    </a:p>
                  </a:txBody>
                  <a:tcPr marL="6350" marR="6350" marT="6350" marB="0" anchor="ctr">
                    <a:lnL>
                      <a:noFill/>
                    </a:lnL>
                    <a:lnR>
                      <a:noFill/>
                    </a:lnR>
                    <a:lnT>
                      <a:noFill/>
                    </a:lnT>
                    <a:lnB>
                      <a:noFill/>
                    </a:lnB>
                    <a:solidFill>
                      <a:srgbClr val="FFE699"/>
                    </a:solidFill>
                  </a:tcPr>
                </a:tc>
                <a:extLst>
                  <a:ext uri="{0D108BD9-81ED-4DB2-BD59-A6C34878D82A}">
                    <a16:rowId xmlns:a16="http://schemas.microsoft.com/office/drawing/2014/main" xmlns="" val="2215682826"/>
                  </a:ext>
                </a:extLst>
              </a:tr>
              <a:tr h="378279">
                <a:tc>
                  <a:txBody>
                    <a:bodyPr/>
                    <a:lstStyle/>
                    <a:p>
                      <a:pPr algn="ctr" fontAlgn="b"/>
                      <a:r>
                        <a:rPr lang="en-PH" sz="1800" b="1" i="0" u="none" strike="noStrike">
                          <a:solidFill>
                            <a:srgbClr val="000000"/>
                          </a:solidFill>
                          <a:effectLst/>
                          <a:latin typeface="Calibri" panose="020F0502020204030204" pitchFamily="34" charset="0"/>
                        </a:rPr>
                        <a:t>CANDABA</a:t>
                      </a:r>
                    </a:p>
                  </a:txBody>
                  <a:tcPr marL="6350" marR="6350" marT="6350" marB="0" anchor="ctr">
                    <a:lnL>
                      <a:noFill/>
                    </a:lnL>
                    <a:lnR>
                      <a:noFill/>
                    </a:lnR>
                    <a:lnT>
                      <a:noFill/>
                    </a:lnT>
                    <a:lnB>
                      <a:noFill/>
                    </a:lnB>
                    <a:solidFill>
                      <a:srgbClr val="C5E0B4"/>
                    </a:solidFill>
                  </a:tcPr>
                </a:tc>
                <a:tc>
                  <a:txBody>
                    <a:bodyPr/>
                    <a:lstStyle/>
                    <a:p>
                      <a:pPr algn="ctr" fontAlgn="b"/>
                      <a:r>
                        <a:rPr lang="en-PH" sz="2000" b="1" i="0" u="none" strike="noStrike" dirty="0">
                          <a:solidFill>
                            <a:srgbClr val="000000"/>
                          </a:solidFill>
                          <a:effectLst/>
                          <a:latin typeface="Calibri" panose="020F0502020204030204" pitchFamily="34" charset="0"/>
                        </a:rPr>
                        <a:t>838</a:t>
                      </a: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735</a:t>
                      </a: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693</a:t>
                      </a:r>
                    </a:p>
                  </a:txBody>
                  <a:tcPr marL="6350" marR="6350" marT="6350" marB="0" anchor="b">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131</a:t>
                      </a: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43</a:t>
                      </a:r>
                    </a:p>
                  </a:txBody>
                  <a:tcPr marL="6350" marR="6350" marT="6350" marB="0" anchor="ctr">
                    <a:lnL>
                      <a:noFill/>
                    </a:lnL>
                    <a:lnR>
                      <a:noFill/>
                    </a:lnR>
                    <a:lnT>
                      <a:noFill/>
                    </a:lnT>
                    <a:lnB>
                      <a:noFill/>
                    </a:lnB>
                    <a:solidFill>
                      <a:srgbClr val="FFE699"/>
                    </a:solidFill>
                  </a:tcPr>
                </a:tc>
                <a:extLst>
                  <a:ext uri="{0D108BD9-81ED-4DB2-BD59-A6C34878D82A}">
                    <a16:rowId xmlns:a16="http://schemas.microsoft.com/office/drawing/2014/main" xmlns="" val="3369168539"/>
                  </a:ext>
                </a:extLst>
              </a:tr>
              <a:tr h="378279">
                <a:tc>
                  <a:txBody>
                    <a:bodyPr/>
                    <a:lstStyle/>
                    <a:p>
                      <a:pPr algn="ctr" fontAlgn="b"/>
                      <a:r>
                        <a:rPr lang="en-US" sz="1800" b="1" i="0" u="none" strike="noStrike">
                          <a:solidFill>
                            <a:srgbClr val="000000"/>
                          </a:solidFill>
                          <a:effectLst/>
                          <a:latin typeface="Calibri" panose="020F0502020204030204" pitchFamily="34" charset="0"/>
                        </a:rPr>
                        <a:t>CITY OF SAN FERNANDO (CAPITAL)</a:t>
                      </a:r>
                    </a:p>
                  </a:txBody>
                  <a:tcPr marL="6350" marR="6350" marT="6350" marB="0" anchor="ctr">
                    <a:lnL>
                      <a:noFill/>
                    </a:lnL>
                    <a:lnR>
                      <a:noFill/>
                    </a:lnR>
                    <a:lnT>
                      <a:noFill/>
                    </a:lnT>
                    <a:lnB>
                      <a:noFill/>
                    </a:lnB>
                    <a:solidFill>
                      <a:srgbClr val="C5E0B4"/>
                    </a:solidFill>
                  </a:tcPr>
                </a:tc>
                <a:tc>
                  <a:txBody>
                    <a:bodyPr/>
                    <a:lstStyle/>
                    <a:p>
                      <a:pPr algn="ctr" fontAlgn="b"/>
                      <a:r>
                        <a:rPr lang="en-PH" sz="2000" b="1" i="0" u="none" strike="noStrike" dirty="0" smtClean="0">
                          <a:solidFill>
                            <a:srgbClr val="000000"/>
                          </a:solidFill>
                          <a:effectLst/>
                          <a:latin typeface="Calibri" panose="020F0502020204030204" pitchFamily="34" charset="0"/>
                        </a:rPr>
                        <a:t>5,964</a:t>
                      </a:r>
                      <a:endParaRPr lang="en-PH" sz="2000" b="1" i="0" u="none" strike="noStrike" dirty="0">
                        <a:solidFill>
                          <a:srgbClr val="000000"/>
                        </a:solidFill>
                        <a:effectLst/>
                        <a:latin typeface="Calibri" panose="020F0502020204030204" pitchFamily="34" charset="0"/>
                      </a:endParaRP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smtClean="0">
                          <a:solidFill>
                            <a:srgbClr val="000000"/>
                          </a:solidFill>
                          <a:effectLst/>
                          <a:latin typeface="Calibri" panose="020F0502020204030204" pitchFamily="34" charset="0"/>
                        </a:rPr>
                        <a:t>5,228</a:t>
                      </a:r>
                      <a:endParaRPr lang="en-PH" sz="2000" b="1" i="0" u="none" strike="noStrike" dirty="0">
                        <a:solidFill>
                          <a:srgbClr val="000000"/>
                        </a:solidFill>
                        <a:effectLst/>
                        <a:latin typeface="Calibri" panose="020F0502020204030204" pitchFamily="34" charset="0"/>
                      </a:endParaRP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smtClean="0">
                          <a:solidFill>
                            <a:srgbClr val="000000"/>
                          </a:solidFill>
                          <a:effectLst/>
                          <a:latin typeface="Calibri" panose="020F0502020204030204" pitchFamily="34" charset="0"/>
                        </a:rPr>
                        <a:t>4,927</a:t>
                      </a:r>
                      <a:endParaRPr lang="en-PH" sz="2000" b="1" i="0" u="none" strike="noStrike" dirty="0">
                        <a:solidFill>
                          <a:srgbClr val="000000"/>
                        </a:solidFill>
                        <a:effectLst/>
                        <a:latin typeface="Calibri" panose="020F0502020204030204" pitchFamily="34" charset="0"/>
                      </a:endParaRPr>
                    </a:p>
                  </a:txBody>
                  <a:tcPr marL="6350" marR="6350" marT="6350" marB="0" anchor="b">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881</a:t>
                      </a: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239</a:t>
                      </a:r>
                    </a:p>
                  </a:txBody>
                  <a:tcPr marL="6350" marR="6350" marT="6350" marB="0" anchor="ctr">
                    <a:lnL>
                      <a:noFill/>
                    </a:lnL>
                    <a:lnR>
                      <a:noFill/>
                    </a:lnR>
                    <a:lnT>
                      <a:noFill/>
                    </a:lnT>
                    <a:lnB>
                      <a:noFill/>
                    </a:lnB>
                    <a:solidFill>
                      <a:srgbClr val="FFE699"/>
                    </a:solidFill>
                  </a:tcPr>
                </a:tc>
                <a:extLst>
                  <a:ext uri="{0D108BD9-81ED-4DB2-BD59-A6C34878D82A}">
                    <a16:rowId xmlns:a16="http://schemas.microsoft.com/office/drawing/2014/main" xmlns="" val="357869578"/>
                  </a:ext>
                </a:extLst>
              </a:tr>
              <a:tr h="378279">
                <a:tc>
                  <a:txBody>
                    <a:bodyPr/>
                    <a:lstStyle/>
                    <a:p>
                      <a:pPr algn="ctr" fontAlgn="b"/>
                      <a:r>
                        <a:rPr lang="en-PH" sz="1800" b="1" i="0" u="none" strike="noStrike" dirty="0">
                          <a:solidFill>
                            <a:srgbClr val="000000"/>
                          </a:solidFill>
                          <a:effectLst/>
                          <a:latin typeface="Calibri" panose="020F0502020204030204" pitchFamily="34" charset="0"/>
                        </a:rPr>
                        <a:t>FLORIDABLANCA</a:t>
                      </a:r>
                    </a:p>
                  </a:txBody>
                  <a:tcPr marL="6350" marR="6350" marT="6350" marB="0" anchor="ctr">
                    <a:lnL>
                      <a:noFill/>
                    </a:lnL>
                    <a:lnR>
                      <a:noFill/>
                    </a:lnR>
                    <a:lnT>
                      <a:noFill/>
                    </a:lnT>
                    <a:lnB>
                      <a:noFill/>
                    </a:lnB>
                    <a:solidFill>
                      <a:srgbClr val="C5E0B4"/>
                    </a:solidFill>
                  </a:tcPr>
                </a:tc>
                <a:tc>
                  <a:txBody>
                    <a:bodyPr/>
                    <a:lstStyle/>
                    <a:p>
                      <a:pPr algn="ctr" fontAlgn="b"/>
                      <a:r>
                        <a:rPr lang="en-PH" sz="2000" b="1" i="0" u="none" strike="noStrike" dirty="0">
                          <a:solidFill>
                            <a:srgbClr val="000000"/>
                          </a:solidFill>
                          <a:effectLst/>
                          <a:latin typeface="Calibri" panose="020F0502020204030204" pitchFamily="34" charset="0"/>
                        </a:rPr>
                        <a:t>979</a:t>
                      </a: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842</a:t>
                      </a: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719</a:t>
                      </a:r>
                    </a:p>
                  </a:txBody>
                  <a:tcPr marL="6350" marR="6350" marT="6350" marB="0" anchor="b">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211</a:t>
                      </a: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91</a:t>
                      </a:r>
                    </a:p>
                  </a:txBody>
                  <a:tcPr marL="6350" marR="6350" marT="6350" marB="0" anchor="ctr">
                    <a:lnL>
                      <a:noFill/>
                    </a:lnL>
                    <a:lnR>
                      <a:noFill/>
                    </a:lnR>
                    <a:lnT>
                      <a:noFill/>
                    </a:lnT>
                    <a:lnB>
                      <a:noFill/>
                    </a:lnB>
                    <a:solidFill>
                      <a:srgbClr val="FFE699"/>
                    </a:solidFill>
                  </a:tcPr>
                </a:tc>
                <a:extLst>
                  <a:ext uri="{0D108BD9-81ED-4DB2-BD59-A6C34878D82A}">
                    <a16:rowId xmlns:a16="http://schemas.microsoft.com/office/drawing/2014/main" xmlns="" val="497046573"/>
                  </a:ext>
                </a:extLst>
              </a:tr>
              <a:tr h="378279">
                <a:tc>
                  <a:txBody>
                    <a:bodyPr/>
                    <a:lstStyle/>
                    <a:p>
                      <a:pPr algn="ctr" fontAlgn="b"/>
                      <a:r>
                        <a:rPr lang="en-PH" sz="1800" b="1" i="0" u="none" strike="noStrike" dirty="0">
                          <a:solidFill>
                            <a:srgbClr val="000000"/>
                          </a:solidFill>
                          <a:effectLst/>
                          <a:latin typeface="Calibri" panose="020F0502020204030204" pitchFamily="34" charset="0"/>
                        </a:rPr>
                        <a:t>GUAGUA</a:t>
                      </a:r>
                    </a:p>
                  </a:txBody>
                  <a:tcPr marL="6350" marR="6350" marT="6350" marB="0" anchor="ctr">
                    <a:lnL>
                      <a:noFill/>
                    </a:lnL>
                    <a:lnR>
                      <a:noFill/>
                    </a:lnR>
                    <a:lnT>
                      <a:noFill/>
                    </a:lnT>
                    <a:lnB>
                      <a:noFill/>
                    </a:lnB>
                    <a:solidFill>
                      <a:srgbClr val="C5E0B4"/>
                    </a:solidFill>
                  </a:tcPr>
                </a:tc>
                <a:tc>
                  <a:txBody>
                    <a:bodyPr/>
                    <a:lstStyle/>
                    <a:p>
                      <a:pPr algn="ctr" fontAlgn="b"/>
                      <a:r>
                        <a:rPr lang="en-PH" sz="2000" b="1" i="0" u="none" strike="noStrike" dirty="0" smtClean="0">
                          <a:solidFill>
                            <a:srgbClr val="000000"/>
                          </a:solidFill>
                          <a:effectLst/>
                          <a:latin typeface="Calibri" panose="020F0502020204030204" pitchFamily="34" charset="0"/>
                        </a:rPr>
                        <a:t>1,413</a:t>
                      </a:r>
                      <a:endParaRPr lang="en-PH" sz="2000" b="1" i="0" u="none" strike="noStrike" dirty="0">
                        <a:solidFill>
                          <a:srgbClr val="000000"/>
                        </a:solidFill>
                        <a:effectLst/>
                        <a:latin typeface="Calibri" panose="020F0502020204030204" pitchFamily="34" charset="0"/>
                      </a:endParaRP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smtClean="0">
                          <a:solidFill>
                            <a:srgbClr val="000000"/>
                          </a:solidFill>
                          <a:effectLst/>
                          <a:latin typeface="Calibri" panose="020F0502020204030204" pitchFamily="34" charset="0"/>
                        </a:rPr>
                        <a:t>1,125</a:t>
                      </a:r>
                      <a:endParaRPr lang="en-PH" sz="2000" b="1" i="0" u="none" strike="noStrike" dirty="0">
                        <a:solidFill>
                          <a:srgbClr val="000000"/>
                        </a:solidFill>
                        <a:effectLst/>
                        <a:latin typeface="Calibri" panose="020F0502020204030204" pitchFamily="34" charset="0"/>
                      </a:endParaRP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1023</a:t>
                      </a:r>
                    </a:p>
                  </a:txBody>
                  <a:tcPr marL="6350" marR="6350" marT="6350" marB="0" anchor="b">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329</a:t>
                      </a: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85</a:t>
                      </a:r>
                    </a:p>
                  </a:txBody>
                  <a:tcPr marL="6350" marR="6350" marT="6350" marB="0" anchor="ctr">
                    <a:lnL>
                      <a:noFill/>
                    </a:lnL>
                    <a:lnR>
                      <a:noFill/>
                    </a:lnR>
                    <a:lnT>
                      <a:noFill/>
                    </a:lnT>
                    <a:lnB>
                      <a:noFill/>
                    </a:lnB>
                    <a:solidFill>
                      <a:srgbClr val="FFE699"/>
                    </a:solidFill>
                  </a:tcPr>
                </a:tc>
                <a:extLst>
                  <a:ext uri="{0D108BD9-81ED-4DB2-BD59-A6C34878D82A}">
                    <a16:rowId xmlns:a16="http://schemas.microsoft.com/office/drawing/2014/main" xmlns="" val="1393211736"/>
                  </a:ext>
                </a:extLst>
              </a:tr>
              <a:tr h="378279">
                <a:tc>
                  <a:txBody>
                    <a:bodyPr/>
                    <a:lstStyle/>
                    <a:p>
                      <a:pPr algn="ctr" fontAlgn="b"/>
                      <a:r>
                        <a:rPr lang="en-PH" sz="1800" b="1" i="0" u="none" strike="noStrike" dirty="0">
                          <a:solidFill>
                            <a:srgbClr val="000000"/>
                          </a:solidFill>
                          <a:effectLst/>
                          <a:latin typeface="Calibri" panose="020F0502020204030204" pitchFamily="34" charset="0"/>
                        </a:rPr>
                        <a:t>LUBAO</a:t>
                      </a:r>
                    </a:p>
                  </a:txBody>
                  <a:tcPr marL="6350" marR="6350" marT="6350" marB="0" anchor="ctr">
                    <a:lnL>
                      <a:noFill/>
                    </a:lnL>
                    <a:lnR>
                      <a:noFill/>
                    </a:lnR>
                    <a:lnT>
                      <a:noFill/>
                    </a:lnT>
                    <a:lnB>
                      <a:noFill/>
                    </a:lnB>
                    <a:solidFill>
                      <a:srgbClr val="C5E0B4"/>
                    </a:solidFill>
                  </a:tcPr>
                </a:tc>
                <a:tc>
                  <a:txBody>
                    <a:bodyPr/>
                    <a:lstStyle/>
                    <a:p>
                      <a:pPr algn="ctr" fontAlgn="b"/>
                      <a:r>
                        <a:rPr lang="en-PH" sz="2000" b="1" i="0" u="none" strike="noStrike" dirty="0" smtClean="0">
                          <a:solidFill>
                            <a:srgbClr val="000000"/>
                          </a:solidFill>
                          <a:effectLst/>
                          <a:latin typeface="Calibri" panose="020F0502020204030204" pitchFamily="34" charset="0"/>
                        </a:rPr>
                        <a:t>1,047</a:t>
                      </a:r>
                      <a:endParaRPr lang="en-PH" sz="2000" b="1" i="0" u="none" strike="noStrike" dirty="0">
                        <a:solidFill>
                          <a:srgbClr val="000000"/>
                        </a:solidFill>
                        <a:effectLst/>
                        <a:latin typeface="Calibri" panose="020F0502020204030204" pitchFamily="34" charset="0"/>
                      </a:endParaRP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937</a:t>
                      </a: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822</a:t>
                      </a:r>
                    </a:p>
                  </a:txBody>
                  <a:tcPr marL="6350" marR="6350" marT="6350" marB="0" anchor="b">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174</a:t>
                      </a: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111</a:t>
                      </a:r>
                    </a:p>
                  </a:txBody>
                  <a:tcPr marL="6350" marR="6350" marT="6350" marB="0" anchor="ctr">
                    <a:lnL>
                      <a:noFill/>
                    </a:lnL>
                    <a:lnR>
                      <a:noFill/>
                    </a:lnR>
                    <a:lnT>
                      <a:noFill/>
                    </a:lnT>
                    <a:lnB>
                      <a:noFill/>
                    </a:lnB>
                    <a:solidFill>
                      <a:srgbClr val="FFE699"/>
                    </a:solidFill>
                  </a:tcPr>
                </a:tc>
                <a:extLst>
                  <a:ext uri="{0D108BD9-81ED-4DB2-BD59-A6C34878D82A}">
                    <a16:rowId xmlns:a16="http://schemas.microsoft.com/office/drawing/2014/main" xmlns="" val="3608665903"/>
                  </a:ext>
                </a:extLst>
              </a:tr>
              <a:tr h="378279">
                <a:tc>
                  <a:txBody>
                    <a:bodyPr/>
                    <a:lstStyle/>
                    <a:p>
                      <a:pPr algn="ctr" fontAlgn="b"/>
                      <a:r>
                        <a:rPr lang="en-PH" sz="1800" b="1" i="0" u="none" strike="noStrike" dirty="0">
                          <a:solidFill>
                            <a:srgbClr val="000000"/>
                          </a:solidFill>
                          <a:effectLst/>
                          <a:latin typeface="Calibri" panose="020F0502020204030204" pitchFamily="34" charset="0"/>
                        </a:rPr>
                        <a:t>MABALACAT CITY</a:t>
                      </a:r>
                    </a:p>
                  </a:txBody>
                  <a:tcPr marL="6350" marR="6350" marT="6350" marB="0" anchor="ctr">
                    <a:lnL>
                      <a:noFill/>
                    </a:lnL>
                    <a:lnR>
                      <a:noFill/>
                    </a:lnR>
                    <a:lnT>
                      <a:noFill/>
                    </a:lnT>
                    <a:lnB>
                      <a:noFill/>
                    </a:lnB>
                    <a:solidFill>
                      <a:srgbClr val="C5E0B4"/>
                    </a:solidFill>
                  </a:tcPr>
                </a:tc>
                <a:tc>
                  <a:txBody>
                    <a:bodyPr/>
                    <a:lstStyle/>
                    <a:p>
                      <a:pPr algn="ctr" fontAlgn="b"/>
                      <a:r>
                        <a:rPr lang="en-PH" sz="2000" b="1" i="0" u="none" strike="noStrike" dirty="0" smtClean="0">
                          <a:solidFill>
                            <a:srgbClr val="000000"/>
                          </a:solidFill>
                          <a:effectLst/>
                          <a:latin typeface="Calibri" panose="020F0502020204030204" pitchFamily="34" charset="0"/>
                        </a:rPr>
                        <a:t>4,303</a:t>
                      </a:r>
                      <a:endParaRPr lang="en-PH" sz="2000" b="1" i="0" u="none" strike="noStrike" dirty="0">
                        <a:solidFill>
                          <a:srgbClr val="000000"/>
                        </a:solidFill>
                        <a:effectLst/>
                        <a:latin typeface="Calibri" panose="020F0502020204030204" pitchFamily="34" charset="0"/>
                      </a:endParaRP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smtClean="0">
                          <a:solidFill>
                            <a:srgbClr val="000000"/>
                          </a:solidFill>
                          <a:effectLst/>
                          <a:latin typeface="Calibri" panose="020F0502020204030204" pitchFamily="34" charset="0"/>
                        </a:rPr>
                        <a:t>3,139</a:t>
                      </a:r>
                      <a:endParaRPr lang="en-PH" sz="2000" b="1" i="0" u="none" strike="noStrike" dirty="0">
                        <a:solidFill>
                          <a:srgbClr val="000000"/>
                        </a:solidFill>
                        <a:effectLst/>
                        <a:latin typeface="Calibri" panose="020F0502020204030204" pitchFamily="34" charset="0"/>
                      </a:endParaRP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2784</a:t>
                      </a:r>
                    </a:p>
                  </a:txBody>
                  <a:tcPr marL="6350" marR="6350" marT="6350" marB="0" anchor="b">
                    <a:lnL>
                      <a:noFill/>
                    </a:lnL>
                    <a:lnR>
                      <a:noFill/>
                    </a:lnR>
                    <a:lnT>
                      <a:noFill/>
                    </a:lnT>
                    <a:lnB>
                      <a:noFill/>
                    </a:lnB>
                    <a:solidFill>
                      <a:srgbClr val="FFE699"/>
                    </a:solidFill>
                  </a:tcPr>
                </a:tc>
                <a:tc>
                  <a:txBody>
                    <a:bodyPr/>
                    <a:lstStyle/>
                    <a:p>
                      <a:pPr algn="ctr" fontAlgn="b"/>
                      <a:r>
                        <a:rPr lang="en-PH" sz="2000" b="1" i="0" u="none" strike="noStrike" dirty="0" smtClean="0">
                          <a:solidFill>
                            <a:srgbClr val="000000"/>
                          </a:solidFill>
                          <a:effectLst/>
                          <a:latin typeface="Calibri" panose="020F0502020204030204" pitchFamily="34" charset="0"/>
                        </a:rPr>
                        <a:t>1,243</a:t>
                      </a:r>
                      <a:endParaRPr lang="en-PH" sz="2000" b="1" i="0" u="none" strike="noStrike" dirty="0">
                        <a:solidFill>
                          <a:srgbClr val="000000"/>
                        </a:solidFill>
                        <a:effectLst/>
                        <a:latin typeface="Calibri" panose="020F0502020204030204" pitchFamily="34" charset="0"/>
                      </a:endParaRP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242</a:t>
                      </a:r>
                    </a:p>
                  </a:txBody>
                  <a:tcPr marL="6350" marR="6350" marT="6350" marB="0" anchor="ctr">
                    <a:lnL>
                      <a:noFill/>
                    </a:lnL>
                    <a:lnR>
                      <a:noFill/>
                    </a:lnR>
                    <a:lnT>
                      <a:noFill/>
                    </a:lnT>
                    <a:lnB>
                      <a:noFill/>
                    </a:lnB>
                    <a:solidFill>
                      <a:srgbClr val="FFE699"/>
                    </a:solidFill>
                  </a:tcPr>
                </a:tc>
                <a:extLst>
                  <a:ext uri="{0D108BD9-81ED-4DB2-BD59-A6C34878D82A}">
                    <a16:rowId xmlns:a16="http://schemas.microsoft.com/office/drawing/2014/main" xmlns="" val="467218473"/>
                  </a:ext>
                </a:extLst>
              </a:tr>
              <a:tr h="378279">
                <a:tc>
                  <a:txBody>
                    <a:bodyPr/>
                    <a:lstStyle/>
                    <a:p>
                      <a:pPr algn="ctr" fontAlgn="b"/>
                      <a:r>
                        <a:rPr lang="en-PH" sz="1800" b="1" i="0" u="none" strike="noStrike" dirty="0">
                          <a:solidFill>
                            <a:srgbClr val="000000"/>
                          </a:solidFill>
                          <a:effectLst/>
                          <a:latin typeface="Calibri" panose="020F0502020204030204" pitchFamily="34" charset="0"/>
                        </a:rPr>
                        <a:t>MACABEBE</a:t>
                      </a:r>
                    </a:p>
                  </a:txBody>
                  <a:tcPr marL="6350" marR="6350" marT="6350" marB="0" anchor="ctr">
                    <a:lnL>
                      <a:noFill/>
                    </a:lnL>
                    <a:lnR>
                      <a:noFill/>
                    </a:lnR>
                    <a:lnT>
                      <a:noFill/>
                    </a:lnT>
                    <a:lnB>
                      <a:noFill/>
                    </a:lnB>
                    <a:solidFill>
                      <a:srgbClr val="C5E0B4"/>
                    </a:solidFill>
                  </a:tcPr>
                </a:tc>
                <a:tc>
                  <a:txBody>
                    <a:bodyPr/>
                    <a:lstStyle/>
                    <a:p>
                      <a:pPr algn="ctr" fontAlgn="b"/>
                      <a:r>
                        <a:rPr lang="en-PH" sz="2000" b="1" i="0" u="none" strike="noStrike" dirty="0">
                          <a:solidFill>
                            <a:srgbClr val="000000"/>
                          </a:solidFill>
                          <a:effectLst/>
                          <a:latin typeface="Calibri" panose="020F0502020204030204" pitchFamily="34" charset="0"/>
                        </a:rPr>
                        <a:t>447</a:t>
                      </a: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419</a:t>
                      </a: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385</a:t>
                      </a:r>
                    </a:p>
                  </a:txBody>
                  <a:tcPr marL="6350" marR="6350" marT="6350" marB="0" anchor="b">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62</a:t>
                      </a: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32</a:t>
                      </a:r>
                    </a:p>
                  </a:txBody>
                  <a:tcPr marL="6350" marR="6350" marT="6350" marB="0" anchor="ctr">
                    <a:lnL>
                      <a:noFill/>
                    </a:lnL>
                    <a:lnR>
                      <a:noFill/>
                    </a:lnR>
                    <a:lnT>
                      <a:noFill/>
                    </a:lnT>
                    <a:lnB>
                      <a:noFill/>
                    </a:lnB>
                    <a:solidFill>
                      <a:srgbClr val="FFE699"/>
                    </a:solidFill>
                  </a:tcPr>
                </a:tc>
                <a:extLst>
                  <a:ext uri="{0D108BD9-81ED-4DB2-BD59-A6C34878D82A}">
                    <a16:rowId xmlns:a16="http://schemas.microsoft.com/office/drawing/2014/main" xmlns="" val="2361408383"/>
                  </a:ext>
                </a:extLst>
              </a:tr>
              <a:tr h="378279">
                <a:tc>
                  <a:txBody>
                    <a:bodyPr/>
                    <a:lstStyle/>
                    <a:p>
                      <a:pPr algn="ctr" fontAlgn="b"/>
                      <a:r>
                        <a:rPr lang="en-PH" sz="1800" b="1" i="0" u="none" strike="noStrike" dirty="0">
                          <a:solidFill>
                            <a:srgbClr val="000000"/>
                          </a:solidFill>
                          <a:effectLst/>
                          <a:latin typeface="Calibri" panose="020F0502020204030204" pitchFamily="34" charset="0"/>
                        </a:rPr>
                        <a:t>MAGALANG</a:t>
                      </a:r>
                    </a:p>
                  </a:txBody>
                  <a:tcPr marL="6350" marR="6350" marT="6350" marB="0" anchor="ctr">
                    <a:lnL>
                      <a:noFill/>
                    </a:lnL>
                    <a:lnR>
                      <a:noFill/>
                    </a:lnR>
                    <a:lnT>
                      <a:noFill/>
                    </a:lnT>
                    <a:lnB>
                      <a:noFill/>
                    </a:lnB>
                    <a:solidFill>
                      <a:srgbClr val="C5E0B4"/>
                    </a:solidFill>
                  </a:tcPr>
                </a:tc>
                <a:tc>
                  <a:txBody>
                    <a:bodyPr/>
                    <a:lstStyle/>
                    <a:p>
                      <a:pPr algn="ctr" fontAlgn="b"/>
                      <a:r>
                        <a:rPr lang="en-PH" sz="2000" b="1" i="0" u="none" strike="noStrike">
                          <a:solidFill>
                            <a:srgbClr val="000000"/>
                          </a:solidFill>
                          <a:effectLst/>
                          <a:latin typeface="Calibri" panose="020F0502020204030204" pitchFamily="34" charset="0"/>
                        </a:rPr>
                        <a:t>907</a:t>
                      </a: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840</a:t>
                      </a: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738</a:t>
                      </a:r>
                    </a:p>
                  </a:txBody>
                  <a:tcPr marL="6350" marR="6350" marT="6350" marB="0" anchor="b">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139</a:t>
                      </a: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98</a:t>
                      </a:r>
                    </a:p>
                  </a:txBody>
                  <a:tcPr marL="6350" marR="6350" marT="6350" marB="0" anchor="ctr">
                    <a:lnL>
                      <a:noFill/>
                    </a:lnL>
                    <a:lnR>
                      <a:noFill/>
                    </a:lnR>
                    <a:lnT>
                      <a:noFill/>
                    </a:lnT>
                    <a:lnB>
                      <a:noFill/>
                    </a:lnB>
                    <a:solidFill>
                      <a:srgbClr val="FFE699"/>
                    </a:solidFill>
                  </a:tcPr>
                </a:tc>
                <a:extLst>
                  <a:ext uri="{0D108BD9-81ED-4DB2-BD59-A6C34878D82A}">
                    <a16:rowId xmlns:a16="http://schemas.microsoft.com/office/drawing/2014/main" xmlns="" val="3462822676"/>
                  </a:ext>
                </a:extLst>
              </a:tr>
            </a:tbl>
          </a:graphicData>
        </a:graphic>
      </p:graphicFrame>
    </p:spTree>
    <p:extLst>
      <p:ext uri="{BB962C8B-B14F-4D97-AF65-F5344CB8AC3E}">
        <p14:creationId xmlns:p14="http://schemas.microsoft.com/office/powerpoint/2010/main" val="661609476"/>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61837"/>
          </a:xfrm>
          <a:solidFill>
            <a:srgbClr val="215D4A"/>
          </a:solidFill>
        </p:spPr>
        <p:txBody>
          <a:bodyPr>
            <a:noAutofit/>
          </a:bodyPr>
          <a:lstStyle/>
          <a:p>
            <a:pPr algn="ctr"/>
            <a:r>
              <a:rPr lang="en-PH" sz="3200" b="1" dirty="0">
                <a:solidFill>
                  <a:srgbClr val="FFC000"/>
                </a:solidFill>
              </a:rPr>
              <a:t>CONFIRMED COVID-19 CASES BY MUNICIPALITY/ CITY</a:t>
            </a:r>
            <a:br>
              <a:rPr lang="en-PH" sz="3200" b="1" dirty="0">
                <a:solidFill>
                  <a:srgbClr val="FFC000"/>
                </a:solidFill>
              </a:rPr>
            </a:br>
            <a:r>
              <a:rPr lang="en-PH" sz="2400" dirty="0" smtClean="0">
                <a:solidFill>
                  <a:srgbClr val="FFFFFF"/>
                </a:solidFill>
              </a:rPr>
              <a:t>Pampanga, </a:t>
            </a:r>
            <a:r>
              <a:rPr lang="en-PH" sz="2400" dirty="0">
                <a:solidFill>
                  <a:srgbClr val="FFFFFF"/>
                </a:solidFill>
              </a:rPr>
              <a:t>as of 2021 June </a:t>
            </a:r>
            <a:r>
              <a:rPr lang="en-PH" sz="2400" dirty="0" smtClean="0">
                <a:solidFill>
                  <a:srgbClr val="FFFFFF"/>
                </a:solidFill>
              </a:rPr>
              <a:t>18</a:t>
            </a:r>
            <a:endParaRPr lang="en-PH" sz="2400" dirty="0">
              <a:solidFill>
                <a:srgbClr val="FFFFFF"/>
              </a:solidFill>
            </a:endParaRPr>
          </a:p>
        </p:txBody>
      </p:sp>
      <p:grpSp>
        <p:nvGrpSpPr>
          <p:cNvPr id="8" name="Group 7"/>
          <p:cNvGrpSpPr/>
          <p:nvPr/>
        </p:nvGrpSpPr>
        <p:grpSpPr>
          <a:xfrm>
            <a:off x="0" y="6008915"/>
            <a:ext cx="12192000" cy="849086"/>
            <a:chOff x="0" y="6534364"/>
            <a:chExt cx="12239625" cy="705014"/>
          </a:xfrm>
        </p:grpSpPr>
        <p:sp>
          <p:nvSpPr>
            <p:cNvPr id="9" name="TextBox 8"/>
            <p:cNvSpPr txBox="1"/>
            <p:nvPr/>
          </p:nvSpPr>
          <p:spPr>
            <a:xfrm>
              <a:off x="0" y="6534364"/>
              <a:ext cx="12239625" cy="705014"/>
            </a:xfrm>
            <a:prstGeom prst="rect">
              <a:avLst/>
            </a:prstGeom>
            <a:solidFill>
              <a:srgbClr val="215D4A"/>
            </a:solidFill>
          </p:spPr>
          <p:txBody>
            <a:bodyPr wrap="square" rtlCol="0">
              <a:spAutoFit/>
            </a:bodyPr>
            <a:lstStyle/>
            <a:p>
              <a:r>
                <a:rPr lang="en-US" dirty="0">
                  <a:solidFill>
                    <a:schemeClr val="bg1"/>
                  </a:solidFill>
                </a:rPr>
                <a:t>                     Central Luzon Center for Health Development</a:t>
              </a:r>
            </a:p>
            <a:p>
              <a:r>
                <a:rPr lang="en-US" dirty="0">
                  <a:solidFill>
                    <a:schemeClr val="bg1"/>
                  </a:solidFill>
                </a:rPr>
                <a:t>                     Department of Health, Philippines</a:t>
              </a:r>
              <a:endParaRPr lang="en-PH" dirty="0">
                <a:solidFill>
                  <a:schemeClr val="bg1"/>
                </a:solidFill>
              </a:endParaRPr>
            </a:p>
          </p:txBody>
        </p:sp>
        <p:pic>
          <p:nvPicPr>
            <p:cNvPr id="10" name="Picture 9" descr="R:\LOGO\doh.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570" y="6534364"/>
              <a:ext cx="857846" cy="664949"/>
            </a:xfrm>
            <a:prstGeom prst="rect">
              <a:avLst/>
            </a:prstGeom>
            <a:noFill/>
            <a:ln>
              <a:noFill/>
            </a:ln>
          </p:spPr>
        </p:pic>
        <p:pic>
          <p:nvPicPr>
            <p:cNvPr id="11" name="Picture 10" descr="R:\LOGO\F1_Plus_-_high_res_logo 2x2.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88556" y="6534364"/>
              <a:ext cx="890503" cy="657744"/>
            </a:xfrm>
            <a:prstGeom prst="rect">
              <a:avLst/>
            </a:prstGeom>
            <a:noFill/>
            <a:ln>
              <a:noFill/>
            </a:ln>
          </p:spPr>
        </p:pic>
      </p:grpSp>
      <p:graphicFrame>
        <p:nvGraphicFramePr>
          <p:cNvPr id="4" name="Table 3"/>
          <p:cNvGraphicFramePr>
            <a:graphicFrameLocks noGrp="1"/>
          </p:cNvGraphicFramePr>
          <p:nvPr>
            <p:extLst>
              <p:ext uri="{D42A27DB-BD31-4B8C-83A1-F6EECF244321}">
                <p14:modId xmlns:p14="http://schemas.microsoft.com/office/powerpoint/2010/main" val="448175757"/>
              </p:ext>
            </p:extLst>
          </p:nvPr>
        </p:nvGraphicFramePr>
        <p:xfrm>
          <a:off x="0" y="761837"/>
          <a:ext cx="12192000" cy="6550033"/>
        </p:xfrm>
        <a:graphic>
          <a:graphicData uri="http://schemas.openxmlformats.org/drawingml/2006/table">
            <a:tbl>
              <a:tblPr firstRow="1" bandRow="1"/>
              <a:tblGrid>
                <a:gridCol w="4017593">
                  <a:extLst>
                    <a:ext uri="{9D8B030D-6E8A-4147-A177-3AD203B41FA5}">
                      <a16:colId xmlns:a16="http://schemas.microsoft.com/office/drawing/2014/main" xmlns="" val="1532215320"/>
                    </a:ext>
                  </a:extLst>
                </a:gridCol>
                <a:gridCol w="1809907">
                  <a:extLst>
                    <a:ext uri="{9D8B030D-6E8A-4147-A177-3AD203B41FA5}">
                      <a16:colId xmlns:a16="http://schemas.microsoft.com/office/drawing/2014/main" xmlns="" val="3589969871"/>
                    </a:ext>
                  </a:extLst>
                </a:gridCol>
                <a:gridCol w="1690570">
                  <a:extLst>
                    <a:ext uri="{9D8B030D-6E8A-4147-A177-3AD203B41FA5}">
                      <a16:colId xmlns:a16="http://schemas.microsoft.com/office/drawing/2014/main" xmlns="" val="804309582"/>
                    </a:ext>
                  </a:extLst>
                </a:gridCol>
                <a:gridCol w="1690570">
                  <a:extLst>
                    <a:ext uri="{9D8B030D-6E8A-4147-A177-3AD203B41FA5}">
                      <a16:colId xmlns:a16="http://schemas.microsoft.com/office/drawing/2014/main" xmlns="" val="736310117"/>
                    </a:ext>
                  </a:extLst>
                </a:gridCol>
                <a:gridCol w="1491680">
                  <a:extLst>
                    <a:ext uri="{9D8B030D-6E8A-4147-A177-3AD203B41FA5}">
                      <a16:colId xmlns:a16="http://schemas.microsoft.com/office/drawing/2014/main" xmlns="" val="2395052234"/>
                    </a:ext>
                  </a:extLst>
                </a:gridCol>
                <a:gridCol w="1491680">
                  <a:extLst>
                    <a:ext uri="{9D8B030D-6E8A-4147-A177-3AD203B41FA5}">
                      <a16:colId xmlns:a16="http://schemas.microsoft.com/office/drawing/2014/main" xmlns="" val="940517690"/>
                    </a:ext>
                  </a:extLst>
                </a:gridCol>
              </a:tblGrid>
              <a:tr h="788839">
                <a:tc rowSpan="2">
                  <a:txBody>
                    <a:bodyPr/>
                    <a:lstStyle/>
                    <a:p>
                      <a:pPr algn="ctr" rtl="0" fontAlgn="ctr"/>
                      <a:r>
                        <a:rPr lang="en-PH" sz="2400" b="1" i="0" u="none" strike="noStrike" dirty="0" err="1">
                          <a:solidFill>
                            <a:srgbClr val="FFFFFF"/>
                          </a:solidFill>
                          <a:effectLst/>
                          <a:latin typeface="Calibri" panose="020F0502020204030204" pitchFamily="34" charset="0"/>
                        </a:rPr>
                        <a:t>Mun</a:t>
                      </a:r>
                      <a:r>
                        <a:rPr lang="en-PH" sz="2400" b="1" i="0" u="none" strike="noStrike" dirty="0">
                          <a:solidFill>
                            <a:srgbClr val="FFFFFF"/>
                          </a:solidFill>
                          <a:effectLst/>
                          <a:latin typeface="Calibri" panose="020F0502020204030204" pitchFamily="34" charset="0"/>
                        </a:rPr>
                        <a:t>/City</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385723"/>
                    </a:solidFill>
                  </a:tcPr>
                </a:tc>
                <a:tc rowSpan="2">
                  <a:txBody>
                    <a:bodyPr/>
                    <a:lstStyle/>
                    <a:p>
                      <a:pPr algn="ctr" rtl="0" fontAlgn="ctr"/>
                      <a:r>
                        <a:rPr lang="en-PH" sz="1800" b="1" i="0" u="none" strike="noStrike" dirty="0" smtClean="0">
                          <a:solidFill>
                            <a:srgbClr val="FFFFFF"/>
                          </a:solidFill>
                          <a:effectLst/>
                          <a:latin typeface="Calibri" panose="020F0502020204030204" pitchFamily="34" charset="0"/>
                        </a:rPr>
                        <a:t>COVID KAYA Database CONFIRMED CASES</a:t>
                      </a:r>
                    </a:p>
                    <a:p>
                      <a:pPr algn="ctr" rtl="0" fontAlgn="ctr"/>
                      <a:r>
                        <a:rPr lang="en-PH" sz="1800" b="1" i="0" u="none" strike="noStrike" dirty="0" smtClean="0">
                          <a:solidFill>
                            <a:srgbClr val="FFFFFF"/>
                          </a:solidFill>
                          <a:effectLst/>
                          <a:latin typeface="Calibri" panose="020F0502020204030204" pitchFamily="34" charset="0"/>
                        </a:rPr>
                        <a:t>(2020</a:t>
                      </a:r>
                      <a:r>
                        <a:rPr lang="en-PH" sz="1800" b="1" i="0" u="none" strike="noStrike" baseline="0" dirty="0" smtClean="0">
                          <a:solidFill>
                            <a:srgbClr val="FFFFFF"/>
                          </a:solidFill>
                          <a:effectLst/>
                          <a:latin typeface="Calibri" panose="020F0502020204030204" pitchFamily="34" charset="0"/>
                        </a:rPr>
                        <a:t>- June 18, </a:t>
                      </a:r>
                      <a:r>
                        <a:rPr lang="en-PH" sz="1800" b="1" i="0" u="none" strike="noStrike" dirty="0" smtClean="0">
                          <a:solidFill>
                            <a:srgbClr val="FFFFFF"/>
                          </a:solidFill>
                          <a:effectLst/>
                          <a:latin typeface="Calibri" panose="020F0502020204030204" pitchFamily="34" charset="0"/>
                        </a:rPr>
                        <a:t>2021)</a:t>
                      </a:r>
                      <a:endParaRPr lang="en-PH" sz="1800" b="1" i="0" u="none" strike="noStrike" dirty="0" smtClean="0">
                        <a:solidFill>
                          <a:srgbClr val="FFFFFF"/>
                        </a:solidFill>
                        <a:effectLst/>
                        <a:latin typeface="Calibri" panose="020F0502020204030204" pitchFamily="34" charset="0"/>
                      </a:endParaRPr>
                    </a:p>
                  </a:txBody>
                  <a:tcPr marL="6350" marR="6350" marT="6350" marB="0" anchor="ctr">
                    <a:lnL w="12700" cap="flat" cmpd="sng" algn="ctr">
                      <a:solidFill>
                        <a:srgbClr val="FFFFFF"/>
                      </a:solidFill>
                      <a:prstDash val="solid"/>
                      <a:round/>
                      <a:headEnd type="none" w="med" len="med"/>
                      <a:tailEnd type="none" w="med" len="med"/>
                    </a:lnL>
                    <a:lnR>
                      <a:noFill/>
                    </a:lnR>
                    <a:lnT>
                      <a:noFill/>
                    </a:lnT>
                    <a:lnB w="12700" cap="flat" cmpd="sng" algn="ctr">
                      <a:solidFill>
                        <a:srgbClr val="FFFFFF"/>
                      </a:solidFill>
                      <a:prstDash val="solid"/>
                      <a:round/>
                      <a:headEnd type="none" w="med" len="med"/>
                      <a:tailEnd type="none" w="med" len="med"/>
                    </a:lnB>
                    <a:solidFill>
                      <a:srgbClr val="385723"/>
                    </a:solidFill>
                  </a:tcPr>
                </a:tc>
                <a:tc rowSpan="2">
                  <a:txBody>
                    <a:bodyPr/>
                    <a:lstStyle/>
                    <a:p>
                      <a:pPr algn="ctr" rtl="0" fontAlgn="ctr"/>
                      <a:r>
                        <a:rPr lang="en-PH" sz="2000" b="1" i="0" u="none" strike="noStrike" dirty="0" smtClean="0">
                          <a:solidFill>
                            <a:srgbClr val="FFFFFF"/>
                          </a:solidFill>
                          <a:effectLst/>
                          <a:latin typeface="Calibri" panose="020F0502020204030204" pitchFamily="34" charset="0"/>
                        </a:rPr>
                        <a:t>PESU Database CONFIRMED CASES</a:t>
                      </a:r>
                    </a:p>
                    <a:p>
                      <a:pPr algn="ctr" rtl="0" fontAlgn="ctr"/>
                      <a:r>
                        <a:rPr lang="en-PH" sz="2000" b="1" i="0" u="none" strike="noStrike" dirty="0" smtClean="0">
                          <a:solidFill>
                            <a:srgbClr val="FFFFFF"/>
                          </a:solidFill>
                          <a:effectLst/>
                          <a:latin typeface="Calibri" panose="020F0502020204030204" pitchFamily="34" charset="0"/>
                        </a:rPr>
                        <a:t>(2020</a:t>
                      </a:r>
                      <a:r>
                        <a:rPr lang="en-PH" sz="2000" b="1" i="0" u="none" strike="noStrike" baseline="0" dirty="0" smtClean="0">
                          <a:solidFill>
                            <a:srgbClr val="FFFFFF"/>
                          </a:solidFill>
                          <a:effectLst/>
                          <a:latin typeface="Calibri" panose="020F0502020204030204" pitchFamily="34" charset="0"/>
                        </a:rPr>
                        <a:t>- June 18, </a:t>
                      </a:r>
                      <a:r>
                        <a:rPr lang="en-PH" sz="2000" b="1" i="0" u="none" strike="noStrike" dirty="0" smtClean="0">
                          <a:solidFill>
                            <a:srgbClr val="FFFFFF"/>
                          </a:solidFill>
                          <a:effectLst/>
                          <a:latin typeface="Calibri" panose="020F0502020204030204" pitchFamily="34" charset="0"/>
                        </a:rPr>
                        <a:t>2021)</a:t>
                      </a:r>
                      <a:endParaRPr lang="en-PH" sz="2000" b="1" i="0" u="none" strike="noStrike" dirty="0" smtClean="0">
                        <a:solidFill>
                          <a:srgbClr val="FFFFFF"/>
                        </a:solidFill>
                        <a:effectLst/>
                        <a:latin typeface="Calibri" panose="020F0502020204030204" pitchFamily="34" charset="0"/>
                      </a:endParaRPr>
                    </a:p>
                  </a:txBody>
                  <a:tcPr marL="6350" marR="6350" marT="6350" marB="0" anchor="ctr">
                    <a:lnL>
                      <a:noFill/>
                    </a:lnL>
                    <a:lnR>
                      <a:noFill/>
                    </a:lnR>
                    <a:lnT>
                      <a:noFill/>
                    </a:lnT>
                    <a:lnB w="12700" cap="flat" cmpd="sng" algn="ctr">
                      <a:solidFill>
                        <a:srgbClr val="FFFFFF"/>
                      </a:solidFill>
                      <a:prstDash val="solid"/>
                      <a:round/>
                      <a:headEnd type="none" w="med" len="med"/>
                      <a:tailEnd type="none" w="med" len="med"/>
                    </a:lnB>
                    <a:solidFill>
                      <a:schemeClr val="accent6">
                        <a:lumMod val="50000"/>
                      </a:schemeClr>
                    </a:solidFill>
                  </a:tcPr>
                </a:tc>
                <a:tc rowSpan="2">
                  <a:txBody>
                    <a:bodyPr/>
                    <a:lstStyle/>
                    <a:p>
                      <a:pPr algn="ctr" rtl="0" fontAlgn="ctr"/>
                      <a:r>
                        <a:rPr lang="en-US" sz="2000" b="1" i="0" u="none" strike="noStrike" dirty="0" smtClean="0">
                          <a:solidFill>
                            <a:srgbClr val="FFFFFF"/>
                          </a:solidFill>
                          <a:effectLst/>
                          <a:latin typeface="Calibri" panose="020F0502020204030204" pitchFamily="34" charset="0"/>
                        </a:rPr>
                        <a:t>No. of Cases consistent</a:t>
                      </a:r>
                      <a:r>
                        <a:rPr lang="en-US" sz="2000" b="1" i="0" u="none" strike="noStrike" baseline="0" dirty="0" smtClean="0">
                          <a:solidFill>
                            <a:srgbClr val="FFFFFF"/>
                          </a:solidFill>
                          <a:effectLst/>
                          <a:latin typeface="Calibri" panose="020F0502020204030204" pitchFamily="34" charset="0"/>
                        </a:rPr>
                        <a:t> with EB and PESU Database </a:t>
                      </a:r>
                      <a:endParaRPr lang="en-PH" sz="2000" b="1" i="0" u="none" strike="noStrike" dirty="0" smtClean="0">
                        <a:solidFill>
                          <a:srgbClr val="FFFFFF"/>
                        </a:solidFill>
                        <a:effectLst/>
                        <a:latin typeface="Calibri" panose="020F0502020204030204" pitchFamily="34" charset="0"/>
                      </a:endParaRPr>
                    </a:p>
                  </a:txBody>
                  <a:tcPr marL="6350" marR="6350" marT="6350" marB="0" anchor="ctr">
                    <a:lnL>
                      <a:noFill/>
                    </a:lnL>
                    <a:lnR>
                      <a:noFill/>
                    </a:lnR>
                    <a:lnT>
                      <a:noFill/>
                    </a:lnT>
                    <a:lnB w="12700" cap="flat" cmpd="sng" algn="ctr">
                      <a:solidFill>
                        <a:srgbClr val="FFFFFF"/>
                      </a:solidFill>
                      <a:prstDash val="solid"/>
                      <a:round/>
                      <a:headEnd type="none" w="med" len="med"/>
                      <a:tailEnd type="none" w="med" len="med"/>
                    </a:lnB>
                    <a:solidFill>
                      <a:schemeClr val="accent6">
                        <a:lumMod val="50000"/>
                      </a:schemeClr>
                    </a:solidFill>
                  </a:tcPr>
                </a:tc>
                <a:tc gridSpan="2">
                  <a:txBody>
                    <a:bodyPr/>
                    <a:lstStyle/>
                    <a:p>
                      <a:pPr algn="ctr" rtl="0" fontAlgn="ctr"/>
                      <a:r>
                        <a:rPr lang="en-US" sz="2000" b="1" i="0" u="none" strike="noStrike" dirty="0" smtClean="0">
                          <a:solidFill>
                            <a:srgbClr val="FFFFFF"/>
                          </a:solidFill>
                          <a:effectLst/>
                          <a:latin typeface="Calibri" panose="020F0502020204030204" pitchFamily="34" charset="0"/>
                        </a:rPr>
                        <a:t>No. of Confirmed Case </a:t>
                      </a:r>
                    </a:p>
                    <a:p>
                      <a:pPr algn="ctr" rtl="0" fontAlgn="ctr"/>
                      <a:r>
                        <a:rPr lang="en-US" sz="2000" b="1" i="0" u="none" strike="noStrike" dirty="0" smtClean="0">
                          <a:solidFill>
                            <a:srgbClr val="FFFFFF"/>
                          </a:solidFill>
                          <a:effectLst/>
                          <a:latin typeface="Calibri" panose="020F0502020204030204" pitchFamily="34" charset="0"/>
                        </a:rPr>
                        <a:t>for</a:t>
                      </a:r>
                      <a:r>
                        <a:rPr lang="en-US" sz="2000" b="1" i="0" u="none" strike="noStrike" baseline="0" dirty="0" smtClean="0">
                          <a:solidFill>
                            <a:srgbClr val="FFFFFF"/>
                          </a:solidFill>
                          <a:effectLst/>
                          <a:latin typeface="Calibri" panose="020F0502020204030204" pitchFamily="34" charset="0"/>
                        </a:rPr>
                        <a:t> Verification/</a:t>
                      </a:r>
                    </a:p>
                    <a:p>
                      <a:pPr algn="ctr" rtl="0" fontAlgn="ctr"/>
                      <a:r>
                        <a:rPr lang="en-US" sz="2000" b="1" i="0" u="none" strike="noStrike" baseline="0" dirty="0" smtClean="0">
                          <a:solidFill>
                            <a:srgbClr val="FFFFFF"/>
                          </a:solidFill>
                          <a:effectLst/>
                          <a:latin typeface="Calibri" panose="020F0502020204030204" pitchFamily="34" charset="0"/>
                        </a:rPr>
                        <a:t>Validation</a:t>
                      </a:r>
                      <a:endParaRPr lang="en-US" sz="2000" b="1" i="0" u="none" strike="noStrike" dirty="0">
                        <a:solidFill>
                          <a:srgbClr val="FFFFFF"/>
                        </a:solidFill>
                        <a:effectLst/>
                        <a:latin typeface="Calibri" panose="020F0502020204030204" pitchFamily="34" charset="0"/>
                      </a:endParaRPr>
                    </a:p>
                  </a:txBody>
                  <a:tcPr marL="6350" marR="6350" marT="6350" marB="0" anchor="ctr">
                    <a:lnL>
                      <a:noFill/>
                    </a:lnL>
                    <a:lnR>
                      <a:noFill/>
                    </a:lnR>
                    <a:lnT>
                      <a:noFill/>
                    </a:lnT>
                    <a:lnB>
                      <a:noFill/>
                    </a:lnB>
                    <a:solidFill>
                      <a:srgbClr val="385723"/>
                    </a:solidFill>
                  </a:tcPr>
                </a:tc>
                <a:tc hMerge="1">
                  <a:txBody>
                    <a:bodyPr/>
                    <a:lstStyle/>
                    <a:p>
                      <a:endParaRPr lang="en-PH"/>
                    </a:p>
                  </a:txBody>
                  <a:tcPr/>
                </a:tc>
                <a:extLst>
                  <a:ext uri="{0D108BD9-81ED-4DB2-BD59-A6C34878D82A}">
                    <a16:rowId xmlns:a16="http://schemas.microsoft.com/office/drawing/2014/main" xmlns="" val="1321024526"/>
                  </a:ext>
                </a:extLst>
              </a:tr>
              <a:tr h="409563">
                <a:tc vMerge="1">
                  <a:txBody>
                    <a:bodyPr/>
                    <a:lstStyle/>
                    <a:p>
                      <a:endParaRPr lang="en-PH"/>
                    </a:p>
                  </a:txBody>
                  <a:tcPr/>
                </a:tc>
                <a:tc vMerge="1">
                  <a:txBody>
                    <a:bodyPr/>
                    <a:lstStyle/>
                    <a:p>
                      <a:endParaRPr lang="en-PH"/>
                    </a:p>
                  </a:txBody>
                  <a:tcPr/>
                </a:tc>
                <a:tc vMerge="1">
                  <a:txBody>
                    <a:bodyPr/>
                    <a:lstStyle/>
                    <a:p>
                      <a:endParaRPr lang="en-PH"/>
                    </a:p>
                  </a:txBody>
                  <a:tcPr/>
                </a:tc>
                <a:tc vMerge="1">
                  <a:txBody>
                    <a:bodyPr/>
                    <a:lstStyle/>
                    <a:p>
                      <a:endParaRPr lang="en-PH"/>
                    </a:p>
                  </a:txBody>
                  <a:tcPr/>
                </a:tc>
                <a:tc>
                  <a:txBody>
                    <a:bodyPr/>
                    <a:lstStyle/>
                    <a:p>
                      <a:pPr algn="ctr" rtl="0" fontAlgn="ctr"/>
                      <a:r>
                        <a:rPr lang="en-PH" sz="2000" b="1" i="0" u="none" strike="noStrike" dirty="0" smtClean="0">
                          <a:solidFill>
                            <a:srgbClr val="FFFFFF"/>
                          </a:solidFill>
                          <a:effectLst/>
                          <a:latin typeface="Calibri" panose="020F0502020204030204" pitchFamily="34" charset="0"/>
                        </a:rPr>
                        <a:t>EB</a:t>
                      </a:r>
                      <a:r>
                        <a:rPr lang="en-PH" sz="2000" b="1" i="0" u="none" strike="noStrike" baseline="0" dirty="0" smtClean="0">
                          <a:solidFill>
                            <a:srgbClr val="FFFFFF"/>
                          </a:solidFill>
                          <a:effectLst/>
                          <a:latin typeface="Calibri" panose="020F0502020204030204" pitchFamily="34" charset="0"/>
                        </a:rPr>
                        <a:t> with </a:t>
                      </a:r>
                      <a:r>
                        <a:rPr lang="en-PH" sz="2000" b="1" i="0" u="none" strike="noStrike" dirty="0" smtClean="0">
                          <a:solidFill>
                            <a:srgbClr val="FFFFFF"/>
                          </a:solidFill>
                          <a:effectLst/>
                          <a:latin typeface="Calibri" panose="020F0502020204030204" pitchFamily="34" charset="0"/>
                        </a:rPr>
                        <a:t>PESU</a:t>
                      </a:r>
                      <a:endParaRPr lang="en-PH" sz="2000" b="1" i="0" u="none" strike="noStrike" dirty="0">
                        <a:solidFill>
                          <a:srgbClr val="FFFFFF"/>
                        </a:solidFill>
                        <a:effectLst/>
                        <a:latin typeface="Calibri" panose="020F0502020204030204" pitchFamily="34" charset="0"/>
                      </a:endParaRPr>
                    </a:p>
                  </a:txBody>
                  <a:tcPr marL="6350" marR="6350" marT="6350" marB="0" anchor="ctr">
                    <a:lnL w="12700" cap="flat" cmpd="sng" algn="ctr">
                      <a:solidFill>
                        <a:srgbClr val="FFFFFF"/>
                      </a:solidFill>
                      <a:prstDash val="solid"/>
                      <a:round/>
                      <a:headEnd type="none" w="med" len="med"/>
                      <a:tailEnd type="none" w="med" len="med"/>
                    </a:lnL>
                    <a:lnR>
                      <a:noFill/>
                    </a:lnR>
                    <a:lnT>
                      <a:noFill/>
                    </a:lnT>
                    <a:lnB w="12700" cap="flat" cmpd="sng" algn="ctr">
                      <a:solidFill>
                        <a:srgbClr val="FFFFFF"/>
                      </a:solidFill>
                      <a:prstDash val="solid"/>
                      <a:round/>
                      <a:headEnd type="none" w="med" len="med"/>
                      <a:tailEnd type="none" w="med" len="med"/>
                    </a:lnB>
                    <a:solidFill>
                      <a:schemeClr val="accent6"/>
                    </a:solidFill>
                  </a:tcPr>
                </a:tc>
                <a:tc>
                  <a:txBody>
                    <a:bodyPr/>
                    <a:lstStyle/>
                    <a:p>
                      <a:pPr algn="ctr" rtl="0" fontAlgn="ctr"/>
                      <a:r>
                        <a:rPr lang="en-PH" sz="2000" b="1" i="0" u="none" strike="noStrike" dirty="0" smtClean="0">
                          <a:solidFill>
                            <a:srgbClr val="FFFFFF"/>
                          </a:solidFill>
                          <a:effectLst/>
                          <a:latin typeface="Calibri" panose="020F0502020204030204" pitchFamily="34" charset="0"/>
                        </a:rPr>
                        <a:t>PESU</a:t>
                      </a:r>
                      <a:r>
                        <a:rPr lang="en-PH" sz="2000" b="1" i="0" u="none" strike="noStrike" baseline="0" dirty="0" smtClean="0">
                          <a:solidFill>
                            <a:srgbClr val="FFFFFF"/>
                          </a:solidFill>
                          <a:effectLst/>
                          <a:latin typeface="Calibri" panose="020F0502020204030204" pitchFamily="34" charset="0"/>
                        </a:rPr>
                        <a:t> with </a:t>
                      </a:r>
                      <a:r>
                        <a:rPr lang="en-PH" sz="2000" b="1" i="0" u="none" strike="noStrike" dirty="0" smtClean="0">
                          <a:solidFill>
                            <a:srgbClr val="FFFFFF"/>
                          </a:solidFill>
                          <a:effectLst/>
                          <a:latin typeface="Calibri" panose="020F0502020204030204" pitchFamily="34" charset="0"/>
                        </a:rPr>
                        <a:t>EB</a:t>
                      </a:r>
                      <a:endParaRPr lang="en-PH" sz="2000" b="1" i="0" u="none" strike="noStrike" dirty="0">
                        <a:solidFill>
                          <a:srgbClr val="FFFFFF"/>
                        </a:solidFill>
                        <a:effectLst/>
                        <a:latin typeface="Calibri" panose="020F0502020204030204" pitchFamily="34" charset="0"/>
                      </a:endParaRPr>
                    </a:p>
                  </a:txBody>
                  <a:tcPr marL="6350" marR="6350" marT="6350" marB="0" anchor="ctr">
                    <a:lnL>
                      <a:noFill/>
                    </a:lnL>
                    <a:lnR>
                      <a:noFill/>
                    </a:lnR>
                    <a:lnT>
                      <a:noFill/>
                    </a:lnT>
                    <a:lnB w="12700" cap="flat" cmpd="sng" algn="ctr">
                      <a:solidFill>
                        <a:srgbClr val="FFFFFF"/>
                      </a:solidFill>
                      <a:prstDash val="solid"/>
                      <a:round/>
                      <a:headEnd type="none" w="med" len="med"/>
                      <a:tailEnd type="none" w="med" len="med"/>
                    </a:lnB>
                    <a:solidFill>
                      <a:schemeClr val="accent6"/>
                    </a:solidFill>
                  </a:tcPr>
                </a:tc>
                <a:extLst>
                  <a:ext uri="{0D108BD9-81ED-4DB2-BD59-A6C34878D82A}">
                    <a16:rowId xmlns:a16="http://schemas.microsoft.com/office/drawing/2014/main" xmlns="" val="1612693180"/>
                  </a:ext>
                </a:extLst>
              </a:tr>
              <a:tr h="400039">
                <a:tc>
                  <a:txBody>
                    <a:bodyPr/>
                    <a:lstStyle/>
                    <a:p>
                      <a:pPr algn="ctr" fontAlgn="b"/>
                      <a:r>
                        <a:rPr lang="en-PH" sz="1800" b="1" i="0" u="none" strike="noStrike" dirty="0">
                          <a:solidFill>
                            <a:srgbClr val="000000"/>
                          </a:solidFill>
                          <a:effectLst/>
                          <a:latin typeface="Calibri" panose="020F0502020204030204" pitchFamily="34" charset="0"/>
                        </a:rPr>
                        <a:t>MASANTOL</a:t>
                      </a:r>
                    </a:p>
                  </a:txBody>
                  <a:tcPr marL="6350" marR="6350" marT="6350" marB="0" anchor="ctr">
                    <a:lnL>
                      <a:noFill/>
                    </a:lnL>
                    <a:lnR>
                      <a:noFill/>
                    </a:lnR>
                    <a:lnT w="12700" cap="flat" cmpd="sng" algn="ctr">
                      <a:solidFill>
                        <a:srgbClr val="FFFFFF"/>
                      </a:solidFill>
                      <a:prstDash val="solid"/>
                      <a:round/>
                      <a:headEnd type="none" w="med" len="med"/>
                      <a:tailEnd type="none" w="med" len="med"/>
                    </a:lnT>
                    <a:lnB>
                      <a:noFill/>
                    </a:lnB>
                    <a:solidFill>
                      <a:srgbClr val="C5E0B4"/>
                    </a:solidFill>
                  </a:tcPr>
                </a:tc>
                <a:tc>
                  <a:txBody>
                    <a:bodyPr/>
                    <a:lstStyle/>
                    <a:p>
                      <a:pPr algn="ctr" fontAlgn="b"/>
                      <a:r>
                        <a:rPr lang="en-PH" sz="2000" b="1" i="0" u="none" strike="noStrike" dirty="0">
                          <a:solidFill>
                            <a:srgbClr val="000000"/>
                          </a:solidFill>
                          <a:effectLst/>
                          <a:latin typeface="Calibri" panose="020F0502020204030204" pitchFamily="34" charset="0"/>
                        </a:rPr>
                        <a:t>179</a:t>
                      </a:r>
                    </a:p>
                  </a:txBody>
                  <a:tcPr marL="6350" marR="6350" marT="6350" marB="0" anchor="ctr">
                    <a:lnL>
                      <a:noFill/>
                    </a:lnL>
                    <a:lnR>
                      <a:noFill/>
                    </a:lnR>
                    <a:lnT w="12700" cap="flat" cmpd="sng" algn="ctr">
                      <a:solidFill>
                        <a:srgbClr val="FFFFFF"/>
                      </a:solidFill>
                      <a:prstDash val="solid"/>
                      <a:round/>
                      <a:headEnd type="none" w="med" len="med"/>
                      <a:tailEnd type="none" w="med" len="med"/>
                    </a:lnT>
                    <a:lnB>
                      <a:noFill/>
                    </a:lnB>
                    <a:solidFill>
                      <a:srgbClr val="FFE699"/>
                    </a:solidFill>
                  </a:tcPr>
                </a:tc>
                <a:tc>
                  <a:txBody>
                    <a:bodyPr/>
                    <a:lstStyle/>
                    <a:p>
                      <a:pPr algn="ctr" fontAlgn="b"/>
                      <a:r>
                        <a:rPr lang="en-PH" sz="2000" b="1" i="0" u="none" strike="noStrike">
                          <a:solidFill>
                            <a:srgbClr val="000000"/>
                          </a:solidFill>
                          <a:effectLst/>
                          <a:latin typeface="Calibri" panose="020F0502020204030204" pitchFamily="34" charset="0"/>
                        </a:rPr>
                        <a:t>160</a:t>
                      </a:r>
                    </a:p>
                  </a:txBody>
                  <a:tcPr marL="6350" marR="6350" marT="6350" marB="0" anchor="ctr">
                    <a:lnL>
                      <a:noFill/>
                    </a:lnL>
                    <a:lnR>
                      <a:noFill/>
                    </a:lnR>
                    <a:lnT w="12700" cap="flat" cmpd="sng" algn="ctr">
                      <a:solidFill>
                        <a:srgbClr val="FFFFFF"/>
                      </a:solidFill>
                      <a:prstDash val="solid"/>
                      <a:round/>
                      <a:headEnd type="none" w="med" len="med"/>
                      <a:tailEnd type="none" w="med" len="med"/>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140</a:t>
                      </a:r>
                    </a:p>
                  </a:txBody>
                  <a:tcPr marL="6350" marR="6350" marT="6350" marB="0" anchor="ctr">
                    <a:lnL>
                      <a:noFill/>
                    </a:lnL>
                    <a:lnR>
                      <a:noFill/>
                    </a:lnR>
                    <a:lnT w="12700" cap="flat" cmpd="sng" algn="ctr">
                      <a:solidFill>
                        <a:srgbClr val="FFFFFF"/>
                      </a:solidFill>
                      <a:prstDash val="solid"/>
                      <a:round/>
                      <a:headEnd type="none" w="med" len="med"/>
                      <a:tailEnd type="none" w="med" len="med"/>
                    </a:lnT>
                    <a:lnB>
                      <a:noFill/>
                    </a:lnB>
                    <a:solidFill>
                      <a:srgbClr val="FFE699"/>
                    </a:solidFill>
                  </a:tcPr>
                </a:tc>
                <a:tc>
                  <a:txBody>
                    <a:bodyPr/>
                    <a:lstStyle/>
                    <a:p>
                      <a:pPr algn="ctr" fontAlgn="b"/>
                      <a:r>
                        <a:rPr lang="en-PH" sz="2000" b="1" i="0" u="none" strike="noStrike">
                          <a:solidFill>
                            <a:srgbClr val="000000"/>
                          </a:solidFill>
                          <a:effectLst/>
                          <a:latin typeface="Calibri" panose="020F0502020204030204" pitchFamily="34" charset="0"/>
                        </a:rPr>
                        <a:t>33</a:t>
                      </a:r>
                    </a:p>
                  </a:txBody>
                  <a:tcPr marL="6350" marR="6350" marT="6350" marB="0" anchor="ctr">
                    <a:lnL>
                      <a:noFill/>
                    </a:lnL>
                    <a:lnR>
                      <a:noFill/>
                    </a:lnR>
                    <a:lnT w="12700" cap="flat" cmpd="sng" algn="ctr">
                      <a:solidFill>
                        <a:srgbClr val="FFFFFF"/>
                      </a:solidFill>
                      <a:prstDash val="solid"/>
                      <a:round/>
                      <a:headEnd type="none" w="med" len="med"/>
                      <a:tailEnd type="none" w="med" len="med"/>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23</a:t>
                      </a:r>
                    </a:p>
                  </a:txBody>
                  <a:tcPr marL="6350" marR="6350" marT="6350" marB="0" anchor="ctr">
                    <a:lnL>
                      <a:noFill/>
                    </a:lnL>
                    <a:lnR>
                      <a:noFill/>
                    </a:lnR>
                    <a:lnT w="12700" cap="flat" cmpd="sng" algn="ctr">
                      <a:solidFill>
                        <a:srgbClr val="FFFFFF"/>
                      </a:solidFill>
                      <a:prstDash val="solid"/>
                      <a:round/>
                      <a:headEnd type="none" w="med" len="med"/>
                      <a:tailEnd type="none" w="med" len="med"/>
                    </a:lnT>
                    <a:lnB>
                      <a:noFill/>
                    </a:lnB>
                    <a:solidFill>
                      <a:srgbClr val="FFE699"/>
                    </a:solidFill>
                  </a:tcPr>
                </a:tc>
                <a:extLst>
                  <a:ext uri="{0D108BD9-81ED-4DB2-BD59-A6C34878D82A}">
                    <a16:rowId xmlns:a16="http://schemas.microsoft.com/office/drawing/2014/main" xmlns="" val="3163603755"/>
                  </a:ext>
                </a:extLst>
              </a:tr>
              <a:tr h="400039">
                <a:tc>
                  <a:txBody>
                    <a:bodyPr/>
                    <a:lstStyle/>
                    <a:p>
                      <a:pPr algn="ctr" fontAlgn="b"/>
                      <a:r>
                        <a:rPr lang="en-PH" sz="1800" b="1" i="0" u="none" strike="noStrike">
                          <a:solidFill>
                            <a:srgbClr val="000000"/>
                          </a:solidFill>
                          <a:effectLst/>
                          <a:latin typeface="Calibri" panose="020F0502020204030204" pitchFamily="34" charset="0"/>
                        </a:rPr>
                        <a:t>MEXICO</a:t>
                      </a:r>
                    </a:p>
                  </a:txBody>
                  <a:tcPr marL="6350" marR="6350" marT="6350" marB="0" anchor="ctr">
                    <a:lnL>
                      <a:noFill/>
                    </a:lnL>
                    <a:lnR>
                      <a:noFill/>
                    </a:lnR>
                    <a:lnT>
                      <a:noFill/>
                    </a:lnT>
                    <a:lnB>
                      <a:noFill/>
                    </a:lnB>
                    <a:solidFill>
                      <a:srgbClr val="C5E0B4"/>
                    </a:solidFill>
                  </a:tcPr>
                </a:tc>
                <a:tc>
                  <a:txBody>
                    <a:bodyPr/>
                    <a:lstStyle/>
                    <a:p>
                      <a:pPr algn="ctr" fontAlgn="b"/>
                      <a:r>
                        <a:rPr lang="en-PH" sz="2000" b="1" i="0" u="none" strike="noStrike" dirty="0" smtClean="0">
                          <a:solidFill>
                            <a:srgbClr val="000000"/>
                          </a:solidFill>
                          <a:effectLst/>
                          <a:latin typeface="Calibri" panose="020F0502020204030204" pitchFamily="34" charset="0"/>
                        </a:rPr>
                        <a:t>1,472</a:t>
                      </a:r>
                      <a:endParaRPr lang="en-PH" sz="2000" b="1" i="0" u="none" strike="noStrike" dirty="0">
                        <a:solidFill>
                          <a:srgbClr val="000000"/>
                        </a:solidFill>
                        <a:effectLst/>
                        <a:latin typeface="Calibri" panose="020F0502020204030204" pitchFamily="34" charset="0"/>
                      </a:endParaRP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smtClean="0">
                          <a:solidFill>
                            <a:srgbClr val="000000"/>
                          </a:solidFill>
                          <a:effectLst/>
                          <a:latin typeface="Calibri" panose="020F0502020204030204" pitchFamily="34" charset="0"/>
                        </a:rPr>
                        <a:t>1,314</a:t>
                      </a:r>
                      <a:endParaRPr lang="en-PH" sz="2000" b="1" i="0" u="none" strike="noStrike" dirty="0">
                        <a:solidFill>
                          <a:srgbClr val="000000"/>
                        </a:solidFill>
                        <a:effectLst/>
                        <a:latin typeface="Calibri" panose="020F0502020204030204" pitchFamily="34" charset="0"/>
                      </a:endParaRP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1182</a:t>
                      </a: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a:solidFill>
                            <a:srgbClr val="000000"/>
                          </a:solidFill>
                          <a:effectLst/>
                          <a:latin typeface="Calibri" panose="020F0502020204030204" pitchFamily="34" charset="0"/>
                        </a:rPr>
                        <a:t>240</a:t>
                      </a: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a:solidFill>
                            <a:srgbClr val="000000"/>
                          </a:solidFill>
                          <a:effectLst/>
                          <a:latin typeface="Calibri" panose="020F0502020204030204" pitchFamily="34" charset="0"/>
                        </a:rPr>
                        <a:t>128</a:t>
                      </a:r>
                    </a:p>
                  </a:txBody>
                  <a:tcPr marL="6350" marR="6350" marT="6350" marB="0" anchor="ctr">
                    <a:lnL>
                      <a:noFill/>
                    </a:lnL>
                    <a:lnR>
                      <a:noFill/>
                    </a:lnR>
                    <a:lnT>
                      <a:noFill/>
                    </a:lnT>
                    <a:lnB>
                      <a:noFill/>
                    </a:lnB>
                    <a:solidFill>
                      <a:srgbClr val="FFE699"/>
                    </a:solidFill>
                  </a:tcPr>
                </a:tc>
                <a:extLst>
                  <a:ext uri="{0D108BD9-81ED-4DB2-BD59-A6C34878D82A}">
                    <a16:rowId xmlns:a16="http://schemas.microsoft.com/office/drawing/2014/main" xmlns="" val="442328718"/>
                  </a:ext>
                </a:extLst>
              </a:tr>
              <a:tr h="400039">
                <a:tc>
                  <a:txBody>
                    <a:bodyPr/>
                    <a:lstStyle/>
                    <a:p>
                      <a:pPr algn="ctr" fontAlgn="b"/>
                      <a:r>
                        <a:rPr lang="en-PH" sz="1800" b="1" i="0" u="none" strike="noStrike" dirty="0">
                          <a:solidFill>
                            <a:srgbClr val="000000"/>
                          </a:solidFill>
                          <a:effectLst/>
                          <a:latin typeface="Calibri" panose="020F0502020204030204" pitchFamily="34" charset="0"/>
                        </a:rPr>
                        <a:t>MINALIN</a:t>
                      </a:r>
                    </a:p>
                  </a:txBody>
                  <a:tcPr marL="6350" marR="6350" marT="6350" marB="0" anchor="ctr">
                    <a:lnL>
                      <a:noFill/>
                    </a:lnL>
                    <a:lnR>
                      <a:noFill/>
                    </a:lnR>
                    <a:lnT>
                      <a:noFill/>
                    </a:lnT>
                    <a:lnB>
                      <a:noFill/>
                    </a:lnB>
                    <a:solidFill>
                      <a:srgbClr val="C5E0B4"/>
                    </a:solidFill>
                  </a:tcPr>
                </a:tc>
                <a:tc>
                  <a:txBody>
                    <a:bodyPr/>
                    <a:lstStyle/>
                    <a:p>
                      <a:pPr algn="ctr" fontAlgn="b"/>
                      <a:r>
                        <a:rPr lang="en-PH" sz="2000" b="1" i="0" u="none" strike="noStrike" dirty="0">
                          <a:solidFill>
                            <a:srgbClr val="000000"/>
                          </a:solidFill>
                          <a:effectLst/>
                          <a:latin typeface="Calibri" panose="020F0502020204030204" pitchFamily="34" charset="0"/>
                        </a:rPr>
                        <a:t>392</a:t>
                      </a: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402</a:t>
                      </a: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a:solidFill>
                            <a:srgbClr val="000000"/>
                          </a:solidFill>
                          <a:effectLst/>
                          <a:latin typeface="Calibri" panose="020F0502020204030204" pitchFamily="34" charset="0"/>
                        </a:rPr>
                        <a:t>362</a:t>
                      </a: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28</a:t>
                      </a: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a:solidFill>
                            <a:srgbClr val="000000"/>
                          </a:solidFill>
                          <a:effectLst/>
                          <a:latin typeface="Calibri" panose="020F0502020204030204" pitchFamily="34" charset="0"/>
                        </a:rPr>
                        <a:t>44</a:t>
                      </a:r>
                    </a:p>
                  </a:txBody>
                  <a:tcPr marL="6350" marR="6350" marT="6350" marB="0" anchor="ctr">
                    <a:lnL>
                      <a:noFill/>
                    </a:lnL>
                    <a:lnR>
                      <a:noFill/>
                    </a:lnR>
                    <a:lnT>
                      <a:noFill/>
                    </a:lnT>
                    <a:lnB>
                      <a:noFill/>
                    </a:lnB>
                    <a:solidFill>
                      <a:srgbClr val="FFE699"/>
                    </a:solidFill>
                  </a:tcPr>
                </a:tc>
                <a:extLst>
                  <a:ext uri="{0D108BD9-81ED-4DB2-BD59-A6C34878D82A}">
                    <a16:rowId xmlns:a16="http://schemas.microsoft.com/office/drawing/2014/main" xmlns="" val="1727980707"/>
                  </a:ext>
                </a:extLst>
              </a:tr>
              <a:tr h="400039">
                <a:tc>
                  <a:txBody>
                    <a:bodyPr/>
                    <a:lstStyle/>
                    <a:p>
                      <a:pPr algn="ctr" fontAlgn="b"/>
                      <a:r>
                        <a:rPr lang="en-PH" sz="1800" b="1" i="0" u="none" strike="noStrike" dirty="0">
                          <a:solidFill>
                            <a:srgbClr val="000000"/>
                          </a:solidFill>
                          <a:effectLst/>
                          <a:latin typeface="Calibri" panose="020F0502020204030204" pitchFamily="34" charset="0"/>
                        </a:rPr>
                        <a:t>PORAC</a:t>
                      </a:r>
                    </a:p>
                  </a:txBody>
                  <a:tcPr marL="6350" marR="6350" marT="6350" marB="0" anchor="ctr">
                    <a:lnL>
                      <a:noFill/>
                    </a:lnL>
                    <a:lnR>
                      <a:noFill/>
                    </a:lnR>
                    <a:lnT>
                      <a:noFill/>
                    </a:lnT>
                    <a:lnB>
                      <a:noFill/>
                    </a:lnB>
                    <a:solidFill>
                      <a:srgbClr val="C5E0B4"/>
                    </a:solidFill>
                  </a:tcPr>
                </a:tc>
                <a:tc>
                  <a:txBody>
                    <a:bodyPr/>
                    <a:lstStyle/>
                    <a:p>
                      <a:pPr algn="ctr" fontAlgn="b"/>
                      <a:r>
                        <a:rPr lang="en-PH" sz="2000" b="1" i="0" u="none" strike="noStrike" dirty="0" smtClean="0">
                          <a:solidFill>
                            <a:srgbClr val="000000"/>
                          </a:solidFill>
                          <a:effectLst/>
                          <a:latin typeface="Calibri" panose="020F0502020204030204" pitchFamily="34" charset="0"/>
                        </a:rPr>
                        <a:t>1,076</a:t>
                      </a:r>
                      <a:endParaRPr lang="en-PH" sz="2000" b="1" i="0" u="none" strike="noStrike" dirty="0">
                        <a:solidFill>
                          <a:srgbClr val="000000"/>
                        </a:solidFill>
                        <a:effectLst/>
                        <a:latin typeface="Calibri" panose="020F0502020204030204" pitchFamily="34" charset="0"/>
                      </a:endParaRP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smtClean="0">
                          <a:solidFill>
                            <a:srgbClr val="000000"/>
                          </a:solidFill>
                          <a:effectLst/>
                          <a:latin typeface="Calibri" panose="020F0502020204030204" pitchFamily="34" charset="0"/>
                        </a:rPr>
                        <a:t>1,002</a:t>
                      </a:r>
                      <a:endParaRPr lang="en-PH" sz="2000" b="1" i="0" u="none" strike="noStrike" dirty="0">
                        <a:solidFill>
                          <a:srgbClr val="000000"/>
                        </a:solidFill>
                        <a:effectLst/>
                        <a:latin typeface="Calibri" panose="020F0502020204030204" pitchFamily="34" charset="0"/>
                      </a:endParaRP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907</a:t>
                      </a: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146</a:t>
                      </a: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a:solidFill>
                            <a:srgbClr val="000000"/>
                          </a:solidFill>
                          <a:effectLst/>
                          <a:latin typeface="Calibri" panose="020F0502020204030204" pitchFamily="34" charset="0"/>
                        </a:rPr>
                        <a:t>82</a:t>
                      </a:r>
                    </a:p>
                  </a:txBody>
                  <a:tcPr marL="6350" marR="6350" marT="6350" marB="0" anchor="ctr">
                    <a:lnL>
                      <a:noFill/>
                    </a:lnL>
                    <a:lnR>
                      <a:noFill/>
                    </a:lnR>
                    <a:lnT>
                      <a:noFill/>
                    </a:lnT>
                    <a:lnB>
                      <a:noFill/>
                    </a:lnB>
                    <a:solidFill>
                      <a:srgbClr val="FFE699"/>
                    </a:solidFill>
                  </a:tcPr>
                </a:tc>
                <a:extLst>
                  <a:ext uri="{0D108BD9-81ED-4DB2-BD59-A6C34878D82A}">
                    <a16:rowId xmlns:a16="http://schemas.microsoft.com/office/drawing/2014/main" xmlns="" val="2215682826"/>
                  </a:ext>
                </a:extLst>
              </a:tr>
              <a:tr h="400039">
                <a:tc>
                  <a:txBody>
                    <a:bodyPr/>
                    <a:lstStyle/>
                    <a:p>
                      <a:pPr algn="ctr" fontAlgn="b"/>
                      <a:r>
                        <a:rPr lang="en-PH" sz="1800" b="1" i="0" u="none" strike="noStrike" dirty="0">
                          <a:solidFill>
                            <a:srgbClr val="000000"/>
                          </a:solidFill>
                          <a:effectLst/>
                          <a:latin typeface="Calibri" panose="020F0502020204030204" pitchFamily="34" charset="0"/>
                        </a:rPr>
                        <a:t>SAN LUIS</a:t>
                      </a:r>
                    </a:p>
                  </a:txBody>
                  <a:tcPr marL="6350" marR="6350" marT="6350" marB="0" anchor="ctr">
                    <a:lnL>
                      <a:noFill/>
                    </a:lnL>
                    <a:lnR>
                      <a:noFill/>
                    </a:lnR>
                    <a:lnT>
                      <a:noFill/>
                    </a:lnT>
                    <a:lnB>
                      <a:noFill/>
                    </a:lnB>
                    <a:solidFill>
                      <a:srgbClr val="C5E0B4"/>
                    </a:solidFill>
                  </a:tcPr>
                </a:tc>
                <a:tc>
                  <a:txBody>
                    <a:bodyPr/>
                    <a:lstStyle/>
                    <a:p>
                      <a:pPr algn="ctr" fontAlgn="b"/>
                      <a:r>
                        <a:rPr lang="en-PH" sz="2000" b="1" i="0" u="none" strike="noStrike" dirty="0">
                          <a:solidFill>
                            <a:srgbClr val="000000"/>
                          </a:solidFill>
                          <a:effectLst/>
                          <a:latin typeface="Calibri" panose="020F0502020204030204" pitchFamily="34" charset="0"/>
                        </a:rPr>
                        <a:t>245</a:t>
                      </a: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232</a:t>
                      </a: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206</a:t>
                      </a: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33</a:t>
                      </a: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a:solidFill>
                            <a:srgbClr val="000000"/>
                          </a:solidFill>
                          <a:effectLst/>
                          <a:latin typeface="Calibri" panose="020F0502020204030204" pitchFamily="34" charset="0"/>
                        </a:rPr>
                        <a:t>24</a:t>
                      </a:r>
                    </a:p>
                  </a:txBody>
                  <a:tcPr marL="6350" marR="6350" marT="6350" marB="0" anchor="ctr">
                    <a:lnL>
                      <a:noFill/>
                    </a:lnL>
                    <a:lnR>
                      <a:noFill/>
                    </a:lnR>
                    <a:lnT>
                      <a:noFill/>
                    </a:lnT>
                    <a:lnB>
                      <a:noFill/>
                    </a:lnB>
                    <a:solidFill>
                      <a:srgbClr val="FFE699"/>
                    </a:solidFill>
                  </a:tcPr>
                </a:tc>
                <a:extLst>
                  <a:ext uri="{0D108BD9-81ED-4DB2-BD59-A6C34878D82A}">
                    <a16:rowId xmlns:a16="http://schemas.microsoft.com/office/drawing/2014/main" xmlns="" val="3369168539"/>
                  </a:ext>
                </a:extLst>
              </a:tr>
              <a:tr h="400039">
                <a:tc>
                  <a:txBody>
                    <a:bodyPr/>
                    <a:lstStyle/>
                    <a:p>
                      <a:pPr algn="ctr" fontAlgn="b"/>
                      <a:r>
                        <a:rPr lang="en-PH" sz="1800" b="1" i="0" u="none" strike="noStrike" dirty="0">
                          <a:solidFill>
                            <a:srgbClr val="000000"/>
                          </a:solidFill>
                          <a:effectLst/>
                          <a:latin typeface="Calibri" panose="020F0502020204030204" pitchFamily="34" charset="0"/>
                        </a:rPr>
                        <a:t>SAN SIMON</a:t>
                      </a:r>
                    </a:p>
                  </a:txBody>
                  <a:tcPr marL="6350" marR="6350" marT="6350" marB="0" anchor="ctr">
                    <a:lnL>
                      <a:noFill/>
                    </a:lnL>
                    <a:lnR>
                      <a:noFill/>
                    </a:lnR>
                    <a:lnT>
                      <a:noFill/>
                    </a:lnT>
                    <a:lnB>
                      <a:noFill/>
                    </a:lnB>
                    <a:solidFill>
                      <a:srgbClr val="C5E0B4"/>
                    </a:solidFill>
                  </a:tcPr>
                </a:tc>
                <a:tc>
                  <a:txBody>
                    <a:bodyPr/>
                    <a:lstStyle/>
                    <a:p>
                      <a:pPr algn="ctr" fontAlgn="b"/>
                      <a:r>
                        <a:rPr lang="en-PH" sz="2000" b="1" i="0" u="none" strike="noStrike" dirty="0">
                          <a:solidFill>
                            <a:srgbClr val="000000"/>
                          </a:solidFill>
                          <a:effectLst/>
                          <a:latin typeface="Calibri" panose="020F0502020204030204" pitchFamily="34" charset="0"/>
                        </a:rPr>
                        <a:t>398</a:t>
                      </a: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321</a:t>
                      </a: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299</a:t>
                      </a: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78</a:t>
                      </a: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22</a:t>
                      </a:r>
                    </a:p>
                  </a:txBody>
                  <a:tcPr marL="6350" marR="6350" marT="6350" marB="0" anchor="ctr">
                    <a:lnL>
                      <a:noFill/>
                    </a:lnL>
                    <a:lnR>
                      <a:noFill/>
                    </a:lnR>
                    <a:lnT>
                      <a:noFill/>
                    </a:lnT>
                    <a:lnB>
                      <a:noFill/>
                    </a:lnB>
                    <a:solidFill>
                      <a:srgbClr val="FFE699"/>
                    </a:solidFill>
                  </a:tcPr>
                </a:tc>
                <a:extLst>
                  <a:ext uri="{0D108BD9-81ED-4DB2-BD59-A6C34878D82A}">
                    <a16:rowId xmlns:a16="http://schemas.microsoft.com/office/drawing/2014/main" xmlns="" val="357869578"/>
                  </a:ext>
                </a:extLst>
              </a:tr>
              <a:tr h="400039">
                <a:tc>
                  <a:txBody>
                    <a:bodyPr/>
                    <a:lstStyle/>
                    <a:p>
                      <a:pPr algn="ctr" fontAlgn="b"/>
                      <a:r>
                        <a:rPr lang="en-PH" sz="1800" b="1" i="0" u="none" strike="noStrike" dirty="0">
                          <a:solidFill>
                            <a:srgbClr val="000000"/>
                          </a:solidFill>
                          <a:effectLst/>
                          <a:latin typeface="Calibri" panose="020F0502020204030204" pitchFamily="34" charset="0"/>
                        </a:rPr>
                        <a:t>SANTA ANA</a:t>
                      </a:r>
                    </a:p>
                  </a:txBody>
                  <a:tcPr marL="6350" marR="6350" marT="6350" marB="0" anchor="ctr">
                    <a:lnL>
                      <a:noFill/>
                    </a:lnL>
                    <a:lnR>
                      <a:noFill/>
                    </a:lnR>
                    <a:lnT>
                      <a:noFill/>
                    </a:lnT>
                    <a:lnB>
                      <a:noFill/>
                    </a:lnB>
                    <a:solidFill>
                      <a:srgbClr val="C5E0B4"/>
                    </a:solidFill>
                  </a:tcPr>
                </a:tc>
                <a:tc>
                  <a:txBody>
                    <a:bodyPr/>
                    <a:lstStyle/>
                    <a:p>
                      <a:pPr algn="ctr" fontAlgn="b"/>
                      <a:r>
                        <a:rPr lang="en-PH" sz="2000" b="1" i="0" u="none" strike="noStrike" dirty="0">
                          <a:solidFill>
                            <a:srgbClr val="000000"/>
                          </a:solidFill>
                          <a:effectLst/>
                          <a:latin typeface="Calibri" panose="020F0502020204030204" pitchFamily="34" charset="0"/>
                        </a:rPr>
                        <a:t>379</a:t>
                      </a: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355</a:t>
                      </a: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315</a:t>
                      </a: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56</a:t>
                      </a: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39</a:t>
                      </a:r>
                    </a:p>
                  </a:txBody>
                  <a:tcPr marL="6350" marR="6350" marT="6350" marB="0" anchor="ctr">
                    <a:lnL>
                      <a:noFill/>
                    </a:lnL>
                    <a:lnR>
                      <a:noFill/>
                    </a:lnR>
                    <a:lnT>
                      <a:noFill/>
                    </a:lnT>
                    <a:lnB>
                      <a:noFill/>
                    </a:lnB>
                    <a:solidFill>
                      <a:srgbClr val="FFE699"/>
                    </a:solidFill>
                  </a:tcPr>
                </a:tc>
                <a:extLst>
                  <a:ext uri="{0D108BD9-81ED-4DB2-BD59-A6C34878D82A}">
                    <a16:rowId xmlns:a16="http://schemas.microsoft.com/office/drawing/2014/main" xmlns="" val="497046573"/>
                  </a:ext>
                </a:extLst>
              </a:tr>
              <a:tr h="400039">
                <a:tc>
                  <a:txBody>
                    <a:bodyPr/>
                    <a:lstStyle/>
                    <a:p>
                      <a:pPr algn="ctr" fontAlgn="b"/>
                      <a:r>
                        <a:rPr lang="en-PH" sz="1800" b="1" i="0" u="none" strike="noStrike" dirty="0">
                          <a:solidFill>
                            <a:srgbClr val="000000"/>
                          </a:solidFill>
                          <a:effectLst/>
                          <a:latin typeface="Calibri" panose="020F0502020204030204" pitchFamily="34" charset="0"/>
                        </a:rPr>
                        <a:t>SANTA RITA</a:t>
                      </a:r>
                    </a:p>
                  </a:txBody>
                  <a:tcPr marL="6350" marR="6350" marT="6350" marB="0" anchor="ctr">
                    <a:lnL>
                      <a:noFill/>
                    </a:lnL>
                    <a:lnR>
                      <a:noFill/>
                    </a:lnR>
                    <a:lnT>
                      <a:noFill/>
                    </a:lnT>
                    <a:lnB>
                      <a:noFill/>
                    </a:lnB>
                    <a:solidFill>
                      <a:srgbClr val="C5E0B4"/>
                    </a:solidFill>
                  </a:tcPr>
                </a:tc>
                <a:tc>
                  <a:txBody>
                    <a:bodyPr/>
                    <a:lstStyle/>
                    <a:p>
                      <a:pPr algn="ctr" fontAlgn="b"/>
                      <a:r>
                        <a:rPr lang="en-PH" sz="2000" b="1" i="0" u="none" strike="noStrike" dirty="0">
                          <a:solidFill>
                            <a:srgbClr val="000000"/>
                          </a:solidFill>
                          <a:effectLst/>
                          <a:latin typeface="Calibri" panose="020F0502020204030204" pitchFamily="34" charset="0"/>
                        </a:rPr>
                        <a:t>425</a:t>
                      </a: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382</a:t>
                      </a: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342</a:t>
                      </a: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69</a:t>
                      </a: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37</a:t>
                      </a:r>
                    </a:p>
                  </a:txBody>
                  <a:tcPr marL="6350" marR="6350" marT="6350" marB="0" anchor="ctr">
                    <a:lnL>
                      <a:noFill/>
                    </a:lnL>
                    <a:lnR>
                      <a:noFill/>
                    </a:lnR>
                    <a:lnT>
                      <a:noFill/>
                    </a:lnT>
                    <a:lnB>
                      <a:noFill/>
                    </a:lnB>
                    <a:solidFill>
                      <a:srgbClr val="FFE699"/>
                    </a:solidFill>
                  </a:tcPr>
                </a:tc>
                <a:extLst>
                  <a:ext uri="{0D108BD9-81ED-4DB2-BD59-A6C34878D82A}">
                    <a16:rowId xmlns:a16="http://schemas.microsoft.com/office/drawing/2014/main" xmlns="" val="1393211736"/>
                  </a:ext>
                </a:extLst>
              </a:tr>
              <a:tr h="400039">
                <a:tc>
                  <a:txBody>
                    <a:bodyPr/>
                    <a:lstStyle/>
                    <a:p>
                      <a:pPr algn="ctr" fontAlgn="b"/>
                      <a:r>
                        <a:rPr lang="en-PH" sz="1800" b="1" i="0" u="none" strike="noStrike" dirty="0">
                          <a:solidFill>
                            <a:srgbClr val="000000"/>
                          </a:solidFill>
                          <a:effectLst/>
                          <a:latin typeface="Calibri" panose="020F0502020204030204" pitchFamily="34" charset="0"/>
                        </a:rPr>
                        <a:t>SANTO TOMAS</a:t>
                      </a:r>
                    </a:p>
                  </a:txBody>
                  <a:tcPr marL="6350" marR="6350" marT="6350" marB="0" anchor="ctr">
                    <a:lnL>
                      <a:noFill/>
                    </a:lnL>
                    <a:lnR>
                      <a:noFill/>
                    </a:lnR>
                    <a:lnT>
                      <a:noFill/>
                    </a:lnT>
                    <a:lnB>
                      <a:noFill/>
                    </a:lnB>
                    <a:solidFill>
                      <a:srgbClr val="C5E0B4"/>
                    </a:solidFill>
                  </a:tcPr>
                </a:tc>
                <a:tc>
                  <a:txBody>
                    <a:bodyPr/>
                    <a:lstStyle/>
                    <a:p>
                      <a:pPr algn="ctr" fontAlgn="b"/>
                      <a:r>
                        <a:rPr lang="en-PH" sz="2000" b="1" i="0" u="none" strike="noStrike" dirty="0">
                          <a:solidFill>
                            <a:srgbClr val="000000"/>
                          </a:solidFill>
                          <a:effectLst/>
                          <a:latin typeface="Calibri" panose="020F0502020204030204" pitchFamily="34" charset="0"/>
                        </a:rPr>
                        <a:t>345</a:t>
                      </a: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298</a:t>
                      </a: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268</a:t>
                      </a: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62</a:t>
                      </a: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27</a:t>
                      </a:r>
                    </a:p>
                  </a:txBody>
                  <a:tcPr marL="6350" marR="6350" marT="6350" marB="0" anchor="ctr">
                    <a:lnL>
                      <a:noFill/>
                    </a:lnL>
                    <a:lnR>
                      <a:noFill/>
                    </a:lnR>
                    <a:lnT>
                      <a:noFill/>
                    </a:lnT>
                    <a:lnB>
                      <a:noFill/>
                    </a:lnB>
                    <a:solidFill>
                      <a:srgbClr val="FFE699"/>
                    </a:solidFill>
                  </a:tcPr>
                </a:tc>
                <a:extLst>
                  <a:ext uri="{0D108BD9-81ED-4DB2-BD59-A6C34878D82A}">
                    <a16:rowId xmlns:a16="http://schemas.microsoft.com/office/drawing/2014/main" xmlns="" val="3608665903"/>
                  </a:ext>
                </a:extLst>
              </a:tr>
              <a:tr h="400039">
                <a:tc>
                  <a:txBody>
                    <a:bodyPr/>
                    <a:lstStyle/>
                    <a:p>
                      <a:pPr algn="ctr" fontAlgn="b"/>
                      <a:r>
                        <a:rPr lang="en-PH" sz="1800" b="1" i="0" u="none" strike="noStrike" dirty="0">
                          <a:solidFill>
                            <a:srgbClr val="000000"/>
                          </a:solidFill>
                          <a:effectLst/>
                          <a:latin typeface="Calibri" panose="020F0502020204030204" pitchFamily="34" charset="0"/>
                        </a:rPr>
                        <a:t>SASMUAN (SEXMOAN)</a:t>
                      </a:r>
                    </a:p>
                  </a:txBody>
                  <a:tcPr marL="6350" marR="6350" marT="6350" marB="0" anchor="ctr">
                    <a:lnL>
                      <a:noFill/>
                    </a:lnL>
                    <a:lnR>
                      <a:noFill/>
                    </a:lnR>
                    <a:lnT>
                      <a:noFill/>
                    </a:lnT>
                    <a:lnB>
                      <a:noFill/>
                    </a:lnB>
                    <a:solidFill>
                      <a:srgbClr val="C5E0B4"/>
                    </a:solidFill>
                  </a:tcPr>
                </a:tc>
                <a:tc>
                  <a:txBody>
                    <a:bodyPr/>
                    <a:lstStyle/>
                    <a:p>
                      <a:pPr algn="ctr" fontAlgn="b"/>
                      <a:r>
                        <a:rPr lang="en-PH" sz="2000" b="1" i="0" u="none" strike="noStrike" dirty="0">
                          <a:solidFill>
                            <a:srgbClr val="000000"/>
                          </a:solidFill>
                          <a:effectLst/>
                          <a:latin typeface="Calibri" panose="020F0502020204030204" pitchFamily="34" charset="0"/>
                        </a:rPr>
                        <a:t>156</a:t>
                      </a: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152</a:t>
                      </a: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136</a:t>
                      </a: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23</a:t>
                      </a: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28</a:t>
                      </a:r>
                    </a:p>
                  </a:txBody>
                  <a:tcPr marL="6350" marR="6350" marT="6350" marB="0" anchor="ctr">
                    <a:lnL>
                      <a:noFill/>
                    </a:lnL>
                    <a:lnR>
                      <a:noFill/>
                    </a:lnR>
                    <a:lnT>
                      <a:noFill/>
                    </a:lnT>
                    <a:lnB>
                      <a:noFill/>
                    </a:lnB>
                    <a:solidFill>
                      <a:srgbClr val="FFE699"/>
                    </a:solidFill>
                  </a:tcPr>
                </a:tc>
                <a:extLst>
                  <a:ext uri="{0D108BD9-81ED-4DB2-BD59-A6C34878D82A}">
                    <a16:rowId xmlns:a16="http://schemas.microsoft.com/office/drawing/2014/main" xmlns="" val="467218473"/>
                  </a:ext>
                </a:extLst>
              </a:tr>
              <a:tr h="497334">
                <a:tc>
                  <a:txBody>
                    <a:bodyPr/>
                    <a:lstStyle/>
                    <a:p>
                      <a:pPr algn="ctr" fontAlgn="b"/>
                      <a:r>
                        <a:rPr lang="en-PH" sz="1800" b="1" i="0" u="none" strike="noStrike" dirty="0" smtClean="0">
                          <a:solidFill>
                            <a:srgbClr val="000000"/>
                          </a:solidFill>
                          <a:effectLst/>
                          <a:latin typeface="Calibri" panose="020F0502020204030204" pitchFamily="34" charset="0"/>
                        </a:rPr>
                        <a:t>BLANK</a:t>
                      </a:r>
                      <a:endParaRPr lang="en-PH" sz="1800" b="1" i="0" u="none" strike="noStrike" dirty="0">
                        <a:solidFill>
                          <a:srgbClr val="000000"/>
                        </a:solidFill>
                        <a:effectLst/>
                        <a:latin typeface="Calibri" panose="020F0502020204030204" pitchFamily="34" charset="0"/>
                      </a:endParaRPr>
                    </a:p>
                  </a:txBody>
                  <a:tcPr marL="6350" marR="6350" marT="6350" marB="0" anchor="ctr">
                    <a:lnL>
                      <a:noFill/>
                    </a:lnL>
                    <a:lnR>
                      <a:noFill/>
                    </a:lnR>
                    <a:lnT>
                      <a:noFill/>
                    </a:lnT>
                    <a:lnB>
                      <a:noFill/>
                    </a:lnB>
                    <a:solidFill>
                      <a:srgbClr val="C5E0B4"/>
                    </a:solidFill>
                  </a:tcPr>
                </a:tc>
                <a:tc>
                  <a:txBody>
                    <a:bodyPr/>
                    <a:lstStyle/>
                    <a:p>
                      <a:pPr algn="ctr" fontAlgn="b"/>
                      <a:r>
                        <a:rPr lang="en-PH" sz="2000" b="1" i="0" u="none" strike="noStrike" dirty="0">
                          <a:solidFill>
                            <a:srgbClr val="000000"/>
                          </a:solidFill>
                          <a:effectLst/>
                          <a:latin typeface="Calibri" panose="020F0502020204030204" pitchFamily="34" charset="0"/>
                        </a:rPr>
                        <a:t>45</a:t>
                      </a: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0</a:t>
                      </a: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smtClean="0">
                          <a:solidFill>
                            <a:srgbClr val="000000"/>
                          </a:solidFill>
                          <a:effectLst/>
                          <a:latin typeface="Calibri" panose="020F0502020204030204" pitchFamily="34" charset="0"/>
                        </a:rPr>
                        <a:t>0</a:t>
                      </a: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0</a:t>
                      </a:r>
                    </a:p>
                  </a:txBody>
                  <a:tcPr marL="6350" marR="6350" marT="6350" marB="0" anchor="ctr">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0</a:t>
                      </a:r>
                    </a:p>
                  </a:txBody>
                  <a:tcPr marL="6350" marR="6350" marT="6350" marB="0" anchor="ctr">
                    <a:lnL>
                      <a:noFill/>
                    </a:lnL>
                    <a:lnR>
                      <a:noFill/>
                    </a:lnR>
                    <a:lnT>
                      <a:noFill/>
                    </a:lnT>
                    <a:lnB>
                      <a:noFill/>
                    </a:lnB>
                    <a:solidFill>
                      <a:srgbClr val="FFE699"/>
                    </a:solidFill>
                  </a:tcPr>
                </a:tc>
                <a:extLst>
                  <a:ext uri="{0D108BD9-81ED-4DB2-BD59-A6C34878D82A}">
                    <a16:rowId xmlns:a16="http://schemas.microsoft.com/office/drawing/2014/main" xmlns="" val="2361408383"/>
                  </a:ext>
                </a:extLst>
              </a:tr>
              <a:tr h="400039">
                <a:tc>
                  <a:txBody>
                    <a:bodyPr/>
                    <a:lstStyle/>
                    <a:p>
                      <a:pPr algn="ctr" fontAlgn="b"/>
                      <a:r>
                        <a:rPr lang="en-PH" sz="1800" b="1" i="0" u="none" strike="noStrike" dirty="0">
                          <a:solidFill>
                            <a:srgbClr val="000000"/>
                          </a:solidFill>
                          <a:effectLst/>
                          <a:latin typeface="Calibri" panose="020F0502020204030204" pitchFamily="34" charset="0"/>
                        </a:rPr>
                        <a:t>TOTAL</a:t>
                      </a:r>
                    </a:p>
                  </a:txBody>
                  <a:tcPr marL="6350" marR="6350" marT="6350" marB="0" anchor="ctr">
                    <a:lnL>
                      <a:noFill/>
                    </a:lnL>
                    <a:lnR>
                      <a:noFill/>
                    </a:lnR>
                    <a:lnT>
                      <a:noFill/>
                    </a:lnT>
                    <a:lnB>
                      <a:noFill/>
                    </a:lnB>
                    <a:solidFill>
                      <a:srgbClr val="C5E0B4"/>
                    </a:solidFill>
                  </a:tcPr>
                </a:tc>
                <a:tc>
                  <a:txBody>
                    <a:bodyPr/>
                    <a:lstStyle/>
                    <a:p>
                      <a:pPr algn="ctr" fontAlgn="b"/>
                      <a:r>
                        <a:rPr lang="en-PH" sz="2000" b="1" i="0" u="none" strike="noStrike" dirty="0">
                          <a:solidFill>
                            <a:srgbClr val="000000"/>
                          </a:solidFill>
                          <a:effectLst/>
                          <a:latin typeface="Calibri" panose="020F0502020204030204" pitchFamily="34" charset="0"/>
                        </a:rPr>
                        <a:t>30,738</a:t>
                      </a:r>
                    </a:p>
                  </a:txBody>
                  <a:tcPr marL="6350" marR="6350" marT="6350" marB="0" anchor="b">
                    <a:lnL>
                      <a:noFill/>
                    </a:lnL>
                    <a:lnR>
                      <a:noFill/>
                    </a:lnR>
                    <a:lnT>
                      <a:noFill/>
                    </a:lnT>
                    <a:lnB>
                      <a:noFill/>
                    </a:lnB>
                    <a:solidFill>
                      <a:srgbClr val="FFE699"/>
                    </a:solidFill>
                  </a:tcPr>
                </a:tc>
                <a:tc>
                  <a:txBody>
                    <a:bodyPr/>
                    <a:lstStyle/>
                    <a:p>
                      <a:pPr algn="ctr" fontAlgn="b"/>
                      <a:r>
                        <a:rPr lang="en-PH" sz="2000" b="1" i="0" u="none" strike="noStrike">
                          <a:solidFill>
                            <a:srgbClr val="000000"/>
                          </a:solidFill>
                          <a:effectLst/>
                          <a:latin typeface="Calibri" panose="020F0502020204030204" pitchFamily="34" charset="0"/>
                        </a:rPr>
                        <a:t>26,180</a:t>
                      </a:r>
                    </a:p>
                  </a:txBody>
                  <a:tcPr marL="6350" marR="6350" marT="6350" marB="0" anchor="b">
                    <a:lnL>
                      <a:noFill/>
                    </a:lnL>
                    <a:lnR>
                      <a:noFill/>
                    </a:lnR>
                    <a:lnT>
                      <a:noFill/>
                    </a:lnT>
                    <a:lnB>
                      <a:noFill/>
                    </a:lnB>
                    <a:solidFill>
                      <a:srgbClr val="FFE699"/>
                    </a:solidFill>
                  </a:tcPr>
                </a:tc>
                <a:tc>
                  <a:txBody>
                    <a:bodyPr/>
                    <a:lstStyle/>
                    <a:p>
                      <a:pPr algn="ctr" fontAlgn="b"/>
                      <a:r>
                        <a:rPr lang="en-PH" sz="2000" b="1" i="0" u="none" strike="noStrike">
                          <a:solidFill>
                            <a:srgbClr val="000000"/>
                          </a:solidFill>
                          <a:effectLst/>
                          <a:latin typeface="Calibri" panose="020F0502020204030204" pitchFamily="34" charset="0"/>
                        </a:rPr>
                        <a:t>23,609</a:t>
                      </a:r>
                    </a:p>
                  </a:txBody>
                  <a:tcPr marL="6350" marR="6350" marT="6350" marB="0" anchor="b">
                    <a:lnL>
                      <a:noFill/>
                    </a:lnL>
                    <a:lnR>
                      <a:noFill/>
                    </a:lnR>
                    <a:lnT>
                      <a:noFill/>
                    </a:lnT>
                    <a:lnB>
                      <a:noFill/>
                    </a:lnB>
                    <a:solidFill>
                      <a:srgbClr val="FFE699"/>
                    </a:solidFill>
                  </a:tcPr>
                </a:tc>
                <a:tc>
                  <a:txBody>
                    <a:bodyPr/>
                    <a:lstStyle/>
                    <a:p>
                      <a:pPr algn="ctr" fontAlgn="b"/>
                      <a:r>
                        <a:rPr lang="en-PH" sz="2000" b="1" i="0" u="none" strike="noStrike">
                          <a:solidFill>
                            <a:srgbClr val="000000"/>
                          </a:solidFill>
                          <a:effectLst/>
                          <a:latin typeface="Calibri" panose="020F0502020204030204" pitchFamily="34" charset="0"/>
                        </a:rPr>
                        <a:t>6,226</a:t>
                      </a:r>
                    </a:p>
                  </a:txBody>
                  <a:tcPr marL="6350" marR="6350" marT="6350" marB="0" anchor="b">
                    <a:lnL>
                      <a:noFill/>
                    </a:lnL>
                    <a:lnR>
                      <a:noFill/>
                    </a:lnR>
                    <a:lnT>
                      <a:noFill/>
                    </a:lnT>
                    <a:lnB>
                      <a:noFill/>
                    </a:lnB>
                    <a:solidFill>
                      <a:srgbClr val="FFE699"/>
                    </a:solidFill>
                  </a:tcPr>
                </a:tc>
                <a:tc>
                  <a:txBody>
                    <a:bodyPr/>
                    <a:lstStyle/>
                    <a:p>
                      <a:pPr algn="ctr" fontAlgn="b"/>
                      <a:r>
                        <a:rPr lang="en-PH" sz="2000" b="1" i="0" u="none" strike="noStrike" dirty="0">
                          <a:solidFill>
                            <a:srgbClr val="000000"/>
                          </a:solidFill>
                          <a:effectLst/>
                          <a:latin typeface="Calibri" panose="020F0502020204030204" pitchFamily="34" charset="0"/>
                        </a:rPr>
                        <a:t>2,408</a:t>
                      </a:r>
                    </a:p>
                  </a:txBody>
                  <a:tcPr marL="6350" marR="6350" marT="6350" marB="0" anchor="b">
                    <a:lnL>
                      <a:noFill/>
                    </a:lnL>
                    <a:lnR>
                      <a:noFill/>
                    </a:lnR>
                    <a:lnT>
                      <a:noFill/>
                    </a:lnT>
                    <a:lnB>
                      <a:noFill/>
                    </a:lnB>
                    <a:solidFill>
                      <a:srgbClr val="FFE699"/>
                    </a:solidFill>
                  </a:tcPr>
                </a:tc>
                <a:extLst>
                  <a:ext uri="{0D108BD9-81ED-4DB2-BD59-A6C34878D82A}">
                    <a16:rowId xmlns:a16="http://schemas.microsoft.com/office/drawing/2014/main" xmlns="" val="3462822676"/>
                  </a:ext>
                </a:extLst>
              </a:tr>
            </a:tbl>
          </a:graphicData>
        </a:graphic>
      </p:graphicFrame>
    </p:spTree>
    <p:extLst>
      <p:ext uri="{BB962C8B-B14F-4D97-AF65-F5344CB8AC3E}">
        <p14:creationId xmlns:p14="http://schemas.microsoft.com/office/powerpoint/2010/main" val="1354779761"/>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61837"/>
          </a:xfrm>
          <a:solidFill>
            <a:srgbClr val="215D4A"/>
          </a:solidFill>
        </p:spPr>
        <p:txBody>
          <a:bodyPr>
            <a:noAutofit/>
          </a:bodyPr>
          <a:lstStyle/>
          <a:p>
            <a:pPr algn="ctr"/>
            <a:r>
              <a:rPr lang="en-PH" sz="3200" b="1" dirty="0">
                <a:solidFill>
                  <a:srgbClr val="FFC000"/>
                </a:solidFill>
              </a:rPr>
              <a:t>CONTACT TRACING AMONG CONFIRMED COVID-19 CASES </a:t>
            </a:r>
            <a:r>
              <a:rPr lang="en-PH" sz="3600" b="1" dirty="0">
                <a:solidFill>
                  <a:srgbClr val="FFFF00"/>
                </a:solidFill>
              </a:rPr>
              <a:t/>
            </a:r>
            <a:br>
              <a:rPr lang="en-PH" sz="3600" b="1" dirty="0">
                <a:solidFill>
                  <a:srgbClr val="FFFF00"/>
                </a:solidFill>
              </a:rPr>
            </a:br>
            <a:r>
              <a:rPr lang="en-PH" sz="2000" dirty="0">
                <a:solidFill>
                  <a:srgbClr val="FFFFFF"/>
                </a:solidFill>
              </a:rPr>
              <a:t>Central Luzon, as of 2021 June 19</a:t>
            </a:r>
            <a:endParaRPr lang="en-PH" sz="2400" dirty="0">
              <a:solidFill>
                <a:srgbClr val="FFFFFF"/>
              </a:solidFill>
            </a:endParaRPr>
          </a:p>
        </p:txBody>
      </p:sp>
      <p:grpSp>
        <p:nvGrpSpPr>
          <p:cNvPr id="8" name="Group 7"/>
          <p:cNvGrpSpPr/>
          <p:nvPr/>
        </p:nvGrpSpPr>
        <p:grpSpPr>
          <a:xfrm>
            <a:off x="0" y="6008915"/>
            <a:ext cx="12192000" cy="849086"/>
            <a:chOff x="0" y="6534364"/>
            <a:chExt cx="12239625" cy="705014"/>
          </a:xfrm>
        </p:grpSpPr>
        <p:sp>
          <p:nvSpPr>
            <p:cNvPr id="9" name="TextBox 8"/>
            <p:cNvSpPr txBox="1"/>
            <p:nvPr/>
          </p:nvSpPr>
          <p:spPr>
            <a:xfrm>
              <a:off x="0" y="6534364"/>
              <a:ext cx="12239625" cy="705014"/>
            </a:xfrm>
            <a:prstGeom prst="rect">
              <a:avLst/>
            </a:prstGeom>
            <a:solidFill>
              <a:srgbClr val="215D4A"/>
            </a:solidFill>
          </p:spPr>
          <p:txBody>
            <a:bodyPr wrap="square" rtlCol="0">
              <a:spAutoFit/>
            </a:bodyPr>
            <a:lstStyle/>
            <a:p>
              <a:r>
                <a:rPr lang="en-US" dirty="0">
                  <a:solidFill>
                    <a:schemeClr val="bg1"/>
                  </a:solidFill>
                </a:rPr>
                <a:t>                     Central Luzon Center for Health Development</a:t>
              </a:r>
            </a:p>
            <a:p>
              <a:r>
                <a:rPr lang="en-US" dirty="0">
                  <a:solidFill>
                    <a:schemeClr val="bg1"/>
                  </a:solidFill>
                </a:rPr>
                <a:t>                     Department of Health, Philippines</a:t>
              </a:r>
              <a:endParaRPr lang="en-PH" dirty="0">
                <a:solidFill>
                  <a:schemeClr val="bg1"/>
                </a:solidFill>
              </a:endParaRPr>
            </a:p>
          </p:txBody>
        </p:sp>
        <p:pic>
          <p:nvPicPr>
            <p:cNvPr id="10" name="Picture 9" descr="R:\LOGO\doh.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570" y="6534364"/>
              <a:ext cx="857846" cy="664949"/>
            </a:xfrm>
            <a:prstGeom prst="rect">
              <a:avLst/>
            </a:prstGeom>
            <a:noFill/>
            <a:ln>
              <a:noFill/>
            </a:ln>
          </p:spPr>
        </p:pic>
        <p:pic>
          <p:nvPicPr>
            <p:cNvPr id="11" name="Picture 10" descr="R:\LOGO\F1_Plus_-_high_res_logo 2x2.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88556" y="6534364"/>
              <a:ext cx="890503" cy="657744"/>
            </a:xfrm>
            <a:prstGeom prst="rect">
              <a:avLst/>
            </a:prstGeom>
            <a:noFill/>
            <a:ln>
              <a:noFill/>
            </a:ln>
          </p:spPr>
        </p:pic>
      </p:grpSp>
      <p:graphicFrame>
        <p:nvGraphicFramePr>
          <p:cNvPr id="12" name="Content Placeholder 3"/>
          <p:cNvGraphicFramePr>
            <a:graphicFrameLocks noGrp="1"/>
          </p:cNvGraphicFramePr>
          <p:nvPr>
            <p:ph idx="1"/>
            <p:extLst>
              <p:ext uri="{D42A27DB-BD31-4B8C-83A1-F6EECF244321}">
                <p14:modId xmlns:p14="http://schemas.microsoft.com/office/powerpoint/2010/main" val="1503400522"/>
              </p:ext>
            </p:extLst>
          </p:nvPr>
        </p:nvGraphicFramePr>
        <p:xfrm>
          <a:off x="-1" y="761836"/>
          <a:ext cx="12192001" cy="2804997"/>
        </p:xfrm>
        <a:graphic>
          <a:graphicData uri="http://schemas.openxmlformats.org/drawingml/2006/table">
            <a:tbl>
              <a:tblPr firstRow="1" bandRow="1"/>
              <a:tblGrid>
                <a:gridCol w="1727199">
                  <a:extLst>
                    <a:ext uri="{9D8B030D-6E8A-4147-A177-3AD203B41FA5}">
                      <a16:colId xmlns:a16="http://schemas.microsoft.com/office/drawing/2014/main" xmlns="" val="3828888373"/>
                    </a:ext>
                  </a:extLst>
                </a:gridCol>
                <a:gridCol w="1524000">
                  <a:extLst>
                    <a:ext uri="{9D8B030D-6E8A-4147-A177-3AD203B41FA5}">
                      <a16:colId xmlns:a16="http://schemas.microsoft.com/office/drawing/2014/main" xmlns="" val="2155986464"/>
                    </a:ext>
                  </a:extLst>
                </a:gridCol>
                <a:gridCol w="1250804">
                  <a:extLst>
                    <a:ext uri="{9D8B030D-6E8A-4147-A177-3AD203B41FA5}">
                      <a16:colId xmlns:a16="http://schemas.microsoft.com/office/drawing/2014/main" xmlns="" val="3944012410"/>
                    </a:ext>
                  </a:extLst>
                </a:gridCol>
                <a:gridCol w="1500667">
                  <a:extLst>
                    <a:ext uri="{9D8B030D-6E8A-4147-A177-3AD203B41FA5}">
                      <a16:colId xmlns:a16="http://schemas.microsoft.com/office/drawing/2014/main" xmlns="" val="2393370462"/>
                    </a:ext>
                  </a:extLst>
                </a:gridCol>
                <a:gridCol w="1687330">
                  <a:extLst>
                    <a:ext uri="{9D8B030D-6E8A-4147-A177-3AD203B41FA5}">
                      <a16:colId xmlns:a16="http://schemas.microsoft.com/office/drawing/2014/main" xmlns="" val="217420995"/>
                    </a:ext>
                  </a:extLst>
                </a:gridCol>
                <a:gridCol w="1711891">
                  <a:extLst>
                    <a:ext uri="{9D8B030D-6E8A-4147-A177-3AD203B41FA5}">
                      <a16:colId xmlns:a16="http://schemas.microsoft.com/office/drawing/2014/main" xmlns="" val="4122386092"/>
                    </a:ext>
                  </a:extLst>
                </a:gridCol>
                <a:gridCol w="1454000">
                  <a:extLst>
                    <a:ext uri="{9D8B030D-6E8A-4147-A177-3AD203B41FA5}">
                      <a16:colId xmlns:a16="http://schemas.microsoft.com/office/drawing/2014/main" xmlns="" val="2773590924"/>
                    </a:ext>
                  </a:extLst>
                </a:gridCol>
                <a:gridCol w="1336110">
                  <a:extLst>
                    <a:ext uri="{9D8B030D-6E8A-4147-A177-3AD203B41FA5}">
                      <a16:colId xmlns:a16="http://schemas.microsoft.com/office/drawing/2014/main" xmlns="" val="1826035291"/>
                    </a:ext>
                  </a:extLst>
                </a:gridCol>
              </a:tblGrid>
              <a:tr h="805864">
                <a:tc rowSpan="2">
                  <a:txBody>
                    <a:bodyPr/>
                    <a:lstStyle/>
                    <a:p>
                      <a:pPr algn="ctr" rtl="0" fontAlgn="ctr"/>
                      <a:r>
                        <a:rPr lang="en-PH" sz="1400" b="1" i="0" u="none" strike="noStrike" dirty="0">
                          <a:solidFill>
                            <a:srgbClr val="FFFFFF"/>
                          </a:solidFill>
                          <a:effectLst/>
                          <a:latin typeface="+mn-lt"/>
                        </a:rPr>
                        <a:t>PROVINCE</a:t>
                      </a:r>
                    </a:p>
                  </a:txBody>
                  <a:tcPr marL="4445" marR="4445" marT="444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385723"/>
                    </a:solidFill>
                  </a:tcPr>
                </a:tc>
                <a:tc rowSpan="2">
                  <a:txBody>
                    <a:bodyPr/>
                    <a:lstStyle/>
                    <a:p>
                      <a:pPr algn="ctr" rtl="0" fontAlgn="ctr"/>
                      <a:r>
                        <a:rPr lang="en-PH" sz="1400" b="1" i="0" u="none" strike="noStrike" dirty="0" smtClean="0">
                          <a:solidFill>
                            <a:srgbClr val="FFFFFF"/>
                          </a:solidFill>
                          <a:effectLst/>
                          <a:latin typeface="+mn-lt"/>
                        </a:rPr>
                        <a:t>CONFIRMED </a:t>
                      </a:r>
                      <a:r>
                        <a:rPr lang="en-PH" sz="1400" b="1" i="0" u="none" strike="noStrike" dirty="0" smtClean="0">
                          <a:solidFill>
                            <a:srgbClr val="FFFFFF"/>
                          </a:solidFill>
                          <a:effectLst/>
                          <a:latin typeface="+mn-lt"/>
                        </a:rPr>
                        <a:t>CASES</a:t>
                      </a:r>
                      <a:r>
                        <a:rPr lang="en-PH" sz="1400" b="1" i="0" u="none" strike="noStrike" baseline="0" dirty="0" smtClean="0">
                          <a:solidFill>
                            <a:srgbClr val="FFFFFF"/>
                          </a:solidFill>
                          <a:effectLst/>
                          <a:latin typeface="+mn-lt"/>
                        </a:rPr>
                        <a:t> </a:t>
                      </a:r>
                    </a:p>
                    <a:p>
                      <a:pPr algn="ctr" rtl="0" fontAlgn="ctr"/>
                      <a:r>
                        <a:rPr lang="en-PH" sz="1400" b="1" i="0" u="none" strike="noStrike" baseline="0" dirty="0" smtClean="0">
                          <a:solidFill>
                            <a:srgbClr val="FFFFFF"/>
                          </a:solidFill>
                          <a:effectLst/>
                          <a:latin typeface="+mn-lt"/>
                        </a:rPr>
                        <a:t>(COVID KAYA</a:t>
                      </a:r>
                      <a:r>
                        <a:rPr lang="en-PH" sz="1400" b="1" i="0" u="none" strike="noStrike" baseline="0" dirty="0" smtClean="0">
                          <a:solidFill>
                            <a:srgbClr val="FFFFFF"/>
                          </a:solidFill>
                          <a:effectLst/>
                          <a:latin typeface="+mn-lt"/>
                        </a:rPr>
                        <a:t>)</a:t>
                      </a:r>
                      <a:endParaRPr lang="en-PH" sz="1400" b="1" i="0" u="none" strike="noStrike" dirty="0">
                        <a:solidFill>
                          <a:srgbClr val="FFFFFF"/>
                        </a:solidFill>
                        <a:effectLst/>
                        <a:latin typeface="+mn-lt"/>
                      </a:endParaRPr>
                    </a:p>
                  </a:txBody>
                  <a:tcPr marL="4445" marR="4445" marT="444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385723"/>
                    </a:solidFill>
                  </a:tcPr>
                </a:tc>
                <a:tc rowSpan="2">
                  <a:txBody>
                    <a:bodyPr/>
                    <a:lstStyle/>
                    <a:p>
                      <a:pPr algn="ctr" rtl="0" fontAlgn="ctr"/>
                      <a:r>
                        <a:rPr lang="en-PH" sz="1400" b="1" i="0" u="none" strike="noStrike" dirty="0">
                          <a:solidFill>
                            <a:srgbClr val="FFFFFF"/>
                          </a:solidFill>
                          <a:effectLst/>
                          <a:latin typeface="+mn-lt"/>
                        </a:rPr>
                        <a:t>CONFIRMED </a:t>
                      </a:r>
                      <a:r>
                        <a:rPr lang="en-PH" sz="1400" b="1" i="0" u="none" strike="noStrike" dirty="0" smtClean="0">
                          <a:solidFill>
                            <a:srgbClr val="FFFFFF"/>
                          </a:solidFill>
                          <a:effectLst/>
                          <a:latin typeface="+mn-lt"/>
                        </a:rPr>
                        <a:t>CASES (PESU</a:t>
                      </a:r>
                      <a:r>
                        <a:rPr lang="en-PH" sz="1400" b="1" i="0" u="none" strike="noStrike" dirty="0" smtClean="0">
                          <a:solidFill>
                            <a:srgbClr val="FFFFFF"/>
                          </a:solidFill>
                          <a:effectLst/>
                          <a:latin typeface="+mn-lt"/>
                        </a:rPr>
                        <a:t>)</a:t>
                      </a:r>
                      <a:endParaRPr lang="en-PH" sz="1400" b="1" i="0" u="none" strike="noStrike" dirty="0">
                        <a:solidFill>
                          <a:srgbClr val="FFFFFF"/>
                        </a:solidFill>
                        <a:effectLst/>
                        <a:latin typeface="+mn-lt"/>
                      </a:endParaRPr>
                    </a:p>
                  </a:txBody>
                  <a:tcPr marL="4445" marR="4445" marT="444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385723"/>
                    </a:solidFill>
                  </a:tcPr>
                </a:tc>
                <a:tc rowSpan="2">
                  <a:txBody>
                    <a:bodyPr/>
                    <a:lstStyle/>
                    <a:p>
                      <a:pPr algn="ctr" rtl="0" fontAlgn="ctr"/>
                      <a:r>
                        <a:rPr lang="en-US" sz="1400" b="1" i="0" u="none" strike="noStrike" dirty="0">
                          <a:solidFill>
                            <a:srgbClr val="FFFFFF"/>
                          </a:solidFill>
                          <a:effectLst/>
                          <a:latin typeface="+mn-lt"/>
                        </a:rPr>
                        <a:t>CASES WHERE CONTACT TRACING WAS </a:t>
                      </a:r>
                      <a:r>
                        <a:rPr lang="en-US" sz="1400" b="1" i="0" u="none" strike="noStrike" dirty="0" smtClean="0">
                          <a:solidFill>
                            <a:srgbClr val="FFFFFF"/>
                          </a:solidFill>
                          <a:effectLst/>
                          <a:latin typeface="+mn-lt"/>
                        </a:rPr>
                        <a:t>INITIATED</a:t>
                      </a:r>
                      <a:endParaRPr lang="en-US" sz="1400" b="1" i="0" u="none" strike="noStrike" dirty="0">
                        <a:solidFill>
                          <a:srgbClr val="FFFFFF"/>
                        </a:solidFill>
                        <a:effectLst/>
                        <a:latin typeface="+mn-lt"/>
                      </a:endParaRPr>
                    </a:p>
                  </a:txBody>
                  <a:tcPr marL="4445" marR="4445" marT="444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385723"/>
                    </a:solidFill>
                  </a:tcPr>
                </a:tc>
                <a:tc>
                  <a:txBody>
                    <a:bodyPr/>
                    <a:lstStyle/>
                    <a:p>
                      <a:pPr algn="ctr" rtl="0" fontAlgn="ctr"/>
                      <a:r>
                        <a:rPr lang="en-PH" sz="1400" b="1" i="0" u="none" strike="noStrike" dirty="0" smtClean="0">
                          <a:solidFill>
                            <a:srgbClr val="FFFFFF"/>
                          </a:solidFill>
                          <a:effectLst/>
                          <a:latin typeface="+mn-lt"/>
                        </a:rPr>
                        <a:t>PERCENTAGE </a:t>
                      </a:r>
                    </a:p>
                    <a:p>
                      <a:pPr algn="ctr" rtl="0" fontAlgn="ctr"/>
                      <a:r>
                        <a:rPr lang="en-PH" sz="1400" b="1" i="0" u="none" strike="noStrike" dirty="0" smtClean="0">
                          <a:solidFill>
                            <a:srgbClr val="FFFFFF"/>
                          </a:solidFill>
                          <a:effectLst/>
                          <a:latin typeface="+mn-lt"/>
                        </a:rPr>
                        <a:t>(</a:t>
                      </a:r>
                      <a:r>
                        <a:rPr lang="en-PH" sz="1400" b="1" i="0" u="none" strike="noStrike" dirty="0" err="1" smtClean="0">
                          <a:solidFill>
                            <a:srgbClr val="FFFFFF"/>
                          </a:solidFill>
                          <a:effectLst/>
                          <a:latin typeface="+mn-lt"/>
                        </a:rPr>
                        <a:t>Covid</a:t>
                      </a:r>
                      <a:r>
                        <a:rPr lang="en-PH" sz="1400" b="1" i="0" u="none" strike="noStrike" baseline="0" dirty="0" smtClean="0">
                          <a:solidFill>
                            <a:srgbClr val="FFFFFF"/>
                          </a:solidFill>
                          <a:effectLst/>
                          <a:latin typeface="+mn-lt"/>
                        </a:rPr>
                        <a:t> Kaya)</a:t>
                      </a:r>
                      <a:endParaRPr lang="en-PH" sz="1400" b="1" i="0" u="none" strike="noStrike" dirty="0">
                        <a:solidFill>
                          <a:srgbClr val="FFFFFF"/>
                        </a:solidFill>
                        <a:effectLst/>
                        <a:latin typeface="+mn-lt"/>
                      </a:endParaRPr>
                    </a:p>
                  </a:txBody>
                  <a:tcPr marL="4445" marR="4445" marT="444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385723"/>
                    </a:solidFill>
                  </a:tcPr>
                </a:tc>
                <a:tc>
                  <a:txBody>
                    <a:bodyPr/>
                    <a:lstStyle/>
                    <a:p>
                      <a:pPr algn="ctr" rtl="0" fontAlgn="ctr"/>
                      <a:r>
                        <a:rPr lang="en-PH" sz="1400" b="1" i="0" u="none" strike="noStrike" dirty="0" smtClean="0">
                          <a:solidFill>
                            <a:srgbClr val="FFFFFF"/>
                          </a:solidFill>
                          <a:effectLst/>
                          <a:latin typeface="+mn-lt"/>
                        </a:rPr>
                        <a:t>PERCENTAGE </a:t>
                      </a:r>
                    </a:p>
                    <a:p>
                      <a:pPr algn="ctr" rtl="0" fontAlgn="ctr"/>
                      <a:r>
                        <a:rPr lang="en-PH" sz="1400" b="1" i="0" u="none" strike="noStrike" dirty="0" smtClean="0">
                          <a:solidFill>
                            <a:srgbClr val="FFFFFF"/>
                          </a:solidFill>
                          <a:effectLst/>
                          <a:latin typeface="+mn-lt"/>
                        </a:rPr>
                        <a:t>(PESU Database)</a:t>
                      </a:r>
                      <a:endParaRPr lang="en-PH" sz="1400" b="1" i="0" u="none" strike="noStrike" dirty="0">
                        <a:solidFill>
                          <a:srgbClr val="FFFFFF"/>
                        </a:solidFill>
                        <a:effectLst/>
                        <a:latin typeface="+mn-lt"/>
                      </a:endParaRPr>
                    </a:p>
                  </a:txBody>
                  <a:tcPr marL="4445" marR="4445" marT="444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385723"/>
                    </a:solidFill>
                  </a:tcPr>
                </a:tc>
                <a:tc rowSpan="2">
                  <a:txBody>
                    <a:bodyPr/>
                    <a:lstStyle/>
                    <a:p>
                      <a:pPr algn="ctr" rtl="0" fontAlgn="ctr"/>
                      <a:r>
                        <a:rPr lang="en-PH" sz="1400" b="1" i="0" u="none" strike="noStrike" dirty="0">
                          <a:solidFill>
                            <a:srgbClr val="FFFFFF"/>
                          </a:solidFill>
                          <a:effectLst/>
                          <a:latin typeface="+mn-lt"/>
                        </a:rPr>
                        <a:t>CLOSE CONTACTS </a:t>
                      </a:r>
                      <a:r>
                        <a:rPr lang="en-PH" sz="1400" b="1" i="0" u="none" strike="noStrike" dirty="0" smtClean="0">
                          <a:solidFill>
                            <a:srgbClr val="FFFFFF"/>
                          </a:solidFill>
                          <a:effectLst/>
                          <a:latin typeface="+mn-lt"/>
                        </a:rPr>
                        <a:t>IDENTIFIED</a:t>
                      </a:r>
                      <a:endParaRPr lang="en-PH" sz="1400" b="1" i="0" u="none" strike="noStrike" dirty="0">
                        <a:solidFill>
                          <a:srgbClr val="FFFFFF"/>
                        </a:solidFill>
                        <a:effectLst/>
                        <a:latin typeface="+mn-lt"/>
                      </a:endParaRPr>
                    </a:p>
                  </a:txBody>
                  <a:tcPr marL="4445" marR="4445" marT="444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385723"/>
                    </a:solidFill>
                  </a:tcPr>
                </a:tc>
                <a:tc rowSpan="2">
                  <a:txBody>
                    <a:bodyPr/>
                    <a:lstStyle/>
                    <a:p>
                      <a:pPr algn="ctr" rtl="0" fontAlgn="ctr"/>
                      <a:r>
                        <a:rPr lang="en-US" sz="1400" b="1" i="0" u="none" strike="noStrike" dirty="0">
                          <a:solidFill>
                            <a:srgbClr val="FFFFFF"/>
                          </a:solidFill>
                          <a:effectLst/>
                          <a:latin typeface="+mn-lt"/>
                        </a:rPr>
                        <a:t>AVERAGE CLOSE CONTACTS IDENTIFIED PER CONFIRMED </a:t>
                      </a:r>
                      <a:r>
                        <a:rPr lang="en-US" sz="1400" b="1" i="0" u="none" strike="noStrike" dirty="0" smtClean="0">
                          <a:solidFill>
                            <a:srgbClr val="FFFFFF"/>
                          </a:solidFill>
                          <a:effectLst/>
                          <a:latin typeface="+mn-lt"/>
                        </a:rPr>
                        <a:t>CASE</a:t>
                      </a:r>
                      <a:endParaRPr lang="en-US" sz="1400" b="1" i="0" u="none" strike="noStrike" dirty="0">
                        <a:solidFill>
                          <a:srgbClr val="FFFFFF"/>
                        </a:solidFill>
                        <a:effectLst/>
                        <a:latin typeface="+mn-lt"/>
                      </a:endParaRPr>
                    </a:p>
                  </a:txBody>
                  <a:tcPr marL="4445" marR="4445" marT="444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385723"/>
                    </a:solidFill>
                  </a:tcPr>
                </a:tc>
                <a:extLst>
                  <a:ext uri="{0D108BD9-81ED-4DB2-BD59-A6C34878D82A}">
                    <a16:rowId xmlns:a16="http://schemas.microsoft.com/office/drawing/2014/main" xmlns="" val="2685591947"/>
                  </a:ext>
                </a:extLst>
              </a:tr>
              <a:tr h="651165">
                <a:tc vMerge="1">
                  <a:txBody>
                    <a:bodyPr/>
                    <a:lstStyle/>
                    <a:p>
                      <a:endParaRPr lang="en-PH"/>
                    </a:p>
                  </a:txBody>
                  <a:tcPr/>
                </a:tc>
                <a:tc vMerge="1">
                  <a:txBody>
                    <a:bodyPr/>
                    <a:lstStyle/>
                    <a:p>
                      <a:endParaRPr lang="en-PH"/>
                    </a:p>
                  </a:txBody>
                  <a:tcPr/>
                </a:tc>
                <a:tc vMerge="1">
                  <a:txBody>
                    <a:bodyPr/>
                    <a:lstStyle/>
                    <a:p>
                      <a:endParaRPr lang="en-PH"/>
                    </a:p>
                  </a:txBody>
                  <a:tcPr/>
                </a:tc>
                <a:tc vMerge="1">
                  <a:txBody>
                    <a:bodyPr/>
                    <a:lstStyle/>
                    <a:p>
                      <a:endParaRPr lang="en-PH"/>
                    </a:p>
                  </a:txBody>
                  <a:tcPr/>
                </a:tc>
                <a:tc>
                  <a:txBody>
                    <a:bodyPr/>
                    <a:lstStyle/>
                    <a:p>
                      <a:pPr algn="ctr" rtl="0" fontAlgn="ctr"/>
                      <a:r>
                        <a:rPr lang="en-PH" sz="1400" b="1" i="0" u="none" strike="noStrike" dirty="0" smtClean="0">
                          <a:solidFill>
                            <a:srgbClr val="FFFFFF"/>
                          </a:solidFill>
                          <a:effectLst/>
                          <a:latin typeface="+mn-lt"/>
                        </a:rPr>
                        <a:t>(%)</a:t>
                      </a:r>
                      <a:endParaRPr lang="en-PH" sz="1400" b="1" i="0" u="none" strike="noStrike" dirty="0">
                        <a:solidFill>
                          <a:srgbClr val="FFFFFF"/>
                        </a:solidFill>
                        <a:effectLst/>
                        <a:latin typeface="+mn-lt"/>
                      </a:endParaRPr>
                    </a:p>
                  </a:txBody>
                  <a:tcPr marL="4445" marR="4445" marT="444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385723"/>
                    </a:solidFill>
                  </a:tcPr>
                </a:tc>
                <a:tc>
                  <a:txBody>
                    <a:bodyPr/>
                    <a:lstStyle/>
                    <a:p>
                      <a:pPr algn="ctr" rtl="0" fontAlgn="ctr"/>
                      <a:r>
                        <a:rPr lang="en-PH" sz="1400" b="1" i="0" u="none" strike="noStrike" dirty="0" smtClean="0">
                          <a:solidFill>
                            <a:srgbClr val="FFFFFF"/>
                          </a:solidFill>
                          <a:effectLst/>
                          <a:latin typeface="+mn-lt"/>
                        </a:rPr>
                        <a:t>(%)</a:t>
                      </a:r>
                      <a:endParaRPr lang="en-PH" sz="1400" b="1" i="0" u="none" strike="noStrike" dirty="0">
                        <a:solidFill>
                          <a:srgbClr val="FFFFFF"/>
                        </a:solidFill>
                        <a:effectLst/>
                        <a:latin typeface="+mn-lt"/>
                      </a:endParaRPr>
                    </a:p>
                  </a:txBody>
                  <a:tcPr marL="4445" marR="4445" marT="444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385723"/>
                    </a:solidFill>
                  </a:tcPr>
                </a:tc>
                <a:tc vMerge="1">
                  <a:txBody>
                    <a:bodyPr/>
                    <a:lstStyle/>
                    <a:p>
                      <a:endParaRPr lang="en-PH"/>
                    </a:p>
                  </a:txBody>
                  <a:tcPr/>
                </a:tc>
                <a:tc vMerge="1">
                  <a:txBody>
                    <a:bodyPr/>
                    <a:lstStyle/>
                    <a:p>
                      <a:endParaRPr lang="en-PH"/>
                    </a:p>
                  </a:txBody>
                  <a:tcPr/>
                </a:tc>
                <a:extLst>
                  <a:ext uri="{0D108BD9-81ED-4DB2-BD59-A6C34878D82A}">
                    <a16:rowId xmlns:a16="http://schemas.microsoft.com/office/drawing/2014/main" xmlns="" val="3337278030"/>
                  </a:ext>
                </a:extLst>
              </a:tr>
              <a:tr h="485834">
                <a:tc>
                  <a:txBody>
                    <a:bodyPr/>
                    <a:lstStyle/>
                    <a:p>
                      <a:pPr algn="ctr" rtl="0" fontAlgn="ctr"/>
                      <a:r>
                        <a:rPr lang="en-PH" sz="2000" b="1" i="0" u="none" strike="noStrike" dirty="0">
                          <a:solidFill>
                            <a:srgbClr val="000000"/>
                          </a:solidFill>
                          <a:effectLst/>
                          <a:latin typeface="+mn-lt"/>
                        </a:rPr>
                        <a:t>BULACAN</a:t>
                      </a:r>
                    </a:p>
                  </a:txBody>
                  <a:tcPr marL="4445" marR="4445" marT="444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00"/>
                    </a:solidFill>
                  </a:tcPr>
                </a:tc>
                <a:tc>
                  <a:txBody>
                    <a:bodyPr/>
                    <a:lstStyle/>
                    <a:p>
                      <a:pPr algn="ctr" fontAlgn="b"/>
                      <a:r>
                        <a:rPr lang="en-PH" sz="2000" b="0" i="0" u="none" strike="noStrike" dirty="0">
                          <a:solidFill>
                            <a:srgbClr val="000000"/>
                          </a:solidFill>
                          <a:effectLst/>
                          <a:latin typeface="Calibri" panose="020F0502020204030204" pitchFamily="34" charset="0"/>
                        </a:rPr>
                        <a:t>49,112</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00"/>
                    </a:solidFill>
                  </a:tcPr>
                </a:tc>
                <a:tc>
                  <a:txBody>
                    <a:bodyPr/>
                    <a:lstStyle/>
                    <a:p>
                      <a:pPr algn="ctr" fontAlgn="b"/>
                      <a:r>
                        <a:rPr lang="en-PH" sz="2000" b="0" i="0" u="none" strike="noStrike" dirty="0">
                          <a:solidFill>
                            <a:srgbClr val="000000"/>
                          </a:solidFill>
                          <a:effectLst/>
                          <a:latin typeface="Calibri" panose="020F0502020204030204" pitchFamily="34" charset="0"/>
                        </a:rPr>
                        <a:t>38,325</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00"/>
                    </a:solidFill>
                  </a:tcPr>
                </a:tc>
                <a:tc>
                  <a:txBody>
                    <a:bodyPr/>
                    <a:lstStyle/>
                    <a:p>
                      <a:pPr algn="ctr" rtl="0" fontAlgn="ctr"/>
                      <a:r>
                        <a:rPr lang="en-PH" sz="2000" b="0" i="0" u="none" strike="noStrike" dirty="0" smtClean="0">
                          <a:solidFill>
                            <a:srgbClr val="000000"/>
                          </a:solidFill>
                          <a:effectLst/>
                          <a:latin typeface="+mn-lt"/>
                        </a:rPr>
                        <a:t>37,980</a:t>
                      </a:r>
                      <a:endParaRPr lang="en-PH" sz="2000" b="0" i="0" u="none" strike="noStrike" dirty="0">
                        <a:solidFill>
                          <a:srgbClr val="000000"/>
                        </a:solidFill>
                        <a:effectLst/>
                        <a:latin typeface="+mn-lt"/>
                      </a:endParaRP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00"/>
                    </a:solidFill>
                  </a:tcPr>
                </a:tc>
                <a:tc>
                  <a:txBody>
                    <a:bodyPr/>
                    <a:lstStyle/>
                    <a:p>
                      <a:pPr algn="ctr" rtl="0" fontAlgn="ctr"/>
                      <a:r>
                        <a:rPr lang="en-PH" sz="2000" b="0" i="0" u="none" strike="noStrike" dirty="0" smtClean="0">
                          <a:solidFill>
                            <a:srgbClr val="000000"/>
                          </a:solidFill>
                          <a:effectLst/>
                          <a:latin typeface="+mn-lt"/>
                        </a:rPr>
                        <a:t>77.33</a:t>
                      </a:r>
                      <a:endParaRPr lang="en-PH" sz="2000" b="0" i="0" u="none" strike="noStrike" dirty="0">
                        <a:solidFill>
                          <a:srgbClr val="000000"/>
                        </a:solidFill>
                        <a:effectLst/>
                        <a:latin typeface="+mn-lt"/>
                      </a:endParaRP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00"/>
                    </a:solidFill>
                  </a:tcPr>
                </a:tc>
                <a:tc>
                  <a:txBody>
                    <a:bodyPr/>
                    <a:lstStyle/>
                    <a:p>
                      <a:pPr algn="ctr" rtl="0" fontAlgn="ctr"/>
                      <a:r>
                        <a:rPr lang="en-PH" sz="2000" b="0" i="0" u="none" strike="noStrike" dirty="0" smtClean="0">
                          <a:solidFill>
                            <a:srgbClr val="000000"/>
                          </a:solidFill>
                          <a:effectLst/>
                          <a:latin typeface="+mn-lt"/>
                        </a:rPr>
                        <a:t>99.10</a:t>
                      </a:r>
                      <a:endParaRPr lang="en-PH" sz="2000" b="0" i="0" u="none" strike="noStrike" dirty="0">
                        <a:solidFill>
                          <a:srgbClr val="000000"/>
                        </a:solidFill>
                        <a:effectLst/>
                        <a:latin typeface="+mn-lt"/>
                      </a:endParaRP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00"/>
                    </a:solidFill>
                  </a:tcPr>
                </a:tc>
                <a:tc>
                  <a:txBody>
                    <a:bodyPr/>
                    <a:lstStyle/>
                    <a:p>
                      <a:pPr algn="ctr" rtl="0" fontAlgn="ctr"/>
                      <a:r>
                        <a:rPr lang="en-PH" sz="2000" b="0" i="0" u="none" strike="noStrike" dirty="0" smtClean="0">
                          <a:solidFill>
                            <a:srgbClr val="000000"/>
                          </a:solidFill>
                          <a:effectLst/>
                          <a:latin typeface="+mn-lt"/>
                        </a:rPr>
                        <a:t>154,300</a:t>
                      </a:r>
                      <a:endParaRPr lang="en-PH" sz="2000" b="0" i="0" u="none" strike="noStrike" dirty="0">
                        <a:solidFill>
                          <a:srgbClr val="000000"/>
                        </a:solidFill>
                        <a:effectLst/>
                        <a:latin typeface="+mn-lt"/>
                      </a:endParaRP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00"/>
                    </a:solidFill>
                  </a:tcPr>
                </a:tc>
                <a:tc>
                  <a:txBody>
                    <a:bodyPr/>
                    <a:lstStyle/>
                    <a:p>
                      <a:pPr algn="ctr" rtl="0" fontAlgn="ctr"/>
                      <a:r>
                        <a:rPr lang="en-PH" sz="2000" b="0" i="0" u="none" strike="noStrike" dirty="0" smtClean="0">
                          <a:solidFill>
                            <a:srgbClr val="000000"/>
                          </a:solidFill>
                          <a:effectLst/>
                          <a:latin typeface="+mn-lt"/>
                        </a:rPr>
                        <a:t>4</a:t>
                      </a:r>
                      <a:endParaRPr lang="en-PH" sz="2000" b="0" i="0" u="none" strike="noStrike" dirty="0">
                        <a:solidFill>
                          <a:srgbClr val="000000"/>
                        </a:solidFill>
                        <a:effectLst/>
                        <a:latin typeface="+mn-lt"/>
                      </a:endParaRP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00"/>
                    </a:solidFill>
                  </a:tcPr>
                </a:tc>
                <a:extLst>
                  <a:ext uri="{0D108BD9-81ED-4DB2-BD59-A6C34878D82A}">
                    <a16:rowId xmlns:a16="http://schemas.microsoft.com/office/drawing/2014/main" xmlns="" val="2312365316"/>
                  </a:ext>
                </a:extLst>
              </a:tr>
              <a:tr h="619307">
                <a:tc>
                  <a:txBody>
                    <a:bodyPr/>
                    <a:lstStyle/>
                    <a:p>
                      <a:pPr algn="ctr" rtl="0" fontAlgn="ctr"/>
                      <a:r>
                        <a:rPr lang="en-PH" sz="1800" b="1" i="0" u="none" strike="noStrike" dirty="0">
                          <a:solidFill>
                            <a:srgbClr val="000000"/>
                          </a:solidFill>
                          <a:effectLst/>
                          <a:latin typeface="+mn-lt"/>
                        </a:rPr>
                        <a:t>PAMPANGA</a:t>
                      </a:r>
                    </a:p>
                  </a:txBody>
                  <a:tcPr marL="4445" marR="4445" marT="444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00"/>
                    </a:solidFill>
                  </a:tcPr>
                </a:tc>
                <a:tc>
                  <a:txBody>
                    <a:bodyPr/>
                    <a:lstStyle/>
                    <a:p>
                      <a:pPr algn="ctr" fontAlgn="b"/>
                      <a:r>
                        <a:rPr lang="en-PH" sz="1800" b="0" i="0" u="none" strike="noStrike" dirty="0">
                          <a:solidFill>
                            <a:srgbClr val="000000"/>
                          </a:solidFill>
                          <a:effectLst/>
                          <a:latin typeface="Calibri" panose="020F0502020204030204" pitchFamily="34" charset="0"/>
                        </a:rPr>
                        <a:t>30,922</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00"/>
                    </a:solidFill>
                  </a:tcPr>
                </a:tc>
                <a:tc>
                  <a:txBody>
                    <a:bodyPr/>
                    <a:lstStyle/>
                    <a:p>
                      <a:pPr algn="ctr" fontAlgn="b"/>
                      <a:r>
                        <a:rPr lang="en-PH" sz="1800" b="0" i="0" u="none" strike="noStrike" dirty="0">
                          <a:solidFill>
                            <a:srgbClr val="000000"/>
                          </a:solidFill>
                          <a:effectLst/>
                          <a:latin typeface="Calibri" panose="020F0502020204030204" pitchFamily="34" charset="0"/>
                        </a:rPr>
                        <a:t>26,420</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00"/>
                    </a:solidFill>
                  </a:tcPr>
                </a:tc>
                <a:tc>
                  <a:txBody>
                    <a:bodyPr/>
                    <a:lstStyle/>
                    <a:p>
                      <a:pPr algn="ctr" rtl="0" fontAlgn="ctr"/>
                      <a:r>
                        <a:rPr lang="en-PH" sz="1800" b="0" i="0" u="none" strike="noStrike" dirty="0" smtClean="0">
                          <a:solidFill>
                            <a:srgbClr val="000000"/>
                          </a:solidFill>
                          <a:effectLst/>
                          <a:latin typeface="+mn-lt"/>
                        </a:rPr>
                        <a:t>30,922</a:t>
                      </a:r>
                      <a:endParaRPr lang="en-PH" sz="1800" b="0" i="0" u="none" strike="noStrike" dirty="0">
                        <a:solidFill>
                          <a:srgbClr val="000000"/>
                        </a:solidFill>
                        <a:effectLst/>
                        <a:latin typeface="+mn-lt"/>
                      </a:endParaRP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00"/>
                    </a:solidFill>
                  </a:tcPr>
                </a:tc>
                <a:tc>
                  <a:txBody>
                    <a:bodyPr/>
                    <a:lstStyle/>
                    <a:p>
                      <a:pPr algn="ctr" rtl="0" fontAlgn="ctr"/>
                      <a:r>
                        <a:rPr lang="en-PH" sz="1800" b="0" i="0" u="none" strike="noStrike" dirty="0" smtClean="0">
                          <a:solidFill>
                            <a:srgbClr val="000000"/>
                          </a:solidFill>
                          <a:effectLst/>
                          <a:latin typeface="+mn-lt"/>
                        </a:rPr>
                        <a:t>100.00</a:t>
                      </a:r>
                      <a:endParaRPr lang="en-PH" sz="1800" b="0" i="0" u="none" strike="noStrike" dirty="0">
                        <a:solidFill>
                          <a:srgbClr val="000000"/>
                        </a:solidFill>
                        <a:effectLst/>
                        <a:latin typeface="+mn-lt"/>
                      </a:endParaRP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00"/>
                    </a:solidFill>
                  </a:tcPr>
                </a:tc>
                <a:tc>
                  <a:txBody>
                    <a:bodyPr/>
                    <a:lstStyle/>
                    <a:p>
                      <a:pPr algn="ctr" rtl="0" fontAlgn="ctr"/>
                      <a:r>
                        <a:rPr lang="en-PH" sz="1800" b="0" i="0" u="none" strike="noStrike" dirty="0" smtClean="0">
                          <a:solidFill>
                            <a:srgbClr val="000000"/>
                          </a:solidFill>
                          <a:effectLst/>
                          <a:latin typeface="+mn-lt"/>
                        </a:rPr>
                        <a:t>117.00</a:t>
                      </a:r>
                      <a:endParaRPr lang="en-PH" sz="1800" b="0" i="0" u="none" strike="noStrike" dirty="0">
                        <a:solidFill>
                          <a:srgbClr val="000000"/>
                        </a:solidFill>
                        <a:effectLst/>
                        <a:latin typeface="+mn-lt"/>
                      </a:endParaRP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00"/>
                    </a:solidFill>
                  </a:tcPr>
                </a:tc>
                <a:tc>
                  <a:txBody>
                    <a:bodyPr/>
                    <a:lstStyle/>
                    <a:p>
                      <a:pPr algn="ctr" rtl="0" fontAlgn="ctr"/>
                      <a:r>
                        <a:rPr lang="en-PH" sz="1800" b="0" i="0" u="none" strike="noStrike" dirty="0" smtClean="0">
                          <a:solidFill>
                            <a:srgbClr val="000000"/>
                          </a:solidFill>
                          <a:effectLst/>
                          <a:latin typeface="+mn-lt"/>
                        </a:rPr>
                        <a:t>90,202</a:t>
                      </a:r>
                      <a:endParaRPr lang="en-PH" sz="1800" b="0" i="0" u="none" strike="noStrike" dirty="0">
                        <a:solidFill>
                          <a:srgbClr val="000000"/>
                        </a:solidFill>
                        <a:effectLst/>
                        <a:latin typeface="+mn-lt"/>
                      </a:endParaRP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00"/>
                    </a:solidFill>
                  </a:tcPr>
                </a:tc>
                <a:tc>
                  <a:txBody>
                    <a:bodyPr/>
                    <a:lstStyle/>
                    <a:p>
                      <a:pPr algn="ctr" rtl="0" fontAlgn="ctr"/>
                      <a:r>
                        <a:rPr lang="en-PH" sz="1800" b="0" i="0" u="none" strike="noStrike" dirty="0" smtClean="0">
                          <a:solidFill>
                            <a:srgbClr val="000000"/>
                          </a:solidFill>
                          <a:effectLst/>
                          <a:latin typeface="+mn-lt"/>
                        </a:rPr>
                        <a:t>3</a:t>
                      </a:r>
                      <a:endParaRPr lang="en-PH" sz="1800" b="0" i="0" u="none" strike="noStrike" dirty="0">
                        <a:solidFill>
                          <a:srgbClr val="000000"/>
                        </a:solidFill>
                        <a:effectLst/>
                        <a:latin typeface="+mn-lt"/>
                      </a:endParaRP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00"/>
                    </a:solidFill>
                  </a:tcPr>
                </a:tc>
                <a:extLst>
                  <a:ext uri="{0D108BD9-81ED-4DB2-BD59-A6C34878D82A}">
                    <a16:rowId xmlns:a16="http://schemas.microsoft.com/office/drawing/2014/main" xmlns="" val="2363939553"/>
                  </a:ext>
                </a:extLst>
              </a:tr>
              <a:tr h="242827">
                <a:tc gridSpan="7">
                  <a:txBody>
                    <a:bodyPr/>
                    <a:lstStyle/>
                    <a:p>
                      <a:pPr algn="r" fontAlgn="ctr"/>
                      <a:endParaRPr lang="en-PH" sz="1400" b="0" i="0" u="none" strike="noStrike" dirty="0">
                        <a:solidFill>
                          <a:srgbClr val="000000"/>
                        </a:solidFill>
                        <a:effectLst/>
                        <a:latin typeface="+mn-lt"/>
                      </a:endParaRPr>
                    </a:p>
                  </a:txBody>
                  <a:tcPr marL="4445" marR="4445" marT="444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E699"/>
                    </a:solidFill>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tc>
                  <a:txBody>
                    <a:bodyPr/>
                    <a:lstStyle/>
                    <a:p>
                      <a:pPr algn="l" fontAlgn="b"/>
                      <a:endParaRPr lang="en-PH" sz="1400" b="0" i="0" u="none" strike="noStrike" dirty="0">
                        <a:solidFill>
                          <a:srgbClr val="000000"/>
                        </a:solidFill>
                        <a:effectLst/>
                        <a:latin typeface="+mn-lt"/>
                      </a:endParaRPr>
                    </a:p>
                  </a:txBody>
                  <a:tcPr marL="4445" marR="4445" marT="4445"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a:noFill/>
                    </a:lnB>
                    <a:solidFill>
                      <a:srgbClr val="FFE699"/>
                    </a:solidFill>
                  </a:tcPr>
                </a:tc>
                <a:extLst>
                  <a:ext uri="{0D108BD9-81ED-4DB2-BD59-A6C34878D82A}">
                    <a16:rowId xmlns:a16="http://schemas.microsoft.com/office/drawing/2014/main" xmlns="" val="1949689520"/>
                  </a:ext>
                </a:extLst>
              </a:tr>
            </a:tbl>
          </a:graphicData>
        </a:graphic>
      </p:graphicFrame>
    </p:spTree>
    <p:extLst>
      <p:ext uri="{BB962C8B-B14F-4D97-AF65-F5344CB8AC3E}">
        <p14:creationId xmlns:p14="http://schemas.microsoft.com/office/powerpoint/2010/main" val="1139045192"/>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95420"/>
            <a:ext cx="12192000" cy="761837"/>
          </a:xfrm>
          <a:solidFill>
            <a:srgbClr val="215D4A"/>
          </a:solidFill>
        </p:spPr>
        <p:txBody>
          <a:bodyPr>
            <a:noAutofit/>
          </a:bodyPr>
          <a:lstStyle/>
          <a:p>
            <a:pPr algn="ctr"/>
            <a:r>
              <a:rPr lang="en-PH" sz="3200" b="1" dirty="0" smtClean="0">
                <a:solidFill>
                  <a:srgbClr val="FFC000"/>
                </a:solidFill>
              </a:rPr>
              <a:t>COVID-19 SURVEILLANCE SYSTEM </a:t>
            </a:r>
            <a:endParaRPr lang="en-PH" sz="2400" dirty="0">
              <a:solidFill>
                <a:srgbClr val="FFFFFF"/>
              </a:solidFill>
            </a:endParaRPr>
          </a:p>
        </p:txBody>
      </p:sp>
      <p:grpSp>
        <p:nvGrpSpPr>
          <p:cNvPr id="8" name="Group 7"/>
          <p:cNvGrpSpPr/>
          <p:nvPr/>
        </p:nvGrpSpPr>
        <p:grpSpPr>
          <a:xfrm>
            <a:off x="0" y="6008915"/>
            <a:ext cx="12192000" cy="849086"/>
            <a:chOff x="0" y="6534364"/>
            <a:chExt cx="12239625" cy="705014"/>
          </a:xfrm>
        </p:grpSpPr>
        <p:sp>
          <p:nvSpPr>
            <p:cNvPr id="9" name="TextBox 8"/>
            <p:cNvSpPr txBox="1"/>
            <p:nvPr/>
          </p:nvSpPr>
          <p:spPr>
            <a:xfrm>
              <a:off x="0" y="6534364"/>
              <a:ext cx="12239625" cy="705014"/>
            </a:xfrm>
            <a:prstGeom prst="rect">
              <a:avLst/>
            </a:prstGeom>
            <a:solidFill>
              <a:srgbClr val="215D4A"/>
            </a:solidFill>
          </p:spPr>
          <p:txBody>
            <a:bodyPr wrap="square" rtlCol="0">
              <a:spAutoFit/>
            </a:bodyPr>
            <a:lstStyle/>
            <a:p>
              <a:r>
                <a:rPr lang="en-US" dirty="0">
                  <a:solidFill>
                    <a:schemeClr val="bg1"/>
                  </a:solidFill>
                </a:rPr>
                <a:t>                     Central Luzon Center for Health Development</a:t>
              </a:r>
            </a:p>
            <a:p>
              <a:r>
                <a:rPr lang="en-US" dirty="0">
                  <a:solidFill>
                    <a:schemeClr val="bg1"/>
                  </a:solidFill>
                </a:rPr>
                <a:t>                     Department of Health, Philippines</a:t>
              </a:r>
              <a:endParaRPr lang="en-PH" dirty="0">
                <a:solidFill>
                  <a:schemeClr val="bg1"/>
                </a:solidFill>
              </a:endParaRPr>
            </a:p>
          </p:txBody>
        </p:sp>
        <p:pic>
          <p:nvPicPr>
            <p:cNvPr id="10" name="Picture 9" descr="R:\LOGO\doh.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570" y="6534364"/>
              <a:ext cx="857846" cy="664949"/>
            </a:xfrm>
            <a:prstGeom prst="rect">
              <a:avLst/>
            </a:prstGeom>
            <a:noFill/>
            <a:ln>
              <a:noFill/>
            </a:ln>
          </p:spPr>
        </p:pic>
        <p:pic>
          <p:nvPicPr>
            <p:cNvPr id="11" name="Picture 10" descr="R:\LOGO\F1_Plus_-_high_res_logo 2x2.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88556" y="6534364"/>
              <a:ext cx="890503" cy="657744"/>
            </a:xfrm>
            <a:prstGeom prst="rect">
              <a:avLst/>
            </a:prstGeom>
            <a:noFill/>
            <a:ln>
              <a:noFill/>
            </a:ln>
          </p:spPr>
        </p:pic>
      </p:grpSp>
    </p:spTree>
    <p:extLst>
      <p:ext uri="{BB962C8B-B14F-4D97-AF65-F5344CB8AC3E}">
        <p14:creationId xmlns:p14="http://schemas.microsoft.com/office/powerpoint/2010/main" val="115199616"/>
      </p:ext>
    </p:extLst>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1191</TotalTime>
  <Words>1380</Words>
  <Application>Microsoft Office PowerPoint</Application>
  <PresentationFormat>Widescreen</PresentationFormat>
  <Paragraphs>520</Paragraphs>
  <Slides>18</Slides>
  <Notes>2</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18</vt:i4>
      </vt:variant>
    </vt:vector>
  </HeadingPairs>
  <TitlesOfParts>
    <vt:vector size="27" baseType="lpstr">
      <vt:lpstr>Arial</vt:lpstr>
      <vt:lpstr>Arial Rounded MT Bold</vt:lpstr>
      <vt:lpstr>Calibri</vt:lpstr>
      <vt:lpstr>Calibri Light</vt:lpstr>
      <vt:lpstr>Impact</vt:lpstr>
      <vt:lpstr>Script MT Bold</vt:lpstr>
      <vt:lpstr>Office Theme</vt:lpstr>
      <vt:lpstr>1_Office Theme</vt:lpstr>
      <vt:lpstr>2_Office Theme</vt:lpstr>
      <vt:lpstr>PowerPoint Presentation</vt:lpstr>
      <vt:lpstr>PowerPoint Presentation</vt:lpstr>
      <vt:lpstr>COMPARISON OF COVID-19 CASES BY MUNICIPALITY/ CITY Bulacan, as of 2021 June 16</vt:lpstr>
      <vt:lpstr>COMPARISON OF COVID-19 CASES BY MUNICIPALITY/ CITY Bulacan, as of 2021 June 16</vt:lpstr>
      <vt:lpstr>PowerPoint Presentation</vt:lpstr>
      <vt:lpstr>CONFIRMED COVID-19 CASES BY MUNICIPALITY/ CITY Pampanga, as of 2021 June 18</vt:lpstr>
      <vt:lpstr>CONFIRMED COVID-19 CASES BY MUNICIPALITY/ CITY Pampanga, as of 2021 June 18</vt:lpstr>
      <vt:lpstr>CONTACT TRACING AMONG CONFIRMED COVID-19 CASES  Central Luzon, as of 2021 June 19</vt:lpstr>
      <vt:lpstr>COVID-19 SURVEILLANCE SYSTEM </vt:lpstr>
      <vt:lpstr>Flow of Reporting of COVID-19 Cases CL-CHD</vt:lpstr>
      <vt:lpstr>REPORTING PROCESS : CASES </vt:lpstr>
      <vt:lpstr>PowerPoint Presentation</vt:lpstr>
      <vt:lpstr>PowerPoint Presentation</vt:lpstr>
      <vt:lpstr>DATABASE: BULACAN</vt:lpstr>
      <vt:lpstr>PowerPoint Presentation</vt:lpstr>
      <vt:lpstr>PowerPoint Presentation</vt:lpstr>
      <vt:lpstr>ISSUES &amp; CONCERNS </vt:lpstr>
      <vt:lpstr>ISSUES &amp; CONCERNS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101</cp:revision>
  <dcterms:created xsi:type="dcterms:W3CDTF">2021-03-22T05:46:04Z</dcterms:created>
  <dcterms:modified xsi:type="dcterms:W3CDTF">2021-06-22T03:47:44Z</dcterms:modified>
</cp:coreProperties>
</file>