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1"/>
  </p:notesMasterIdLst>
  <p:sldIdLst>
    <p:sldId id="1130" r:id="rId2"/>
    <p:sldId id="1270" r:id="rId3"/>
    <p:sldId id="1271" r:id="rId4"/>
    <p:sldId id="1273" r:id="rId5"/>
    <p:sldId id="1272" r:id="rId6"/>
    <p:sldId id="1233" r:id="rId7"/>
    <p:sldId id="1274" r:id="rId8"/>
    <p:sldId id="1275" r:id="rId9"/>
    <p:sldId id="127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BB2A866-A5FA-4D48-B01A-1EC613B3B801}">
          <p14:sldIdLst>
            <p14:sldId id="1130"/>
            <p14:sldId id="1270"/>
            <p14:sldId id="1271"/>
            <p14:sldId id="1273"/>
            <p14:sldId id="1272"/>
            <p14:sldId id="1233"/>
            <p14:sldId id="1274"/>
            <p14:sldId id="1275"/>
          </p14:sldIdLst>
        </p14:section>
        <p14:section name="Untitled Section" id="{6EEF9C7A-9978-4BC9-B887-1C98DD7098FD}">
          <p14:sldIdLst>
            <p14:sldId id="1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cer" initials="a" lastIdx="1" clrIdx="0">
    <p:extLst>
      <p:ext uri="{19B8F6BF-5375-455C-9EA6-DF929625EA0E}">
        <p15:presenceInfo xmlns:p15="http://schemas.microsoft.com/office/powerpoint/2012/main" userId="ac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1F27"/>
    <a:srgbClr val="64161C"/>
    <a:srgbClr val="70191F"/>
    <a:srgbClr val="F5A11D"/>
    <a:srgbClr val="622118"/>
    <a:srgbClr val="A20000"/>
    <a:srgbClr val="700000"/>
    <a:srgbClr val="286D5A"/>
    <a:srgbClr val="1E5243"/>
    <a:srgbClr val="783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BBD4FB-8809-44C3-B5B0-362F8E14697C}" v="42" dt="2021-08-22T15:30:26.3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1" autoAdjust="0"/>
    <p:restoredTop sz="88352" autoAdjust="0"/>
  </p:normalViewPr>
  <p:slideViewPr>
    <p:cSldViewPr>
      <p:cViewPr varScale="1">
        <p:scale>
          <a:sx n="75" d="100"/>
          <a:sy n="75" d="100"/>
        </p:scale>
        <p:origin x="114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DEN QUIZON" userId="8f7ab89c-3ae1-4505-b394-34e44b87320f" providerId="ADAL" clId="{6DBBD4FB-8809-44C3-B5B0-362F8E14697C}"/>
    <pc:docChg chg="undo custSel addSld delSld modSld modSection">
      <pc:chgData name="ALDEN QUIZON" userId="8f7ab89c-3ae1-4505-b394-34e44b87320f" providerId="ADAL" clId="{6DBBD4FB-8809-44C3-B5B0-362F8E14697C}" dt="2021-08-22T15:30:22.129" v="302" actId="20577"/>
      <pc:docMkLst>
        <pc:docMk/>
      </pc:docMkLst>
      <pc:sldChg chg="del">
        <pc:chgData name="ALDEN QUIZON" userId="8f7ab89c-3ae1-4505-b394-34e44b87320f" providerId="ADAL" clId="{6DBBD4FB-8809-44C3-B5B0-362F8E14697C}" dt="2021-08-22T10:39:19.060" v="80" actId="47"/>
        <pc:sldMkLst>
          <pc:docMk/>
          <pc:sldMk cId="0" sldId="948"/>
        </pc:sldMkLst>
      </pc:sldChg>
      <pc:sldChg chg="del">
        <pc:chgData name="ALDEN QUIZON" userId="8f7ab89c-3ae1-4505-b394-34e44b87320f" providerId="ADAL" clId="{6DBBD4FB-8809-44C3-B5B0-362F8E14697C}" dt="2021-08-22T10:39:08.376" v="76" actId="47"/>
        <pc:sldMkLst>
          <pc:docMk/>
          <pc:sldMk cId="3583972639" sldId="1109"/>
        </pc:sldMkLst>
      </pc:sldChg>
      <pc:sldChg chg="del">
        <pc:chgData name="ALDEN QUIZON" userId="8f7ab89c-3ae1-4505-b394-34e44b87320f" providerId="ADAL" clId="{6DBBD4FB-8809-44C3-B5B0-362F8E14697C}" dt="2021-08-22T10:39:02.266" v="73" actId="47"/>
        <pc:sldMkLst>
          <pc:docMk/>
          <pc:sldMk cId="30595385" sldId="1147"/>
        </pc:sldMkLst>
      </pc:sldChg>
      <pc:sldChg chg="del">
        <pc:chgData name="ALDEN QUIZON" userId="8f7ab89c-3ae1-4505-b394-34e44b87320f" providerId="ADAL" clId="{6DBBD4FB-8809-44C3-B5B0-362F8E14697C}" dt="2021-08-22T10:39:05.586" v="74" actId="47"/>
        <pc:sldMkLst>
          <pc:docMk/>
          <pc:sldMk cId="3355107020" sldId="1149"/>
        </pc:sldMkLst>
      </pc:sldChg>
      <pc:sldChg chg="del">
        <pc:chgData name="ALDEN QUIZON" userId="8f7ab89c-3ae1-4505-b394-34e44b87320f" providerId="ADAL" clId="{6DBBD4FB-8809-44C3-B5B0-362F8E14697C}" dt="2021-08-22T09:59:14.220" v="71" actId="47"/>
        <pc:sldMkLst>
          <pc:docMk/>
          <pc:sldMk cId="2553904348" sldId="1151"/>
        </pc:sldMkLst>
      </pc:sldChg>
      <pc:sldChg chg="del">
        <pc:chgData name="ALDEN QUIZON" userId="8f7ab89c-3ae1-4505-b394-34e44b87320f" providerId="ADAL" clId="{6DBBD4FB-8809-44C3-B5B0-362F8E14697C}" dt="2021-08-22T10:00:27.218" v="72" actId="47"/>
        <pc:sldMkLst>
          <pc:docMk/>
          <pc:sldMk cId="3575957301" sldId="1152"/>
        </pc:sldMkLst>
      </pc:sldChg>
      <pc:sldChg chg="del">
        <pc:chgData name="ALDEN QUIZON" userId="8f7ab89c-3ae1-4505-b394-34e44b87320f" providerId="ADAL" clId="{6DBBD4FB-8809-44C3-B5B0-362F8E14697C}" dt="2021-08-22T10:39:09.670" v="77" actId="47"/>
        <pc:sldMkLst>
          <pc:docMk/>
          <pc:sldMk cId="4187254532" sldId="1159"/>
        </pc:sldMkLst>
      </pc:sldChg>
      <pc:sldChg chg="del">
        <pc:chgData name="ALDEN QUIZON" userId="8f7ab89c-3ae1-4505-b394-34e44b87320f" providerId="ADAL" clId="{6DBBD4FB-8809-44C3-B5B0-362F8E14697C}" dt="2021-08-22T10:39:07.317" v="75" actId="47"/>
        <pc:sldMkLst>
          <pc:docMk/>
          <pc:sldMk cId="3882020405" sldId="1180"/>
        </pc:sldMkLst>
      </pc:sldChg>
      <pc:sldChg chg="del">
        <pc:chgData name="ALDEN QUIZON" userId="8f7ab89c-3ae1-4505-b394-34e44b87320f" providerId="ADAL" clId="{6DBBD4FB-8809-44C3-B5B0-362F8E14697C}" dt="2021-08-22T10:39:17.861" v="79" actId="47"/>
        <pc:sldMkLst>
          <pc:docMk/>
          <pc:sldMk cId="2947150042" sldId="1213"/>
        </pc:sldMkLst>
      </pc:sldChg>
      <pc:sldChg chg="addSp modSp mod">
        <pc:chgData name="ALDEN QUIZON" userId="8f7ab89c-3ae1-4505-b394-34e44b87320f" providerId="ADAL" clId="{6DBBD4FB-8809-44C3-B5B0-362F8E14697C}" dt="2021-08-22T09:58:21.713" v="69" actId="20577"/>
        <pc:sldMkLst>
          <pc:docMk/>
          <pc:sldMk cId="1860105130" sldId="1233"/>
        </pc:sldMkLst>
        <pc:graphicFrameChg chg="modGraphic">
          <ac:chgData name="ALDEN QUIZON" userId="8f7ab89c-3ae1-4505-b394-34e44b87320f" providerId="ADAL" clId="{6DBBD4FB-8809-44C3-B5B0-362F8E14697C}" dt="2021-08-22T09:58:21.713" v="69" actId="20577"/>
          <ac:graphicFrameMkLst>
            <pc:docMk/>
            <pc:sldMk cId="1860105130" sldId="1233"/>
            <ac:graphicFrameMk id="7" creationId="{FD786C66-7B36-49B6-BF9A-ACC2636277F4}"/>
          </ac:graphicFrameMkLst>
        </pc:graphicFrameChg>
        <pc:graphicFrameChg chg="mod">
          <ac:chgData name="ALDEN QUIZON" userId="8f7ab89c-3ae1-4505-b394-34e44b87320f" providerId="ADAL" clId="{6DBBD4FB-8809-44C3-B5B0-362F8E14697C}" dt="2021-08-22T09:48:39.972" v="25" actId="14100"/>
          <ac:graphicFrameMkLst>
            <pc:docMk/>
            <pc:sldMk cId="1860105130" sldId="1233"/>
            <ac:graphicFrameMk id="13" creationId="{C2ECA0F0-40C6-4987-AA2E-7E3F649A44D4}"/>
          </ac:graphicFrameMkLst>
        </pc:graphicFrameChg>
        <pc:graphicFrameChg chg="add mod">
          <ac:chgData name="ALDEN QUIZON" userId="8f7ab89c-3ae1-4505-b394-34e44b87320f" providerId="ADAL" clId="{6DBBD4FB-8809-44C3-B5B0-362F8E14697C}" dt="2021-08-22T09:48:36.965" v="24" actId="1076"/>
          <ac:graphicFrameMkLst>
            <pc:docMk/>
            <pc:sldMk cId="1860105130" sldId="1233"/>
            <ac:graphicFrameMk id="14" creationId="{3AAF06FD-13D5-4633-8664-C13FC10AA4F0}"/>
          </ac:graphicFrameMkLst>
        </pc:graphicFrameChg>
      </pc:sldChg>
      <pc:sldChg chg="del">
        <pc:chgData name="ALDEN QUIZON" userId="8f7ab89c-3ae1-4505-b394-34e44b87320f" providerId="ADAL" clId="{6DBBD4FB-8809-44C3-B5B0-362F8E14697C}" dt="2021-08-22T09:59:01.613" v="70" actId="47"/>
        <pc:sldMkLst>
          <pc:docMk/>
          <pc:sldMk cId="4228065922" sldId="1234"/>
        </pc:sldMkLst>
      </pc:sldChg>
      <pc:sldChg chg="del">
        <pc:chgData name="ALDEN QUIZON" userId="8f7ab89c-3ae1-4505-b394-34e44b87320f" providerId="ADAL" clId="{6DBBD4FB-8809-44C3-B5B0-362F8E14697C}" dt="2021-08-22T10:39:16.772" v="78" actId="47"/>
        <pc:sldMkLst>
          <pc:docMk/>
          <pc:sldMk cId="3420359352" sldId="1245"/>
        </pc:sldMkLst>
      </pc:sldChg>
      <pc:sldChg chg="del">
        <pc:chgData name="ALDEN QUIZON" userId="8f7ab89c-3ae1-4505-b394-34e44b87320f" providerId="ADAL" clId="{6DBBD4FB-8809-44C3-B5B0-362F8E14697C}" dt="2021-08-22T10:39:23.544" v="82" actId="47"/>
        <pc:sldMkLst>
          <pc:docMk/>
          <pc:sldMk cId="2670431430" sldId="1268"/>
        </pc:sldMkLst>
      </pc:sldChg>
      <pc:sldChg chg="del">
        <pc:chgData name="ALDEN QUIZON" userId="8f7ab89c-3ae1-4505-b394-34e44b87320f" providerId="ADAL" clId="{6DBBD4FB-8809-44C3-B5B0-362F8E14697C}" dt="2021-08-22T10:39:21.201" v="81" actId="47"/>
        <pc:sldMkLst>
          <pc:docMk/>
          <pc:sldMk cId="2398328994" sldId="1269"/>
        </pc:sldMkLst>
      </pc:sldChg>
      <pc:sldChg chg="addSp delSp modSp new mod">
        <pc:chgData name="ALDEN QUIZON" userId="8f7ab89c-3ae1-4505-b394-34e44b87320f" providerId="ADAL" clId="{6DBBD4FB-8809-44C3-B5B0-362F8E14697C}" dt="2021-08-22T11:09:23.050" v="100" actId="14100"/>
        <pc:sldMkLst>
          <pc:docMk/>
          <pc:sldMk cId="2551301644" sldId="1274"/>
        </pc:sldMkLst>
        <pc:spChg chg="del">
          <ac:chgData name="ALDEN QUIZON" userId="8f7ab89c-3ae1-4505-b394-34e44b87320f" providerId="ADAL" clId="{6DBBD4FB-8809-44C3-B5B0-362F8E14697C}" dt="2021-08-22T10:39:40.276" v="85" actId="478"/>
          <ac:spMkLst>
            <pc:docMk/>
            <pc:sldMk cId="2551301644" sldId="1274"/>
            <ac:spMk id="2" creationId="{3E3C6AEE-69C4-49A3-9455-551BA8A60520}"/>
          </ac:spMkLst>
        </pc:spChg>
        <pc:spChg chg="del">
          <ac:chgData name="ALDEN QUIZON" userId="8f7ab89c-3ae1-4505-b394-34e44b87320f" providerId="ADAL" clId="{6DBBD4FB-8809-44C3-B5B0-362F8E14697C}" dt="2021-08-22T10:39:42.820" v="86" actId="478"/>
          <ac:spMkLst>
            <pc:docMk/>
            <pc:sldMk cId="2551301644" sldId="1274"/>
            <ac:spMk id="3" creationId="{15841157-CD09-4DF1-83B8-10544FD8EE30}"/>
          </ac:spMkLst>
        </pc:spChg>
        <pc:spChg chg="mod">
          <ac:chgData name="ALDEN QUIZON" userId="8f7ab89c-3ae1-4505-b394-34e44b87320f" providerId="ADAL" clId="{6DBBD4FB-8809-44C3-B5B0-362F8E14697C}" dt="2021-08-22T10:39:37.133" v="84"/>
          <ac:spMkLst>
            <pc:docMk/>
            <pc:sldMk cId="2551301644" sldId="1274"/>
            <ac:spMk id="5" creationId="{F8A47B79-4C0C-4A42-A4D6-9FC4E7F4F804}"/>
          </ac:spMkLst>
        </pc:spChg>
        <pc:grpChg chg="add mod">
          <ac:chgData name="ALDEN QUIZON" userId="8f7ab89c-3ae1-4505-b394-34e44b87320f" providerId="ADAL" clId="{6DBBD4FB-8809-44C3-B5B0-362F8E14697C}" dt="2021-08-22T10:39:37.133" v="84"/>
          <ac:grpSpMkLst>
            <pc:docMk/>
            <pc:sldMk cId="2551301644" sldId="1274"/>
            <ac:grpSpMk id="4" creationId="{8F624D86-B320-49A8-B453-36FF8B8906B5}"/>
          </ac:grpSpMkLst>
        </pc:grpChg>
        <pc:graphicFrameChg chg="add del mod">
          <ac:chgData name="ALDEN QUIZON" userId="8f7ab89c-3ae1-4505-b394-34e44b87320f" providerId="ADAL" clId="{6DBBD4FB-8809-44C3-B5B0-362F8E14697C}" dt="2021-08-22T11:06:03.634" v="88" actId="478"/>
          <ac:graphicFrameMkLst>
            <pc:docMk/>
            <pc:sldMk cId="2551301644" sldId="1274"/>
            <ac:graphicFrameMk id="8" creationId="{D95FEFD2-B785-4D02-AB03-E24F8AEFC5E1}"/>
          </ac:graphicFrameMkLst>
        </pc:graphicFrameChg>
        <pc:graphicFrameChg chg="add del mod">
          <ac:chgData name="ALDEN QUIZON" userId="8f7ab89c-3ae1-4505-b394-34e44b87320f" providerId="ADAL" clId="{6DBBD4FB-8809-44C3-B5B0-362F8E14697C}" dt="2021-08-22T11:06:46.542" v="92" actId="478"/>
          <ac:graphicFrameMkLst>
            <pc:docMk/>
            <pc:sldMk cId="2551301644" sldId="1274"/>
            <ac:graphicFrameMk id="9" creationId="{3A2F0CD2-6FA6-41DD-96D0-BD18F105B948}"/>
          </ac:graphicFrameMkLst>
        </pc:graphicFrameChg>
        <pc:graphicFrameChg chg="add del mod">
          <ac:chgData name="ALDEN QUIZON" userId="8f7ab89c-3ae1-4505-b394-34e44b87320f" providerId="ADAL" clId="{6DBBD4FB-8809-44C3-B5B0-362F8E14697C}" dt="2021-08-22T11:07:58.770" v="97" actId="478"/>
          <ac:graphicFrameMkLst>
            <pc:docMk/>
            <pc:sldMk cId="2551301644" sldId="1274"/>
            <ac:graphicFrameMk id="10" creationId="{D253F03F-B966-45C1-8AF1-213C0EBD252C}"/>
          </ac:graphicFrameMkLst>
        </pc:graphicFrameChg>
        <pc:picChg chg="mod">
          <ac:chgData name="ALDEN QUIZON" userId="8f7ab89c-3ae1-4505-b394-34e44b87320f" providerId="ADAL" clId="{6DBBD4FB-8809-44C3-B5B0-362F8E14697C}" dt="2021-08-22T10:39:37.133" v="84"/>
          <ac:picMkLst>
            <pc:docMk/>
            <pc:sldMk cId="2551301644" sldId="1274"/>
            <ac:picMk id="6" creationId="{7A148152-3274-4324-BEB1-3E484B7A4654}"/>
          </ac:picMkLst>
        </pc:picChg>
        <pc:picChg chg="mod">
          <ac:chgData name="ALDEN QUIZON" userId="8f7ab89c-3ae1-4505-b394-34e44b87320f" providerId="ADAL" clId="{6DBBD4FB-8809-44C3-B5B0-362F8E14697C}" dt="2021-08-22T10:39:37.133" v="84"/>
          <ac:picMkLst>
            <pc:docMk/>
            <pc:sldMk cId="2551301644" sldId="1274"/>
            <ac:picMk id="7" creationId="{C69C0BB4-90C3-4C6F-A8DA-E8DD583A880B}"/>
          </ac:picMkLst>
        </pc:picChg>
        <pc:picChg chg="add mod">
          <ac:chgData name="ALDEN QUIZON" userId="8f7ab89c-3ae1-4505-b394-34e44b87320f" providerId="ADAL" clId="{6DBBD4FB-8809-44C3-B5B0-362F8E14697C}" dt="2021-08-22T11:09:23.050" v="100" actId="14100"/>
          <ac:picMkLst>
            <pc:docMk/>
            <pc:sldMk cId="2551301644" sldId="1274"/>
            <ac:picMk id="12" creationId="{57700928-8ED7-4E0B-BD51-1A50CF14190F}"/>
          </ac:picMkLst>
        </pc:picChg>
      </pc:sldChg>
      <pc:sldChg chg="addSp delSp modSp new mod">
        <pc:chgData name="ALDEN QUIZON" userId="8f7ab89c-3ae1-4505-b394-34e44b87320f" providerId="ADAL" clId="{6DBBD4FB-8809-44C3-B5B0-362F8E14697C}" dt="2021-08-22T14:11:20.958" v="190" actId="114"/>
        <pc:sldMkLst>
          <pc:docMk/>
          <pc:sldMk cId="1590843149" sldId="1275"/>
        </pc:sldMkLst>
        <pc:spChg chg="del">
          <ac:chgData name="ALDEN QUIZON" userId="8f7ab89c-3ae1-4505-b394-34e44b87320f" providerId="ADAL" clId="{6DBBD4FB-8809-44C3-B5B0-362F8E14697C}" dt="2021-08-22T14:09:37.247" v="103" actId="478"/>
          <ac:spMkLst>
            <pc:docMk/>
            <pc:sldMk cId="1590843149" sldId="1275"/>
            <ac:spMk id="2" creationId="{BEB5F400-F0F6-4DC8-898E-07235CB430DC}"/>
          </ac:spMkLst>
        </pc:spChg>
        <pc:spChg chg="del">
          <ac:chgData name="ALDEN QUIZON" userId="8f7ab89c-3ae1-4505-b394-34e44b87320f" providerId="ADAL" clId="{6DBBD4FB-8809-44C3-B5B0-362F8E14697C}" dt="2021-08-22T14:09:37.894" v="104" actId="478"/>
          <ac:spMkLst>
            <pc:docMk/>
            <pc:sldMk cId="1590843149" sldId="1275"/>
            <ac:spMk id="3" creationId="{CB881BCD-24D6-404D-8AAB-0D9A6353766E}"/>
          </ac:spMkLst>
        </pc:spChg>
        <pc:spChg chg="mod">
          <ac:chgData name="ALDEN QUIZON" userId="8f7ab89c-3ae1-4505-b394-34e44b87320f" providerId="ADAL" clId="{6DBBD4FB-8809-44C3-B5B0-362F8E14697C}" dt="2021-08-22T14:09:33.409" v="102"/>
          <ac:spMkLst>
            <pc:docMk/>
            <pc:sldMk cId="1590843149" sldId="1275"/>
            <ac:spMk id="5" creationId="{33771C97-FF6E-43FE-832D-1666525E9290}"/>
          </ac:spMkLst>
        </pc:spChg>
        <pc:spChg chg="add mod">
          <ac:chgData name="ALDEN QUIZON" userId="8f7ab89c-3ae1-4505-b394-34e44b87320f" providerId="ADAL" clId="{6DBBD4FB-8809-44C3-B5B0-362F8E14697C}" dt="2021-08-22T14:11:20.958" v="190" actId="114"/>
          <ac:spMkLst>
            <pc:docMk/>
            <pc:sldMk cId="1590843149" sldId="1275"/>
            <ac:spMk id="9" creationId="{BA514F17-3905-4776-A3F0-46229D7E37C8}"/>
          </ac:spMkLst>
        </pc:spChg>
        <pc:grpChg chg="add mod">
          <ac:chgData name="ALDEN QUIZON" userId="8f7ab89c-3ae1-4505-b394-34e44b87320f" providerId="ADAL" clId="{6DBBD4FB-8809-44C3-B5B0-362F8E14697C}" dt="2021-08-22T14:09:33.409" v="102"/>
          <ac:grpSpMkLst>
            <pc:docMk/>
            <pc:sldMk cId="1590843149" sldId="1275"/>
            <ac:grpSpMk id="4" creationId="{9698BE56-CBCC-408C-B09D-A9FEAF0780F5}"/>
          </ac:grpSpMkLst>
        </pc:grpChg>
        <pc:graphicFrameChg chg="add mod">
          <ac:chgData name="ALDEN QUIZON" userId="8f7ab89c-3ae1-4505-b394-34e44b87320f" providerId="ADAL" clId="{6DBBD4FB-8809-44C3-B5B0-362F8E14697C}" dt="2021-08-22T14:10:25.068" v="109" actId="14100"/>
          <ac:graphicFrameMkLst>
            <pc:docMk/>
            <pc:sldMk cId="1590843149" sldId="1275"/>
            <ac:graphicFrameMk id="8" creationId="{BE816DBF-1EED-40CC-9BDA-445179A5D45B}"/>
          </ac:graphicFrameMkLst>
        </pc:graphicFrameChg>
        <pc:picChg chg="mod">
          <ac:chgData name="ALDEN QUIZON" userId="8f7ab89c-3ae1-4505-b394-34e44b87320f" providerId="ADAL" clId="{6DBBD4FB-8809-44C3-B5B0-362F8E14697C}" dt="2021-08-22T14:09:33.409" v="102"/>
          <ac:picMkLst>
            <pc:docMk/>
            <pc:sldMk cId="1590843149" sldId="1275"/>
            <ac:picMk id="6" creationId="{B07011BC-2CC7-4BE5-870E-14251C0355DB}"/>
          </ac:picMkLst>
        </pc:picChg>
        <pc:picChg chg="mod">
          <ac:chgData name="ALDEN QUIZON" userId="8f7ab89c-3ae1-4505-b394-34e44b87320f" providerId="ADAL" clId="{6DBBD4FB-8809-44C3-B5B0-362F8E14697C}" dt="2021-08-22T14:09:33.409" v="102"/>
          <ac:picMkLst>
            <pc:docMk/>
            <pc:sldMk cId="1590843149" sldId="1275"/>
            <ac:picMk id="7" creationId="{691B9776-4083-4312-8B4D-88EB8935027B}"/>
          </ac:picMkLst>
        </pc:picChg>
      </pc:sldChg>
      <pc:sldChg chg="addSp delSp modSp new mod">
        <pc:chgData name="ALDEN QUIZON" userId="8f7ab89c-3ae1-4505-b394-34e44b87320f" providerId="ADAL" clId="{6DBBD4FB-8809-44C3-B5B0-362F8E14697C}" dt="2021-08-22T15:30:22.129" v="302" actId="20577"/>
        <pc:sldMkLst>
          <pc:docMk/>
          <pc:sldMk cId="3221699207" sldId="1276"/>
        </pc:sldMkLst>
        <pc:spChg chg="del">
          <ac:chgData name="ALDEN QUIZON" userId="8f7ab89c-3ae1-4505-b394-34e44b87320f" providerId="ADAL" clId="{6DBBD4FB-8809-44C3-B5B0-362F8E14697C}" dt="2021-08-22T14:11:57.517" v="192" actId="478"/>
          <ac:spMkLst>
            <pc:docMk/>
            <pc:sldMk cId="3221699207" sldId="1276"/>
            <ac:spMk id="2" creationId="{17D283B0-A9D5-47AA-A9FA-AD31BDE149DD}"/>
          </ac:spMkLst>
        </pc:spChg>
        <pc:spChg chg="del">
          <ac:chgData name="ALDEN QUIZON" userId="8f7ab89c-3ae1-4505-b394-34e44b87320f" providerId="ADAL" clId="{6DBBD4FB-8809-44C3-B5B0-362F8E14697C}" dt="2021-08-22T14:11:58.463" v="193" actId="478"/>
          <ac:spMkLst>
            <pc:docMk/>
            <pc:sldMk cId="3221699207" sldId="1276"/>
            <ac:spMk id="3" creationId="{C59737CC-72FF-4396-80D9-654208CCFFF3}"/>
          </ac:spMkLst>
        </pc:spChg>
        <pc:spChg chg="mod">
          <ac:chgData name="ALDEN QUIZON" userId="8f7ab89c-3ae1-4505-b394-34e44b87320f" providerId="ADAL" clId="{6DBBD4FB-8809-44C3-B5B0-362F8E14697C}" dt="2021-08-22T15:29:17.011" v="197"/>
          <ac:spMkLst>
            <pc:docMk/>
            <pc:sldMk cId="3221699207" sldId="1276"/>
            <ac:spMk id="9" creationId="{4D7465FB-572E-4723-9DE3-44B548C59527}"/>
          </ac:spMkLst>
        </pc:spChg>
        <pc:spChg chg="add mod">
          <ac:chgData name="ALDEN QUIZON" userId="8f7ab89c-3ae1-4505-b394-34e44b87320f" providerId="ADAL" clId="{6DBBD4FB-8809-44C3-B5B0-362F8E14697C}" dt="2021-08-22T15:30:22.129" v="302" actId="20577"/>
          <ac:spMkLst>
            <pc:docMk/>
            <pc:sldMk cId="3221699207" sldId="1276"/>
            <ac:spMk id="12" creationId="{D82885BA-3C18-48BC-B347-D905B48D1D95}"/>
          </ac:spMkLst>
        </pc:spChg>
        <pc:grpChg chg="add mod">
          <ac:chgData name="ALDEN QUIZON" userId="8f7ab89c-3ae1-4505-b394-34e44b87320f" providerId="ADAL" clId="{6DBBD4FB-8809-44C3-B5B0-362F8E14697C}" dt="2021-08-22T15:29:17.011" v="197"/>
          <ac:grpSpMkLst>
            <pc:docMk/>
            <pc:sldMk cId="3221699207" sldId="1276"/>
            <ac:grpSpMk id="8" creationId="{60A33347-3CA8-41A6-AF20-85E9722E0C4C}"/>
          </ac:grpSpMkLst>
        </pc:grpChg>
        <pc:picChg chg="add mod">
          <ac:chgData name="ALDEN QUIZON" userId="8f7ab89c-3ae1-4505-b394-34e44b87320f" providerId="ADAL" clId="{6DBBD4FB-8809-44C3-B5B0-362F8E14697C}" dt="2021-08-22T15:29:24.232" v="201" actId="1076"/>
          <ac:picMkLst>
            <pc:docMk/>
            <pc:sldMk cId="3221699207" sldId="1276"/>
            <ac:picMk id="5" creationId="{611768B5-A1EF-4A46-BA3C-D193033578C7}"/>
          </ac:picMkLst>
        </pc:picChg>
        <pc:picChg chg="add del">
          <ac:chgData name="ALDEN QUIZON" userId="8f7ab89c-3ae1-4505-b394-34e44b87320f" providerId="ADAL" clId="{6DBBD4FB-8809-44C3-B5B0-362F8E14697C}" dt="2021-08-22T15:29:08.844" v="196" actId="22"/>
          <ac:picMkLst>
            <pc:docMk/>
            <pc:sldMk cId="3221699207" sldId="1276"/>
            <ac:picMk id="7" creationId="{66221E3E-792B-445C-8C9F-2968299F6313}"/>
          </ac:picMkLst>
        </pc:picChg>
        <pc:picChg chg="mod">
          <ac:chgData name="ALDEN QUIZON" userId="8f7ab89c-3ae1-4505-b394-34e44b87320f" providerId="ADAL" clId="{6DBBD4FB-8809-44C3-B5B0-362F8E14697C}" dt="2021-08-22T15:29:17.011" v="197"/>
          <ac:picMkLst>
            <pc:docMk/>
            <pc:sldMk cId="3221699207" sldId="1276"/>
            <ac:picMk id="10" creationId="{1E713518-3E8B-46C2-9290-DDBAC80F658F}"/>
          </ac:picMkLst>
        </pc:picChg>
        <pc:picChg chg="mod">
          <ac:chgData name="ALDEN QUIZON" userId="8f7ab89c-3ae1-4505-b394-34e44b87320f" providerId="ADAL" clId="{6DBBD4FB-8809-44C3-B5B0-362F8E14697C}" dt="2021-08-22T15:29:17.011" v="197"/>
          <ac:picMkLst>
            <pc:docMk/>
            <pc:sldMk cId="3221699207" sldId="1276"/>
            <ac:picMk id="11" creationId="{5C46B625-8E54-4C27-BEBE-348CA736F091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oixysg-my.sharepoint.com/personal/denquizon_msjim_org/Documents/COVID%20REPORT%20FROM%20AUGUST%2015-21,%20202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oixysg-my.sharepoint.com/personal/denquizon_msjim_org/Documents/COVID%20REPORT%20FROM%20AUGUST%2015-21,%20202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OOGLE%20DRIVE\DOH\PDOHO\COVID-19%20REPORTS\AUGUST%2021,%202021\PIO%20DASHBOARD%2008-21-202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oixysg-my.sharepoint.com/personal/denquizon_msjim_org/Documents/COVID-19%20DAILY%20REPORT/COVID%20REPORT%20FROM%20AUGUST%2015-21,%202021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PH" sz="1800" b="1" i="0" baseline="0">
                <a:effectLst/>
              </a:rPr>
              <a:t>TREND OF NEW CASES PER LGU FROM AUGUST 15-21, 2021</a:t>
            </a:r>
            <a:endParaRPr lang="en-PH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8559811670954193E-2"/>
          <c:y val="0.11041577698695136"/>
          <c:w val="0.85681396350963346"/>
          <c:h val="0.643484183471727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SUMMARY!$C$1</c:f>
              <c:strCache>
                <c:ptCount val="1"/>
                <c:pt idx="0">
                  <c:v>CONFIRMED
 CASE
(08-15-2021)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SUMMARY!$A$2:$A$23</c:f>
              <c:strCache>
                <c:ptCount val="9"/>
                <c:pt idx="0">
                  <c:v>* ARAYAT</c:v>
                </c:pt>
                <c:pt idx="1">
                  <c:v>*APALIT</c:v>
                </c:pt>
                <c:pt idx="2">
                  <c:v>*BACOLOR</c:v>
                </c:pt>
                <c:pt idx="3">
                  <c:v>*CANDABA</c:v>
                </c:pt>
                <c:pt idx="4">
                  <c:v>*CITY OF SAN FERNANDO </c:v>
                </c:pt>
                <c:pt idx="5">
                  <c:v>*FLORIDABLANCA</c:v>
                </c:pt>
                <c:pt idx="6">
                  <c:v>*GUAGUA </c:v>
                </c:pt>
                <c:pt idx="7">
                  <c:v>*LUBAO</c:v>
                </c:pt>
                <c:pt idx="8">
                  <c:v>*MABALACAT CITY</c:v>
                </c:pt>
              </c:strCache>
              <c:extLst/>
            </c:strRef>
          </c:cat>
          <c:val>
            <c:numRef>
              <c:f>SUMMARY!$C$2:$C$23</c:f>
              <c:numCache>
                <c:formatCode>#,##0</c:formatCode>
                <c:ptCount val="9"/>
                <c:pt idx="0">
                  <c:v>14</c:v>
                </c:pt>
                <c:pt idx="1">
                  <c:v>5</c:v>
                </c:pt>
                <c:pt idx="2">
                  <c:v>9</c:v>
                </c:pt>
                <c:pt idx="3">
                  <c:v>3</c:v>
                </c:pt>
                <c:pt idx="4">
                  <c:v>67</c:v>
                </c:pt>
                <c:pt idx="5">
                  <c:v>35</c:v>
                </c:pt>
                <c:pt idx="6">
                  <c:v>86</c:v>
                </c:pt>
                <c:pt idx="7">
                  <c:v>0</c:v>
                </c:pt>
                <c:pt idx="8">
                  <c:v>34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8931-4573-A782-9A67DF314587}"/>
            </c:ext>
          </c:extLst>
        </c:ser>
        <c:ser>
          <c:idx val="1"/>
          <c:order val="1"/>
          <c:tx>
            <c:strRef>
              <c:f>SUMMARY!$D$1</c:f>
              <c:strCache>
                <c:ptCount val="1"/>
                <c:pt idx="0">
                  <c:v>CONFIRMED 
CASE
(08-16-2021)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SUMMARY!$A$2:$A$23</c:f>
              <c:strCache>
                <c:ptCount val="9"/>
                <c:pt idx="0">
                  <c:v>* ARAYAT</c:v>
                </c:pt>
                <c:pt idx="1">
                  <c:v>*APALIT</c:v>
                </c:pt>
                <c:pt idx="2">
                  <c:v>*BACOLOR</c:v>
                </c:pt>
                <c:pt idx="3">
                  <c:v>*CANDABA</c:v>
                </c:pt>
                <c:pt idx="4">
                  <c:v>*CITY OF SAN FERNANDO </c:v>
                </c:pt>
                <c:pt idx="5">
                  <c:v>*FLORIDABLANCA</c:v>
                </c:pt>
                <c:pt idx="6">
                  <c:v>*GUAGUA </c:v>
                </c:pt>
                <c:pt idx="7">
                  <c:v>*LUBAO</c:v>
                </c:pt>
                <c:pt idx="8">
                  <c:v>*MABALACAT CITY</c:v>
                </c:pt>
              </c:strCache>
              <c:extLst/>
            </c:strRef>
          </c:cat>
          <c:val>
            <c:numRef>
              <c:f>SUMMARY!$D$2:$D$23</c:f>
              <c:numCache>
                <c:formatCode>#,##0</c:formatCode>
                <c:ptCount val="9"/>
                <c:pt idx="0">
                  <c:v>7</c:v>
                </c:pt>
                <c:pt idx="1">
                  <c:v>18</c:v>
                </c:pt>
                <c:pt idx="2">
                  <c:v>6</c:v>
                </c:pt>
                <c:pt idx="3">
                  <c:v>24</c:v>
                </c:pt>
                <c:pt idx="4">
                  <c:v>70</c:v>
                </c:pt>
                <c:pt idx="5">
                  <c:v>0</c:v>
                </c:pt>
                <c:pt idx="6">
                  <c:v>3</c:v>
                </c:pt>
                <c:pt idx="7">
                  <c:v>35</c:v>
                </c:pt>
                <c:pt idx="8">
                  <c:v>44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8931-4573-A782-9A67DF314587}"/>
            </c:ext>
          </c:extLst>
        </c:ser>
        <c:ser>
          <c:idx val="2"/>
          <c:order val="2"/>
          <c:tx>
            <c:strRef>
              <c:f>SUMMARY!$E$1</c:f>
              <c:strCache>
                <c:ptCount val="1"/>
                <c:pt idx="0">
                  <c:v>CONFIRMED 
CASE
(08-17-2021)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SUMMARY!$A$2:$A$23</c:f>
              <c:strCache>
                <c:ptCount val="9"/>
                <c:pt idx="0">
                  <c:v>* ARAYAT</c:v>
                </c:pt>
                <c:pt idx="1">
                  <c:v>*APALIT</c:v>
                </c:pt>
                <c:pt idx="2">
                  <c:v>*BACOLOR</c:v>
                </c:pt>
                <c:pt idx="3">
                  <c:v>*CANDABA</c:v>
                </c:pt>
                <c:pt idx="4">
                  <c:v>*CITY OF SAN FERNANDO </c:v>
                </c:pt>
                <c:pt idx="5">
                  <c:v>*FLORIDABLANCA</c:v>
                </c:pt>
                <c:pt idx="6">
                  <c:v>*GUAGUA </c:v>
                </c:pt>
                <c:pt idx="7">
                  <c:v>*LUBAO</c:v>
                </c:pt>
                <c:pt idx="8">
                  <c:v>*MABALACAT CITY</c:v>
                </c:pt>
              </c:strCache>
              <c:extLst/>
            </c:strRef>
          </c:cat>
          <c:val>
            <c:numRef>
              <c:f>SUMMARY!$E$2:$E$23</c:f>
              <c:numCache>
                <c:formatCode>#,##0</c:formatCode>
                <c:ptCount val="9"/>
                <c:pt idx="0">
                  <c:v>11</c:v>
                </c:pt>
                <c:pt idx="1">
                  <c:v>10</c:v>
                </c:pt>
                <c:pt idx="2">
                  <c:v>7</c:v>
                </c:pt>
                <c:pt idx="3">
                  <c:v>3</c:v>
                </c:pt>
                <c:pt idx="4">
                  <c:v>75</c:v>
                </c:pt>
                <c:pt idx="5">
                  <c:v>29</c:v>
                </c:pt>
                <c:pt idx="6">
                  <c:v>63</c:v>
                </c:pt>
                <c:pt idx="7">
                  <c:v>11</c:v>
                </c:pt>
                <c:pt idx="8">
                  <c:v>32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8931-4573-A782-9A67DF314587}"/>
            </c:ext>
          </c:extLst>
        </c:ser>
        <c:ser>
          <c:idx val="3"/>
          <c:order val="3"/>
          <c:tx>
            <c:strRef>
              <c:f>SUMMARY!$F$1</c:f>
              <c:strCache>
                <c:ptCount val="1"/>
                <c:pt idx="0">
                  <c:v>CONFIRMED 
CASE
(08-18-2021)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SUMMARY!$A$2:$A$23</c:f>
              <c:strCache>
                <c:ptCount val="9"/>
                <c:pt idx="0">
                  <c:v>* ARAYAT</c:v>
                </c:pt>
                <c:pt idx="1">
                  <c:v>*APALIT</c:v>
                </c:pt>
                <c:pt idx="2">
                  <c:v>*BACOLOR</c:v>
                </c:pt>
                <c:pt idx="3">
                  <c:v>*CANDABA</c:v>
                </c:pt>
                <c:pt idx="4">
                  <c:v>*CITY OF SAN FERNANDO </c:v>
                </c:pt>
                <c:pt idx="5">
                  <c:v>*FLORIDABLANCA</c:v>
                </c:pt>
                <c:pt idx="6">
                  <c:v>*GUAGUA </c:v>
                </c:pt>
                <c:pt idx="7">
                  <c:v>*LUBAO</c:v>
                </c:pt>
                <c:pt idx="8">
                  <c:v>*MABALACAT CITY</c:v>
                </c:pt>
              </c:strCache>
              <c:extLst/>
            </c:strRef>
          </c:cat>
          <c:val>
            <c:numRef>
              <c:f>SUMMARY!$F$2:$F$23</c:f>
              <c:numCache>
                <c:formatCode>#,##0</c:formatCode>
                <c:ptCount val="9"/>
                <c:pt idx="0">
                  <c:v>14</c:v>
                </c:pt>
                <c:pt idx="1">
                  <c:v>7</c:v>
                </c:pt>
                <c:pt idx="2">
                  <c:v>7</c:v>
                </c:pt>
                <c:pt idx="3">
                  <c:v>1</c:v>
                </c:pt>
                <c:pt idx="4">
                  <c:v>61</c:v>
                </c:pt>
                <c:pt idx="5">
                  <c:v>12</c:v>
                </c:pt>
                <c:pt idx="6">
                  <c:v>28</c:v>
                </c:pt>
                <c:pt idx="7">
                  <c:v>20</c:v>
                </c:pt>
                <c:pt idx="8">
                  <c:v>41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8931-4573-A782-9A67DF314587}"/>
            </c:ext>
          </c:extLst>
        </c:ser>
        <c:ser>
          <c:idx val="4"/>
          <c:order val="4"/>
          <c:tx>
            <c:strRef>
              <c:f>SUMMARY!$G$1</c:f>
              <c:strCache>
                <c:ptCount val="1"/>
                <c:pt idx="0">
                  <c:v>CONFIRMED 
CASE
(08-19-2021)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SUMMARY!$A$2:$A$23</c:f>
              <c:strCache>
                <c:ptCount val="9"/>
                <c:pt idx="0">
                  <c:v>* ARAYAT</c:v>
                </c:pt>
                <c:pt idx="1">
                  <c:v>*APALIT</c:v>
                </c:pt>
                <c:pt idx="2">
                  <c:v>*BACOLOR</c:v>
                </c:pt>
                <c:pt idx="3">
                  <c:v>*CANDABA</c:v>
                </c:pt>
                <c:pt idx="4">
                  <c:v>*CITY OF SAN FERNANDO </c:v>
                </c:pt>
                <c:pt idx="5">
                  <c:v>*FLORIDABLANCA</c:v>
                </c:pt>
                <c:pt idx="6">
                  <c:v>*GUAGUA </c:v>
                </c:pt>
                <c:pt idx="7">
                  <c:v>*LUBAO</c:v>
                </c:pt>
                <c:pt idx="8">
                  <c:v>*MABALACAT CITY</c:v>
                </c:pt>
              </c:strCache>
              <c:extLst/>
            </c:strRef>
          </c:cat>
          <c:val>
            <c:numRef>
              <c:f>SUMMARY!$G$2:$G$23</c:f>
              <c:numCache>
                <c:formatCode>#,##0</c:formatCode>
                <c:ptCount val="9"/>
                <c:pt idx="0">
                  <c:v>21</c:v>
                </c:pt>
                <c:pt idx="1">
                  <c:v>15</c:v>
                </c:pt>
                <c:pt idx="2">
                  <c:v>8</c:v>
                </c:pt>
                <c:pt idx="3">
                  <c:v>2</c:v>
                </c:pt>
                <c:pt idx="4">
                  <c:v>118</c:v>
                </c:pt>
                <c:pt idx="5">
                  <c:v>0</c:v>
                </c:pt>
                <c:pt idx="6">
                  <c:v>20</c:v>
                </c:pt>
                <c:pt idx="7">
                  <c:v>31</c:v>
                </c:pt>
                <c:pt idx="8">
                  <c:v>30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8931-4573-A782-9A67DF314587}"/>
            </c:ext>
          </c:extLst>
        </c:ser>
        <c:ser>
          <c:idx val="5"/>
          <c:order val="5"/>
          <c:tx>
            <c:strRef>
              <c:f>SUMMARY!$H$1</c:f>
              <c:strCache>
                <c:ptCount val="1"/>
                <c:pt idx="0">
                  <c:v>CONFIRMED 
CASE
(08-20-2021)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SUMMARY!$A$2:$A$23</c:f>
              <c:strCache>
                <c:ptCount val="9"/>
                <c:pt idx="0">
                  <c:v>* ARAYAT</c:v>
                </c:pt>
                <c:pt idx="1">
                  <c:v>*APALIT</c:v>
                </c:pt>
                <c:pt idx="2">
                  <c:v>*BACOLOR</c:v>
                </c:pt>
                <c:pt idx="3">
                  <c:v>*CANDABA</c:v>
                </c:pt>
                <c:pt idx="4">
                  <c:v>*CITY OF SAN FERNANDO </c:v>
                </c:pt>
                <c:pt idx="5">
                  <c:v>*FLORIDABLANCA</c:v>
                </c:pt>
                <c:pt idx="6">
                  <c:v>*GUAGUA </c:v>
                </c:pt>
                <c:pt idx="7">
                  <c:v>*LUBAO</c:v>
                </c:pt>
                <c:pt idx="8">
                  <c:v>*MABALACAT CITY</c:v>
                </c:pt>
              </c:strCache>
              <c:extLst/>
            </c:strRef>
          </c:cat>
          <c:val>
            <c:numRef>
              <c:f>SUMMARY!$H$2:$H$23</c:f>
              <c:numCache>
                <c:formatCode>#,##0</c:formatCode>
                <c:ptCount val="9"/>
                <c:pt idx="0">
                  <c:v>6</c:v>
                </c:pt>
                <c:pt idx="1">
                  <c:v>18</c:v>
                </c:pt>
                <c:pt idx="2">
                  <c:v>3</c:v>
                </c:pt>
                <c:pt idx="3">
                  <c:v>49</c:v>
                </c:pt>
                <c:pt idx="4">
                  <c:v>71</c:v>
                </c:pt>
                <c:pt idx="5">
                  <c:v>59</c:v>
                </c:pt>
                <c:pt idx="6">
                  <c:v>3</c:v>
                </c:pt>
                <c:pt idx="7">
                  <c:v>19</c:v>
                </c:pt>
                <c:pt idx="8">
                  <c:v>36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8931-4573-A782-9A67DF314587}"/>
            </c:ext>
          </c:extLst>
        </c:ser>
        <c:ser>
          <c:idx val="6"/>
          <c:order val="6"/>
          <c:tx>
            <c:strRef>
              <c:f>SUMMARY!$I$1</c:f>
              <c:strCache>
                <c:ptCount val="1"/>
                <c:pt idx="0">
                  <c:v>CONFIRMED 
CASE
(08-21-2021) 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SUMMARY!$A$2:$A$23</c:f>
              <c:strCache>
                <c:ptCount val="9"/>
                <c:pt idx="0">
                  <c:v>* ARAYAT</c:v>
                </c:pt>
                <c:pt idx="1">
                  <c:v>*APALIT</c:v>
                </c:pt>
                <c:pt idx="2">
                  <c:v>*BACOLOR</c:v>
                </c:pt>
                <c:pt idx="3">
                  <c:v>*CANDABA</c:v>
                </c:pt>
                <c:pt idx="4">
                  <c:v>*CITY OF SAN FERNANDO </c:v>
                </c:pt>
                <c:pt idx="5">
                  <c:v>*FLORIDABLANCA</c:v>
                </c:pt>
                <c:pt idx="6">
                  <c:v>*GUAGUA </c:v>
                </c:pt>
                <c:pt idx="7">
                  <c:v>*LUBAO</c:v>
                </c:pt>
                <c:pt idx="8">
                  <c:v>*MABALACAT CITY</c:v>
                </c:pt>
              </c:strCache>
              <c:extLst/>
            </c:strRef>
          </c:cat>
          <c:val>
            <c:numRef>
              <c:f>SUMMARY!$I$2:$I$23</c:f>
              <c:numCache>
                <c:formatCode>#,##0</c:formatCode>
                <c:ptCount val="9"/>
                <c:pt idx="0">
                  <c:v>7</c:v>
                </c:pt>
                <c:pt idx="1">
                  <c:v>12</c:v>
                </c:pt>
                <c:pt idx="2">
                  <c:v>29</c:v>
                </c:pt>
                <c:pt idx="3">
                  <c:v>29</c:v>
                </c:pt>
                <c:pt idx="4">
                  <c:v>111</c:v>
                </c:pt>
                <c:pt idx="5">
                  <c:v>0</c:v>
                </c:pt>
                <c:pt idx="6">
                  <c:v>0</c:v>
                </c:pt>
                <c:pt idx="7">
                  <c:v>31</c:v>
                </c:pt>
                <c:pt idx="8">
                  <c:v>52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6-8931-4573-A782-9A67DF3145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9609519"/>
        <c:axId val="879583311"/>
      </c:barChart>
      <c:catAx>
        <c:axId val="8796095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9583311"/>
        <c:crosses val="autoZero"/>
        <c:auto val="1"/>
        <c:lblAlgn val="ctr"/>
        <c:lblOffset val="100"/>
        <c:noMultiLvlLbl val="0"/>
      </c:catAx>
      <c:valAx>
        <c:axId val="879583311"/>
        <c:scaling>
          <c:orientation val="minMax"/>
          <c:max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 sz="1600" b="1"/>
                  <a:t>CONFIRMED</a:t>
                </a:r>
                <a:r>
                  <a:rPr lang="en-PH" sz="1600" b="1" baseline="0"/>
                  <a:t> CASES</a:t>
                </a:r>
                <a:endParaRPr lang="en-PH" sz="16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9609519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PH" sz="1800" b="1" i="0" baseline="0">
                <a:effectLst/>
              </a:rPr>
              <a:t>TREND OF NEW CASES PER LGU FROM AUGUST 15-21, 2021</a:t>
            </a:r>
            <a:endParaRPr lang="en-PH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8559811670954193E-2"/>
          <c:y val="0.11041577698695136"/>
          <c:w val="0.91676429729349218"/>
          <c:h val="0.643484183471727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SUMMARY!$C$1</c:f>
              <c:strCache>
                <c:ptCount val="1"/>
                <c:pt idx="0">
                  <c:v>CONFIRMED
 CASE
(08-15-2021)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SUMMARY!$A$2:$A$23</c:f>
              <c:strCache>
                <c:ptCount val="13"/>
                <c:pt idx="0">
                  <c:v>*MACABEBE</c:v>
                </c:pt>
                <c:pt idx="1">
                  <c:v>*MAGALANG</c:v>
                </c:pt>
                <c:pt idx="2">
                  <c:v>*MASANTOL</c:v>
                </c:pt>
                <c:pt idx="3">
                  <c:v>*MEXICO</c:v>
                </c:pt>
                <c:pt idx="4">
                  <c:v>*MINALIN</c:v>
                </c:pt>
                <c:pt idx="5">
                  <c:v>*PORAC</c:v>
                </c:pt>
                <c:pt idx="6">
                  <c:v>*SAN LUIS </c:v>
                </c:pt>
                <c:pt idx="7">
                  <c:v>*SAN SIMON</c:v>
                </c:pt>
                <c:pt idx="8">
                  <c:v>*SANTA ANA</c:v>
                </c:pt>
                <c:pt idx="9">
                  <c:v>*SANTA RITA </c:v>
                </c:pt>
                <c:pt idx="10">
                  <c:v>*SANTO TOMAS</c:v>
                </c:pt>
                <c:pt idx="11">
                  <c:v>*SASMUAN</c:v>
                </c:pt>
                <c:pt idx="12">
                  <c:v>*ANGELES CITY</c:v>
                </c:pt>
              </c:strCache>
              <c:extLst/>
            </c:strRef>
          </c:cat>
          <c:val>
            <c:numRef>
              <c:f>SUMMARY!$C$2:$C$23</c:f>
              <c:numCache>
                <c:formatCode>#,##0</c:formatCode>
                <c:ptCount val="13"/>
                <c:pt idx="0">
                  <c:v>13</c:v>
                </c:pt>
                <c:pt idx="1">
                  <c:v>10</c:v>
                </c:pt>
                <c:pt idx="2">
                  <c:v>4</c:v>
                </c:pt>
                <c:pt idx="3">
                  <c:v>38</c:v>
                </c:pt>
                <c:pt idx="4">
                  <c:v>6</c:v>
                </c:pt>
                <c:pt idx="5">
                  <c:v>38</c:v>
                </c:pt>
                <c:pt idx="6">
                  <c:v>0</c:v>
                </c:pt>
                <c:pt idx="7">
                  <c:v>4</c:v>
                </c:pt>
                <c:pt idx="8">
                  <c:v>6</c:v>
                </c:pt>
                <c:pt idx="9">
                  <c:v>20</c:v>
                </c:pt>
                <c:pt idx="10">
                  <c:v>3</c:v>
                </c:pt>
                <c:pt idx="11">
                  <c:v>4</c:v>
                </c:pt>
                <c:pt idx="12">
                  <c:v>73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71A6-4B1B-8980-35CCF6529C17}"/>
            </c:ext>
          </c:extLst>
        </c:ser>
        <c:ser>
          <c:idx val="1"/>
          <c:order val="1"/>
          <c:tx>
            <c:strRef>
              <c:f>SUMMARY!$D$1</c:f>
              <c:strCache>
                <c:ptCount val="1"/>
                <c:pt idx="0">
                  <c:v>CONFIRMED 
CASE
(08-16-2021)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SUMMARY!$A$2:$A$23</c:f>
              <c:strCache>
                <c:ptCount val="13"/>
                <c:pt idx="0">
                  <c:v>*MACABEBE</c:v>
                </c:pt>
                <c:pt idx="1">
                  <c:v>*MAGALANG</c:v>
                </c:pt>
                <c:pt idx="2">
                  <c:v>*MASANTOL</c:v>
                </c:pt>
                <c:pt idx="3">
                  <c:v>*MEXICO</c:v>
                </c:pt>
                <c:pt idx="4">
                  <c:v>*MINALIN</c:v>
                </c:pt>
                <c:pt idx="5">
                  <c:v>*PORAC</c:v>
                </c:pt>
                <c:pt idx="6">
                  <c:v>*SAN LUIS </c:v>
                </c:pt>
                <c:pt idx="7">
                  <c:v>*SAN SIMON</c:v>
                </c:pt>
                <c:pt idx="8">
                  <c:v>*SANTA ANA</c:v>
                </c:pt>
                <c:pt idx="9">
                  <c:v>*SANTA RITA </c:v>
                </c:pt>
                <c:pt idx="10">
                  <c:v>*SANTO TOMAS</c:v>
                </c:pt>
                <c:pt idx="11">
                  <c:v>*SASMUAN</c:v>
                </c:pt>
                <c:pt idx="12">
                  <c:v>*ANGELES CITY</c:v>
                </c:pt>
              </c:strCache>
              <c:extLst/>
            </c:strRef>
          </c:cat>
          <c:val>
            <c:numRef>
              <c:f>SUMMARY!$D$2:$D$23</c:f>
              <c:numCache>
                <c:formatCode>#,##0</c:formatCode>
                <c:ptCount val="13"/>
                <c:pt idx="0">
                  <c:v>7</c:v>
                </c:pt>
                <c:pt idx="1">
                  <c:v>3</c:v>
                </c:pt>
                <c:pt idx="2">
                  <c:v>2</c:v>
                </c:pt>
                <c:pt idx="3">
                  <c:v>23</c:v>
                </c:pt>
                <c:pt idx="4">
                  <c:v>4</c:v>
                </c:pt>
                <c:pt idx="5">
                  <c:v>10</c:v>
                </c:pt>
                <c:pt idx="6">
                  <c:v>0</c:v>
                </c:pt>
                <c:pt idx="7">
                  <c:v>5</c:v>
                </c:pt>
                <c:pt idx="8">
                  <c:v>0</c:v>
                </c:pt>
                <c:pt idx="9">
                  <c:v>4</c:v>
                </c:pt>
                <c:pt idx="10">
                  <c:v>6</c:v>
                </c:pt>
                <c:pt idx="11">
                  <c:v>1</c:v>
                </c:pt>
                <c:pt idx="12">
                  <c:v>63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71A6-4B1B-8980-35CCF6529C17}"/>
            </c:ext>
          </c:extLst>
        </c:ser>
        <c:ser>
          <c:idx val="2"/>
          <c:order val="2"/>
          <c:tx>
            <c:strRef>
              <c:f>SUMMARY!$E$1</c:f>
              <c:strCache>
                <c:ptCount val="1"/>
                <c:pt idx="0">
                  <c:v>CONFIRMED 
CASE
(08-17-2021)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SUMMARY!$A$2:$A$23</c:f>
              <c:strCache>
                <c:ptCount val="13"/>
                <c:pt idx="0">
                  <c:v>*MACABEBE</c:v>
                </c:pt>
                <c:pt idx="1">
                  <c:v>*MAGALANG</c:v>
                </c:pt>
                <c:pt idx="2">
                  <c:v>*MASANTOL</c:v>
                </c:pt>
                <c:pt idx="3">
                  <c:v>*MEXICO</c:v>
                </c:pt>
                <c:pt idx="4">
                  <c:v>*MINALIN</c:v>
                </c:pt>
                <c:pt idx="5">
                  <c:v>*PORAC</c:v>
                </c:pt>
                <c:pt idx="6">
                  <c:v>*SAN LUIS </c:v>
                </c:pt>
                <c:pt idx="7">
                  <c:v>*SAN SIMON</c:v>
                </c:pt>
                <c:pt idx="8">
                  <c:v>*SANTA ANA</c:v>
                </c:pt>
                <c:pt idx="9">
                  <c:v>*SANTA RITA </c:v>
                </c:pt>
                <c:pt idx="10">
                  <c:v>*SANTO TOMAS</c:v>
                </c:pt>
                <c:pt idx="11">
                  <c:v>*SASMUAN</c:v>
                </c:pt>
                <c:pt idx="12">
                  <c:v>*ANGELES CITY</c:v>
                </c:pt>
              </c:strCache>
              <c:extLst/>
            </c:strRef>
          </c:cat>
          <c:val>
            <c:numRef>
              <c:f>SUMMARY!$E$2:$E$23</c:f>
              <c:numCache>
                <c:formatCode>#,##0</c:formatCode>
                <c:ptCount val="13"/>
                <c:pt idx="0">
                  <c:v>2</c:v>
                </c:pt>
                <c:pt idx="1">
                  <c:v>6</c:v>
                </c:pt>
                <c:pt idx="2">
                  <c:v>2</c:v>
                </c:pt>
                <c:pt idx="3">
                  <c:v>8</c:v>
                </c:pt>
                <c:pt idx="4">
                  <c:v>4</c:v>
                </c:pt>
                <c:pt idx="5">
                  <c:v>9</c:v>
                </c:pt>
                <c:pt idx="6">
                  <c:v>4</c:v>
                </c:pt>
                <c:pt idx="7">
                  <c:v>6</c:v>
                </c:pt>
                <c:pt idx="8">
                  <c:v>6</c:v>
                </c:pt>
                <c:pt idx="9">
                  <c:v>1</c:v>
                </c:pt>
                <c:pt idx="10">
                  <c:v>6</c:v>
                </c:pt>
                <c:pt idx="11">
                  <c:v>0</c:v>
                </c:pt>
                <c:pt idx="12">
                  <c:v>122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71A6-4B1B-8980-35CCF6529C17}"/>
            </c:ext>
          </c:extLst>
        </c:ser>
        <c:ser>
          <c:idx val="3"/>
          <c:order val="3"/>
          <c:tx>
            <c:strRef>
              <c:f>SUMMARY!$F$1</c:f>
              <c:strCache>
                <c:ptCount val="1"/>
                <c:pt idx="0">
                  <c:v>CONFIRMED 
CASE
(08-18-2021)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SUMMARY!$A$2:$A$23</c:f>
              <c:strCache>
                <c:ptCount val="13"/>
                <c:pt idx="0">
                  <c:v>*MACABEBE</c:v>
                </c:pt>
                <c:pt idx="1">
                  <c:v>*MAGALANG</c:v>
                </c:pt>
                <c:pt idx="2">
                  <c:v>*MASANTOL</c:v>
                </c:pt>
                <c:pt idx="3">
                  <c:v>*MEXICO</c:v>
                </c:pt>
                <c:pt idx="4">
                  <c:v>*MINALIN</c:v>
                </c:pt>
                <c:pt idx="5">
                  <c:v>*PORAC</c:v>
                </c:pt>
                <c:pt idx="6">
                  <c:v>*SAN LUIS </c:v>
                </c:pt>
                <c:pt idx="7">
                  <c:v>*SAN SIMON</c:v>
                </c:pt>
                <c:pt idx="8">
                  <c:v>*SANTA ANA</c:v>
                </c:pt>
                <c:pt idx="9">
                  <c:v>*SANTA RITA </c:v>
                </c:pt>
                <c:pt idx="10">
                  <c:v>*SANTO TOMAS</c:v>
                </c:pt>
                <c:pt idx="11">
                  <c:v>*SASMUAN</c:v>
                </c:pt>
                <c:pt idx="12">
                  <c:v>*ANGELES CITY</c:v>
                </c:pt>
              </c:strCache>
              <c:extLst/>
            </c:strRef>
          </c:cat>
          <c:val>
            <c:numRef>
              <c:f>SUMMARY!$F$2:$F$23</c:f>
              <c:numCache>
                <c:formatCode>#,##0</c:formatCode>
                <c:ptCount val="13"/>
                <c:pt idx="0">
                  <c:v>0</c:v>
                </c:pt>
                <c:pt idx="1">
                  <c:v>11</c:v>
                </c:pt>
                <c:pt idx="2">
                  <c:v>5</c:v>
                </c:pt>
                <c:pt idx="3">
                  <c:v>22</c:v>
                </c:pt>
                <c:pt idx="4">
                  <c:v>6</c:v>
                </c:pt>
                <c:pt idx="5">
                  <c:v>11</c:v>
                </c:pt>
                <c:pt idx="6">
                  <c:v>9</c:v>
                </c:pt>
                <c:pt idx="7">
                  <c:v>12</c:v>
                </c:pt>
                <c:pt idx="8">
                  <c:v>6</c:v>
                </c:pt>
                <c:pt idx="9">
                  <c:v>4</c:v>
                </c:pt>
                <c:pt idx="10">
                  <c:v>7</c:v>
                </c:pt>
                <c:pt idx="11">
                  <c:v>4</c:v>
                </c:pt>
                <c:pt idx="12">
                  <c:v>116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71A6-4B1B-8980-35CCF6529C17}"/>
            </c:ext>
          </c:extLst>
        </c:ser>
        <c:ser>
          <c:idx val="4"/>
          <c:order val="4"/>
          <c:tx>
            <c:strRef>
              <c:f>SUMMARY!$G$1</c:f>
              <c:strCache>
                <c:ptCount val="1"/>
                <c:pt idx="0">
                  <c:v>CONFIRMED 
CASE
(08-19-2021) 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SUMMARY!$A$2:$A$23</c:f>
              <c:strCache>
                <c:ptCount val="13"/>
                <c:pt idx="0">
                  <c:v>*MACABEBE</c:v>
                </c:pt>
                <c:pt idx="1">
                  <c:v>*MAGALANG</c:v>
                </c:pt>
                <c:pt idx="2">
                  <c:v>*MASANTOL</c:v>
                </c:pt>
                <c:pt idx="3">
                  <c:v>*MEXICO</c:v>
                </c:pt>
                <c:pt idx="4">
                  <c:v>*MINALIN</c:v>
                </c:pt>
                <c:pt idx="5">
                  <c:v>*PORAC</c:v>
                </c:pt>
                <c:pt idx="6">
                  <c:v>*SAN LUIS </c:v>
                </c:pt>
                <c:pt idx="7">
                  <c:v>*SAN SIMON</c:v>
                </c:pt>
                <c:pt idx="8">
                  <c:v>*SANTA ANA</c:v>
                </c:pt>
                <c:pt idx="9">
                  <c:v>*SANTA RITA </c:v>
                </c:pt>
                <c:pt idx="10">
                  <c:v>*SANTO TOMAS</c:v>
                </c:pt>
                <c:pt idx="11">
                  <c:v>*SASMUAN</c:v>
                </c:pt>
                <c:pt idx="12">
                  <c:v>*ANGELES CITY</c:v>
                </c:pt>
              </c:strCache>
              <c:extLst/>
            </c:strRef>
          </c:cat>
          <c:val>
            <c:numRef>
              <c:f>SUMMARY!$G$2:$G$23</c:f>
              <c:numCache>
                <c:formatCode>#,##0</c:formatCode>
                <c:ptCount val="13"/>
                <c:pt idx="0">
                  <c:v>14</c:v>
                </c:pt>
                <c:pt idx="1">
                  <c:v>7</c:v>
                </c:pt>
                <c:pt idx="2">
                  <c:v>4</c:v>
                </c:pt>
                <c:pt idx="3">
                  <c:v>22</c:v>
                </c:pt>
                <c:pt idx="4">
                  <c:v>6</c:v>
                </c:pt>
                <c:pt idx="5">
                  <c:v>36</c:v>
                </c:pt>
                <c:pt idx="6">
                  <c:v>4</c:v>
                </c:pt>
                <c:pt idx="7">
                  <c:v>2</c:v>
                </c:pt>
                <c:pt idx="8">
                  <c:v>13</c:v>
                </c:pt>
                <c:pt idx="9">
                  <c:v>6</c:v>
                </c:pt>
                <c:pt idx="10">
                  <c:v>2</c:v>
                </c:pt>
                <c:pt idx="11">
                  <c:v>2</c:v>
                </c:pt>
                <c:pt idx="12">
                  <c:v>111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4-71A6-4B1B-8980-35CCF6529C17}"/>
            </c:ext>
          </c:extLst>
        </c:ser>
        <c:ser>
          <c:idx val="5"/>
          <c:order val="5"/>
          <c:tx>
            <c:strRef>
              <c:f>SUMMARY!$H$1</c:f>
              <c:strCache>
                <c:ptCount val="1"/>
                <c:pt idx="0">
                  <c:v>CONFIRMED 
CASE
(08-20-2021) 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SUMMARY!$A$2:$A$23</c:f>
              <c:strCache>
                <c:ptCount val="13"/>
                <c:pt idx="0">
                  <c:v>*MACABEBE</c:v>
                </c:pt>
                <c:pt idx="1">
                  <c:v>*MAGALANG</c:v>
                </c:pt>
                <c:pt idx="2">
                  <c:v>*MASANTOL</c:v>
                </c:pt>
                <c:pt idx="3">
                  <c:v>*MEXICO</c:v>
                </c:pt>
                <c:pt idx="4">
                  <c:v>*MINALIN</c:v>
                </c:pt>
                <c:pt idx="5">
                  <c:v>*PORAC</c:v>
                </c:pt>
                <c:pt idx="6">
                  <c:v>*SAN LUIS </c:v>
                </c:pt>
                <c:pt idx="7">
                  <c:v>*SAN SIMON</c:v>
                </c:pt>
                <c:pt idx="8">
                  <c:v>*SANTA ANA</c:v>
                </c:pt>
                <c:pt idx="9">
                  <c:v>*SANTA RITA </c:v>
                </c:pt>
                <c:pt idx="10">
                  <c:v>*SANTO TOMAS</c:v>
                </c:pt>
                <c:pt idx="11">
                  <c:v>*SASMUAN</c:v>
                </c:pt>
                <c:pt idx="12">
                  <c:v>*ANGELES CITY</c:v>
                </c:pt>
              </c:strCache>
              <c:extLst/>
            </c:strRef>
          </c:cat>
          <c:val>
            <c:numRef>
              <c:f>SUMMARY!$H$2:$H$23</c:f>
              <c:numCache>
                <c:formatCode>#,##0</c:formatCode>
                <c:ptCount val="13"/>
                <c:pt idx="0">
                  <c:v>6</c:v>
                </c:pt>
                <c:pt idx="1">
                  <c:v>16</c:v>
                </c:pt>
                <c:pt idx="2">
                  <c:v>1</c:v>
                </c:pt>
                <c:pt idx="3">
                  <c:v>24</c:v>
                </c:pt>
                <c:pt idx="4">
                  <c:v>2</c:v>
                </c:pt>
                <c:pt idx="5">
                  <c:v>15</c:v>
                </c:pt>
                <c:pt idx="6">
                  <c:v>9</c:v>
                </c:pt>
                <c:pt idx="7">
                  <c:v>2</c:v>
                </c:pt>
                <c:pt idx="8">
                  <c:v>5</c:v>
                </c:pt>
                <c:pt idx="9">
                  <c:v>15</c:v>
                </c:pt>
                <c:pt idx="10">
                  <c:v>7</c:v>
                </c:pt>
                <c:pt idx="11">
                  <c:v>2</c:v>
                </c:pt>
                <c:pt idx="12">
                  <c:v>103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5-71A6-4B1B-8980-35CCF6529C17}"/>
            </c:ext>
          </c:extLst>
        </c:ser>
        <c:ser>
          <c:idx val="6"/>
          <c:order val="6"/>
          <c:tx>
            <c:strRef>
              <c:f>SUMMARY!$I$1</c:f>
              <c:strCache>
                <c:ptCount val="1"/>
                <c:pt idx="0">
                  <c:v>CONFIRMED 
CASE
(08-21-2021) 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SUMMARY!$A$2:$A$23</c:f>
              <c:strCache>
                <c:ptCount val="13"/>
                <c:pt idx="0">
                  <c:v>*MACABEBE</c:v>
                </c:pt>
                <c:pt idx="1">
                  <c:v>*MAGALANG</c:v>
                </c:pt>
                <c:pt idx="2">
                  <c:v>*MASANTOL</c:v>
                </c:pt>
                <c:pt idx="3">
                  <c:v>*MEXICO</c:v>
                </c:pt>
                <c:pt idx="4">
                  <c:v>*MINALIN</c:v>
                </c:pt>
                <c:pt idx="5">
                  <c:v>*PORAC</c:v>
                </c:pt>
                <c:pt idx="6">
                  <c:v>*SAN LUIS </c:v>
                </c:pt>
                <c:pt idx="7">
                  <c:v>*SAN SIMON</c:v>
                </c:pt>
                <c:pt idx="8">
                  <c:v>*SANTA ANA</c:v>
                </c:pt>
                <c:pt idx="9">
                  <c:v>*SANTA RITA </c:v>
                </c:pt>
                <c:pt idx="10">
                  <c:v>*SANTO TOMAS</c:v>
                </c:pt>
                <c:pt idx="11">
                  <c:v>*SASMUAN</c:v>
                </c:pt>
                <c:pt idx="12">
                  <c:v>*ANGELES CITY</c:v>
                </c:pt>
              </c:strCache>
              <c:extLst/>
            </c:strRef>
          </c:cat>
          <c:val>
            <c:numRef>
              <c:f>SUMMARY!$I$2:$I$23</c:f>
              <c:numCache>
                <c:formatCode>#,##0</c:formatCode>
                <c:ptCount val="13"/>
                <c:pt idx="0">
                  <c:v>9</c:v>
                </c:pt>
                <c:pt idx="1">
                  <c:v>13</c:v>
                </c:pt>
                <c:pt idx="2">
                  <c:v>0</c:v>
                </c:pt>
                <c:pt idx="3">
                  <c:v>24</c:v>
                </c:pt>
                <c:pt idx="4">
                  <c:v>20</c:v>
                </c:pt>
                <c:pt idx="5">
                  <c:v>10</c:v>
                </c:pt>
                <c:pt idx="6">
                  <c:v>5</c:v>
                </c:pt>
                <c:pt idx="7">
                  <c:v>29</c:v>
                </c:pt>
                <c:pt idx="8">
                  <c:v>15</c:v>
                </c:pt>
                <c:pt idx="9">
                  <c:v>3</c:v>
                </c:pt>
                <c:pt idx="10">
                  <c:v>0</c:v>
                </c:pt>
                <c:pt idx="11">
                  <c:v>3</c:v>
                </c:pt>
                <c:pt idx="12">
                  <c:v>40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6-71A6-4B1B-8980-35CCF6529C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9609519"/>
        <c:axId val="879583311"/>
      </c:barChart>
      <c:catAx>
        <c:axId val="8796095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9583311"/>
        <c:crosses val="autoZero"/>
        <c:auto val="1"/>
        <c:lblAlgn val="ctr"/>
        <c:lblOffset val="100"/>
        <c:noMultiLvlLbl val="0"/>
      </c:catAx>
      <c:valAx>
        <c:axId val="879583311"/>
        <c:scaling>
          <c:orientation val="minMax"/>
          <c:max val="2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PH" sz="1600" b="1"/>
                  <a:t>CONFIRMED</a:t>
                </a:r>
                <a:r>
                  <a:rPr lang="en-PH" sz="1600" b="1" baseline="0"/>
                  <a:t> CASES</a:t>
                </a:r>
                <a:endParaRPr lang="en-PH" sz="16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9609519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138-427F-B530-F5FE2DF141D3}"/>
              </c:ext>
            </c:extLst>
          </c:dPt>
          <c:dPt>
            <c:idx val="1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138-427F-B530-F5FE2DF141D3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138-427F-B530-F5FE2DF141D3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ACTIVE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692307692307693"/>
                      <c:h val="8.3975999300447399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5138-427F-B530-F5FE2DF141D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RECOVERED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350427350427353"/>
                      <c:h val="8.5689795204538177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3-5138-427F-B530-F5FE2DF141D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DEATH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5138-427F-B530-F5FE2DF141D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STATUS!$C$2:$E$2</c:f>
              <c:strCache>
                <c:ptCount val="3"/>
                <c:pt idx="0">
                  <c:v>ACTIVE</c:v>
                </c:pt>
                <c:pt idx="1">
                  <c:v>RECOVERED</c:v>
                </c:pt>
                <c:pt idx="2">
                  <c:v>MORTALITY</c:v>
                </c:pt>
              </c:strCache>
            </c:strRef>
          </c:cat>
          <c:val>
            <c:numRef>
              <c:f>STATUS!$C$25:$E$25</c:f>
              <c:numCache>
                <c:formatCode>#,##0</c:formatCode>
                <c:ptCount val="3"/>
                <c:pt idx="0">
                  <c:v>5725</c:v>
                </c:pt>
                <c:pt idx="1">
                  <c:v>31051</c:v>
                </c:pt>
                <c:pt idx="2">
                  <c:v>1832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88F-4B31-A442-CB2FD3319C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68C38-8F88-4BD4-8214-F71C2B9CC26F}" type="datetimeFigureOut">
              <a:rPr lang="en-PH" smtClean="0"/>
              <a:pPr/>
              <a:t>23/08/2021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21741-4C96-4ACD-9C54-0F1A6A5A8694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236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42019D-8F7A-47E5-869D-73436D0EAD86}" type="slidenum">
              <a:rPr lang="en-PH" smtClean="0"/>
              <a:t>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25568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3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1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43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5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1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868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541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50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7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412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4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0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.xls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1.xls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2.xls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19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7709" y="5527965"/>
            <a:ext cx="9171709" cy="1428180"/>
            <a:chOff x="-34000" y="6073684"/>
            <a:chExt cx="12273625" cy="1089416"/>
          </a:xfrm>
        </p:grpSpPr>
        <p:sp>
          <p:nvSpPr>
            <p:cNvPr id="4" name="TextBox 3"/>
            <p:cNvSpPr txBox="1"/>
            <p:nvPr/>
          </p:nvSpPr>
          <p:spPr>
            <a:xfrm>
              <a:off x="-34000" y="6073684"/>
              <a:ext cx="12273625" cy="1089416"/>
            </a:xfrm>
            <a:prstGeom prst="rect">
              <a:avLst/>
            </a:prstGeom>
            <a:solidFill>
              <a:srgbClr val="215D4A"/>
            </a:solidFill>
          </p:spPr>
          <p:txBody>
            <a:bodyPr wrap="square" rtlCol="0">
              <a:spAutoFit/>
            </a:bodyPr>
            <a:lstStyle/>
            <a:p>
              <a:r>
                <a:rPr lang="en-US" sz="1345" dirty="0">
                  <a:solidFill>
                    <a:schemeClr val="bg1"/>
                  </a:solidFill>
                </a:rPr>
                <a:t>                     </a:t>
              </a:r>
            </a:p>
            <a:p>
              <a:r>
                <a:rPr lang="en-US" sz="1345" dirty="0">
                  <a:solidFill>
                    <a:schemeClr val="bg1"/>
                  </a:solidFill>
                </a:rPr>
                <a:t>	 </a:t>
              </a:r>
              <a:r>
                <a:rPr lang="en-US" dirty="0">
                  <a:solidFill>
                    <a:schemeClr val="bg1"/>
                  </a:solidFill>
                </a:rPr>
                <a:t>Central Luzon Center for Health Development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             	 Department of Health, Philippines</a:t>
              </a:r>
            </a:p>
            <a:p>
              <a:endParaRPr lang="en-PH" dirty="0">
                <a:solidFill>
                  <a:schemeClr val="bg1"/>
                </a:solidFill>
              </a:endParaRPr>
            </a:p>
          </p:txBody>
        </p:sp>
        <p:pic>
          <p:nvPicPr>
            <p:cNvPr id="5" name="Picture 4" descr="R:\LOGO\doh.png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96" y="6218662"/>
              <a:ext cx="1223963" cy="8789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 descr="R:\LOGO\F1_Plus_-_high_res_logo 2x2.png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13664" y="6218662"/>
              <a:ext cx="1178293" cy="8712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Rectangle 9"/>
          <p:cNvSpPr/>
          <p:nvPr/>
        </p:nvSpPr>
        <p:spPr>
          <a:xfrm>
            <a:off x="-27709" y="96983"/>
            <a:ext cx="9154931" cy="5293757"/>
          </a:xfrm>
          <a:prstGeom prst="rect">
            <a:avLst/>
          </a:prstGeom>
          <a:solidFill>
            <a:srgbClr val="70191F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endParaRPr lang="en-US" sz="28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/>
            <a:r>
              <a:rPr lang="en-US" sz="6600" b="1" dirty="0">
                <a:solidFill>
                  <a:schemeClr val="accent4"/>
                </a:solidFill>
                <a:cs typeface="Arial" panose="020B0604020202020204" pitchFamily="34" charset="0"/>
              </a:rPr>
              <a:t>PAMPANGA</a:t>
            </a:r>
          </a:p>
          <a:p>
            <a:pPr algn="ctr"/>
            <a:r>
              <a:rPr lang="en-US" sz="6600" b="1" dirty="0">
                <a:solidFill>
                  <a:schemeClr val="accent4"/>
                </a:solidFill>
                <a:cs typeface="Arial" panose="020B0604020202020204" pitchFamily="34" charset="0"/>
              </a:rPr>
              <a:t>SURVEILLANCE UPDATE</a:t>
            </a:r>
          </a:p>
          <a:p>
            <a:pPr algn="ctr"/>
            <a:r>
              <a:rPr lang="en-US" sz="6600" b="1" dirty="0">
                <a:solidFill>
                  <a:schemeClr val="accent4"/>
                </a:solidFill>
                <a:cs typeface="Arial" panose="020B0604020202020204" pitchFamily="34" charset="0"/>
              </a:rPr>
              <a:t>August 15 – 21, 2021</a:t>
            </a:r>
            <a:endParaRPr lang="en-US" sz="28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algn="ctr"/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55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F6E89AB-7176-46D3-A618-895D31603F87}"/>
              </a:ext>
            </a:extLst>
          </p:cNvPr>
          <p:cNvGrpSpPr/>
          <p:nvPr/>
        </p:nvGrpSpPr>
        <p:grpSpPr>
          <a:xfrm>
            <a:off x="-2" y="6284557"/>
            <a:ext cx="9144000" cy="609601"/>
            <a:chOff x="0" y="6534364"/>
            <a:chExt cx="12239625" cy="66494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E104E9-72EB-4891-9F76-465920C0E1D8}"/>
                </a:ext>
              </a:extLst>
            </p:cNvPr>
            <p:cNvSpPr txBox="1"/>
            <p:nvPr/>
          </p:nvSpPr>
          <p:spPr>
            <a:xfrm>
              <a:off x="0" y="6534364"/>
              <a:ext cx="12239625" cy="657744"/>
            </a:xfrm>
            <a:prstGeom prst="rect">
              <a:avLst/>
            </a:prstGeom>
            <a:solidFill>
              <a:srgbClr val="215D4A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                    Central Luzon Center for Health Development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                    Department of Health, Philippines</a:t>
              </a:r>
              <a:endParaRPr lang="en-PH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7" descr="R:\LOGO\doh.png">
              <a:extLst>
                <a:ext uri="{FF2B5EF4-FFF2-40B4-BE49-F238E27FC236}">
                  <a16:creationId xmlns:a16="http://schemas.microsoft.com/office/drawing/2014/main" id="{55E53384-86EE-4E2E-B07A-E9D65B35DFF1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570" y="6534364"/>
              <a:ext cx="857846" cy="6649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 descr="R:\LOGO\F1_Plus_-_high_res_logo 2x2.png">
              <a:extLst>
                <a:ext uri="{FF2B5EF4-FFF2-40B4-BE49-F238E27FC236}">
                  <a16:creationId xmlns:a16="http://schemas.microsoft.com/office/drawing/2014/main" id="{8B704D1C-AF1E-48EE-A51C-FA67295B3DA4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8556" y="6534364"/>
              <a:ext cx="890503" cy="657744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9707B36-229D-4472-BF26-3B55AC3DB9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359830"/>
              </p:ext>
            </p:extLst>
          </p:nvPr>
        </p:nvGraphicFramePr>
        <p:xfrm>
          <a:off x="228600" y="228601"/>
          <a:ext cx="8686800" cy="5867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0233704" imgH="7871565" progId="Excel.Sheet.12">
                  <p:embed/>
                </p:oleObj>
              </mc:Choice>
              <mc:Fallback>
                <p:oleObj name="Worksheet" r:id="rId4" imgW="10233704" imgH="7871565" progId="Excel.Shee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9707B36-229D-4472-BF26-3B55AC3DB9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" y="228601"/>
                        <a:ext cx="8686800" cy="5867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088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CDEAB0C-F852-47C0-A555-7D92D35F226F}"/>
              </a:ext>
            </a:extLst>
          </p:cNvPr>
          <p:cNvGrpSpPr/>
          <p:nvPr/>
        </p:nvGrpSpPr>
        <p:grpSpPr>
          <a:xfrm>
            <a:off x="-2" y="6284557"/>
            <a:ext cx="9144000" cy="609601"/>
            <a:chOff x="0" y="6534364"/>
            <a:chExt cx="12239625" cy="6649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B2E90B4-DD58-4885-A79C-D9FAF4654520}"/>
                </a:ext>
              </a:extLst>
            </p:cNvPr>
            <p:cNvSpPr txBox="1"/>
            <p:nvPr/>
          </p:nvSpPr>
          <p:spPr>
            <a:xfrm>
              <a:off x="0" y="6534364"/>
              <a:ext cx="12239625" cy="657744"/>
            </a:xfrm>
            <a:prstGeom prst="rect">
              <a:avLst/>
            </a:prstGeom>
            <a:solidFill>
              <a:srgbClr val="215D4A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                    Central Luzon Center for Health Development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                    Department of Health, Philippines</a:t>
              </a:r>
              <a:endParaRPr lang="en-PH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5" descr="R:\LOGO\doh.png">
              <a:extLst>
                <a:ext uri="{FF2B5EF4-FFF2-40B4-BE49-F238E27FC236}">
                  <a16:creationId xmlns:a16="http://schemas.microsoft.com/office/drawing/2014/main" id="{0063742B-CBF8-4A42-AB8E-CBCE45135098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570" y="6534364"/>
              <a:ext cx="857846" cy="6649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 descr="R:\LOGO\F1_Plus_-_high_res_logo 2x2.png">
              <a:extLst>
                <a:ext uri="{FF2B5EF4-FFF2-40B4-BE49-F238E27FC236}">
                  <a16:creationId xmlns:a16="http://schemas.microsoft.com/office/drawing/2014/main" id="{69447298-B024-429D-AE12-CD657E041C17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8556" y="6534364"/>
              <a:ext cx="890503" cy="657744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910FBC2-0924-4524-A0C6-45AD023452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9436483"/>
              </p:ext>
            </p:extLst>
          </p:nvPr>
        </p:nvGraphicFramePr>
        <p:xfrm>
          <a:off x="126681" y="228600"/>
          <a:ext cx="8897362" cy="572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86809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CDEAB0C-F852-47C0-A555-7D92D35F226F}"/>
              </a:ext>
            </a:extLst>
          </p:cNvPr>
          <p:cNvGrpSpPr/>
          <p:nvPr/>
        </p:nvGrpSpPr>
        <p:grpSpPr>
          <a:xfrm>
            <a:off x="-2" y="6284557"/>
            <a:ext cx="9144000" cy="609601"/>
            <a:chOff x="0" y="6534364"/>
            <a:chExt cx="12239625" cy="6649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B2E90B4-DD58-4885-A79C-D9FAF4654520}"/>
                </a:ext>
              </a:extLst>
            </p:cNvPr>
            <p:cNvSpPr txBox="1"/>
            <p:nvPr/>
          </p:nvSpPr>
          <p:spPr>
            <a:xfrm>
              <a:off x="0" y="6534364"/>
              <a:ext cx="12239625" cy="657744"/>
            </a:xfrm>
            <a:prstGeom prst="rect">
              <a:avLst/>
            </a:prstGeom>
            <a:solidFill>
              <a:srgbClr val="215D4A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                    Central Luzon Center for Health Development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                    Department of Health, Philippines</a:t>
              </a:r>
              <a:endParaRPr lang="en-PH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5" descr="R:\LOGO\doh.png">
              <a:extLst>
                <a:ext uri="{FF2B5EF4-FFF2-40B4-BE49-F238E27FC236}">
                  <a16:creationId xmlns:a16="http://schemas.microsoft.com/office/drawing/2014/main" id="{0063742B-CBF8-4A42-AB8E-CBCE45135098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570" y="6534364"/>
              <a:ext cx="857846" cy="6649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 descr="R:\LOGO\F1_Plus_-_high_res_logo 2x2.png">
              <a:extLst>
                <a:ext uri="{FF2B5EF4-FFF2-40B4-BE49-F238E27FC236}">
                  <a16:creationId xmlns:a16="http://schemas.microsoft.com/office/drawing/2014/main" id="{69447298-B024-429D-AE12-CD657E041C17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8556" y="6534364"/>
              <a:ext cx="890503" cy="657744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910FBC2-0924-4524-A0C6-45AD023452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648630"/>
              </p:ext>
            </p:extLst>
          </p:nvPr>
        </p:nvGraphicFramePr>
        <p:xfrm>
          <a:off x="76200" y="304800"/>
          <a:ext cx="8947844" cy="565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0484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128248B-42EC-4455-AC1F-A5D3E1F9A5E2}"/>
              </a:ext>
            </a:extLst>
          </p:cNvPr>
          <p:cNvGrpSpPr/>
          <p:nvPr/>
        </p:nvGrpSpPr>
        <p:grpSpPr>
          <a:xfrm>
            <a:off x="-2" y="6284557"/>
            <a:ext cx="9144000" cy="609601"/>
            <a:chOff x="0" y="6534364"/>
            <a:chExt cx="12239625" cy="66494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ED105EA-3623-46CE-A0BF-A51A6D437916}"/>
                </a:ext>
              </a:extLst>
            </p:cNvPr>
            <p:cNvSpPr txBox="1"/>
            <p:nvPr/>
          </p:nvSpPr>
          <p:spPr>
            <a:xfrm>
              <a:off x="0" y="6534364"/>
              <a:ext cx="12239625" cy="657744"/>
            </a:xfrm>
            <a:prstGeom prst="rect">
              <a:avLst/>
            </a:prstGeom>
            <a:solidFill>
              <a:srgbClr val="215D4A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                     Central Luzon Center for Health Development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                     Department of Health, Philippines</a:t>
              </a:r>
              <a:endParaRPr lang="en-PH" dirty="0">
                <a:solidFill>
                  <a:schemeClr val="bg1"/>
                </a:solidFill>
              </a:endParaRPr>
            </a:p>
          </p:txBody>
        </p:sp>
        <p:pic>
          <p:nvPicPr>
            <p:cNvPr id="7" name="Picture 6" descr="R:\LOGO\doh.png">
              <a:extLst>
                <a:ext uri="{FF2B5EF4-FFF2-40B4-BE49-F238E27FC236}">
                  <a16:creationId xmlns:a16="http://schemas.microsoft.com/office/drawing/2014/main" id="{400B02E8-60DA-4D12-8DB7-1F32196B4794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570" y="6534364"/>
              <a:ext cx="857846" cy="6649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 descr="R:\LOGO\F1_Plus_-_high_res_logo 2x2.png">
              <a:extLst>
                <a:ext uri="{FF2B5EF4-FFF2-40B4-BE49-F238E27FC236}">
                  <a16:creationId xmlns:a16="http://schemas.microsoft.com/office/drawing/2014/main" id="{CE4D9FFA-A8C9-4488-A897-D083D3830A46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88556" y="6534364"/>
              <a:ext cx="890503" cy="657744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47542D9-CBA8-4DB0-9CB6-D41868CC55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372811"/>
              </p:ext>
            </p:extLst>
          </p:nvPr>
        </p:nvGraphicFramePr>
        <p:xfrm>
          <a:off x="457200" y="228600"/>
          <a:ext cx="8305799" cy="563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7753409" imgH="8077224" progId="Excel.Sheet.12">
                  <p:embed/>
                </p:oleObj>
              </mc:Choice>
              <mc:Fallback>
                <p:oleObj name="Worksheet" r:id="rId4" imgW="7753409" imgH="8077224" progId="Excel.Sheet.12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A47542D9-CBA8-4DB0-9CB6-D41868CC55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" y="228600"/>
                        <a:ext cx="8305799" cy="563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940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C2ECA0F0-40C6-4987-AA2E-7E3F649A44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863040"/>
              </p:ext>
            </p:extLst>
          </p:nvPr>
        </p:nvGraphicFramePr>
        <p:xfrm>
          <a:off x="16515" y="949968"/>
          <a:ext cx="9127485" cy="3951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" y="36646"/>
            <a:ext cx="9144002" cy="913322"/>
          </a:xfrm>
          <a:solidFill>
            <a:srgbClr val="215D4A"/>
          </a:solidFill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accent4"/>
                </a:solidFill>
                <a:latin typeface="+mn-lt"/>
              </a:rPr>
              <a:t>COVID-19 Confirmed Cases by Disposition</a:t>
            </a:r>
            <a:br>
              <a:rPr lang="en-US" sz="2800" b="1" dirty="0">
                <a:solidFill>
                  <a:schemeClr val="accent4"/>
                </a:solidFill>
                <a:latin typeface="+mn-lt"/>
              </a:rPr>
            </a:br>
            <a:r>
              <a:rPr lang="en-US" sz="1600" dirty="0">
                <a:solidFill>
                  <a:schemeClr val="bg1"/>
                </a:solidFill>
                <a:latin typeface="+mn-lt"/>
              </a:rPr>
              <a:t>Central Luzon, as of August 21,2021</a:t>
            </a:r>
            <a:endParaRPr lang="en-PH" sz="1600" dirty="0">
              <a:solidFill>
                <a:srgbClr val="FFFFFF"/>
              </a:solidFill>
              <a:latin typeface="+mn-lt"/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D786C66-7B36-49B6-BF9A-ACC2636277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089741"/>
              </p:ext>
            </p:extLst>
          </p:nvPr>
        </p:nvGraphicFramePr>
        <p:xfrm>
          <a:off x="2340863" y="4901184"/>
          <a:ext cx="4555485" cy="1179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739">
                  <a:extLst>
                    <a:ext uri="{9D8B030D-6E8A-4147-A177-3AD203B41FA5}">
                      <a16:colId xmlns:a16="http://schemas.microsoft.com/office/drawing/2014/main" val="2469913534"/>
                    </a:ext>
                  </a:extLst>
                </a:gridCol>
                <a:gridCol w="1387373">
                  <a:extLst>
                    <a:ext uri="{9D8B030D-6E8A-4147-A177-3AD203B41FA5}">
                      <a16:colId xmlns:a16="http://schemas.microsoft.com/office/drawing/2014/main" val="2248895267"/>
                    </a:ext>
                  </a:extLst>
                </a:gridCol>
                <a:gridCol w="1387373">
                  <a:extLst>
                    <a:ext uri="{9D8B030D-6E8A-4147-A177-3AD203B41FA5}">
                      <a16:colId xmlns:a16="http://schemas.microsoft.com/office/drawing/2014/main" val="732507925"/>
                    </a:ext>
                  </a:extLst>
                </a:gridCol>
              </a:tblGrid>
              <a:tr h="3370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RECOVERIES</a:t>
                      </a:r>
                      <a:endParaRPr lang="en-PH" sz="16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DEATHS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PH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ACTIVE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286756"/>
                  </a:ext>
                </a:extLst>
              </a:tr>
              <a:tr h="84255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31,051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(80.43%)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1,832</a:t>
                      </a:r>
                    </a:p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(4.74%)</a:t>
                      </a:r>
                      <a:endParaRPr lang="en-PH" sz="1600" b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5,725</a:t>
                      </a:r>
                    </a:p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(14.83%)</a:t>
                      </a:r>
                      <a:endParaRPr lang="en-PH" sz="16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74716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-2" y="6080760"/>
            <a:ext cx="9144002" cy="777242"/>
            <a:chOff x="0" y="8080770"/>
            <a:chExt cx="12239625" cy="1393417"/>
          </a:xfrm>
        </p:grpSpPr>
        <p:sp>
          <p:nvSpPr>
            <p:cNvPr id="10" name="TextBox 9"/>
            <p:cNvSpPr txBox="1"/>
            <p:nvPr/>
          </p:nvSpPr>
          <p:spPr>
            <a:xfrm>
              <a:off x="0" y="8080779"/>
              <a:ext cx="12239625" cy="1393408"/>
            </a:xfrm>
            <a:prstGeom prst="rect">
              <a:avLst/>
            </a:prstGeom>
            <a:solidFill>
              <a:srgbClr val="215D4A"/>
            </a:solidFill>
          </p:spPr>
          <p:txBody>
            <a:bodyPr wrap="square" rtlCol="0">
              <a:spAutoFit/>
            </a:bodyPr>
            <a:lstStyle/>
            <a:p>
              <a:r>
                <a:rPr lang="en-US" sz="1351" dirty="0">
                  <a:solidFill>
                    <a:schemeClr val="bg1"/>
                  </a:solidFill>
                </a:rPr>
                <a:t>                     Central Luzon Center for Health Development</a:t>
              </a:r>
            </a:p>
            <a:p>
              <a:r>
                <a:rPr lang="en-US" sz="1351" dirty="0">
                  <a:solidFill>
                    <a:schemeClr val="bg1"/>
                  </a:solidFill>
                </a:rPr>
                <a:t>                     Department of Health, Philippines</a:t>
              </a:r>
              <a:endParaRPr lang="en-PH" sz="1351" dirty="0">
                <a:solidFill>
                  <a:schemeClr val="bg1"/>
                </a:solidFill>
              </a:endParaRPr>
            </a:p>
          </p:txBody>
        </p:sp>
        <p:pic>
          <p:nvPicPr>
            <p:cNvPr id="11" name="Picture 10" descr="R:\LOGO\doh.png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69" y="8080772"/>
              <a:ext cx="857846" cy="1393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 descr="R:\LOGO\F1_Plus_-_high_res_logo 2x2.png"/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9122" y="8080770"/>
              <a:ext cx="890503" cy="1393413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3AAF06FD-13D5-4633-8664-C13FC10AA4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1238812"/>
              </p:ext>
            </p:extLst>
          </p:nvPr>
        </p:nvGraphicFramePr>
        <p:xfrm>
          <a:off x="914400" y="1078992"/>
          <a:ext cx="6610350" cy="3834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6010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F624D86-B320-49A8-B453-36FF8B8906B5}"/>
              </a:ext>
            </a:extLst>
          </p:cNvPr>
          <p:cNvGrpSpPr/>
          <p:nvPr/>
        </p:nvGrpSpPr>
        <p:grpSpPr>
          <a:xfrm>
            <a:off x="-2" y="6080760"/>
            <a:ext cx="9144002" cy="777242"/>
            <a:chOff x="0" y="8080770"/>
            <a:chExt cx="12239625" cy="13934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8A47B79-4C0C-4A42-A4D6-9FC4E7F4F804}"/>
                </a:ext>
              </a:extLst>
            </p:cNvPr>
            <p:cNvSpPr txBox="1"/>
            <p:nvPr/>
          </p:nvSpPr>
          <p:spPr>
            <a:xfrm>
              <a:off x="0" y="8080779"/>
              <a:ext cx="12239625" cy="1393408"/>
            </a:xfrm>
            <a:prstGeom prst="rect">
              <a:avLst/>
            </a:prstGeom>
            <a:solidFill>
              <a:srgbClr val="215D4A"/>
            </a:solidFill>
          </p:spPr>
          <p:txBody>
            <a:bodyPr wrap="square" rtlCol="0">
              <a:spAutoFit/>
            </a:bodyPr>
            <a:lstStyle/>
            <a:p>
              <a:r>
                <a:rPr lang="en-US" sz="1351" dirty="0">
                  <a:solidFill>
                    <a:schemeClr val="bg1"/>
                  </a:solidFill>
                </a:rPr>
                <a:t>                     Central Luzon Center for Health Development</a:t>
              </a:r>
            </a:p>
            <a:p>
              <a:r>
                <a:rPr lang="en-US" sz="1351" dirty="0">
                  <a:solidFill>
                    <a:schemeClr val="bg1"/>
                  </a:solidFill>
                </a:rPr>
                <a:t>                     Department of Health, Philippines</a:t>
              </a:r>
              <a:endParaRPr lang="en-PH" sz="135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5" descr="R:\LOGO\doh.png">
              <a:extLst>
                <a:ext uri="{FF2B5EF4-FFF2-40B4-BE49-F238E27FC236}">
                  <a16:creationId xmlns:a16="http://schemas.microsoft.com/office/drawing/2014/main" id="{7A148152-3274-4324-BEB1-3E484B7A4654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69" y="8080772"/>
              <a:ext cx="857846" cy="1393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 descr="R:\LOGO\F1_Plus_-_high_res_logo 2x2.png">
              <a:extLst>
                <a:ext uri="{FF2B5EF4-FFF2-40B4-BE49-F238E27FC236}">
                  <a16:creationId xmlns:a16="http://schemas.microsoft.com/office/drawing/2014/main" id="{C69C0BB4-90C3-4C6F-A8DA-E8DD583A880B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9122" y="8080770"/>
              <a:ext cx="890503" cy="139341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7700928-8ED7-4E0B-BD51-1A50CF141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-37409"/>
            <a:ext cx="9067802" cy="611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01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698BE56-CBCC-408C-B09D-A9FEAF0780F5}"/>
              </a:ext>
            </a:extLst>
          </p:cNvPr>
          <p:cNvGrpSpPr/>
          <p:nvPr/>
        </p:nvGrpSpPr>
        <p:grpSpPr>
          <a:xfrm>
            <a:off x="-2" y="6080760"/>
            <a:ext cx="9144002" cy="777242"/>
            <a:chOff x="0" y="8080770"/>
            <a:chExt cx="12239625" cy="13934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771C97-FF6E-43FE-832D-1666525E9290}"/>
                </a:ext>
              </a:extLst>
            </p:cNvPr>
            <p:cNvSpPr txBox="1"/>
            <p:nvPr/>
          </p:nvSpPr>
          <p:spPr>
            <a:xfrm>
              <a:off x="0" y="8080779"/>
              <a:ext cx="12239625" cy="1393408"/>
            </a:xfrm>
            <a:prstGeom prst="rect">
              <a:avLst/>
            </a:prstGeom>
            <a:solidFill>
              <a:srgbClr val="215D4A"/>
            </a:solidFill>
          </p:spPr>
          <p:txBody>
            <a:bodyPr wrap="square" rtlCol="0">
              <a:spAutoFit/>
            </a:bodyPr>
            <a:lstStyle/>
            <a:p>
              <a:r>
                <a:rPr lang="en-US" sz="1351" dirty="0">
                  <a:solidFill>
                    <a:schemeClr val="bg1"/>
                  </a:solidFill>
                </a:rPr>
                <a:t>                     Central Luzon Center for Health Development</a:t>
              </a:r>
            </a:p>
            <a:p>
              <a:r>
                <a:rPr lang="en-US" sz="1351" dirty="0">
                  <a:solidFill>
                    <a:schemeClr val="bg1"/>
                  </a:solidFill>
                </a:rPr>
                <a:t>                     Department of Health, Philippines</a:t>
              </a:r>
              <a:endParaRPr lang="en-PH" sz="1351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5" descr="R:\LOGO\doh.png">
              <a:extLst>
                <a:ext uri="{FF2B5EF4-FFF2-40B4-BE49-F238E27FC236}">
                  <a16:creationId xmlns:a16="http://schemas.microsoft.com/office/drawing/2014/main" id="{B07011BC-2CC7-4BE5-870E-14251C0355DB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69" y="8080772"/>
              <a:ext cx="857846" cy="1393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 descr="R:\LOGO\F1_Plus_-_high_res_logo 2x2.png">
              <a:extLst>
                <a:ext uri="{FF2B5EF4-FFF2-40B4-BE49-F238E27FC236}">
                  <a16:creationId xmlns:a16="http://schemas.microsoft.com/office/drawing/2014/main" id="{691B9776-4083-4312-8B4D-88EB8935027B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9122" y="8080770"/>
              <a:ext cx="890503" cy="1393413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E816DBF-1EED-40CC-9BDA-445179A5D4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012293"/>
              </p:ext>
            </p:extLst>
          </p:nvPr>
        </p:nvGraphicFramePr>
        <p:xfrm>
          <a:off x="-20503" y="0"/>
          <a:ext cx="9144002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1106091" imgH="6448342" progId="Excel.Sheet.12">
                  <p:embed/>
                </p:oleObj>
              </mc:Choice>
              <mc:Fallback>
                <p:oleObj name="Worksheet" r:id="rId4" imgW="11106091" imgH="6448342" progId="Excel.Shee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BE816DBF-1EED-40CC-9BDA-445179A5D4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0503" y="0"/>
                        <a:ext cx="9144002" cy="548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A514F17-3905-4776-A3F0-46229D7E37C8}"/>
              </a:ext>
            </a:extLst>
          </p:cNvPr>
          <p:cNvSpPr txBox="1"/>
          <p:nvPr/>
        </p:nvSpPr>
        <p:spPr>
          <a:xfrm>
            <a:off x="20501" y="5610312"/>
            <a:ext cx="874249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No Report received from Mabalacat from PESU and LGU</a:t>
            </a:r>
            <a:endParaRPr lang="en-PH" i="1" dirty="0"/>
          </a:p>
        </p:txBody>
      </p:sp>
    </p:spTree>
    <p:extLst>
      <p:ext uri="{BB962C8B-B14F-4D97-AF65-F5344CB8AC3E}">
        <p14:creationId xmlns:p14="http://schemas.microsoft.com/office/powerpoint/2010/main" val="1590843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1768B5-A1EF-4A46-BA3C-D19303357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399" y="653812"/>
            <a:ext cx="5029200" cy="46482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0A33347-3CA8-41A6-AF20-85E9722E0C4C}"/>
              </a:ext>
            </a:extLst>
          </p:cNvPr>
          <p:cNvGrpSpPr/>
          <p:nvPr/>
        </p:nvGrpSpPr>
        <p:grpSpPr>
          <a:xfrm>
            <a:off x="-2" y="6080760"/>
            <a:ext cx="9144002" cy="777242"/>
            <a:chOff x="0" y="8080770"/>
            <a:chExt cx="12239625" cy="13934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7465FB-572E-4723-9DE3-44B548C59527}"/>
                </a:ext>
              </a:extLst>
            </p:cNvPr>
            <p:cNvSpPr txBox="1"/>
            <p:nvPr/>
          </p:nvSpPr>
          <p:spPr>
            <a:xfrm>
              <a:off x="0" y="8080779"/>
              <a:ext cx="12239625" cy="1393408"/>
            </a:xfrm>
            <a:prstGeom prst="rect">
              <a:avLst/>
            </a:prstGeom>
            <a:solidFill>
              <a:srgbClr val="215D4A"/>
            </a:solidFill>
          </p:spPr>
          <p:txBody>
            <a:bodyPr wrap="square" rtlCol="0">
              <a:spAutoFit/>
            </a:bodyPr>
            <a:lstStyle/>
            <a:p>
              <a:r>
                <a:rPr lang="en-US" sz="1351" dirty="0">
                  <a:solidFill>
                    <a:schemeClr val="bg1"/>
                  </a:solidFill>
                </a:rPr>
                <a:t>                     Central Luzon Center for Health Development</a:t>
              </a:r>
            </a:p>
            <a:p>
              <a:r>
                <a:rPr lang="en-US" sz="1351" dirty="0">
                  <a:solidFill>
                    <a:schemeClr val="bg1"/>
                  </a:solidFill>
                </a:rPr>
                <a:t>                     Department of Health, Philippines</a:t>
              </a:r>
              <a:endParaRPr lang="en-PH" sz="1351" dirty="0">
                <a:solidFill>
                  <a:schemeClr val="bg1"/>
                </a:solidFill>
              </a:endParaRPr>
            </a:p>
          </p:txBody>
        </p:sp>
        <p:pic>
          <p:nvPicPr>
            <p:cNvPr id="10" name="Picture 9" descr="R:\LOGO\doh.png">
              <a:extLst>
                <a:ext uri="{FF2B5EF4-FFF2-40B4-BE49-F238E27FC236}">
                  <a16:creationId xmlns:a16="http://schemas.microsoft.com/office/drawing/2014/main" id="{1E713518-3E8B-46C2-9290-DDBAC80F658F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69" y="8080772"/>
              <a:ext cx="857846" cy="13934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 descr="R:\LOGO\F1_Plus_-_high_res_logo 2x2.png">
              <a:extLst>
                <a:ext uri="{FF2B5EF4-FFF2-40B4-BE49-F238E27FC236}">
                  <a16:creationId xmlns:a16="http://schemas.microsoft.com/office/drawing/2014/main" id="{5C46B625-8E54-4C27-BEBE-348CA736F091}"/>
                </a:ext>
              </a:extLst>
            </p:cNvPr>
            <p:cNvPicPr/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9122" y="8080770"/>
              <a:ext cx="890503" cy="13934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82885BA-3C18-48BC-B347-D905B48D1D95}"/>
              </a:ext>
            </a:extLst>
          </p:cNvPr>
          <p:cNvSpPr txBox="1"/>
          <p:nvPr/>
        </p:nvSpPr>
        <p:spPr>
          <a:xfrm>
            <a:off x="685800" y="228600"/>
            <a:ext cx="779292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TOTAL NUMBER OF ACTIVE CASES WITH CLUSTERING FOR AUGUST 15-21, 2021</a:t>
            </a:r>
            <a:endParaRPr lang="en-PH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6F87F0-23A0-4F47-A68C-7BC22292F9A8}"/>
              </a:ext>
            </a:extLst>
          </p:cNvPr>
          <p:cNvSpPr txBox="1"/>
          <p:nvPr/>
        </p:nvSpPr>
        <p:spPr>
          <a:xfrm>
            <a:off x="1143000" y="5562600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Numbers on the right are based from detailed address of Barangay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21699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46840</TotalTime>
  <Words>226</Words>
  <Application>Microsoft Office PowerPoint</Application>
  <PresentationFormat>On-screen Show (4:3)</PresentationFormat>
  <Paragraphs>48</Paragraphs>
  <Slides>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Microsoft Excel Worksheet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COVID-19 Confirmed Cases by Disposition Central Luzon, as of August 21,2021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Charm</dc:creator>
  <cp:lastModifiedBy>Den Quizon</cp:lastModifiedBy>
  <cp:revision>2661</cp:revision>
  <dcterms:created xsi:type="dcterms:W3CDTF">2006-08-16T00:00:00Z</dcterms:created>
  <dcterms:modified xsi:type="dcterms:W3CDTF">2021-08-23T00:03:11Z</dcterms:modified>
</cp:coreProperties>
</file>