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8AF9FE-1574-49B6-939A-EFE5A4AF7B7C}" v="9" dt="2022-06-17T08:02:51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5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4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8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9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9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5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4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6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87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1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0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81C7C3-A950-40E3-E3A3-8159ACC03A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11092" b="13908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C1401D-1AFA-C447-D8CF-341178CCF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fr-BE" dirty="0" err="1"/>
              <a:t>KittenGoNFT</a:t>
            </a:r>
            <a:endParaRPr lang="fr-BE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C8469D-E52A-9E6D-0E98-4AAE37D9A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257675"/>
            <a:ext cx="8936846" cy="881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fr-BE" sz="1050" dirty="0"/>
              <a:t>Application mobile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fr-BE" sz="1050" dirty="0"/>
              <a:t>Jeu Free To Play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fr-BE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291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és et pions sur un jeu de plateau">
            <a:extLst>
              <a:ext uri="{FF2B5EF4-FFF2-40B4-BE49-F238E27FC236}">
                <a16:creationId xmlns:a16="http://schemas.microsoft.com/office/drawing/2014/main" id="{A327BDC3-F2C8-BF7A-A9E7-D8CF3C354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3" y="0"/>
            <a:ext cx="12191997" cy="685802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97938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EEACC7-C2B9-A140-BB58-89BC589B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733" y="2469526"/>
            <a:ext cx="3896534" cy="159490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 dirty="0">
                <a:solidFill>
                  <a:schemeClr val="bg1"/>
                </a:solidFill>
              </a:rPr>
              <a:t>Concept de jeu :</a:t>
            </a:r>
          </a:p>
        </p:txBody>
      </p:sp>
    </p:spTree>
    <p:extLst>
      <p:ext uri="{BB962C8B-B14F-4D97-AF65-F5344CB8AC3E}">
        <p14:creationId xmlns:p14="http://schemas.microsoft.com/office/powerpoint/2010/main" val="329255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BDF815-805B-C92E-80AF-4AAD59E9BA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9" r="9091" b="6004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3052F3-252C-DC53-2DCB-2CFC5B0C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>
            <a:normAutofit/>
          </a:bodyPr>
          <a:lstStyle/>
          <a:p>
            <a:r>
              <a:rPr lang="fr-BE" sz="4400"/>
              <a:t>Pitch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8E9890-9363-5A9C-A002-2A631187D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43" y="2538920"/>
            <a:ext cx="4602152" cy="3480066"/>
          </a:xfrm>
        </p:spPr>
        <p:txBody>
          <a:bodyPr>
            <a:normAutofit/>
          </a:bodyPr>
          <a:lstStyle/>
          <a:p>
            <a:r>
              <a:rPr lang="fr-BE"/>
              <a:t>Améliorez vos </a:t>
            </a:r>
            <a:r>
              <a:rPr lang="fr-BE" err="1"/>
              <a:t>NFTs</a:t>
            </a:r>
            <a:r>
              <a:rPr lang="fr-BE"/>
              <a:t> Chatons afin d’améliorer votre collection. </a:t>
            </a:r>
          </a:p>
          <a:p>
            <a:r>
              <a:rPr lang="fr-BE"/>
              <a:t>Améliorez les afin d’augmenter leur valeur marchande. </a:t>
            </a:r>
          </a:p>
          <a:p>
            <a:r>
              <a:rPr lang="fr-BE"/>
              <a:t>Décidez de les évoluer, de les vendre ou alors de les garder au chaud dans votre collection.</a:t>
            </a:r>
          </a:p>
        </p:txBody>
      </p:sp>
    </p:spTree>
    <p:extLst>
      <p:ext uri="{BB962C8B-B14F-4D97-AF65-F5344CB8AC3E}">
        <p14:creationId xmlns:p14="http://schemas.microsoft.com/office/powerpoint/2010/main" val="82789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4A645-2296-63AB-69A7-52A27B4C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Genre et inspiration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4DBFD4-EDF1-3478-0D87-0F860F5A4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u="sng" dirty="0"/>
              <a:t>Genre ;</a:t>
            </a:r>
          </a:p>
          <a:p>
            <a:r>
              <a:rPr lang="fr-BE" dirty="0"/>
              <a:t>Tamagotchi</a:t>
            </a:r>
          </a:p>
          <a:p>
            <a:r>
              <a:rPr lang="fr-BE" dirty="0"/>
              <a:t>simulation, simulation économique.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u="sng" dirty="0"/>
              <a:t>Inspiration :</a:t>
            </a:r>
          </a:p>
          <a:p>
            <a:r>
              <a:rPr lang="fr-BE" dirty="0"/>
              <a:t>Tamagotchi</a:t>
            </a:r>
          </a:p>
          <a:p>
            <a:r>
              <a:rPr lang="fr-BE" dirty="0" err="1"/>
              <a:t>Nintendogs</a:t>
            </a:r>
            <a:endParaRPr lang="fr-BE" dirty="0"/>
          </a:p>
          <a:p>
            <a:r>
              <a:rPr lang="fr-BE" dirty="0" err="1"/>
              <a:t>Tap</a:t>
            </a:r>
            <a:r>
              <a:rPr lang="fr-BE" dirty="0"/>
              <a:t> Titans 2 : Hero </a:t>
            </a:r>
            <a:r>
              <a:rPr lang="fr-BE" dirty="0" err="1"/>
              <a:t>Clicker</a:t>
            </a:r>
            <a:r>
              <a:rPr lang="fr-BE" dirty="0"/>
              <a:t> RPG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Sera disponible sous Android et IOS.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5" name="Image 4" descr="Une image contenant texte, chien, blanc&#10;&#10;Description générée automatiquement">
            <a:extLst>
              <a:ext uri="{FF2B5EF4-FFF2-40B4-BE49-F238E27FC236}">
                <a16:creationId xmlns:a16="http://schemas.microsoft.com/office/drawing/2014/main" id="{695F437C-4E52-B1BB-859C-20AD8C411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63" y="3303953"/>
            <a:ext cx="2438611" cy="1828958"/>
          </a:xfrm>
          <a:prstGeom prst="rect">
            <a:avLst/>
          </a:prstGeom>
        </p:spPr>
      </p:pic>
      <p:pic>
        <p:nvPicPr>
          <p:cNvPr id="7" name="Image 6" descr="Une image contenant texte, décapsuleur&#10;&#10;Description générée automatiquement">
            <a:extLst>
              <a:ext uri="{FF2B5EF4-FFF2-40B4-BE49-F238E27FC236}">
                <a16:creationId xmlns:a16="http://schemas.microsoft.com/office/drawing/2014/main" id="{017DF544-C1C6-6D8F-D1CD-A0E97C0DB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41" y="2761107"/>
            <a:ext cx="1193332" cy="29146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8686CAC-68C2-A50C-669A-4B076731C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964" y="1645610"/>
            <a:ext cx="2684306" cy="47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1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9" name="Image 8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974B40EE-2650-88B9-7A26-8D1B099DC9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8" b="11417"/>
          <a:stretch/>
        </p:blipFill>
        <p:spPr>
          <a:xfrm>
            <a:off x="2" y="10"/>
            <a:ext cx="6095993" cy="6857990"/>
          </a:xfrm>
          <a:prstGeom prst="rect">
            <a:avLst/>
          </a:prstGeom>
        </p:spPr>
      </p:pic>
      <p:pic>
        <p:nvPicPr>
          <p:cNvPr id="5" name="Image 4" descr="Une image contenant plancher, intérieur&#10;&#10;Description générée automatiquement">
            <a:extLst>
              <a:ext uri="{FF2B5EF4-FFF2-40B4-BE49-F238E27FC236}">
                <a16:creationId xmlns:a16="http://schemas.microsoft.com/office/drawing/2014/main" id="{D75F4469-C911-1556-8E75-794CBF13DE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7" r="10290"/>
          <a:stretch/>
        </p:blipFill>
        <p:spPr>
          <a:xfrm>
            <a:off x="6095989" y="10"/>
            <a:ext cx="6096008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05C2F53-9BA2-D307-0740-922581B4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fr-BE" dirty="0"/>
              <a:t>Gameplay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2A9490-F565-E48A-7D3B-C3DD667D5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39452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BE" u="sng" dirty="0"/>
              <a:t>Accessoires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BE" dirty="0"/>
              <a:t>Le joueur pourra habiller son NFT à sa manière selon ses envies, cette action offrira une augmentation du prix du NFT selon l’accessoire qu’on lui met.</a:t>
            </a:r>
          </a:p>
          <a:p>
            <a:pPr>
              <a:lnSpc>
                <a:spcPct val="100000"/>
              </a:lnSpc>
            </a:pPr>
            <a:r>
              <a:rPr lang="fr-BE" u="sng" dirty="0"/>
              <a:t>Nourriture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BE" dirty="0"/>
              <a:t>Le joueur devra nourrir son NFT afin de le garder en forme.</a:t>
            </a:r>
          </a:p>
          <a:p>
            <a:pPr>
              <a:lnSpc>
                <a:spcPct val="100000"/>
              </a:lnSpc>
            </a:pPr>
            <a:r>
              <a:rPr lang="fr-BE" u="sng" dirty="0"/>
              <a:t>Jouets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BE" dirty="0"/>
              <a:t>Jouer avec le NFT afin que sa barre d’amusement ne diminue pas.</a:t>
            </a:r>
          </a:p>
          <a:p>
            <a:pPr>
              <a:lnSpc>
                <a:spcPct val="100000"/>
              </a:lnSpc>
            </a:pPr>
            <a:r>
              <a:rPr lang="fr-BE" u="sng" dirty="0"/>
              <a:t>Produits d’entretien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BE" dirty="0"/>
              <a:t>Des produits afin d’entretenir le NFT et/ou la pièce dans laquelle le NFT vit.</a:t>
            </a:r>
          </a:p>
          <a:p>
            <a:pPr marL="0" indent="0">
              <a:lnSpc>
                <a:spcPct val="100000"/>
              </a:lnSpc>
              <a:buNone/>
            </a:pPr>
            <a:endParaRPr lang="fr-BE" dirty="0"/>
          </a:p>
          <a:p>
            <a:pPr marL="0" indent="0">
              <a:lnSpc>
                <a:spcPct val="100000"/>
              </a:lnSpc>
              <a:buNone/>
            </a:pPr>
            <a:r>
              <a:rPr lang="fr-BE" u="sng" dirty="0">
                <a:solidFill>
                  <a:srgbClr val="FF0000"/>
                </a:solidFill>
              </a:rPr>
              <a:t>SI aucune de ces conditions n’est respectée, le NFT sera malheureux et aura tendance à s’enfuir.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1663383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A81AE0-C44D-EFB5-5D8B-14F6C695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281" y="376283"/>
            <a:ext cx="10313437" cy="700042"/>
          </a:xfrm>
        </p:spPr>
        <p:txBody>
          <a:bodyPr/>
          <a:lstStyle/>
          <a:p>
            <a:r>
              <a:rPr lang="fr-BE" dirty="0"/>
              <a:t>Interface de l’app/ Expérience utilisateur</a:t>
            </a:r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8D197D5C-DC72-8C8B-8E9C-079B9754C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81" y="2221294"/>
            <a:ext cx="3903218" cy="2411412"/>
          </a:xfr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4E1F4E7-0131-5267-9950-7C87219F1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100" y="2221294"/>
            <a:ext cx="4622618" cy="240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94CE5-0C6F-A7DC-A2EB-19526953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066D679-1D28-4B45-7049-7CB53BD09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31" y="2014192"/>
            <a:ext cx="4180519" cy="3849687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E1E6E4-415A-F6F7-443D-78F5CE618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319" y="1872167"/>
            <a:ext cx="6191250" cy="413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1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122301-238A-D849-0871-F2BB93BE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93" y="1907647"/>
            <a:ext cx="5716338" cy="3042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 dirty="0"/>
              <a:t>Application Android Studio 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B8867AC-B013-D717-85B3-F80868DDB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549" y="1681469"/>
            <a:ext cx="3513108" cy="351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48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8"/>
      </a:lt2>
      <a:accent1>
        <a:srgbClr val="DC8081"/>
      </a:accent1>
      <a:accent2>
        <a:srgbClr val="D59264"/>
      </a:accent2>
      <a:accent3>
        <a:srgbClr val="B1A467"/>
      </a:accent3>
      <a:accent4>
        <a:srgbClr val="95AB50"/>
      </a:accent4>
      <a:accent5>
        <a:srgbClr val="7FB065"/>
      </a:accent5>
      <a:accent6>
        <a:srgbClr val="55B65D"/>
      </a:accent6>
      <a:hlink>
        <a:srgbClr val="568D8D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7D3D82E03F80458A72DFC4E49B3788" ma:contentTypeVersion="11" ma:contentTypeDescription="Crée un document." ma:contentTypeScope="" ma:versionID="0669efee9275a86e45f2e23e6e8c2c36">
  <xsd:schema xmlns:xsd="http://www.w3.org/2001/XMLSchema" xmlns:xs="http://www.w3.org/2001/XMLSchema" xmlns:p="http://schemas.microsoft.com/office/2006/metadata/properties" xmlns:ns3="df94e641-a0af-47a2-b3b6-e08ede440465" xmlns:ns4="feeb86f5-a691-45c8-be80-9c0b5ec1fee4" targetNamespace="http://schemas.microsoft.com/office/2006/metadata/properties" ma:root="true" ma:fieldsID="77550e77c5626b16c26c41bbcc3356df" ns3:_="" ns4:_="">
    <xsd:import namespace="df94e641-a0af-47a2-b3b6-e08ede440465"/>
    <xsd:import namespace="feeb86f5-a691-45c8-be80-9c0b5ec1fee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4e641-a0af-47a2-b3b6-e08ede4404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b86f5-a691-45c8-be80-9c0b5ec1fee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A17EDA-CD2B-464B-8F0F-481840867B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E267B8-94E5-419D-9646-E4A66A2701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4e641-a0af-47a2-b3b6-e08ede440465"/>
    <ds:schemaRef ds:uri="feeb86f5-a691-45c8-be80-9c0b5ec1fe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100CFE-8AD6-4599-B269-7C2B26013C6E}">
  <ds:schemaRefs>
    <ds:schemaRef ds:uri="feeb86f5-a691-45c8-be80-9c0b5ec1fee4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df94e641-a0af-47a2-b3b6-e08ede440465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Grand écran</PresentationFormat>
  <Paragraphs>32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Century Schoolbook</vt:lpstr>
      <vt:lpstr>Franklin Gothic Book</vt:lpstr>
      <vt:lpstr>Garamond</vt:lpstr>
      <vt:lpstr>SavonVTI</vt:lpstr>
      <vt:lpstr>KittenGoNFT</vt:lpstr>
      <vt:lpstr>Concept de jeu :</vt:lpstr>
      <vt:lpstr>Pitch :</vt:lpstr>
      <vt:lpstr>Genre et inspiration :</vt:lpstr>
      <vt:lpstr>Gameplay :</vt:lpstr>
      <vt:lpstr>Interface de l’app/ Expérience utilisateur</vt:lpstr>
      <vt:lpstr>Présentation PowerPoint</vt:lpstr>
      <vt:lpstr>Application Android Studio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KittenGoNFT</dc:title>
  <dc:creator>Dennis Wakeling</dc:creator>
  <cp:lastModifiedBy>Dennis Wakeling</cp:lastModifiedBy>
  <cp:revision>2</cp:revision>
  <dcterms:created xsi:type="dcterms:W3CDTF">2022-06-16T15:20:40Z</dcterms:created>
  <dcterms:modified xsi:type="dcterms:W3CDTF">2022-06-17T09:19:20Z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0x0101002D7D3D82E03F80458A72DFC4E49B3788</vt:lpwstr>
  </property>
</Properties>
</file>