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53"/>
  </p:normalViewPr>
  <p:slideViewPr>
    <p:cSldViewPr snapToGrid="0">
      <p:cViewPr varScale="1">
        <p:scale>
          <a:sx n="96" d="100"/>
          <a:sy n="96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332F-2E74-11A1-3308-9ED864982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17993-CA18-EE6C-5DB4-CE7A8BE73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D0CF-0630-1FC0-E879-FA55A95B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135A-6C4D-8F4B-8F50-24FA1A6C1A96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1308D-C23C-7E62-7907-62777E57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52098-380A-359C-E2C7-537EF374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F41A-93E9-134C-870A-2A931BF2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7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0F9F-2582-C3D7-1D48-4F5FB094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B2CD7-2F2D-F68B-AF1A-DE03838D5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43E19-FBC9-25D4-F526-8D631B92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135A-6C4D-8F4B-8F50-24FA1A6C1A96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4D06B-E63C-61A9-CFFD-CD767F7B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194C8-88FF-34B7-6916-BA69AD4D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F41A-93E9-134C-870A-2A931BF2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035473-2DE1-9F5D-D7CE-F27344FA7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7B6D0-404F-9388-5B53-C6F9A4CBF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9AD45-52BC-1CF6-B548-3D729EE2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135A-6C4D-8F4B-8F50-24FA1A6C1A96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24E6B-F24A-01CD-FC2E-2450B864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80A62-69B8-30E5-F2CB-1149EC55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F41A-93E9-134C-870A-2A931BF2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0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796B-12B1-155D-C41C-9BFFE178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F1C2A-18D5-25DE-558D-694E5DD89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895C-ED77-6636-72AA-AA1EB6C4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135A-6C4D-8F4B-8F50-24FA1A6C1A96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B961A-51D9-5962-38D6-7DFB20C19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D0AF-EA3F-B25B-9876-20893E327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F41A-93E9-134C-870A-2A931BF2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3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0827-7203-3402-F6C8-035DC47E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A55AF-8D7C-6BCB-532A-9797886C9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FC625-036F-25AB-A266-4CD4BEC2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135A-6C4D-8F4B-8F50-24FA1A6C1A96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47779-D140-7607-B741-F37A2D94B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9DF24-9F01-6919-214B-222D5832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F41A-93E9-134C-870A-2A931BF2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7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FFE0-7C50-EA93-71D5-5D540378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9EBAE-2455-A2F0-6D9B-9AB8074EB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941FC-360E-7034-CDA2-D3C5DAC0C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1ED91-B2BC-0A51-C086-87B2B4E4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135A-6C4D-8F4B-8F50-24FA1A6C1A96}" type="datetimeFigureOut">
              <a:rPr lang="en-US" smtClean="0"/>
              <a:t>7/22/23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A24E5-4701-6BAE-8004-9431A8EB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5AEDF-F5F2-9CAA-E7FA-0265E5F66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F41A-93E9-134C-870A-2A931BF2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0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F3DF-A2D9-5742-F892-8559BB1DF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812E5-1819-1E51-638A-CD4A92A4E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96C4E-56F0-C455-5718-3551B9173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952D6E-090C-D64D-AEA0-A7F7A31E0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5BA1B-5DF2-D4CE-C14D-E67FE2AE0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24ECB-CFA4-AA3F-69B9-7B46E67D3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135A-6C4D-8F4B-8F50-24FA1A6C1A96}" type="datetimeFigureOut">
              <a:rPr lang="en-US" smtClean="0"/>
              <a:t>7/22/23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F9588-CD9A-C699-4E65-40394402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22395A-E93C-D9DF-CCAA-69CC4626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F41A-93E9-134C-870A-2A931BF2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7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D4DE-0B6E-5941-0661-E6810166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1C89F-99B9-426C-5A68-0089D3ADE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135A-6C4D-8F4B-8F50-24FA1A6C1A96}" type="datetimeFigureOut">
              <a:rPr lang="en-US" smtClean="0"/>
              <a:t>7/22/23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E4797-F10E-1453-9796-D11EF963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6A80A-F5F5-9053-5C27-6502DCFC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F41A-93E9-134C-870A-2A931BF2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4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3ABE5-5A07-8DED-55CB-623D2CA7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135A-6C4D-8F4B-8F50-24FA1A6C1A96}" type="datetimeFigureOut">
              <a:rPr lang="en-US" smtClean="0"/>
              <a:t>7/22/23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8CCB6-E254-2BCB-D15E-B6C8CE19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BB8CC-1752-7DF8-93D4-3BDE6786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F41A-93E9-134C-870A-2A931BF2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4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15AB-4CFD-1748-C60E-9D2ECF52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031A5-5898-81DD-F039-2B1F6017F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7B5F9-11E6-3E1B-5488-FDE854F7E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CA32E-9974-C07C-2C67-C69B5B06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135A-6C4D-8F4B-8F50-24FA1A6C1A96}" type="datetimeFigureOut">
              <a:rPr lang="en-US" smtClean="0"/>
              <a:t>7/22/23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4707-A88F-F0D5-2952-9B2D23D81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A0E89-50FA-6247-EFB5-18867A6E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F41A-93E9-134C-870A-2A931BF2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8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E5DA-D316-C711-476B-77345EA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4762B-85D9-0C35-62BC-1503B1F38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11755-6750-F4CA-EF02-DAF917D46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8F2D8-9BB3-6EE8-B28E-16B58404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135A-6C4D-8F4B-8F50-24FA1A6C1A96}" type="datetimeFigureOut">
              <a:rPr lang="en-US" smtClean="0"/>
              <a:t>7/22/23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EB0AE-9947-47AE-7264-A4B89F51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E8B3F-CA28-9C93-BCFF-752D17D5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F41A-93E9-134C-870A-2A931BF2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6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629E0-DCDD-6D97-DD4E-DC83E932F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DAA37-4D84-B6D8-9143-87B452C44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C0B3-77FF-AD3C-3142-DA21C5B97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F135A-6C4D-8F4B-8F50-24FA1A6C1A96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5C429-EE39-2F68-E85B-86BC3C6B8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F9035-B558-5927-6BFC-CAD078E8A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7F41A-93E9-134C-870A-2A931BF2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9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6A9F30E-B552-3F4D-F977-43077FC97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3BB69C-90BE-198B-A3DA-E714B56B4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0012" y="1409599"/>
            <a:ext cx="6731338" cy="40388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209DA7-42A9-0AEF-3AF6-CD67A23C9C99}"/>
              </a:ext>
            </a:extLst>
          </p:cNvPr>
          <p:cNvSpPr txBox="1"/>
          <p:nvPr/>
        </p:nvSpPr>
        <p:spPr>
          <a:xfrm>
            <a:off x="5473148" y="0"/>
            <a:ext cx="50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6D7894-A497-DE85-DD85-230832762DD1}"/>
              </a:ext>
            </a:extLst>
          </p:cNvPr>
          <p:cNvSpPr txBox="1"/>
          <p:nvPr/>
        </p:nvSpPr>
        <p:spPr>
          <a:xfrm>
            <a:off x="11813092" y="76729"/>
            <a:ext cx="50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45644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BCF26F-0911-F208-53B8-32BD2D6E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11" y="402987"/>
            <a:ext cx="11492177" cy="605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7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Dena Jane Clink</dc:creator>
  <cp:lastModifiedBy>Dena Jane Clink</cp:lastModifiedBy>
  <cp:revision>2</cp:revision>
  <dcterms:created xsi:type="dcterms:W3CDTF">2023-07-22T18:02:25Z</dcterms:created>
  <dcterms:modified xsi:type="dcterms:W3CDTF">2023-07-22T20:56:06Z</dcterms:modified>
</cp:coreProperties>
</file>