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90D97D-7C6D-42C6-814A-D891E06F3AE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A85836-2A75-4023-BC1D-0D3688DE83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Connect to a database</a:t>
          </a:r>
          <a:endParaRPr lang="en-US"/>
        </a:p>
      </dgm:t>
    </dgm:pt>
    <dgm:pt modelId="{72C34446-4577-4809-9A0B-672065204B80}" type="parTrans" cxnId="{33DCC656-E618-425B-90F3-69C44FAC4411}">
      <dgm:prSet/>
      <dgm:spPr/>
      <dgm:t>
        <a:bodyPr/>
        <a:lstStyle/>
        <a:p>
          <a:endParaRPr lang="en-US"/>
        </a:p>
      </dgm:t>
    </dgm:pt>
    <dgm:pt modelId="{546BD565-1DA7-40D9-AE3F-720213C01F35}" type="sibTrans" cxnId="{33DCC656-E618-425B-90F3-69C44FAC4411}">
      <dgm:prSet/>
      <dgm:spPr/>
      <dgm:t>
        <a:bodyPr/>
        <a:lstStyle/>
        <a:p>
          <a:endParaRPr lang="en-US"/>
        </a:p>
      </dgm:t>
    </dgm:pt>
    <dgm:pt modelId="{6B7232D4-6125-4E5E-8C47-A788BE3D9B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Registration form</a:t>
          </a:r>
          <a:endParaRPr lang="en-US"/>
        </a:p>
      </dgm:t>
    </dgm:pt>
    <dgm:pt modelId="{7061AA27-4C10-4790-BBDA-97B83E1A911F}" type="parTrans" cxnId="{C34A45FA-3CCC-452F-B732-1CAC3782DDFD}">
      <dgm:prSet/>
      <dgm:spPr/>
      <dgm:t>
        <a:bodyPr/>
        <a:lstStyle/>
        <a:p>
          <a:endParaRPr lang="en-US"/>
        </a:p>
      </dgm:t>
    </dgm:pt>
    <dgm:pt modelId="{08AE53D1-5783-4725-8957-03FB4CC283AB}" type="sibTrans" cxnId="{C34A45FA-3CCC-452F-B732-1CAC3782DDFD}">
      <dgm:prSet/>
      <dgm:spPr/>
      <dgm:t>
        <a:bodyPr/>
        <a:lstStyle/>
        <a:p>
          <a:endParaRPr lang="en-US"/>
        </a:p>
      </dgm:t>
    </dgm:pt>
    <dgm:pt modelId="{FE874C25-B79A-42BB-9572-56C09E1B9C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Interfaces for communication between patient and doctor (backend side)</a:t>
          </a:r>
          <a:endParaRPr lang="en-US"/>
        </a:p>
      </dgm:t>
    </dgm:pt>
    <dgm:pt modelId="{FD5BC1A2-F82F-4BEA-B736-A261E17ED424}" type="parTrans" cxnId="{8BE937B7-8F67-4049-881B-1E7593364E3F}">
      <dgm:prSet/>
      <dgm:spPr/>
      <dgm:t>
        <a:bodyPr/>
        <a:lstStyle/>
        <a:p>
          <a:endParaRPr lang="en-US"/>
        </a:p>
      </dgm:t>
    </dgm:pt>
    <dgm:pt modelId="{B4233187-3D38-45AA-800B-7EAC4A1C2C5E}" type="sibTrans" cxnId="{8BE937B7-8F67-4049-881B-1E7593364E3F}">
      <dgm:prSet/>
      <dgm:spPr/>
      <dgm:t>
        <a:bodyPr/>
        <a:lstStyle/>
        <a:p>
          <a:endParaRPr lang="en-US"/>
        </a:p>
      </dgm:t>
    </dgm:pt>
    <dgm:pt modelId="{2B15AF0E-A501-4E04-9269-9E6E6A3987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Chatbot to connect doctors with patients in emergency cases, etc. </a:t>
          </a:r>
          <a:endParaRPr lang="en-US"/>
        </a:p>
      </dgm:t>
    </dgm:pt>
    <dgm:pt modelId="{42F7952F-C086-4AF7-A517-7669ECC51113}" type="parTrans" cxnId="{19E63C89-4408-4F9E-9528-9255FBEF4045}">
      <dgm:prSet/>
      <dgm:spPr/>
      <dgm:t>
        <a:bodyPr/>
        <a:lstStyle/>
        <a:p>
          <a:endParaRPr lang="en-US"/>
        </a:p>
      </dgm:t>
    </dgm:pt>
    <dgm:pt modelId="{0B72455A-6AA9-4524-9B9F-85DD0CC1108F}" type="sibTrans" cxnId="{19E63C89-4408-4F9E-9528-9255FBEF4045}">
      <dgm:prSet/>
      <dgm:spPr/>
      <dgm:t>
        <a:bodyPr/>
        <a:lstStyle/>
        <a:p>
          <a:endParaRPr lang="en-US"/>
        </a:p>
      </dgm:t>
    </dgm:pt>
    <dgm:pt modelId="{AB6B4C08-E34B-4E6E-883B-29502782B82C}" type="pres">
      <dgm:prSet presAssocID="{2A90D97D-7C6D-42C6-814A-D891E06F3AEA}" presName="root" presStyleCnt="0">
        <dgm:presLayoutVars>
          <dgm:dir/>
          <dgm:resizeHandles val="exact"/>
        </dgm:presLayoutVars>
      </dgm:prSet>
      <dgm:spPr/>
    </dgm:pt>
    <dgm:pt modelId="{0304C327-B426-48CB-99C4-F73B2534DE11}" type="pres">
      <dgm:prSet presAssocID="{7DA85836-2A75-4023-BC1D-0D3688DE831D}" presName="compNode" presStyleCnt="0"/>
      <dgm:spPr/>
    </dgm:pt>
    <dgm:pt modelId="{A4278673-3E62-4559-A21D-89D1A393A709}" type="pres">
      <dgm:prSet presAssocID="{7DA85836-2A75-4023-BC1D-0D3688DE831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5D190196-C31D-4835-A7FD-E2ED9D9F8484}" type="pres">
      <dgm:prSet presAssocID="{7DA85836-2A75-4023-BC1D-0D3688DE831D}" presName="spaceRect" presStyleCnt="0"/>
      <dgm:spPr/>
    </dgm:pt>
    <dgm:pt modelId="{149D06F0-1303-4919-BC1F-99D5B5A68C00}" type="pres">
      <dgm:prSet presAssocID="{7DA85836-2A75-4023-BC1D-0D3688DE831D}" presName="textRect" presStyleLbl="revTx" presStyleIdx="0" presStyleCnt="4">
        <dgm:presLayoutVars>
          <dgm:chMax val="1"/>
          <dgm:chPref val="1"/>
        </dgm:presLayoutVars>
      </dgm:prSet>
      <dgm:spPr/>
    </dgm:pt>
    <dgm:pt modelId="{096E157F-7C22-4EA4-97B7-D201A9CFE07C}" type="pres">
      <dgm:prSet presAssocID="{546BD565-1DA7-40D9-AE3F-720213C01F35}" presName="sibTrans" presStyleCnt="0"/>
      <dgm:spPr/>
    </dgm:pt>
    <dgm:pt modelId="{2227C969-B3E2-4FC2-B6AE-86E8B3DF100F}" type="pres">
      <dgm:prSet presAssocID="{6B7232D4-6125-4E5E-8C47-A788BE3D9B25}" presName="compNode" presStyleCnt="0"/>
      <dgm:spPr/>
    </dgm:pt>
    <dgm:pt modelId="{7C7F4C4A-382F-4813-BCB9-FA5BAB932B72}" type="pres">
      <dgm:prSet presAssocID="{6B7232D4-6125-4E5E-8C47-A788BE3D9B2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C1B3D1A-9BD3-4C7D-8D56-1694D704C538}" type="pres">
      <dgm:prSet presAssocID="{6B7232D4-6125-4E5E-8C47-A788BE3D9B25}" presName="spaceRect" presStyleCnt="0"/>
      <dgm:spPr/>
    </dgm:pt>
    <dgm:pt modelId="{2AA7487A-95ED-43F2-BC09-F05AE7FBDA8F}" type="pres">
      <dgm:prSet presAssocID="{6B7232D4-6125-4E5E-8C47-A788BE3D9B25}" presName="textRect" presStyleLbl="revTx" presStyleIdx="1" presStyleCnt="4">
        <dgm:presLayoutVars>
          <dgm:chMax val="1"/>
          <dgm:chPref val="1"/>
        </dgm:presLayoutVars>
      </dgm:prSet>
      <dgm:spPr/>
    </dgm:pt>
    <dgm:pt modelId="{F73C27C3-91D2-4609-A294-81068C2A3D64}" type="pres">
      <dgm:prSet presAssocID="{08AE53D1-5783-4725-8957-03FB4CC283AB}" presName="sibTrans" presStyleCnt="0"/>
      <dgm:spPr/>
    </dgm:pt>
    <dgm:pt modelId="{7866433C-9A2A-44BF-9256-A2F4E1F406B8}" type="pres">
      <dgm:prSet presAssocID="{FE874C25-B79A-42BB-9572-56C09E1B9C46}" presName="compNode" presStyleCnt="0"/>
      <dgm:spPr/>
    </dgm:pt>
    <dgm:pt modelId="{E942C0D4-24CD-408E-BCD5-5528157846EA}" type="pres">
      <dgm:prSet presAssocID="{FE874C25-B79A-42BB-9572-56C09E1B9C4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B92B441-A456-4D29-BB13-1787D4131E3E}" type="pres">
      <dgm:prSet presAssocID="{FE874C25-B79A-42BB-9572-56C09E1B9C46}" presName="spaceRect" presStyleCnt="0"/>
      <dgm:spPr/>
    </dgm:pt>
    <dgm:pt modelId="{D4AB6CB0-3A1D-4237-97EC-83125473404B}" type="pres">
      <dgm:prSet presAssocID="{FE874C25-B79A-42BB-9572-56C09E1B9C46}" presName="textRect" presStyleLbl="revTx" presStyleIdx="2" presStyleCnt="4">
        <dgm:presLayoutVars>
          <dgm:chMax val="1"/>
          <dgm:chPref val="1"/>
        </dgm:presLayoutVars>
      </dgm:prSet>
      <dgm:spPr/>
    </dgm:pt>
    <dgm:pt modelId="{09B38194-B316-49D2-9F72-CF14C7317199}" type="pres">
      <dgm:prSet presAssocID="{B4233187-3D38-45AA-800B-7EAC4A1C2C5E}" presName="sibTrans" presStyleCnt="0"/>
      <dgm:spPr/>
    </dgm:pt>
    <dgm:pt modelId="{3A0F7FA2-611C-4EF3-B222-EF340E10C22C}" type="pres">
      <dgm:prSet presAssocID="{2B15AF0E-A501-4E04-9269-9E6E6A3987AD}" presName="compNode" presStyleCnt="0"/>
      <dgm:spPr/>
    </dgm:pt>
    <dgm:pt modelId="{D47BE686-849B-4AFB-A086-BCF95D0113C5}" type="pres">
      <dgm:prSet presAssocID="{2B15AF0E-A501-4E04-9269-9E6E6A3987A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ED4EE513-4055-4B32-9308-6A1C80B067F9}" type="pres">
      <dgm:prSet presAssocID="{2B15AF0E-A501-4E04-9269-9E6E6A3987AD}" presName="spaceRect" presStyleCnt="0"/>
      <dgm:spPr/>
    </dgm:pt>
    <dgm:pt modelId="{FDFFCE45-FE41-483E-A711-B8802CE3E252}" type="pres">
      <dgm:prSet presAssocID="{2B15AF0E-A501-4E04-9269-9E6E6A3987A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D049E00-6140-4B4D-B926-079F503E1261}" type="presOf" srcId="{FE874C25-B79A-42BB-9572-56C09E1B9C46}" destId="{D4AB6CB0-3A1D-4237-97EC-83125473404B}" srcOrd="0" destOrd="0" presId="urn:microsoft.com/office/officeart/2018/2/layout/IconLabelList"/>
    <dgm:cxn modelId="{FB32BA3C-4E31-4DF6-B7CD-D4B28F17FD7C}" type="presOf" srcId="{7DA85836-2A75-4023-BC1D-0D3688DE831D}" destId="{149D06F0-1303-4919-BC1F-99D5B5A68C00}" srcOrd="0" destOrd="0" presId="urn:microsoft.com/office/officeart/2018/2/layout/IconLabelList"/>
    <dgm:cxn modelId="{FDB9756E-24A6-4C17-B6E5-2412F5EAA00E}" type="presOf" srcId="{2A90D97D-7C6D-42C6-814A-D891E06F3AEA}" destId="{AB6B4C08-E34B-4E6E-883B-29502782B82C}" srcOrd="0" destOrd="0" presId="urn:microsoft.com/office/officeart/2018/2/layout/IconLabelList"/>
    <dgm:cxn modelId="{8F591775-4C4B-4984-A083-0503C803EB1D}" type="presOf" srcId="{6B7232D4-6125-4E5E-8C47-A788BE3D9B25}" destId="{2AA7487A-95ED-43F2-BC09-F05AE7FBDA8F}" srcOrd="0" destOrd="0" presId="urn:microsoft.com/office/officeart/2018/2/layout/IconLabelList"/>
    <dgm:cxn modelId="{33DCC656-E618-425B-90F3-69C44FAC4411}" srcId="{2A90D97D-7C6D-42C6-814A-D891E06F3AEA}" destId="{7DA85836-2A75-4023-BC1D-0D3688DE831D}" srcOrd="0" destOrd="0" parTransId="{72C34446-4577-4809-9A0B-672065204B80}" sibTransId="{546BD565-1DA7-40D9-AE3F-720213C01F35}"/>
    <dgm:cxn modelId="{19E63C89-4408-4F9E-9528-9255FBEF4045}" srcId="{2A90D97D-7C6D-42C6-814A-D891E06F3AEA}" destId="{2B15AF0E-A501-4E04-9269-9E6E6A3987AD}" srcOrd="3" destOrd="0" parTransId="{42F7952F-C086-4AF7-A517-7669ECC51113}" sibTransId="{0B72455A-6AA9-4524-9B9F-85DD0CC1108F}"/>
    <dgm:cxn modelId="{43DB0BA3-FF90-4F33-9B91-EBB8CD469A84}" type="presOf" srcId="{2B15AF0E-A501-4E04-9269-9E6E6A3987AD}" destId="{FDFFCE45-FE41-483E-A711-B8802CE3E252}" srcOrd="0" destOrd="0" presId="urn:microsoft.com/office/officeart/2018/2/layout/IconLabelList"/>
    <dgm:cxn modelId="{8BE937B7-8F67-4049-881B-1E7593364E3F}" srcId="{2A90D97D-7C6D-42C6-814A-D891E06F3AEA}" destId="{FE874C25-B79A-42BB-9572-56C09E1B9C46}" srcOrd="2" destOrd="0" parTransId="{FD5BC1A2-F82F-4BEA-B736-A261E17ED424}" sibTransId="{B4233187-3D38-45AA-800B-7EAC4A1C2C5E}"/>
    <dgm:cxn modelId="{C34A45FA-3CCC-452F-B732-1CAC3782DDFD}" srcId="{2A90D97D-7C6D-42C6-814A-D891E06F3AEA}" destId="{6B7232D4-6125-4E5E-8C47-A788BE3D9B25}" srcOrd="1" destOrd="0" parTransId="{7061AA27-4C10-4790-BBDA-97B83E1A911F}" sibTransId="{08AE53D1-5783-4725-8957-03FB4CC283AB}"/>
    <dgm:cxn modelId="{9007869E-B9C8-4BD9-97B2-53E9571AE8EE}" type="presParOf" srcId="{AB6B4C08-E34B-4E6E-883B-29502782B82C}" destId="{0304C327-B426-48CB-99C4-F73B2534DE11}" srcOrd="0" destOrd="0" presId="urn:microsoft.com/office/officeart/2018/2/layout/IconLabelList"/>
    <dgm:cxn modelId="{43A23B09-8EC2-44BF-9620-D80322C9C3F9}" type="presParOf" srcId="{0304C327-B426-48CB-99C4-F73B2534DE11}" destId="{A4278673-3E62-4559-A21D-89D1A393A709}" srcOrd="0" destOrd="0" presId="urn:microsoft.com/office/officeart/2018/2/layout/IconLabelList"/>
    <dgm:cxn modelId="{E481B356-5CFE-4ABA-AB7B-9789AD4D7D76}" type="presParOf" srcId="{0304C327-B426-48CB-99C4-F73B2534DE11}" destId="{5D190196-C31D-4835-A7FD-E2ED9D9F8484}" srcOrd="1" destOrd="0" presId="urn:microsoft.com/office/officeart/2018/2/layout/IconLabelList"/>
    <dgm:cxn modelId="{F4E9D56D-4DEE-4591-A47C-C1D010890870}" type="presParOf" srcId="{0304C327-B426-48CB-99C4-F73B2534DE11}" destId="{149D06F0-1303-4919-BC1F-99D5B5A68C00}" srcOrd="2" destOrd="0" presId="urn:microsoft.com/office/officeart/2018/2/layout/IconLabelList"/>
    <dgm:cxn modelId="{0892F7BB-B09F-4DFA-BB8F-B0F100F77801}" type="presParOf" srcId="{AB6B4C08-E34B-4E6E-883B-29502782B82C}" destId="{096E157F-7C22-4EA4-97B7-D201A9CFE07C}" srcOrd="1" destOrd="0" presId="urn:microsoft.com/office/officeart/2018/2/layout/IconLabelList"/>
    <dgm:cxn modelId="{89B5EAFB-34FA-4D81-90C1-575DC4C0E530}" type="presParOf" srcId="{AB6B4C08-E34B-4E6E-883B-29502782B82C}" destId="{2227C969-B3E2-4FC2-B6AE-86E8B3DF100F}" srcOrd="2" destOrd="0" presId="urn:microsoft.com/office/officeart/2018/2/layout/IconLabelList"/>
    <dgm:cxn modelId="{B65C70C3-56E8-4335-B786-3B9EFFE3DD25}" type="presParOf" srcId="{2227C969-B3E2-4FC2-B6AE-86E8B3DF100F}" destId="{7C7F4C4A-382F-4813-BCB9-FA5BAB932B72}" srcOrd="0" destOrd="0" presId="urn:microsoft.com/office/officeart/2018/2/layout/IconLabelList"/>
    <dgm:cxn modelId="{425B0140-9B4D-4F2E-8202-9784815A29E3}" type="presParOf" srcId="{2227C969-B3E2-4FC2-B6AE-86E8B3DF100F}" destId="{3C1B3D1A-9BD3-4C7D-8D56-1694D704C538}" srcOrd="1" destOrd="0" presId="urn:microsoft.com/office/officeart/2018/2/layout/IconLabelList"/>
    <dgm:cxn modelId="{5C39C21D-6FB6-41DB-AA45-D92ADCEA5EB8}" type="presParOf" srcId="{2227C969-B3E2-4FC2-B6AE-86E8B3DF100F}" destId="{2AA7487A-95ED-43F2-BC09-F05AE7FBDA8F}" srcOrd="2" destOrd="0" presId="urn:microsoft.com/office/officeart/2018/2/layout/IconLabelList"/>
    <dgm:cxn modelId="{2E22DE44-596D-4B6A-A651-D4D2773B9B38}" type="presParOf" srcId="{AB6B4C08-E34B-4E6E-883B-29502782B82C}" destId="{F73C27C3-91D2-4609-A294-81068C2A3D64}" srcOrd="3" destOrd="0" presId="urn:microsoft.com/office/officeart/2018/2/layout/IconLabelList"/>
    <dgm:cxn modelId="{6E298FD7-FC80-4915-8914-66970597692F}" type="presParOf" srcId="{AB6B4C08-E34B-4E6E-883B-29502782B82C}" destId="{7866433C-9A2A-44BF-9256-A2F4E1F406B8}" srcOrd="4" destOrd="0" presId="urn:microsoft.com/office/officeart/2018/2/layout/IconLabelList"/>
    <dgm:cxn modelId="{43D0A67A-09B9-4860-99DA-914D3BD4AEBA}" type="presParOf" srcId="{7866433C-9A2A-44BF-9256-A2F4E1F406B8}" destId="{E942C0D4-24CD-408E-BCD5-5528157846EA}" srcOrd="0" destOrd="0" presId="urn:microsoft.com/office/officeart/2018/2/layout/IconLabelList"/>
    <dgm:cxn modelId="{F11A755F-BD0B-45CB-A216-67E9B726A57C}" type="presParOf" srcId="{7866433C-9A2A-44BF-9256-A2F4E1F406B8}" destId="{CB92B441-A456-4D29-BB13-1787D4131E3E}" srcOrd="1" destOrd="0" presId="urn:microsoft.com/office/officeart/2018/2/layout/IconLabelList"/>
    <dgm:cxn modelId="{E5045AEE-7DA1-428F-B9D2-B691BCFA81D8}" type="presParOf" srcId="{7866433C-9A2A-44BF-9256-A2F4E1F406B8}" destId="{D4AB6CB0-3A1D-4237-97EC-83125473404B}" srcOrd="2" destOrd="0" presId="urn:microsoft.com/office/officeart/2018/2/layout/IconLabelList"/>
    <dgm:cxn modelId="{0E75863F-CAAE-40C5-A735-C6CB14359C49}" type="presParOf" srcId="{AB6B4C08-E34B-4E6E-883B-29502782B82C}" destId="{09B38194-B316-49D2-9F72-CF14C7317199}" srcOrd="5" destOrd="0" presId="urn:microsoft.com/office/officeart/2018/2/layout/IconLabelList"/>
    <dgm:cxn modelId="{565ACD46-D4CE-431E-B9FE-5187EEF103C7}" type="presParOf" srcId="{AB6B4C08-E34B-4E6E-883B-29502782B82C}" destId="{3A0F7FA2-611C-4EF3-B222-EF340E10C22C}" srcOrd="6" destOrd="0" presId="urn:microsoft.com/office/officeart/2018/2/layout/IconLabelList"/>
    <dgm:cxn modelId="{CE8A38E5-A53F-4A02-AAC3-A4F31F1D1CC4}" type="presParOf" srcId="{3A0F7FA2-611C-4EF3-B222-EF340E10C22C}" destId="{D47BE686-849B-4AFB-A086-BCF95D0113C5}" srcOrd="0" destOrd="0" presId="urn:microsoft.com/office/officeart/2018/2/layout/IconLabelList"/>
    <dgm:cxn modelId="{C44CCC69-5E5D-4692-A2D9-8B4F0E2DDEEF}" type="presParOf" srcId="{3A0F7FA2-611C-4EF3-B222-EF340E10C22C}" destId="{ED4EE513-4055-4B32-9308-6A1C80B067F9}" srcOrd="1" destOrd="0" presId="urn:microsoft.com/office/officeart/2018/2/layout/IconLabelList"/>
    <dgm:cxn modelId="{61A9C39A-6384-4F83-941D-EF2171227DF6}" type="presParOf" srcId="{3A0F7FA2-611C-4EF3-B222-EF340E10C22C}" destId="{FDFFCE45-FE41-483E-A711-B8802CE3E25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78673-3E62-4559-A21D-89D1A393A709}">
      <dsp:nvSpPr>
        <dsp:cNvPr id="0" name=""/>
        <dsp:cNvSpPr/>
      </dsp:nvSpPr>
      <dsp:spPr>
        <a:xfrm>
          <a:off x="1706486" y="297426"/>
          <a:ext cx="741181" cy="7411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D06F0-1303-4919-BC1F-99D5B5A68C00}">
      <dsp:nvSpPr>
        <dsp:cNvPr id="0" name=""/>
        <dsp:cNvSpPr/>
      </dsp:nvSpPr>
      <dsp:spPr>
        <a:xfrm>
          <a:off x="1253541" y="1285705"/>
          <a:ext cx="1647070" cy="65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Connect to a database</a:t>
          </a:r>
          <a:endParaRPr lang="en-US" sz="1100" kern="1200"/>
        </a:p>
      </dsp:txBody>
      <dsp:txXfrm>
        <a:off x="1253541" y="1285705"/>
        <a:ext cx="1647070" cy="658828"/>
      </dsp:txXfrm>
    </dsp:sp>
    <dsp:sp modelId="{7C7F4C4A-382F-4813-BCB9-FA5BAB932B72}">
      <dsp:nvSpPr>
        <dsp:cNvPr id="0" name=""/>
        <dsp:cNvSpPr/>
      </dsp:nvSpPr>
      <dsp:spPr>
        <a:xfrm>
          <a:off x="3641793" y="297426"/>
          <a:ext cx="741181" cy="7411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7487A-95ED-43F2-BC09-F05AE7FBDA8F}">
      <dsp:nvSpPr>
        <dsp:cNvPr id="0" name=""/>
        <dsp:cNvSpPr/>
      </dsp:nvSpPr>
      <dsp:spPr>
        <a:xfrm>
          <a:off x="3188849" y="1285705"/>
          <a:ext cx="1647070" cy="65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Registration form</a:t>
          </a:r>
          <a:endParaRPr lang="en-US" sz="1100" kern="1200"/>
        </a:p>
      </dsp:txBody>
      <dsp:txXfrm>
        <a:off x="3188849" y="1285705"/>
        <a:ext cx="1647070" cy="658828"/>
      </dsp:txXfrm>
    </dsp:sp>
    <dsp:sp modelId="{E942C0D4-24CD-408E-BCD5-5528157846EA}">
      <dsp:nvSpPr>
        <dsp:cNvPr id="0" name=""/>
        <dsp:cNvSpPr/>
      </dsp:nvSpPr>
      <dsp:spPr>
        <a:xfrm>
          <a:off x="5577101" y="297426"/>
          <a:ext cx="741181" cy="7411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B6CB0-3A1D-4237-97EC-83125473404B}">
      <dsp:nvSpPr>
        <dsp:cNvPr id="0" name=""/>
        <dsp:cNvSpPr/>
      </dsp:nvSpPr>
      <dsp:spPr>
        <a:xfrm>
          <a:off x="5124157" y="1285705"/>
          <a:ext cx="1647070" cy="65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Interfaces for communication between patient and doctor (backend side)</a:t>
          </a:r>
          <a:endParaRPr lang="en-US" sz="1100" kern="1200"/>
        </a:p>
      </dsp:txBody>
      <dsp:txXfrm>
        <a:off x="5124157" y="1285705"/>
        <a:ext cx="1647070" cy="658828"/>
      </dsp:txXfrm>
    </dsp:sp>
    <dsp:sp modelId="{D47BE686-849B-4AFB-A086-BCF95D0113C5}">
      <dsp:nvSpPr>
        <dsp:cNvPr id="0" name=""/>
        <dsp:cNvSpPr/>
      </dsp:nvSpPr>
      <dsp:spPr>
        <a:xfrm>
          <a:off x="7512409" y="297426"/>
          <a:ext cx="741181" cy="7411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FCE45-FE41-483E-A711-B8802CE3E252}">
      <dsp:nvSpPr>
        <dsp:cNvPr id="0" name=""/>
        <dsp:cNvSpPr/>
      </dsp:nvSpPr>
      <dsp:spPr>
        <a:xfrm>
          <a:off x="7059464" y="1285705"/>
          <a:ext cx="1647070" cy="65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Chatbot to connect doctors with patients in emergency cases, etc. </a:t>
          </a:r>
          <a:endParaRPr lang="en-US" sz="1100" kern="1200"/>
        </a:p>
      </dsp:txBody>
      <dsp:txXfrm>
        <a:off x="7059464" y="1285705"/>
        <a:ext cx="1647070" cy="658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1451-3E17-BB13-2238-559855710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507D7-B2A0-6617-53A8-D4AFDDF34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9C351-812C-B7CC-76FD-B180080A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BD82-4C76-42AA-9916-E8A66CB4BA02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F6FF7-EB97-2716-7CFA-C7F7A3D6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6E8F6-3541-0794-B119-3F163AA8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244A-E478-4FD8-B62C-51B4585C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6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B5DA-888F-9000-594C-5E192FC9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8945E-CAAA-8A45-FC26-38BB403A7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539B9-E253-D355-31BB-8D0CE598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BD82-4C76-42AA-9916-E8A66CB4BA02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A1A03-23C5-73EC-3F3D-F9D4565D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A01FE-2A4E-5218-E1B5-DEFCD79F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244A-E478-4FD8-B62C-51B4585C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4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5108AC-F0CD-FFF6-1967-0C78053EE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2595A-ED4F-ED80-033E-89BF02598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F5E9C-190D-F8A0-3BB6-9B8B7B09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BD82-4C76-42AA-9916-E8A66CB4BA02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0A86E-8E24-F357-5AB9-9365EACB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7DD7-924B-6A11-EB84-11C4ADE7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244A-E478-4FD8-B62C-51B4585C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73CF-0C85-A15B-DFBF-B47D17B6D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CB1CF-30B6-4AB6-E8B3-81E7A4728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E62A1-9EBA-DAA3-DCC5-F442C42E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BD82-4C76-42AA-9916-E8A66CB4BA02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FC274-16C2-5DD1-3863-96F880A97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E6225-19DC-F5CC-8E3A-39CABF25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244A-E478-4FD8-B62C-51B4585C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CCEB-249B-BAF8-6A14-A3C445BB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A8390-25C7-962C-2A34-E0F4177FA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80C67-2A46-7CFA-3373-CA623319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BD82-4C76-42AA-9916-E8A66CB4BA02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0D79B-8F3A-25F1-E7E3-7C32D624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8F87C-33BB-8A51-A958-9A6AA31A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244A-E478-4FD8-B62C-51B4585C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4FEA-7541-8806-D509-B780A05F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0C032-85ED-68E1-BD95-2435DCAEF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10E69-35A5-63D0-9E0D-945A8AD86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C97C2-943D-B992-BAEF-1ACB8A08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BD82-4C76-42AA-9916-E8A66CB4BA02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71C5C-53AA-465F-0181-12E4BC97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83C54-73AF-B721-AA8F-D20E9FEB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244A-E478-4FD8-B62C-51B4585C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0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51A2E-4BE0-5826-422C-72B2DAC23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0971D-0115-8903-D6C0-EE1C11FC4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BFB55-300C-30D9-2D7F-B6B1536E5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56704-2353-ED0B-B2B7-8600C5AA7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A021C-BB1C-A081-6102-D77A14AEF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324A2E-9B3A-BCE0-3101-936A46C9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BD82-4C76-42AA-9916-E8A66CB4BA02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3352D-1301-CBE0-531D-0449F9E2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25B84-52C9-8B73-DFEE-71A4D8E8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244A-E478-4FD8-B62C-51B4585C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7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0499-95BE-F1C8-E013-AF40E795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6DC87-C3A2-242B-02CE-1EC648BF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BD82-4C76-42AA-9916-E8A66CB4BA02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C1454-02DE-BEC4-68AC-BD5C30FE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FC1EF-DA4B-8A28-4359-EEC00E0C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244A-E478-4FD8-B62C-51B4585C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0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28AA6-3DEE-84AD-3446-B2270C10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BD82-4C76-42AA-9916-E8A66CB4BA02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F1CAA-7BA2-B8A9-2D03-A4FF8767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638D4-E082-AB58-8899-29F4710F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244A-E478-4FD8-B62C-51B4585C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7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ED5A-783D-35D7-1C38-27BD61651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97AE9-522D-B9DA-3870-7504D4DD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4DCE5-9032-C5EA-EE36-C99C76ED1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85A99-3D84-EF7C-4038-7A4D3F77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BD82-4C76-42AA-9916-E8A66CB4BA02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D0FB3-3FEC-83FA-9A79-D0E7433E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B5F51-D744-D6B1-4BB4-6CB08D4D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244A-E478-4FD8-B62C-51B4585C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2DFA-8746-9389-6256-56AF2507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4917F-266B-2DE4-72B1-1F67891D6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237AB-9321-5A02-A5A9-1EB60ADC2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B9C52-C174-D132-4E7C-6ABA6E29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BD82-4C76-42AA-9916-E8A66CB4BA02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00668-342A-1340-476B-F3A5B257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FF475-9683-5F5E-D948-99C1B996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244A-E478-4FD8-B62C-51B4585C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E0D81-13B1-BAD1-DB73-FEEB5AF6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4D2E4-35F5-8869-4975-4D3551F42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6C223-63D8-74DB-4CA1-4BFD65AF4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CBBD82-4C76-42AA-9916-E8A66CB4BA02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3CDFF-50D3-0F7B-25FA-780DC7C14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A61FF-AD79-A659-A2BC-8060E5A95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47244A-E478-4FD8-B62C-51B4585C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2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FCCAD-1D67-4168-1C38-311F6225B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279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5200" b="1">
                <a:solidFill>
                  <a:schemeClr val="tx2"/>
                </a:solidFill>
              </a:rPr>
              <a:t>Dental Scheduler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BCCDC-7831-7F3C-4B4F-35F25C19E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5505" y="4200522"/>
            <a:ext cx="6740685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chemeClr val="tx2"/>
                </a:solidFill>
              </a:rPr>
              <a:t>by </a:t>
            </a:r>
          </a:p>
          <a:p>
            <a:r>
              <a:rPr lang="en-US" sz="1500">
                <a:solidFill>
                  <a:schemeClr val="tx2"/>
                </a:solidFill>
              </a:rPr>
              <a:t>Denalda Bali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068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047BC-711B-5841-46BF-AEE423D3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</a:rPr>
              <a:t>App Overview: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D2A5B-B213-35E1-67D6-98F8A07E2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target audience includes patients and doctors in dentistry.</a:t>
            </a:r>
          </a:p>
          <a:p>
            <a:endParaRPr lang="en-US" sz="1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the app is to help doctors keep track of their schedules by allowing them or their patients to register appointments through the app.</a:t>
            </a:r>
          </a:p>
          <a:p>
            <a:pPr lvl="2"/>
            <a:endParaRPr lang="en-US" sz="1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business plan or solution this project provides to society is automating the appointment scheduling process through the app, making it as easy as possible for patients.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12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0CBEB-9099-AD7C-5E12-2FFFE94A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</a:rPr>
              <a:t>App Features: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B0EA0-3217-F9C6-FF42-4370276D7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r>
              <a:rPr lang="en-US" sz="1400" b="1">
                <a:solidFill>
                  <a:schemeClr val="tx2"/>
                </a:solidFill>
              </a:rPr>
              <a:t>User Authentication:</a:t>
            </a:r>
            <a:endParaRPr lang="en-US" sz="140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2"/>
                </a:solidFill>
              </a:rPr>
              <a:t>Login process for doctors.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2"/>
                </a:solidFill>
              </a:rPr>
              <a:t>Separate interfaces and tasks for patients and doctors.</a:t>
            </a:r>
          </a:p>
          <a:p>
            <a:r>
              <a:rPr lang="en-US" sz="1400" b="1">
                <a:solidFill>
                  <a:schemeClr val="tx2"/>
                </a:solidFill>
              </a:rPr>
              <a:t>Appointment Booking:</a:t>
            </a:r>
            <a:endParaRPr lang="en-US" sz="140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2"/>
                </a:solidFill>
              </a:rPr>
              <a:t>Patients can book appointments.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2"/>
                </a:solidFill>
              </a:rPr>
              <a:t>View available dates.</a:t>
            </a:r>
          </a:p>
          <a:p>
            <a:r>
              <a:rPr lang="en-US" sz="1400" b="1">
                <a:solidFill>
                  <a:schemeClr val="tx2"/>
                </a:solidFill>
              </a:rPr>
              <a:t>Appointment Management:</a:t>
            </a:r>
            <a:endParaRPr lang="en-US" sz="140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2"/>
                </a:solidFill>
              </a:rPr>
              <a:t>Doctors can manage and view appointments.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2"/>
                </a:solidFill>
              </a:rPr>
              <a:t>Edit and delete appointments.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158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FB1F0-3859-86FB-B950-C5B31B30A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Technical Details: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0CFFD-1D2F-EBBB-5020-6AADB3FF7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React, CSS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 Components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Routing: react-router-dom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APIs:</a:t>
            </a:r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Google reCAPTCHA client-side API</a:t>
            </a:r>
          </a:p>
        </p:txBody>
      </p:sp>
    </p:spTree>
    <p:extLst>
      <p:ext uri="{BB962C8B-B14F-4D97-AF65-F5344CB8AC3E}">
        <p14:creationId xmlns:p14="http://schemas.microsoft.com/office/powerpoint/2010/main" val="15770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960E-BF2F-270D-B429-C0B03C9F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Future Improvements:</a:t>
            </a:r>
            <a:endParaRPr lang="en-US" dirty="0"/>
          </a:p>
        </p:txBody>
      </p:sp>
      <p:graphicFrame>
        <p:nvGraphicFramePr>
          <p:cNvPr id="29" name="Rectangle 4">
            <a:extLst>
              <a:ext uri="{FF2B5EF4-FFF2-40B4-BE49-F238E27FC236}">
                <a16:creationId xmlns:a16="http://schemas.microsoft.com/office/drawing/2014/main" id="{D9A4F683-C9F4-901E-55C0-415A2703CD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53730" y="1564963"/>
          <a:ext cx="9960077" cy="224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46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592C3D-68C4-C3AA-9447-293F2435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088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182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Wingdings</vt:lpstr>
      <vt:lpstr>Office Theme</vt:lpstr>
      <vt:lpstr>Dental Scheduler App</vt:lpstr>
      <vt:lpstr>App Overview:</vt:lpstr>
      <vt:lpstr>App Features:</vt:lpstr>
      <vt:lpstr>Technical Details:</vt:lpstr>
      <vt:lpstr>Future Improvements: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denalda bali</dc:creator>
  <cp:lastModifiedBy>denalda bali</cp:lastModifiedBy>
  <cp:revision>1</cp:revision>
  <dcterms:created xsi:type="dcterms:W3CDTF">2024-09-13T00:06:28Z</dcterms:created>
  <dcterms:modified xsi:type="dcterms:W3CDTF">2024-09-13T01:08:50Z</dcterms:modified>
</cp:coreProperties>
</file>