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9 Rectángulo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  <p:sp>
        <p:nvSpPr>
          <p:cNvPr id="12" name="11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11" name="10 Rectángulo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4BD477E-F39F-414C-BD56-4BD9D822EBA3}" type="datetimeFigureOut">
              <a:rPr lang="es-CO" smtClean="0"/>
              <a:t>15/07/2019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153E7EF-1226-467E-86E7-8CC5012441C6}" type="slidenum">
              <a:rPr lang="es-CO" smtClean="0"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204864"/>
            <a:ext cx="8077200" cy="1673352"/>
          </a:xfrm>
        </p:spPr>
        <p:txBody>
          <a:bodyPr/>
          <a:lstStyle/>
          <a:p>
            <a:pPr algn="ctr"/>
            <a:r>
              <a:rPr lang="es-CO" dirty="0"/>
              <a:t>Conoce Tu Tierra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CO" dirty="0"/>
              <a:t>Procesador de Lenguaje Natural</a:t>
            </a: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67544" y="4941168"/>
            <a:ext cx="8077200" cy="1499616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es-CO" dirty="0"/>
          </a:p>
          <a:p>
            <a:pPr algn="ctr"/>
            <a:r>
              <a:rPr lang="es-CO" dirty="0"/>
              <a:t>Mauricio Zuluaga </a:t>
            </a:r>
            <a:r>
              <a:rPr lang="es-CO" dirty="0" err="1"/>
              <a:t>Bucheli</a:t>
            </a:r>
            <a:br>
              <a:rPr lang="es-CO" dirty="0"/>
            </a:br>
            <a:r>
              <a:rPr lang="es-CO" dirty="0"/>
              <a:t>Sebastián Molina Loaiza </a:t>
            </a:r>
            <a:br>
              <a:rPr lang="es-CO" dirty="0"/>
            </a:br>
            <a:r>
              <a:rPr lang="es-CO" dirty="0"/>
              <a:t>Daniel Patiño Rojas</a:t>
            </a:r>
          </a:p>
        </p:txBody>
      </p:sp>
    </p:spTree>
    <p:extLst>
      <p:ext uri="{BB962C8B-B14F-4D97-AF65-F5344CB8AC3E}">
        <p14:creationId xmlns:p14="http://schemas.microsoft.com/office/powerpoint/2010/main" val="312948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Procesamiento de Lenguaje Natural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Campo de conocimiento de la Inteligencia Artificial.</a:t>
            </a:r>
          </a:p>
          <a:p>
            <a:r>
              <a:rPr lang="es-CO" dirty="0"/>
              <a:t>Relaciona informática con lingüística.</a:t>
            </a:r>
          </a:p>
        </p:txBody>
      </p:sp>
      <p:pic>
        <p:nvPicPr>
          <p:cNvPr id="1026" name="Picture 2" descr="Resultado de imagen para procesamiento de lenguaje natur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2" y="3429000"/>
            <a:ext cx="69913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82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Herramientas Utilizadas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 err="1"/>
              <a:t>Python</a:t>
            </a:r>
            <a:endParaRPr lang="es-CO" dirty="0"/>
          </a:p>
          <a:p>
            <a:r>
              <a:rPr lang="es-CO" dirty="0"/>
              <a:t>Base de datos SQL</a:t>
            </a:r>
          </a:p>
          <a:p>
            <a:r>
              <a:rPr lang="es-CO" dirty="0" err="1"/>
              <a:t>mySQLdb</a:t>
            </a:r>
            <a:endParaRPr lang="es-CO" dirty="0"/>
          </a:p>
          <a:p>
            <a:r>
              <a:rPr lang="es-CO" dirty="0" err="1"/>
              <a:t>gTTS</a:t>
            </a:r>
            <a:endParaRPr lang="es-CO" dirty="0"/>
          </a:p>
          <a:p>
            <a:r>
              <a:rPr lang="es-CO" dirty="0" err="1"/>
              <a:t>Speech_Recognition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6450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Objetivos PLN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Facilitar comunicación con la máquina</a:t>
            </a:r>
          </a:p>
          <a:p>
            <a:pPr marL="118872" indent="0">
              <a:buNone/>
            </a:pPr>
            <a:endParaRPr lang="es-CO" dirty="0"/>
          </a:p>
          <a:p>
            <a:r>
              <a:rPr lang="es-CO" dirty="0"/>
              <a:t>Modelar procesos cognoscitivos para diseñar sistemas que realicen tareas lingüísticas complejas.</a:t>
            </a:r>
          </a:p>
        </p:txBody>
      </p:sp>
    </p:spTree>
    <p:extLst>
      <p:ext uri="{BB962C8B-B14F-4D97-AF65-F5344CB8AC3E}">
        <p14:creationId xmlns:p14="http://schemas.microsoft.com/office/powerpoint/2010/main" val="168376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Fases del PLN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Análisis sintáctico</a:t>
            </a:r>
          </a:p>
          <a:p>
            <a:pPr marL="118872" indent="0">
              <a:buNone/>
            </a:pPr>
            <a:endParaRPr lang="es-CO" dirty="0"/>
          </a:p>
          <a:p>
            <a:r>
              <a:rPr lang="es-CO" dirty="0"/>
              <a:t>Análisis semántico</a:t>
            </a:r>
          </a:p>
          <a:p>
            <a:pPr marL="118872" indent="0">
              <a:buNone/>
            </a:pPr>
            <a:endParaRPr lang="es-CO" dirty="0"/>
          </a:p>
          <a:p>
            <a:r>
              <a:rPr lang="es-CO" dirty="0"/>
              <a:t>Análisis morfológico</a:t>
            </a:r>
          </a:p>
        </p:txBody>
      </p:sp>
    </p:spTree>
    <p:extLst>
      <p:ext uri="{BB962C8B-B14F-4D97-AF65-F5344CB8AC3E}">
        <p14:creationId xmlns:p14="http://schemas.microsoft.com/office/powerpoint/2010/main" val="199276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Módulo de Interpretación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Usado para convertir </a:t>
            </a:r>
            <a:r>
              <a:rPr lang="es-CO"/>
              <a:t>la instrucción </a:t>
            </a:r>
            <a:r>
              <a:rPr lang="es-CO" dirty="0"/>
              <a:t>dada por el usuario a su equivalente en lenguaje formal de consulta.</a:t>
            </a:r>
          </a:p>
        </p:txBody>
      </p:sp>
    </p:spTree>
    <p:extLst>
      <p:ext uri="{BB962C8B-B14F-4D97-AF65-F5344CB8AC3E}">
        <p14:creationId xmlns:p14="http://schemas.microsoft.com/office/powerpoint/2010/main" val="1681407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ódul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23</TotalTime>
  <Words>86</Words>
  <Application>Microsoft Office PowerPoint</Application>
  <PresentationFormat>Presentación en pantalla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Módulo</vt:lpstr>
      <vt:lpstr>Conoce Tu Tierra</vt:lpstr>
      <vt:lpstr>Procesamiento de Lenguaje Natural</vt:lpstr>
      <vt:lpstr>Herramientas Utilizadas</vt:lpstr>
      <vt:lpstr>Objetivos PLN</vt:lpstr>
      <vt:lpstr>Fases del PLN</vt:lpstr>
      <vt:lpstr>Módulo de Interpretación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Conoce Tu Tierra</dc:title>
  <dc:creator>Mefisto</dc:creator>
  <cp:lastModifiedBy>Daniel Patiño Rojas</cp:lastModifiedBy>
  <cp:revision>4</cp:revision>
  <dcterms:created xsi:type="dcterms:W3CDTF">2019-07-15T14:34:31Z</dcterms:created>
  <dcterms:modified xsi:type="dcterms:W3CDTF">2019-07-15T15:41:41Z</dcterms:modified>
</cp:coreProperties>
</file>