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6187"/>
  </p:normalViewPr>
  <p:slideViewPr>
    <p:cSldViewPr snapToGrid="0">
      <p:cViewPr varScale="1">
        <p:scale>
          <a:sx n="81" d="100"/>
          <a:sy n="81" d="100"/>
        </p:scale>
        <p:origin x="5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98F5D-D895-3347-8C5B-BE76E8F75602}" type="datetimeFigureOut">
              <a:rPr lang="en-US" smtClean="0"/>
              <a:t>1/23/24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A3679-8DCC-7D40-BFBF-117B10916084}" type="slidenum">
              <a:rPr lang="en-US" smtClean="0"/>
              <a:t>‹#›</a:t>
            </a:fld>
            <a:endParaRPr lang="en-US"/>
          </a:p>
        </p:txBody>
      </p:sp>
    </p:spTree>
    <p:extLst>
      <p:ext uri="{BB962C8B-B14F-4D97-AF65-F5344CB8AC3E}">
        <p14:creationId xmlns:p14="http://schemas.microsoft.com/office/powerpoint/2010/main" val="653801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in here a member of Airbnb? How long did it take you to sign up? Add 30-40 minutes to that time if you take the care to read the privacy policy, and more than that if you take the time to actually understand/comprehend the information. </a:t>
            </a:r>
          </a:p>
        </p:txBody>
      </p:sp>
      <p:sp>
        <p:nvSpPr>
          <p:cNvPr id="4" name="Slide Number Placeholder 3"/>
          <p:cNvSpPr>
            <a:spLocks noGrp="1"/>
          </p:cNvSpPr>
          <p:nvPr>
            <p:ph type="sldNum" sz="quarter" idx="5"/>
          </p:nvPr>
        </p:nvSpPr>
        <p:spPr/>
        <p:txBody>
          <a:bodyPr/>
          <a:lstStyle/>
          <a:p>
            <a:fld id="{69DA3679-8DCC-7D40-BFBF-117B10916084}" type="slidenum">
              <a:rPr lang="en-US" smtClean="0"/>
              <a:t>2</a:t>
            </a:fld>
            <a:endParaRPr lang="en-US"/>
          </a:p>
        </p:txBody>
      </p:sp>
    </p:spTree>
    <p:extLst>
      <p:ext uri="{BB962C8B-B14F-4D97-AF65-F5344CB8AC3E}">
        <p14:creationId xmlns:p14="http://schemas.microsoft.com/office/powerpoint/2010/main" val="1158238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beauty of Harry Potter is that anyone can read it. It’s a very easy reading level and actually doesn’t take that long to read. Let’s compare with the New York Times privacy policy. The length of time it would take to read the NY times privacy policy is about the same as the first chapter of harry potter, but the NY times policy is significantly harder to understand. So sure, you can read every word in roughly 25 minutes, but how much of it will you actually understand? </a:t>
            </a:r>
          </a:p>
        </p:txBody>
      </p:sp>
      <p:sp>
        <p:nvSpPr>
          <p:cNvPr id="4" name="Slide Number Placeholder 3"/>
          <p:cNvSpPr>
            <a:spLocks noGrp="1"/>
          </p:cNvSpPr>
          <p:nvPr>
            <p:ph type="sldNum" sz="quarter" idx="5"/>
          </p:nvPr>
        </p:nvSpPr>
        <p:spPr/>
        <p:txBody>
          <a:bodyPr/>
          <a:lstStyle/>
          <a:p>
            <a:fld id="{69DA3679-8DCC-7D40-BFBF-117B10916084}" type="slidenum">
              <a:rPr lang="en-US" smtClean="0"/>
              <a:t>3</a:t>
            </a:fld>
            <a:endParaRPr lang="en-US"/>
          </a:p>
        </p:txBody>
      </p:sp>
    </p:spTree>
    <p:extLst>
      <p:ext uri="{BB962C8B-B14F-4D97-AF65-F5344CB8AC3E}">
        <p14:creationId xmlns:p14="http://schemas.microsoft.com/office/powerpoint/2010/main" val="1608676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its fair to say we all have a college reading level, so realistically we can reasonably comprehend this area. Personally I’ve never read a privacy policy for any app or membership, but if I had to the only ones I would chose to read would be Craigslist or Signal (whatever that is) – or maybe BBC</a:t>
            </a:r>
          </a:p>
        </p:txBody>
      </p:sp>
      <p:sp>
        <p:nvSpPr>
          <p:cNvPr id="4" name="Slide Number Placeholder 3"/>
          <p:cNvSpPr>
            <a:spLocks noGrp="1"/>
          </p:cNvSpPr>
          <p:nvPr>
            <p:ph type="sldNum" sz="quarter" idx="5"/>
          </p:nvPr>
        </p:nvSpPr>
        <p:spPr/>
        <p:txBody>
          <a:bodyPr/>
          <a:lstStyle/>
          <a:p>
            <a:fld id="{69DA3679-8DCC-7D40-BFBF-117B10916084}" type="slidenum">
              <a:rPr lang="en-US" smtClean="0"/>
              <a:t>4</a:t>
            </a:fld>
            <a:endParaRPr lang="en-US"/>
          </a:p>
        </p:txBody>
      </p:sp>
    </p:spTree>
    <p:extLst>
      <p:ext uri="{BB962C8B-B14F-4D97-AF65-F5344CB8AC3E}">
        <p14:creationId xmlns:p14="http://schemas.microsoft.com/office/powerpoint/2010/main" val="434657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A6147-614E-E954-60A4-57250050C5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F840E6-EE66-8564-ADD5-3C0196A938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CD5B70-F895-E231-A6DA-4C2F01662E8E}"/>
              </a:ext>
            </a:extLst>
          </p:cNvPr>
          <p:cNvSpPr>
            <a:spLocks noGrp="1"/>
          </p:cNvSpPr>
          <p:nvPr>
            <p:ph type="dt" sz="half" idx="10"/>
          </p:nvPr>
        </p:nvSpPr>
        <p:spPr/>
        <p:txBody>
          <a:bodyPr/>
          <a:lstStyle/>
          <a:p>
            <a:fld id="{BC3BA44A-C755-FE45-AB37-2D2F700489DA}" type="datetimeFigureOut">
              <a:rPr lang="en-US" smtClean="0"/>
              <a:t>1/23/24</a:t>
            </a:fld>
            <a:endParaRPr lang="en-US"/>
          </a:p>
        </p:txBody>
      </p:sp>
      <p:sp>
        <p:nvSpPr>
          <p:cNvPr id="5" name="Footer Placeholder 4">
            <a:extLst>
              <a:ext uri="{FF2B5EF4-FFF2-40B4-BE49-F238E27FC236}">
                <a16:creationId xmlns:a16="http://schemas.microsoft.com/office/drawing/2014/main" id="{25928574-F585-BC69-730D-2D6B0D3B11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7B123-06C6-26FB-A145-16255693D405}"/>
              </a:ext>
            </a:extLst>
          </p:cNvPr>
          <p:cNvSpPr>
            <a:spLocks noGrp="1"/>
          </p:cNvSpPr>
          <p:nvPr>
            <p:ph type="sldNum" sz="quarter" idx="12"/>
          </p:nvPr>
        </p:nvSpPr>
        <p:spPr/>
        <p:txBody>
          <a:bodyPr/>
          <a:lstStyle/>
          <a:p>
            <a:fld id="{687163F9-64C8-5C4E-8C98-8D3E43656CEF}" type="slidenum">
              <a:rPr lang="en-US" smtClean="0"/>
              <a:t>‹#›</a:t>
            </a:fld>
            <a:endParaRPr lang="en-US"/>
          </a:p>
        </p:txBody>
      </p:sp>
    </p:spTree>
    <p:extLst>
      <p:ext uri="{BB962C8B-B14F-4D97-AF65-F5344CB8AC3E}">
        <p14:creationId xmlns:p14="http://schemas.microsoft.com/office/powerpoint/2010/main" val="3185820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CA3B-F96D-8D22-F74C-26E3253C10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2AF45E-55FC-91B0-562F-1990596968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2F665-F181-B6F5-9F6F-F5F3516BB6AC}"/>
              </a:ext>
            </a:extLst>
          </p:cNvPr>
          <p:cNvSpPr>
            <a:spLocks noGrp="1"/>
          </p:cNvSpPr>
          <p:nvPr>
            <p:ph type="dt" sz="half" idx="10"/>
          </p:nvPr>
        </p:nvSpPr>
        <p:spPr/>
        <p:txBody>
          <a:bodyPr/>
          <a:lstStyle/>
          <a:p>
            <a:fld id="{BC3BA44A-C755-FE45-AB37-2D2F700489DA}" type="datetimeFigureOut">
              <a:rPr lang="en-US" smtClean="0"/>
              <a:t>1/23/24</a:t>
            </a:fld>
            <a:endParaRPr lang="en-US"/>
          </a:p>
        </p:txBody>
      </p:sp>
      <p:sp>
        <p:nvSpPr>
          <p:cNvPr id="5" name="Footer Placeholder 4">
            <a:extLst>
              <a:ext uri="{FF2B5EF4-FFF2-40B4-BE49-F238E27FC236}">
                <a16:creationId xmlns:a16="http://schemas.microsoft.com/office/drawing/2014/main" id="{37F5831A-865A-2ADD-29EC-802DFEFFE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69B4BA-E665-6805-E0B2-A7C9B5D684DD}"/>
              </a:ext>
            </a:extLst>
          </p:cNvPr>
          <p:cNvSpPr>
            <a:spLocks noGrp="1"/>
          </p:cNvSpPr>
          <p:nvPr>
            <p:ph type="sldNum" sz="quarter" idx="12"/>
          </p:nvPr>
        </p:nvSpPr>
        <p:spPr/>
        <p:txBody>
          <a:bodyPr/>
          <a:lstStyle/>
          <a:p>
            <a:fld id="{687163F9-64C8-5C4E-8C98-8D3E43656CEF}" type="slidenum">
              <a:rPr lang="en-US" smtClean="0"/>
              <a:t>‹#›</a:t>
            </a:fld>
            <a:endParaRPr lang="en-US"/>
          </a:p>
        </p:txBody>
      </p:sp>
    </p:spTree>
    <p:extLst>
      <p:ext uri="{BB962C8B-B14F-4D97-AF65-F5344CB8AC3E}">
        <p14:creationId xmlns:p14="http://schemas.microsoft.com/office/powerpoint/2010/main" val="87957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6D284F-AA44-2745-DF6B-4FFA644876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5245A3-5561-B638-76D1-E16B4A0D2E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88C342-314D-91F2-8933-850DD762716D}"/>
              </a:ext>
            </a:extLst>
          </p:cNvPr>
          <p:cNvSpPr>
            <a:spLocks noGrp="1"/>
          </p:cNvSpPr>
          <p:nvPr>
            <p:ph type="dt" sz="half" idx="10"/>
          </p:nvPr>
        </p:nvSpPr>
        <p:spPr/>
        <p:txBody>
          <a:bodyPr/>
          <a:lstStyle/>
          <a:p>
            <a:fld id="{BC3BA44A-C755-FE45-AB37-2D2F700489DA}" type="datetimeFigureOut">
              <a:rPr lang="en-US" smtClean="0"/>
              <a:t>1/23/24</a:t>
            </a:fld>
            <a:endParaRPr lang="en-US"/>
          </a:p>
        </p:txBody>
      </p:sp>
      <p:sp>
        <p:nvSpPr>
          <p:cNvPr id="5" name="Footer Placeholder 4">
            <a:extLst>
              <a:ext uri="{FF2B5EF4-FFF2-40B4-BE49-F238E27FC236}">
                <a16:creationId xmlns:a16="http://schemas.microsoft.com/office/drawing/2014/main" id="{DDCEDDA1-F78E-8A5B-87DB-5F14BB0C3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0AE9F-2E1D-0FEF-5212-BEC98E2368F5}"/>
              </a:ext>
            </a:extLst>
          </p:cNvPr>
          <p:cNvSpPr>
            <a:spLocks noGrp="1"/>
          </p:cNvSpPr>
          <p:nvPr>
            <p:ph type="sldNum" sz="quarter" idx="12"/>
          </p:nvPr>
        </p:nvSpPr>
        <p:spPr/>
        <p:txBody>
          <a:bodyPr/>
          <a:lstStyle/>
          <a:p>
            <a:fld id="{687163F9-64C8-5C4E-8C98-8D3E43656CEF}" type="slidenum">
              <a:rPr lang="en-US" smtClean="0"/>
              <a:t>‹#›</a:t>
            </a:fld>
            <a:endParaRPr lang="en-US"/>
          </a:p>
        </p:txBody>
      </p:sp>
    </p:spTree>
    <p:extLst>
      <p:ext uri="{BB962C8B-B14F-4D97-AF65-F5344CB8AC3E}">
        <p14:creationId xmlns:p14="http://schemas.microsoft.com/office/powerpoint/2010/main" val="2073616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6ED3-7515-074C-2007-C735B357BA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75C61B-A917-74F8-DDA0-951D5A895D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6D7E90-A99D-C7C8-B455-FAB1B5F90FCA}"/>
              </a:ext>
            </a:extLst>
          </p:cNvPr>
          <p:cNvSpPr>
            <a:spLocks noGrp="1"/>
          </p:cNvSpPr>
          <p:nvPr>
            <p:ph type="dt" sz="half" idx="10"/>
          </p:nvPr>
        </p:nvSpPr>
        <p:spPr/>
        <p:txBody>
          <a:bodyPr/>
          <a:lstStyle/>
          <a:p>
            <a:fld id="{BC3BA44A-C755-FE45-AB37-2D2F700489DA}" type="datetimeFigureOut">
              <a:rPr lang="en-US" smtClean="0"/>
              <a:t>1/23/24</a:t>
            </a:fld>
            <a:endParaRPr lang="en-US"/>
          </a:p>
        </p:txBody>
      </p:sp>
      <p:sp>
        <p:nvSpPr>
          <p:cNvPr id="5" name="Footer Placeholder 4">
            <a:extLst>
              <a:ext uri="{FF2B5EF4-FFF2-40B4-BE49-F238E27FC236}">
                <a16:creationId xmlns:a16="http://schemas.microsoft.com/office/drawing/2014/main" id="{62457355-21CB-5FF3-508B-7177768211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49A096-AA78-9116-7DCA-2585FA8C40B0}"/>
              </a:ext>
            </a:extLst>
          </p:cNvPr>
          <p:cNvSpPr>
            <a:spLocks noGrp="1"/>
          </p:cNvSpPr>
          <p:nvPr>
            <p:ph type="sldNum" sz="quarter" idx="12"/>
          </p:nvPr>
        </p:nvSpPr>
        <p:spPr/>
        <p:txBody>
          <a:bodyPr/>
          <a:lstStyle/>
          <a:p>
            <a:fld id="{687163F9-64C8-5C4E-8C98-8D3E43656CEF}" type="slidenum">
              <a:rPr lang="en-US" smtClean="0"/>
              <a:t>‹#›</a:t>
            </a:fld>
            <a:endParaRPr lang="en-US"/>
          </a:p>
        </p:txBody>
      </p:sp>
    </p:spTree>
    <p:extLst>
      <p:ext uri="{BB962C8B-B14F-4D97-AF65-F5344CB8AC3E}">
        <p14:creationId xmlns:p14="http://schemas.microsoft.com/office/powerpoint/2010/main" val="58720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86CBA-E57A-2766-A9BF-BEAB1599AF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94C59B-013E-DD26-C061-092720ED1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970B5F-273B-01B5-6441-FA4D6C14B53F}"/>
              </a:ext>
            </a:extLst>
          </p:cNvPr>
          <p:cNvSpPr>
            <a:spLocks noGrp="1"/>
          </p:cNvSpPr>
          <p:nvPr>
            <p:ph type="dt" sz="half" idx="10"/>
          </p:nvPr>
        </p:nvSpPr>
        <p:spPr/>
        <p:txBody>
          <a:bodyPr/>
          <a:lstStyle/>
          <a:p>
            <a:fld id="{BC3BA44A-C755-FE45-AB37-2D2F700489DA}" type="datetimeFigureOut">
              <a:rPr lang="en-US" smtClean="0"/>
              <a:t>1/23/24</a:t>
            </a:fld>
            <a:endParaRPr lang="en-US"/>
          </a:p>
        </p:txBody>
      </p:sp>
      <p:sp>
        <p:nvSpPr>
          <p:cNvPr id="5" name="Footer Placeholder 4">
            <a:extLst>
              <a:ext uri="{FF2B5EF4-FFF2-40B4-BE49-F238E27FC236}">
                <a16:creationId xmlns:a16="http://schemas.microsoft.com/office/drawing/2014/main" id="{98C02BEA-75D7-0E70-E0E8-6CE15A609D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860F01-EED1-9183-EF15-4CC5BF7EC5EE}"/>
              </a:ext>
            </a:extLst>
          </p:cNvPr>
          <p:cNvSpPr>
            <a:spLocks noGrp="1"/>
          </p:cNvSpPr>
          <p:nvPr>
            <p:ph type="sldNum" sz="quarter" idx="12"/>
          </p:nvPr>
        </p:nvSpPr>
        <p:spPr/>
        <p:txBody>
          <a:bodyPr/>
          <a:lstStyle/>
          <a:p>
            <a:fld id="{687163F9-64C8-5C4E-8C98-8D3E43656CEF}" type="slidenum">
              <a:rPr lang="en-US" smtClean="0"/>
              <a:t>‹#›</a:t>
            </a:fld>
            <a:endParaRPr lang="en-US"/>
          </a:p>
        </p:txBody>
      </p:sp>
    </p:spTree>
    <p:extLst>
      <p:ext uri="{BB962C8B-B14F-4D97-AF65-F5344CB8AC3E}">
        <p14:creationId xmlns:p14="http://schemas.microsoft.com/office/powerpoint/2010/main" val="1119492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0C96-41F0-4FAD-59B0-D15D426FA9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12BB76-3467-0B7D-78B5-5D035DD1F1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7A23D9-0EA0-4DD2-4637-03ABA5FAD1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E0DA86-14B2-190F-CE97-A2F6A30FD4B2}"/>
              </a:ext>
            </a:extLst>
          </p:cNvPr>
          <p:cNvSpPr>
            <a:spLocks noGrp="1"/>
          </p:cNvSpPr>
          <p:nvPr>
            <p:ph type="dt" sz="half" idx="10"/>
          </p:nvPr>
        </p:nvSpPr>
        <p:spPr/>
        <p:txBody>
          <a:bodyPr/>
          <a:lstStyle/>
          <a:p>
            <a:fld id="{BC3BA44A-C755-FE45-AB37-2D2F700489DA}" type="datetimeFigureOut">
              <a:rPr lang="en-US" smtClean="0"/>
              <a:t>1/23/24</a:t>
            </a:fld>
            <a:endParaRPr lang="en-US"/>
          </a:p>
        </p:txBody>
      </p:sp>
      <p:sp>
        <p:nvSpPr>
          <p:cNvPr id="6" name="Footer Placeholder 5">
            <a:extLst>
              <a:ext uri="{FF2B5EF4-FFF2-40B4-BE49-F238E27FC236}">
                <a16:creationId xmlns:a16="http://schemas.microsoft.com/office/drawing/2014/main" id="{EDF6B530-45A8-4969-09B8-66C503B22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501F87-18D8-ED3C-C23C-B5DADFE39C78}"/>
              </a:ext>
            </a:extLst>
          </p:cNvPr>
          <p:cNvSpPr>
            <a:spLocks noGrp="1"/>
          </p:cNvSpPr>
          <p:nvPr>
            <p:ph type="sldNum" sz="quarter" idx="12"/>
          </p:nvPr>
        </p:nvSpPr>
        <p:spPr/>
        <p:txBody>
          <a:bodyPr/>
          <a:lstStyle/>
          <a:p>
            <a:fld id="{687163F9-64C8-5C4E-8C98-8D3E43656CEF}" type="slidenum">
              <a:rPr lang="en-US" smtClean="0"/>
              <a:t>‹#›</a:t>
            </a:fld>
            <a:endParaRPr lang="en-US"/>
          </a:p>
        </p:txBody>
      </p:sp>
    </p:spTree>
    <p:extLst>
      <p:ext uri="{BB962C8B-B14F-4D97-AF65-F5344CB8AC3E}">
        <p14:creationId xmlns:p14="http://schemas.microsoft.com/office/powerpoint/2010/main" val="245252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6252-CED1-E657-B4B5-A48696E407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B868E9-00EB-B792-2303-2CE54AB955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5DBC88-4965-2748-4612-9BBE4749BC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1D159E-B835-BC59-360C-AB79141658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29877E-B734-70C2-80F4-142B18226E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097250-F8A3-1DD5-B1D7-CBEEA941CF83}"/>
              </a:ext>
            </a:extLst>
          </p:cNvPr>
          <p:cNvSpPr>
            <a:spLocks noGrp="1"/>
          </p:cNvSpPr>
          <p:nvPr>
            <p:ph type="dt" sz="half" idx="10"/>
          </p:nvPr>
        </p:nvSpPr>
        <p:spPr/>
        <p:txBody>
          <a:bodyPr/>
          <a:lstStyle/>
          <a:p>
            <a:fld id="{BC3BA44A-C755-FE45-AB37-2D2F700489DA}" type="datetimeFigureOut">
              <a:rPr lang="en-US" smtClean="0"/>
              <a:t>1/23/24</a:t>
            </a:fld>
            <a:endParaRPr lang="en-US"/>
          </a:p>
        </p:txBody>
      </p:sp>
      <p:sp>
        <p:nvSpPr>
          <p:cNvPr id="8" name="Footer Placeholder 7">
            <a:extLst>
              <a:ext uri="{FF2B5EF4-FFF2-40B4-BE49-F238E27FC236}">
                <a16:creationId xmlns:a16="http://schemas.microsoft.com/office/drawing/2014/main" id="{AAF8ACCE-45FD-4A5A-2D9E-037ADE66DE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56DE94-B7FB-325D-BC5A-F49ACA3B60D0}"/>
              </a:ext>
            </a:extLst>
          </p:cNvPr>
          <p:cNvSpPr>
            <a:spLocks noGrp="1"/>
          </p:cNvSpPr>
          <p:nvPr>
            <p:ph type="sldNum" sz="quarter" idx="12"/>
          </p:nvPr>
        </p:nvSpPr>
        <p:spPr/>
        <p:txBody>
          <a:bodyPr/>
          <a:lstStyle/>
          <a:p>
            <a:fld id="{687163F9-64C8-5C4E-8C98-8D3E43656CEF}" type="slidenum">
              <a:rPr lang="en-US" smtClean="0"/>
              <a:t>‹#›</a:t>
            </a:fld>
            <a:endParaRPr lang="en-US"/>
          </a:p>
        </p:txBody>
      </p:sp>
    </p:spTree>
    <p:extLst>
      <p:ext uri="{BB962C8B-B14F-4D97-AF65-F5344CB8AC3E}">
        <p14:creationId xmlns:p14="http://schemas.microsoft.com/office/powerpoint/2010/main" val="2391541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B05F9-11F4-ECE0-A454-697DDEA6FF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98796A-1E98-7D36-B395-28D3E3664D94}"/>
              </a:ext>
            </a:extLst>
          </p:cNvPr>
          <p:cNvSpPr>
            <a:spLocks noGrp="1"/>
          </p:cNvSpPr>
          <p:nvPr>
            <p:ph type="dt" sz="half" idx="10"/>
          </p:nvPr>
        </p:nvSpPr>
        <p:spPr/>
        <p:txBody>
          <a:bodyPr/>
          <a:lstStyle/>
          <a:p>
            <a:fld id="{BC3BA44A-C755-FE45-AB37-2D2F700489DA}" type="datetimeFigureOut">
              <a:rPr lang="en-US" smtClean="0"/>
              <a:t>1/23/24</a:t>
            </a:fld>
            <a:endParaRPr lang="en-US"/>
          </a:p>
        </p:txBody>
      </p:sp>
      <p:sp>
        <p:nvSpPr>
          <p:cNvPr id="4" name="Footer Placeholder 3">
            <a:extLst>
              <a:ext uri="{FF2B5EF4-FFF2-40B4-BE49-F238E27FC236}">
                <a16:creationId xmlns:a16="http://schemas.microsoft.com/office/drawing/2014/main" id="{94C1E8AB-F12E-5E4C-4AF9-6D12007D3E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79D40F-0E89-5EF8-2FF0-C76395276453}"/>
              </a:ext>
            </a:extLst>
          </p:cNvPr>
          <p:cNvSpPr>
            <a:spLocks noGrp="1"/>
          </p:cNvSpPr>
          <p:nvPr>
            <p:ph type="sldNum" sz="quarter" idx="12"/>
          </p:nvPr>
        </p:nvSpPr>
        <p:spPr/>
        <p:txBody>
          <a:bodyPr/>
          <a:lstStyle/>
          <a:p>
            <a:fld id="{687163F9-64C8-5C4E-8C98-8D3E43656CEF}" type="slidenum">
              <a:rPr lang="en-US" smtClean="0"/>
              <a:t>‹#›</a:t>
            </a:fld>
            <a:endParaRPr lang="en-US"/>
          </a:p>
        </p:txBody>
      </p:sp>
    </p:spTree>
    <p:extLst>
      <p:ext uri="{BB962C8B-B14F-4D97-AF65-F5344CB8AC3E}">
        <p14:creationId xmlns:p14="http://schemas.microsoft.com/office/powerpoint/2010/main" val="385531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7E468D-A2E2-52C4-C44E-D90528668FE2}"/>
              </a:ext>
            </a:extLst>
          </p:cNvPr>
          <p:cNvSpPr>
            <a:spLocks noGrp="1"/>
          </p:cNvSpPr>
          <p:nvPr>
            <p:ph type="dt" sz="half" idx="10"/>
          </p:nvPr>
        </p:nvSpPr>
        <p:spPr/>
        <p:txBody>
          <a:bodyPr/>
          <a:lstStyle/>
          <a:p>
            <a:fld id="{BC3BA44A-C755-FE45-AB37-2D2F700489DA}" type="datetimeFigureOut">
              <a:rPr lang="en-US" smtClean="0"/>
              <a:t>1/23/24</a:t>
            </a:fld>
            <a:endParaRPr lang="en-US"/>
          </a:p>
        </p:txBody>
      </p:sp>
      <p:sp>
        <p:nvSpPr>
          <p:cNvPr id="3" name="Footer Placeholder 2">
            <a:extLst>
              <a:ext uri="{FF2B5EF4-FFF2-40B4-BE49-F238E27FC236}">
                <a16:creationId xmlns:a16="http://schemas.microsoft.com/office/drawing/2014/main" id="{CFC188ED-ABF7-B175-E06B-587C8F8BC5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B96B3E-603E-8D06-3617-0F246966C36F}"/>
              </a:ext>
            </a:extLst>
          </p:cNvPr>
          <p:cNvSpPr>
            <a:spLocks noGrp="1"/>
          </p:cNvSpPr>
          <p:nvPr>
            <p:ph type="sldNum" sz="quarter" idx="12"/>
          </p:nvPr>
        </p:nvSpPr>
        <p:spPr/>
        <p:txBody>
          <a:bodyPr/>
          <a:lstStyle/>
          <a:p>
            <a:fld id="{687163F9-64C8-5C4E-8C98-8D3E43656CEF}" type="slidenum">
              <a:rPr lang="en-US" smtClean="0"/>
              <a:t>‹#›</a:t>
            </a:fld>
            <a:endParaRPr lang="en-US"/>
          </a:p>
        </p:txBody>
      </p:sp>
    </p:spTree>
    <p:extLst>
      <p:ext uri="{BB962C8B-B14F-4D97-AF65-F5344CB8AC3E}">
        <p14:creationId xmlns:p14="http://schemas.microsoft.com/office/powerpoint/2010/main" val="329763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CBB20-9607-36BD-3BF8-8337828083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DD89D5-8C7A-E9AF-AF95-87AA4E481D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2AE6FD-A0A1-CA13-255D-4EB5D1FBF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E3DCC7-75B1-BC6B-13C7-57593314C722}"/>
              </a:ext>
            </a:extLst>
          </p:cNvPr>
          <p:cNvSpPr>
            <a:spLocks noGrp="1"/>
          </p:cNvSpPr>
          <p:nvPr>
            <p:ph type="dt" sz="half" idx="10"/>
          </p:nvPr>
        </p:nvSpPr>
        <p:spPr/>
        <p:txBody>
          <a:bodyPr/>
          <a:lstStyle/>
          <a:p>
            <a:fld id="{BC3BA44A-C755-FE45-AB37-2D2F700489DA}" type="datetimeFigureOut">
              <a:rPr lang="en-US" smtClean="0"/>
              <a:t>1/23/24</a:t>
            </a:fld>
            <a:endParaRPr lang="en-US"/>
          </a:p>
        </p:txBody>
      </p:sp>
      <p:sp>
        <p:nvSpPr>
          <p:cNvPr id="6" name="Footer Placeholder 5">
            <a:extLst>
              <a:ext uri="{FF2B5EF4-FFF2-40B4-BE49-F238E27FC236}">
                <a16:creationId xmlns:a16="http://schemas.microsoft.com/office/drawing/2014/main" id="{766FC54D-4FA0-50DE-32FE-9A5E7B639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DAE9E2-50CF-A0C0-D9AD-0884F35781E8}"/>
              </a:ext>
            </a:extLst>
          </p:cNvPr>
          <p:cNvSpPr>
            <a:spLocks noGrp="1"/>
          </p:cNvSpPr>
          <p:nvPr>
            <p:ph type="sldNum" sz="quarter" idx="12"/>
          </p:nvPr>
        </p:nvSpPr>
        <p:spPr/>
        <p:txBody>
          <a:bodyPr/>
          <a:lstStyle/>
          <a:p>
            <a:fld id="{687163F9-64C8-5C4E-8C98-8D3E43656CEF}" type="slidenum">
              <a:rPr lang="en-US" smtClean="0"/>
              <a:t>‹#›</a:t>
            </a:fld>
            <a:endParaRPr lang="en-US"/>
          </a:p>
        </p:txBody>
      </p:sp>
    </p:spTree>
    <p:extLst>
      <p:ext uri="{BB962C8B-B14F-4D97-AF65-F5344CB8AC3E}">
        <p14:creationId xmlns:p14="http://schemas.microsoft.com/office/powerpoint/2010/main" val="84308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DD015-947F-056A-C820-ADCB417DB1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7C63C0-FB1A-A234-993F-234A18EE2F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DFA798-ADF5-E8D9-C2CE-B5382E73B2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78B92F-51ED-47B5-1D73-D39EF3406F75}"/>
              </a:ext>
            </a:extLst>
          </p:cNvPr>
          <p:cNvSpPr>
            <a:spLocks noGrp="1"/>
          </p:cNvSpPr>
          <p:nvPr>
            <p:ph type="dt" sz="half" idx="10"/>
          </p:nvPr>
        </p:nvSpPr>
        <p:spPr/>
        <p:txBody>
          <a:bodyPr/>
          <a:lstStyle/>
          <a:p>
            <a:fld id="{BC3BA44A-C755-FE45-AB37-2D2F700489DA}" type="datetimeFigureOut">
              <a:rPr lang="en-US" smtClean="0"/>
              <a:t>1/23/24</a:t>
            </a:fld>
            <a:endParaRPr lang="en-US"/>
          </a:p>
        </p:txBody>
      </p:sp>
      <p:sp>
        <p:nvSpPr>
          <p:cNvPr id="6" name="Footer Placeholder 5">
            <a:extLst>
              <a:ext uri="{FF2B5EF4-FFF2-40B4-BE49-F238E27FC236}">
                <a16:creationId xmlns:a16="http://schemas.microsoft.com/office/drawing/2014/main" id="{F6E04DFA-4DAF-A1EF-4FA0-99891918A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E8A7CC-0C33-4466-DE2B-0C995EEFFDDB}"/>
              </a:ext>
            </a:extLst>
          </p:cNvPr>
          <p:cNvSpPr>
            <a:spLocks noGrp="1"/>
          </p:cNvSpPr>
          <p:nvPr>
            <p:ph type="sldNum" sz="quarter" idx="12"/>
          </p:nvPr>
        </p:nvSpPr>
        <p:spPr/>
        <p:txBody>
          <a:bodyPr/>
          <a:lstStyle/>
          <a:p>
            <a:fld id="{687163F9-64C8-5C4E-8C98-8D3E43656CEF}" type="slidenum">
              <a:rPr lang="en-US" smtClean="0"/>
              <a:t>‹#›</a:t>
            </a:fld>
            <a:endParaRPr lang="en-US"/>
          </a:p>
        </p:txBody>
      </p:sp>
    </p:spTree>
    <p:extLst>
      <p:ext uri="{BB962C8B-B14F-4D97-AF65-F5344CB8AC3E}">
        <p14:creationId xmlns:p14="http://schemas.microsoft.com/office/powerpoint/2010/main" val="977061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B19EAC-9E96-E409-AF44-F95B3C928D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D401D0-E10E-EFED-B3B1-C3081BF327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DEA9C-E899-4A99-BE19-EEE10497AB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3BA44A-C755-FE45-AB37-2D2F700489DA}" type="datetimeFigureOut">
              <a:rPr lang="en-US" smtClean="0"/>
              <a:t>1/23/24</a:t>
            </a:fld>
            <a:endParaRPr lang="en-US"/>
          </a:p>
        </p:txBody>
      </p:sp>
      <p:sp>
        <p:nvSpPr>
          <p:cNvPr id="5" name="Footer Placeholder 4">
            <a:extLst>
              <a:ext uri="{FF2B5EF4-FFF2-40B4-BE49-F238E27FC236}">
                <a16:creationId xmlns:a16="http://schemas.microsoft.com/office/drawing/2014/main" id="{183DCA8C-8C01-044A-A1B1-C9878F1510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B26898-7FB4-55FF-5E06-2D67CD42A8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7163F9-64C8-5C4E-8C98-8D3E43656CEF}" type="slidenum">
              <a:rPr lang="en-US" smtClean="0"/>
              <a:t>‹#›</a:t>
            </a:fld>
            <a:endParaRPr lang="en-US"/>
          </a:p>
        </p:txBody>
      </p:sp>
    </p:spTree>
    <p:extLst>
      <p:ext uri="{BB962C8B-B14F-4D97-AF65-F5344CB8AC3E}">
        <p14:creationId xmlns:p14="http://schemas.microsoft.com/office/powerpoint/2010/main" val="3012045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8DA5D3-12F3-D972-0356-C41D88514943}"/>
              </a:ext>
            </a:extLst>
          </p:cNvPr>
          <p:cNvSpPr>
            <a:spLocks noGrp="1"/>
          </p:cNvSpPr>
          <p:nvPr>
            <p:ph type="ctrTitle"/>
          </p:nvPr>
        </p:nvSpPr>
        <p:spPr>
          <a:xfrm>
            <a:off x="804672" y="4267832"/>
            <a:ext cx="4805996" cy="1297115"/>
          </a:xfrm>
        </p:spPr>
        <p:txBody>
          <a:bodyPr anchor="t">
            <a:normAutofit/>
          </a:bodyPr>
          <a:lstStyle/>
          <a:p>
            <a:pPr algn="l"/>
            <a:r>
              <a:rPr lang="en-US" sz="4000">
                <a:solidFill>
                  <a:schemeClr val="tx2"/>
                </a:solidFill>
              </a:rPr>
              <a:t>Internet Privacy Policies</a:t>
            </a:r>
          </a:p>
        </p:txBody>
      </p:sp>
      <p:sp>
        <p:nvSpPr>
          <p:cNvPr id="3" name="Subtitle 2">
            <a:extLst>
              <a:ext uri="{FF2B5EF4-FFF2-40B4-BE49-F238E27FC236}">
                <a16:creationId xmlns:a16="http://schemas.microsoft.com/office/drawing/2014/main" id="{CD6903CC-93DB-4611-F7D2-60C4AC57B285}"/>
              </a:ext>
            </a:extLst>
          </p:cNvPr>
          <p:cNvSpPr>
            <a:spLocks noGrp="1"/>
          </p:cNvSpPr>
          <p:nvPr>
            <p:ph type="subTitle" idx="1"/>
          </p:nvPr>
        </p:nvSpPr>
        <p:spPr>
          <a:xfrm>
            <a:off x="804672" y="3428999"/>
            <a:ext cx="4805691" cy="838831"/>
          </a:xfrm>
        </p:spPr>
        <p:txBody>
          <a:bodyPr anchor="b">
            <a:normAutofit/>
          </a:bodyPr>
          <a:lstStyle/>
          <a:p>
            <a:pPr algn="l"/>
            <a:r>
              <a:rPr lang="en-US" sz="2000">
                <a:solidFill>
                  <a:schemeClr val="tx2"/>
                </a:solidFill>
              </a:rPr>
              <a:t>Denali Stevens</a:t>
            </a:r>
          </a:p>
        </p:txBody>
      </p:sp>
      <p:grpSp>
        <p:nvGrpSpPr>
          <p:cNvPr id="14" name="Group 13">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5" name="Freeform: Shape 14">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Lock">
            <a:extLst>
              <a:ext uri="{FF2B5EF4-FFF2-40B4-BE49-F238E27FC236}">
                <a16:creationId xmlns:a16="http://schemas.microsoft.com/office/drawing/2014/main" id="{98D17FCC-27E2-943F-C95C-7D8119CAE9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871553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371546-EF48-EC7B-1A42-A95038D1814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Does anyone actually read the privacy policy?</a:t>
            </a:r>
          </a:p>
        </p:txBody>
      </p:sp>
      <p:pic>
        <p:nvPicPr>
          <p:cNvPr id="2050" name="Picture 2">
            <a:extLst>
              <a:ext uri="{FF2B5EF4-FFF2-40B4-BE49-F238E27FC236}">
                <a16:creationId xmlns:a16="http://schemas.microsoft.com/office/drawing/2014/main" id="{EC67F999-3B1A-2103-AE22-074CF7B1E52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88997" y="1557338"/>
            <a:ext cx="9945994" cy="4997863"/>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a:extLst>
              <a:ext uri="{FF2B5EF4-FFF2-40B4-BE49-F238E27FC236}">
                <a16:creationId xmlns:a16="http://schemas.microsoft.com/office/drawing/2014/main" id="{3F8B1259-55E7-535B-1367-F1F43A0EBBF8}"/>
              </a:ext>
            </a:extLst>
          </p:cNvPr>
          <p:cNvSpPr/>
          <p:nvPr/>
        </p:nvSpPr>
        <p:spPr>
          <a:xfrm rot="9431116">
            <a:off x="10044111" y="1822601"/>
            <a:ext cx="1428750" cy="300037"/>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2151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17BBCA-3863-FFCE-01C9-DC287513FED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Anyone Read Harry Potter?</a:t>
            </a:r>
          </a:p>
        </p:txBody>
      </p:sp>
      <p:pic>
        <p:nvPicPr>
          <p:cNvPr id="1026" name="Picture 2">
            <a:extLst>
              <a:ext uri="{FF2B5EF4-FFF2-40B4-BE49-F238E27FC236}">
                <a16:creationId xmlns:a16="http://schemas.microsoft.com/office/drawing/2014/main" id="{DD2A8C0A-6CA6-98E1-451A-5C9A93EF1B3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723663" y="1675227"/>
            <a:ext cx="8744673" cy="4394199"/>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a:extLst>
              <a:ext uri="{FF2B5EF4-FFF2-40B4-BE49-F238E27FC236}">
                <a16:creationId xmlns:a16="http://schemas.microsoft.com/office/drawing/2014/main" id="{E4281DB6-8D68-D141-73EE-321A58F5F3BA}"/>
              </a:ext>
            </a:extLst>
          </p:cNvPr>
          <p:cNvSpPr/>
          <p:nvPr/>
        </p:nvSpPr>
        <p:spPr>
          <a:xfrm rot="12277405">
            <a:off x="7009365" y="5698604"/>
            <a:ext cx="1428750" cy="300037"/>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8" name="Right Arrow 7">
            <a:extLst>
              <a:ext uri="{FF2B5EF4-FFF2-40B4-BE49-F238E27FC236}">
                <a16:creationId xmlns:a16="http://schemas.microsoft.com/office/drawing/2014/main" id="{CD390EB1-DC78-56B8-4664-37A8AEC11FD6}"/>
              </a:ext>
            </a:extLst>
          </p:cNvPr>
          <p:cNvSpPr/>
          <p:nvPr/>
        </p:nvSpPr>
        <p:spPr>
          <a:xfrm rot="9431116">
            <a:off x="6852851" y="2407510"/>
            <a:ext cx="1428750" cy="300037"/>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723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68727-DD25-7ED8-8988-5B2FE55A1D4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Which one(s) would you read?</a:t>
            </a:r>
          </a:p>
        </p:txBody>
      </p:sp>
      <p:pic>
        <p:nvPicPr>
          <p:cNvPr id="4" name="Picture 2">
            <a:extLst>
              <a:ext uri="{FF2B5EF4-FFF2-40B4-BE49-F238E27FC236}">
                <a16:creationId xmlns:a16="http://schemas.microsoft.com/office/drawing/2014/main" id="{7FAF6EBA-087C-F0A2-1755-62F58AA7237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723663" y="1675227"/>
            <a:ext cx="8744673" cy="4394199"/>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F91E32D7-CBA8-B8FA-F905-7B165F894307}"/>
              </a:ext>
            </a:extLst>
          </p:cNvPr>
          <p:cNvSpPr/>
          <p:nvPr/>
        </p:nvSpPr>
        <p:spPr>
          <a:xfrm>
            <a:off x="1545021" y="2853559"/>
            <a:ext cx="9648496" cy="309004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a:extLst>
              <a:ext uri="{FF2B5EF4-FFF2-40B4-BE49-F238E27FC236}">
                <a16:creationId xmlns:a16="http://schemas.microsoft.com/office/drawing/2014/main" id="{3CF8FBEC-3B59-F495-34B7-8809E334CD14}"/>
              </a:ext>
            </a:extLst>
          </p:cNvPr>
          <p:cNvSpPr/>
          <p:nvPr/>
        </p:nvSpPr>
        <p:spPr>
          <a:xfrm rot="12277405">
            <a:off x="2579255" y="4598731"/>
            <a:ext cx="1428750" cy="300037"/>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D056E270-33ED-38A7-6B50-AB746910B4C1}"/>
              </a:ext>
            </a:extLst>
          </p:cNvPr>
          <p:cNvSpPr/>
          <p:nvPr/>
        </p:nvSpPr>
        <p:spPr>
          <a:xfrm rot="2505685">
            <a:off x="1009287" y="3134610"/>
            <a:ext cx="1428750" cy="300037"/>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8BFCB45F-2535-4FDE-4E3A-42E93F30E955}"/>
              </a:ext>
            </a:extLst>
          </p:cNvPr>
          <p:cNvSpPr/>
          <p:nvPr/>
        </p:nvSpPr>
        <p:spPr>
          <a:xfrm rot="12277405">
            <a:off x="5098728" y="5359558"/>
            <a:ext cx="1428750" cy="300037"/>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653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243</Words>
  <Application>Microsoft Macintosh PowerPoint</Application>
  <PresentationFormat>Widescreen</PresentationFormat>
  <Paragraphs>12</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Internet Privacy Policies</vt:lpstr>
      <vt:lpstr>Does anyone actually read the privacy policy?</vt:lpstr>
      <vt:lpstr>Anyone Read Harry Potter?</vt:lpstr>
      <vt:lpstr>Which one(s) would you read?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Privacy Policies</dc:title>
  <dc:creator>Denali Stevens</dc:creator>
  <cp:lastModifiedBy>Denali Stevens</cp:lastModifiedBy>
  <cp:revision>2</cp:revision>
  <dcterms:created xsi:type="dcterms:W3CDTF">2024-01-18T18:12:52Z</dcterms:created>
  <dcterms:modified xsi:type="dcterms:W3CDTF">2024-01-23T17:36:11Z</dcterms:modified>
</cp:coreProperties>
</file>