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59" r:id="rId7"/>
    <p:sldId id="265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569" y="1254034"/>
            <a:ext cx="7576457" cy="3357879"/>
          </a:xfrm>
        </p:spPr>
        <p:txBody>
          <a:bodyPr>
            <a:normAutofit/>
          </a:bodyPr>
          <a:lstStyle/>
          <a:p>
            <a:r>
              <a:rPr lang="en-US" sz="4700" dirty="0" smtClean="0"/>
              <a:t>Laboratory Information Management System</a:t>
            </a:r>
            <a:endParaRPr lang="en-US" sz="4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322" y="1384662"/>
            <a:ext cx="660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CMIS3242-PROJECT PRESENTATION</a:t>
            </a:r>
            <a:endParaRPr lang="en-ID" dirty="0"/>
          </a:p>
        </p:txBody>
      </p:sp>
      <p:sp>
        <p:nvSpPr>
          <p:cNvPr id="6" name="TextBox 5"/>
          <p:cNvSpPr txBox="1"/>
          <p:nvPr/>
        </p:nvSpPr>
        <p:spPr>
          <a:xfrm>
            <a:off x="2441232" y="5712069"/>
            <a:ext cx="334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NO:162006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54" r="25902"/>
          <a:stretch/>
        </p:blipFill>
        <p:spPr>
          <a:xfrm>
            <a:off x="6732861" y="1211767"/>
            <a:ext cx="4836050" cy="4434465"/>
          </a:xfrm>
          <a:prstGeom prst="roundRect">
            <a:avLst>
              <a:gd name="adj" fmla="val 250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40831"/>
            <a:ext cx="10634761" cy="100508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998617"/>
            <a:ext cx="6401425" cy="379258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cap="none" dirty="0" smtClean="0"/>
              <a:t>LIMS Build for a Laboratory.</a:t>
            </a:r>
          </a:p>
          <a:p>
            <a:pPr>
              <a:lnSpc>
                <a:spcPct val="150000"/>
              </a:lnSpc>
            </a:pPr>
            <a:r>
              <a:rPr lang="en-US" cap="none" dirty="0" smtClean="0"/>
              <a:t>Manage the patient test sample information and the details about medical tests.</a:t>
            </a:r>
          </a:p>
          <a:p>
            <a:pPr>
              <a:lnSpc>
                <a:spcPct val="150000"/>
              </a:lnSpc>
            </a:pPr>
            <a:r>
              <a:rPr lang="en-US" cap="none" dirty="0" smtClean="0"/>
              <a:t>Used context awareness for a better convenience of use.</a:t>
            </a:r>
          </a:p>
          <a:p>
            <a:pPr>
              <a:lnSpc>
                <a:spcPct val="150000"/>
              </a:lnSpc>
            </a:pP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983" y="1314449"/>
            <a:ext cx="3317966" cy="4073627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Proposed </a:t>
            </a:r>
            <a:r>
              <a:rPr lang="en-US" sz="4000" dirty="0" smtClean="0"/>
              <a:t>System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920239"/>
            <a:ext cx="6989254" cy="412786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cap="none" dirty="0" smtClean="0"/>
              <a:t>Patient gets registered by the receptionist with RFID tag.</a:t>
            </a:r>
          </a:p>
          <a:p>
            <a:pPr>
              <a:lnSpc>
                <a:spcPct val="150000"/>
              </a:lnSpc>
            </a:pPr>
            <a:r>
              <a:rPr lang="en-US" cap="none" dirty="0" smtClean="0"/>
              <a:t>When the patient goes near to the relevant machine or device, the RFID detector detects the tag and identify the patient.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Methodology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772133" y="2034364"/>
            <a:ext cx="7119257" cy="39614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cap="none" dirty="0" smtClean="0"/>
              <a:t>Every patient assigned to a specific RFID tag</a:t>
            </a:r>
          </a:p>
          <a:p>
            <a:pPr>
              <a:lnSpc>
                <a:spcPct val="150000"/>
              </a:lnSpc>
            </a:pPr>
            <a:r>
              <a:rPr lang="en-US" cap="none" dirty="0" smtClean="0"/>
              <a:t>RFID detector check is it a patient RFID tag or not when the RFID tag is near</a:t>
            </a:r>
          </a:p>
          <a:p>
            <a:pPr>
              <a:lnSpc>
                <a:spcPct val="150000"/>
              </a:lnSpc>
            </a:pPr>
            <a:r>
              <a:rPr lang="en-US" cap="none" dirty="0" smtClean="0"/>
              <a:t>After the test results have been entered, the system check for the next patient.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64" y="540849"/>
            <a:ext cx="3707844" cy="9161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845540" y="1980453"/>
            <a:ext cx="1515293" cy="315834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PHP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2939142"/>
            <a:ext cx="7981406" cy="10914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spc="600" dirty="0" smtClean="0"/>
              <a:t>Demonstration</a:t>
            </a:r>
            <a:endParaRPr lang="en-US" sz="6000" spc="600" dirty="0"/>
          </a:p>
        </p:txBody>
      </p:sp>
      <p:sp>
        <p:nvSpPr>
          <p:cNvPr id="5" name="Lightning Bolt 4"/>
          <p:cNvSpPr/>
          <p:nvPr/>
        </p:nvSpPr>
        <p:spPr>
          <a:xfrm rot="3884494" flipV="1">
            <a:off x="4571998" y="3278776"/>
            <a:ext cx="1554480" cy="2416629"/>
          </a:xfrm>
          <a:prstGeom prst="lightningBol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49439" y="4652557"/>
            <a:ext cx="222068" cy="2068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2939142"/>
            <a:ext cx="7981406" cy="10914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spc="600" dirty="0" smtClean="0"/>
              <a:t>Thank you!</a:t>
            </a:r>
            <a:endParaRPr lang="en-US" sz="6000" spc="600" dirty="0"/>
          </a:p>
        </p:txBody>
      </p:sp>
      <p:sp>
        <p:nvSpPr>
          <p:cNvPr id="5" name="Lightning Bolt 4"/>
          <p:cNvSpPr/>
          <p:nvPr/>
        </p:nvSpPr>
        <p:spPr>
          <a:xfrm rot="3884494" flipV="1">
            <a:off x="4571998" y="3278776"/>
            <a:ext cx="1554480" cy="2416629"/>
          </a:xfrm>
          <a:prstGeom prst="lightningBol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49439" y="4652557"/>
            <a:ext cx="222068" cy="2068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52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E586802-67BF-4B31-AFE3-2C42A416B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783F2E-97E2-484E-BF92-B33AEA715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B9843-8233-452C-82B9-ECE749792D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0</TotalTime>
  <Words>129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Laboratory Information Management System</vt:lpstr>
      <vt:lpstr>Introduction</vt:lpstr>
      <vt:lpstr>Proposed System</vt:lpstr>
      <vt:lpstr>Methodology</vt:lpstr>
      <vt:lpstr>Tools</vt:lpstr>
      <vt:lpstr>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2020-07-29T14:02:02Z</dcterms:created>
  <dcterms:modified xsi:type="dcterms:W3CDTF">2020-07-30T03:28:36Z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