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5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0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6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7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50A0-49DF-4CBC-A509-1B5735294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Laboratory Information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4CA8E-EBF2-463E-B886-7D1520602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537858"/>
          </a:xfrm>
        </p:spPr>
        <p:txBody>
          <a:bodyPr/>
          <a:lstStyle/>
          <a:p>
            <a:r>
              <a:rPr lang="en-US" sz="2400" dirty="0"/>
              <a:t>CMIS-3242 Project proposal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88A9-EA92-4609-87EA-A84A6DCD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BC84-45B0-4235-99B1-01B9A3571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web application to manage the data of customer test samples.</a:t>
            </a:r>
          </a:p>
          <a:p>
            <a:r>
              <a:rPr lang="en-US" dirty="0"/>
              <a:t>While the receptionist registering the customer, admin can get a automatically analyzed details about the laboratory test status on current date or previous dates.</a:t>
            </a:r>
          </a:p>
          <a:p>
            <a:r>
              <a:rPr lang="en-US" dirty="0"/>
              <a:t>Admin can log in to system from any device.</a:t>
            </a:r>
          </a:p>
        </p:txBody>
      </p:sp>
    </p:spTree>
    <p:extLst>
      <p:ext uri="{BB962C8B-B14F-4D97-AF65-F5344CB8AC3E}">
        <p14:creationId xmlns:p14="http://schemas.microsoft.com/office/powerpoint/2010/main" val="328511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C18D-BD72-4F77-95DD-4F6442D34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72775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</TotalTime>
  <Words>61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Laboratory Information Management System</vt:lpstr>
      <vt:lpstr>Features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Information Management System</dc:title>
  <dc:creator>Denam</dc:creator>
  <cp:lastModifiedBy>Denam</cp:lastModifiedBy>
  <cp:revision>2</cp:revision>
  <dcterms:created xsi:type="dcterms:W3CDTF">2020-02-02T17:31:57Z</dcterms:created>
  <dcterms:modified xsi:type="dcterms:W3CDTF">2020-02-02T17:41:27Z</dcterms:modified>
</cp:coreProperties>
</file>