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682C-01F8-4BD5-BAF1-06FE2D1F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49C82-086A-4A22-BE80-99C7535EB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36D9-B358-48B9-9C7C-7F6DD4EC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A97A-A302-48B0-9E94-487FD78B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7EBB-BD68-4A14-9261-1AEC99E3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D254-4AD3-4322-9676-C45AF2BC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58173-1E08-4B20-AF72-DEB9D3C0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4276-A0B9-43CC-85F7-03098278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0D61-8838-4E9E-A8D8-1715CAB1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6CE9B-91C2-4AF2-87F5-CE011024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4A27A-277B-4B1C-914E-62ED75158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AA97-C7F6-45ED-8DCC-7C23FEC99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EC9D-0858-42EF-9463-D7E88FC7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C990-E53B-4F7F-8F0F-FA9AF237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B191-1EE7-4DB0-8EE6-52A19EE9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0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08F2-E8DF-47E1-B301-E57B72BF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040E-07CB-4E26-AEE4-5BA8D777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7C9D-9F6F-4171-91B4-6D0A4259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C31F-4C29-42EC-8FE4-5D873745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8BBD-28CD-4089-B7B5-31C8C8A4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4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38D9-6E9F-4DF6-BFB0-D458F57D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CD438-E023-45D1-888B-922E97FB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32BB-B806-4198-AC07-A10C44AE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B608-E8AE-4B4C-87FC-0260E5D2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B8AA-C7CF-4AA7-AD40-E8520683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8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26F6-3C42-4CBE-B612-D0512E63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515E-16DA-4991-AD00-3F4C67629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4E144-EF28-467A-B80F-80D118E47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6E95-9A70-4C85-8778-EAEEEF37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6FDA8-BBF5-4264-BB53-0877DF02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51E6F-047C-444D-9EC4-9111AA84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3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C9AC-0E40-4AC8-B816-8DF0DB77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E370-4B86-45DE-8F34-4B6AD617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4F25B-31C8-4D75-82E4-DA848986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3F122-BF52-43E5-AADA-0A892BB80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D0712-177B-4CA2-83A6-3987EA6B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806B7-4E05-42A2-B828-91DD17F6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BF38B-0AF3-4328-A8D6-5C0567C0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AE967-C9BE-4F28-A751-A449CE56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6F9B-417A-4BE6-83CE-8C884CD9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2E86A-B0CE-4E51-9E68-C0BD4746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B3A92-BC3F-4B69-B45A-F0395225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959B2-3483-4BC7-B561-868F0387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DC535-ED1E-413E-99E3-1BE3EBC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5394C-D3AF-4B2C-A964-EE42D4C7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72BE-14B6-465A-AE9F-C2319DE3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7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1666-E1E3-4E53-AD29-45BC14B0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4E86-6E2A-4E27-95C8-370585FD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1F9C-5297-4C04-AD0A-EE0FC132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CC28C-D19F-4A57-B509-E37E3443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8A67E-E7B1-43E5-A6C4-56850CDA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A56C8-C709-4150-B35C-281F3B5E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3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2D18-38B8-4C31-BCA3-32BF4498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7AC4C-18A3-4B10-B140-D207B4113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35866-557A-4BED-A8FC-8F7A1E0A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82961-B617-45E5-BB28-3AC0CEB3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1017-F8AB-41F9-A0CE-EA226480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69026-12E6-426D-A14E-D41DADA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2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1CC5B-0C6B-45EF-AD62-CE3BB82B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4B931-4352-4EC2-9B25-C39AD5E3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82C1-0B4C-4C1A-90C8-8DFBC88BC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C648-C6C9-4053-8970-BEA5D37FB39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B192C-B71D-49B6-91F6-D5B5C0891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A3C5-32F2-4375-907D-88B8ECA1C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A0B0-9171-4BDA-AED1-090E22CAF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EBA55FF-0E02-422E-AC3B-F1BE1FB268F9}"/>
              </a:ext>
            </a:extLst>
          </p:cNvPr>
          <p:cNvGrpSpPr/>
          <p:nvPr/>
        </p:nvGrpSpPr>
        <p:grpSpPr>
          <a:xfrm>
            <a:off x="309284" y="3879011"/>
            <a:ext cx="4309742" cy="2293580"/>
            <a:chOff x="309282" y="4047980"/>
            <a:chExt cx="4309742" cy="22935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D5DF2C-186E-42D1-95B1-5A64520FD4CD}"/>
                </a:ext>
              </a:extLst>
            </p:cNvPr>
            <p:cNvSpPr/>
            <p:nvPr/>
          </p:nvSpPr>
          <p:spPr>
            <a:xfrm>
              <a:off x="309282" y="4047980"/>
              <a:ext cx="4309742" cy="2293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E709E9-6588-4780-A49B-2D7382C0D0A5}"/>
                </a:ext>
              </a:extLst>
            </p:cNvPr>
            <p:cNvGrpSpPr/>
            <p:nvPr/>
          </p:nvGrpSpPr>
          <p:grpSpPr>
            <a:xfrm>
              <a:off x="544157" y="4480709"/>
              <a:ext cx="3674645" cy="1535929"/>
              <a:chOff x="544157" y="4480709"/>
              <a:chExt cx="3674645" cy="153592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A86A354-D0DF-4B12-8B1D-911D70E90B54}"/>
                  </a:ext>
                </a:extLst>
              </p:cNvPr>
              <p:cNvGrpSpPr/>
              <p:nvPr/>
            </p:nvGrpSpPr>
            <p:grpSpPr>
              <a:xfrm>
                <a:off x="2902416" y="5283844"/>
                <a:ext cx="1297150" cy="732794"/>
                <a:chOff x="1147774" y="1512457"/>
                <a:chExt cx="1297150" cy="732794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5337EEC7-F046-4AB1-885C-14BFA1453CC5}"/>
                    </a:ext>
                  </a:extLst>
                </p:cNvPr>
                <p:cNvSpPr/>
                <p:nvPr/>
              </p:nvSpPr>
              <p:spPr>
                <a:xfrm>
                  <a:off x="1182354" y="1512457"/>
                  <a:ext cx="1227990" cy="73279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53F19FD-24F8-4FB7-961B-BA0EFB884C6D}"/>
                    </a:ext>
                  </a:extLst>
                </p:cNvPr>
                <p:cNvSpPr txBox="1"/>
                <p:nvPr/>
              </p:nvSpPr>
              <p:spPr>
                <a:xfrm>
                  <a:off x="1147774" y="1694188"/>
                  <a:ext cx="12971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seller_leads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6F7766C-82ED-4BD7-95EA-EF399E7FA612}"/>
                  </a:ext>
                </a:extLst>
              </p:cNvPr>
              <p:cNvGrpSpPr/>
              <p:nvPr/>
            </p:nvGrpSpPr>
            <p:grpSpPr>
              <a:xfrm>
                <a:off x="2902416" y="4480709"/>
                <a:ext cx="1316386" cy="732794"/>
                <a:chOff x="1150107" y="3176674"/>
                <a:chExt cx="1316386" cy="732794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1CB4E96-4E26-4FD6-81DB-3AEAE30AD5DD}"/>
                    </a:ext>
                  </a:extLst>
                </p:cNvPr>
                <p:cNvSpPr/>
                <p:nvPr/>
              </p:nvSpPr>
              <p:spPr>
                <a:xfrm>
                  <a:off x="1184687" y="3176674"/>
                  <a:ext cx="1227990" cy="73279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F0CC22-03DC-49E1-82F3-4A003412D687}"/>
                    </a:ext>
                  </a:extLst>
                </p:cNvPr>
                <p:cNvSpPr txBox="1"/>
                <p:nvPr/>
              </p:nvSpPr>
              <p:spPr>
                <a:xfrm>
                  <a:off x="1150107" y="3358405"/>
                  <a:ext cx="1316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xencall_logs</a:t>
                  </a:r>
                </a:p>
              </p:txBody>
            </p:sp>
          </p:grp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BA101A6-0AE5-42F4-BFAF-6398EDE44663}"/>
                  </a:ext>
                </a:extLst>
              </p:cNvPr>
              <p:cNvSpPr/>
              <p:nvPr/>
            </p:nvSpPr>
            <p:spPr>
              <a:xfrm rot="5400000">
                <a:off x="1037478" y="4223609"/>
                <a:ext cx="1070748" cy="205738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3C99B-5F86-47DD-BDF4-5841933899D9}"/>
                  </a:ext>
                </a:extLst>
              </p:cNvPr>
              <p:cNvSpPr txBox="1"/>
              <p:nvPr/>
            </p:nvSpPr>
            <p:spPr>
              <a:xfrm>
                <a:off x="544157" y="5028837"/>
                <a:ext cx="1762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</a:rPr>
                  <a:t>Globiflow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07B146-85B3-4398-8F61-691ADA7E3C0F}"/>
              </a:ext>
            </a:extLst>
          </p:cNvPr>
          <p:cNvCxnSpPr>
            <a:cxnSpLocks/>
          </p:cNvCxnSpPr>
          <p:nvPr/>
        </p:nvCxnSpPr>
        <p:spPr>
          <a:xfrm>
            <a:off x="7395656" y="3677518"/>
            <a:ext cx="0" cy="40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18A1D4-3008-4C8F-B47B-4187902A71D2}"/>
              </a:ext>
            </a:extLst>
          </p:cNvPr>
          <p:cNvSpPr txBox="1"/>
          <p:nvPr/>
        </p:nvSpPr>
        <p:spPr>
          <a:xfrm>
            <a:off x="6407298" y="4280986"/>
            <a:ext cx="1976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b="1" dirty="0"/>
              <a:t>duplicates</a:t>
            </a:r>
            <a:r>
              <a:rPr lang="en-US" dirty="0"/>
              <a:t> and </a:t>
            </a:r>
            <a:r>
              <a:rPr lang="en-US" b="1" dirty="0" err="1"/>
              <a:t>send_to_skipt</a:t>
            </a:r>
            <a:r>
              <a:rPr lang="en-US" b="1" dirty="0"/>
              <a:t> </a:t>
            </a:r>
            <a:r>
              <a:rPr lang="en-US" dirty="0"/>
              <a:t>tables (</a:t>
            </a:r>
            <a:r>
              <a:rPr lang="en-US"/>
              <a:t>these tables </a:t>
            </a:r>
            <a:r>
              <a:rPr lang="en-US" dirty="0"/>
              <a:t>are not to keep)</a:t>
            </a:r>
            <a:endParaRPr lang="en-US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193012-2422-4E9A-8C06-BD65552F39E1}"/>
              </a:ext>
            </a:extLst>
          </p:cNvPr>
          <p:cNvGrpSpPr/>
          <p:nvPr/>
        </p:nvGrpSpPr>
        <p:grpSpPr>
          <a:xfrm>
            <a:off x="544159" y="276340"/>
            <a:ext cx="11320135" cy="1070748"/>
            <a:chOff x="544157" y="516432"/>
            <a:chExt cx="11320135" cy="107074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A045F-2F85-4700-A0CB-C9CAD6065C4A}"/>
                </a:ext>
              </a:extLst>
            </p:cNvPr>
            <p:cNvGrpSpPr/>
            <p:nvPr/>
          </p:nvGrpSpPr>
          <p:grpSpPr>
            <a:xfrm>
              <a:off x="3391036" y="685409"/>
              <a:ext cx="1227990" cy="732794"/>
              <a:chOff x="1182354" y="678881"/>
              <a:chExt cx="1227990" cy="73279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D0287FB-5669-49B5-B00F-E60A6F68237F}"/>
                  </a:ext>
                </a:extLst>
              </p:cNvPr>
              <p:cNvSpPr/>
              <p:nvPr/>
            </p:nvSpPr>
            <p:spPr>
              <a:xfrm>
                <a:off x="1182354" y="678881"/>
                <a:ext cx="1227990" cy="7327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6042A8-3EE1-4BEB-8696-AFC71E0B32E4}"/>
                  </a:ext>
                </a:extLst>
              </p:cNvPr>
              <p:cNvSpPr txBox="1"/>
              <p:nvPr/>
            </p:nvSpPr>
            <p:spPr>
              <a:xfrm>
                <a:off x="1264024" y="860612"/>
                <a:ext cx="1064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raw_data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91C79A-4E8F-47CB-93B5-5E02619E75CE}"/>
                </a:ext>
              </a:extLst>
            </p:cNvPr>
            <p:cNvGrpSpPr/>
            <p:nvPr/>
          </p:nvGrpSpPr>
          <p:grpSpPr>
            <a:xfrm>
              <a:off x="10067069" y="629841"/>
              <a:ext cx="1797223" cy="732794"/>
              <a:chOff x="1147774" y="2346033"/>
              <a:chExt cx="1797223" cy="73279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2DD7A11-B99C-4514-856B-10BC7EC0DAA2}"/>
                  </a:ext>
                </a:extLst>
              </p:cNvPr>
              <p:cNvSpPr/>
              <p:nvPr/>
            </p:nvSpPr>
            <p:spPr>
              <a:xfrm>
                <a:off x="1182353" y="2346033"/>
                <a:ext cx="1762643" cy="7327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991EF1-040C-4616-8B0A-0497DB031F60}"/>
                  </a:ext>
                </a:extLst>
              </p:cNvPr>
              <p:cNvSpPr txBox="1"/>
              <p:nvPr/>
            </p:nvSpPr>
            <p:spPr>
              <a:xfrm>
                <a:off x="1147774" y="2527764"/>
                <a:ext cx="1797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skip_traced_data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7D76E2-316C-4FE4-801F-8A96A262430F}"/>
                </a:ext>
              </a:extLst>
            </p:cNvPr>
            <p:cNvGrpSpPr/>
            <p:nvPr/>
          </p:nvGrpSpPr>
          <p:grpSpPr>
            <a:xfrm>
              <a:off x="544157" y="516432"/>
              <a:ext cx="2057387" cy="1070748"/>
              <a:chOff x="544157" y="516432"/>
              <a:chExt cx="2057387" cy="1070748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9BEBB409-7030-437A-882A-BE823D8959EE}"/>
                  </a:ext>
                </a:extLst>
              </p:cNvPr>
              <p:cNvSpPr/>
              <p:nvPr/>
            </p:nvSpPr>
            <p:spPr>
              <a:xfrm rot="5400000">
                <a:off x="1037477" y="23112"/>
                <a:ext cx="1070748" cy="205738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FE893D-5B87-4B21-B776-AC6F6E80B464}"/>
                  </a:ext>
                </a:extLst>
              </p:cNvPr>
              <p:cNvSpPr txBox="1"/>
              <p:nvPr/>
            </p:nvSpPr>
            <p:spPr>
              <a:xfrm>
                <a:off x="605129" y="841363"/>
                <a:ext cx="1762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Upload raw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B489D4-7F97-4406-BE13-2105CD4CF9A5}"/>
                </a:ext>
              </a:extLst>
            </p:cNvPr>
            <p:cNvSpPr txBox="1"/>
            <p:nvPr/>
          </p:nvSpPr>
          <p:spPr>
            <a:xfrm>
              <a:off x="6046912" y="549039"/>
              <a:ext cx="28543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Check for duplicated </a:t>
              </a:r>
              <a:r>
                <a:rPr lang="en-US" dirty="0" err="1"/>
                <a:t>raw_data.</a:t>
              </a:r>
              <a:r>
                <a:rPr lang="en-US" b="1" dirty="0" err="1"/>
                <a:t>ADDRESS</a:t>
              </a:r>
              <a:r>
                <a:rPr lang="en-US" b="1" dirty="0"/>
                <a:t> in </a:t>
              </a:r>
              <a:r>
                <a:rPr lang="en-US" b="1" dirty="0" err="1"/>
                <a:t>skip_traced_data.ADDRESS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B5076E9-C0B0-4D4D-8304-608DB275F130}"/>
                </a:ext>
              </a:extLst>
            </p:cNvPr>
            <p:cNvCxnSpPr>
              <a:cxnSpLocks/>
            </p:cNvCxnSpPr>
            <p:nvPr/>
          </p:nvCxnSpPr>
          <p:spPr>
            <a:xfrm>
              <a:off x="4955241" y="1051805"/>
              <a:ext cx="927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EF9B3C4-B970-4F93-BAEB-886C7798D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0212" y="1013900"/>
              <a:ext cx="787928" cy="10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8AC3CA-9E10-4718-8B2A-19A04BA3FC62}"/>
              </a:ext>
            </a:extLst>
          </p:cNvPr>
          <p:cNvSpPr txBox="1"/>
          <p:nvPr/>
        </p:nvSpPr>
        <p:spPr>
          <a:xfrm>
            <a:off x="6407298" y="592774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to download the file(s)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436DE7-D1EA-4EC8-ABA4-A703AA39DD22}"/>
              </a:ext>
            </a:extLst>
          </p:cNvPr>
          <p:cNvCxnSpPr>
            <a:cxnSpLocks/>
          </p:cNvCxnSpPr>
          <p:nvPr/>
        </p:nvCxnSpPr>
        <p:spPr>
          <a:xfrm>
            <a:off x="7395656" y="5392331"/>
            <a:ext cx="0" cy="40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C2AADA3-F05E-4CEF-A63E-7451FD255C06}"/>
              </a:ext>
            </a:extLst>
          </p:cNvPr>
          <p:cNvSpPr/>
          <p:nvPr/>
        </p:nvSpPr>
        <p:spPr>
          <a:xfrm>
            <a:off x="5883090" y="1894642"/>
            <a:ext cx="3086099" cy="15375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Append details from raw_data found in skip_traced_data with xencall_logs or seller_leads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D08248-6C5F-4D05-934D-F6B60092BF3A}"/>
              </a:ext>
            </a:extLst>
          </p:cNvPr>
          <p:cNvCxnSpPr>
            <a:cxnSpLocks/>
          </p:cNvCxnSpPr>
          <p:nvPr/>
        </p:nvCxnSpPr>
        <p:spPr>
          <a:xfrm>
            <a:off x="7395656" y="1322204"/>
            <a:ext cx="0" cy="40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9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Gonzalez</dc:creator>
  <cp:lastModifiedBy>Sergio Gonzalez</cp:lastModifiedBy>
  <cp:revision>6</cp:revision>
  <dcterms:created xsi:type="dcterms:W3CDTF">2020-06-02T15:16:25Z</dcterms:created>
  <dcterms:modified xsi:type="dcterms:W3CDTF">2020-06-03T18:52:43Z</dcterms:modified>
</cp:coreProperties>
</file>