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pleair.com/json" TargetMode="External"/><Relationship Id="rId7" Type="http://schemas.openxmlformats.org/officeDocument/2006/relationships/hyperlink" Target="https://datavisproject2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GreekGoddess/Project_2" TargetMode="External"/><Relationship Id="rId5" Type="http://schemas.openxmlformats.org/officeDocument/2006/relationships/hyperlink" Target="https://www.kaggle.com/captcalculator/wildfire-exploratory-analysis" TargetMode="External"/><Relationship Id="rId4" Type="http://schemas.openxmlformats.org/officeDocument/2006/relationships/hyperlink" Target="https://www.purpleai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25" y="1186853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623275"/>
            <a:ext cx="7149082" cy="56078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b="1" dirty="0">
                <a:latin typeface="Lucida Sans Typewriter" panose="020B0509030504030204" pitchFamily="49" charset="0"/>
              </a:rPr>
              <a:t>Analysis of US land fires between 2013 and 2017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https://data.world/collinsreports/all-fires-on-u-s-federal-land-2013-june-27-2017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4"/>
              </a:rPr>
              <a:t>https://www.purpleair.com/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5"/>
              </a:rPr>
              <a:t>https://www.kaggle.com/captcalculator/wildfire-exploratory-analysis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Plotly Charts: Bar, Bubble, Pie &amp; Stacked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                Plotly Data table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	       Choropleth Map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	       Marker Cluster Group GeoMap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6"/>
              </a:rPr>
              <a:t>https://github.com/TheGreekGoddess/Project_2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Heroku: </a:t>
            </a:r>
            <a:r>
              <a:rPr lang="en-US" sz="1400" dirty="0">
                <a:latin typeface="Lucida Sans Typewriter" panose="020B0509030504030204" pitchFamily="49" charset="0"/>
                <a:hlinkClick r:id="rId7"/>
              </a:rPr>
              <a:t>https://datavisproject2.herokuapp.com/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Steps in Data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xtraction,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ransformation and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oad: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Load raw data into Postgres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Clean data in Python and SQL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APIs: Causes, Locations, State, Year</a:t>
            </a:r>
          </a:p>
          <a:p>
            <a:pPr lvl="1"/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Interactive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</a:t>
            </a:r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isualizations: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Index html and CSS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Choropleth by State with a color gradient by count of fires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Plotly Pie chart: Filter by State and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table using Plotly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GeoMap with a marker cluster group layer: Filter by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Plotly Charts: Bar, Bubble and Stacked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DCDB5DC-763F-45C2-9072-BCC4D2EC3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"/>
          <a:stretch/>
        </p:blipFill>
        <p:spPr>
          <a:xfrm>
            <a:off x="897622" y="643467"/>
            <a:ext cx="10404979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 the states most affected by fires, humans are the major contributor with </a:t>
            </a:r>
            <a:r>
              <a:rPr lang="en-US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68%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followed by Undetermined </a:t>
            </a:r>
            <a:r>
              <a:rPr lang="en-US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19%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and Natural </a:t>
            </a:r>
            <a:r>
              <a:rPr lang="en-US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13%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West coast has significantly higher counts of fires than the East cost which could be a result of drought in certain areas</a:t>
            </a:r>
          </a:p>
          <a:p>
            <a:r>
              <a:rPr lang="it-I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Top 5 states with high count of fires: Arizona, California, Montana, Oregon and Minnesota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New Hampshire and Vermont did not have any reported fires and hence are excluded from the dataset</a:t>
            </a:r>
            <a:endParaRPr lang="it-IT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Fires tend to be the highest in the summer months</a:t>
            </a:r>
          </a:p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2013 recorded the highest count of land fires</a:t>
            </a:r>
          </a:p>
        </p:txBody>
      </p:sp>
    </p:spTree>
    <p:extLst>
      <p:ext uri="{BB962C8B-B14F-4D97-AF65-F5344CB8AC3E}">
        <p14:creationId xmlns:p14="http://schemas.microsoft.com/office/powerpoint/2010/main" val="270371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301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2</vt:lpstr>
      <vt:lpstr>PROJECT BRIEF</vt:lpstr>
      <vt:lpstr>Process</vt:lpstr>
      <vt:lpstr>PowerPoint Presentation</vt:lpstr>
      <vt:lpstr>Project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24</cp:revision>
  <dcterms:created xsi:type="dcterms:W3CDTF">2020-09-15T00:09:34Z</dcterms:created>
  <dcterms:modified xsi:type="dcterms:W3CDTF">2020-09-15T01:27:14Z</dcterms:modified>
</cp:coreProperties>
</file>