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7FA33-36A0-4BA6-AA24-14202E5CC49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D4E95-15EC-4946-8EB1-8EEE30E88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4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62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20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7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1C84-3744-4D18-AE9E-8B310A91F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06857-296B-4D72-81A1-4CC8198C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5C152-67E2-40FC-9275-9704F8BE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8E64-127C-40CF-AE1E-560C4FC2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2D242-F924-4B86-A0FB-DD2DE0E4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B975-5328-4CCC-A69E-C5B722F5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D7209-BB59-493F-8380-0B22B5781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324BF-F1F3-4EE8-A1BF-CB562CA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83F90-28E4-4DCB-AA78-A452D43D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54EF1-8088-4884-84AF-20C0607F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1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20FA2-620E-4D23-BE18-7A4696594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A0947-77F4-451F-A434-44C398C0D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01047-627D-4FBB-AF3B-A2492659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259D8-C73B-403B-9D43-211E5FD8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F4754-0418-4C0D-A8F4-0C9F7086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3736-9E48-44D9-AFEA-D1A9C983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11E1-7439-4528-A48A-776586D01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743C6-CE79-4281-8CD7-631B7BBB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485A8-B826-4F9D-AE6C-62860D73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50FA0-E95D-4742-8697-9BE44FCA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5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8856-48E2-477E-A104-EBF48383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4E10E-6EB0-4787-BF24-5B3F2F2A8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FE58-8C18-4E42-BB13-46D3F453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5E821-1AD3-4837-B956-CA9304F7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16220-9ED0-4BCD-ACF2-A901AEA9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3F92-BE2E-4070-AD79-7CC1FA8D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22440-80FD-4F06-B5F0-CB4A0B450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6D19E-0C5C-415A-ADC2-F1A51E978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F8EBC-34F6-41EB-991C-62589CBE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544B2-4BC3-46F0-8C8E-45FBB2A9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7C264-2D74-477D-BF5D-9A1D49BD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1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CD54-5FF7-43BB-804D-4A4B7910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13D96-E002-4B1A-9CB8-3107CBA5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834ED-C7D5-4B2A-AAFE-C5A951DC2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AA6C6-6484-4786-B164-B6B6524E9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8C991-A69C-479C-98DE-A055E3677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C6AC8-3E35-43B6-9398-015858BC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22BAE-A18E-4F6B-8B9A-FE0F76DE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B7C77-880A-40A4-B143-EEE236E0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7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E14A-E78C-4251-9DF2-FDAE61B4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2F080-6B6E-4081-9768-B5709D02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11234-87A1-400E-9151-90F2C854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D61C9-8D7D-49F4-A4FB-866121AB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5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591A3-06D9-43B3-A309-6CBA1B46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D2829-BAEE-4FA8-9C9D-9542AD1D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D658D-F491-45B7-8277-4DABEAF9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4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3196-884A-4469-B643-093166C0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C19B8-703C-4DF6-979A-70776D6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DDE65-365F-475A-8B84-82A284B79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8C8B6-DD6C-4447-A54F-B78285CD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946D-83F6-4740-83F1-6714A2E7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A553A-8897-4641-9290-4E87D9F5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428A-03E5-4358-8E38-CD7B3601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4EE0A-3E71-4D9C-8F06-99DA49E55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A4C26-6963-470A-BA81-CA7E454C6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6F7C4-2ECD-4982-8E90-A8BD22E1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4585B-5E6D-4576-9676-2C2F9971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251F2-2811-4A37-A7EC-E6A65187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3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11D42-B732-45C2-9D1F-4DA0AD6A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78EFA-14F3-4BB7-BF5B-F04E7D45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8BCCB-8FA5-4454-B4EE-4EA3CCD1A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90919-E38A-43AC-80A0-C781043285A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1CF3B-97EE-417C-84F7-42179D233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E1BE-DE3A-412D-800C-B0492530D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rpleair.com/json" TargetMode="External"/><Relationship Id="rId7" Type="http://schemas.openxmlformats.org/officeDocument/2006/relationships/hyperlink" Target="https://github.com/TheGreekGoddess/Project_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aptcalculator/wildfire-exploratory-analysis" TargetMode="External"/><Relationship Id="rId5" Type="http://schemas.openxmlformats.org/officeDocument/2006/relationships/hyperlink" Target="https://fire.airnow.gov/" TargetMode="External"/><Relationship Id="rId4" Type="http://schemas.openxmlformats.org/officeDocument/2006/relationships/hyperlink" Target="https://www.epa.gov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8DF470-99CE-4660-BCB9-3AA3662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2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795D9-5173-41F4-A528-FDE1010A9B25}"/>
              </a:ext>
            </a:extLst>
          </p:cNvPr>
          <p:cNvSpPr txBox="1"/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Ayan Guha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Ben Pollock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Mirgadir Alakbarov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Odill Rodrigues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Sarah Parzyck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Umar Farooq</a:t>
            </a:r>
          </a:p>
        </p:txBody>
      </p:sp>
    </p:spTree>
    <p:extLst>
      <p:ext uri="{BB962C8B-B14F-4D97-AF65-F5344CB8AC3E}">
        <p14:creationId xmlns:p14="http://schemas.microsoft.com/office/powerpoint/2010/main" val="119547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40EF1-BEFD-475D-9C0D-D287FDA5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25" y="1186853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700" b="1" dirty="0">
                <a:latin typeface="Lucida Sans Typewriter" panose="020B0509030504030204" pitchFamily="49" charset="0"/>
              </a:rPr>
              <a:t>PROJECT BRIEF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60BCF-0351-4FB1-81C3-078224062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967563"/>
            <a:ext cx="7149082" cy="494413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Topic</a:t>
            </a:r>
            <a:r>
              <a:rPr lang="en-US" sz="1400" dirty="0">
                <a:latin typeface="Lucida Sans Typewriter" panose="020B0509030504030204" pitchFamily="49" charset="0"/>
              </a:rPr>
              <a:t>: </a:t>
            </a:r>
            <a:r>
              <a:rPr lang="en-US" sz="1400" b="1" dirty="0">
                <a:latin typeface="Lucida Sans Typewriter" panose="020B0509030504030204" pitchFamily="49" charset="0"/>
              </a:rPr>
              <a:t>Analysis of US land fires between 2013 and 2017</a:t>
            </a:r>
          </a:p>
          <a:p>
            <a:pPr marL="0" indent="0">
              <a:buNone/>
            </a:pP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Datasets used</a:t>
            </a:r>
            <a:r>
              <a:rPr lang="en-US" sz="1400" dirty="0">
                <a:latin typeface="Lucida Sans Typewriter" panose="020B05090305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1400" dirty="0">
                <a:latin typeface="Lucida Sans Typewriter" panose="020B0509030504030204" pitchFamily="49" charset="0"/>
                <a:hlinkClick r:id="rId3"/>
              </a:rPr>
              <a:t>https://data.world/collinsreports/all-fires-on-u-s-federal-land-2013-june-27-2017</a:t>
            </a:r>
          </a:p>
          <a:p>
            <a:pPr marL="457200" lvl="1" indent="0">
              <a:buNone/>
            </a:pPr>
            <a:r>
              <a:rPr lang="en-US" sz="1400" dirty="0">
                <a:latin typeface="Lucida Sans Typewriter" panose="020B0509030504030204" pitchFamily="49" charset="0"/>
                <a:hlinkClick r:id="rId3"/>
              </a:rPr>
              <a:t>https://www.purpleair.com/</a:t>
            </a:r>
            <a:endParaRPr lang="en-US" sz="1400" dirty="0">
              <a:latin typeface="Lucida Sans Typewriter" panose="020B05090305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Lucida Sans Typewriter" panose="020B0509030504030204" pitchFamily="49" charset="0"/>
                <a:hlinkClick r:id="rId4"/>
              </a:rPr>
              <a:t>https://www.epa.gov/</a:t>
            </a:r>
            <a:endParaRPr lang="en-US" sz="1400" dirty="0">
              <a:latin typeface="Lucida Sans Typewriter" panose="020B05090305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Lucida Sans Typewriter" panose="020B0509030504030204" pitchFamily="49" charset="0"/>
                <a:hlinkClick r:id="rId5"/>
              </a:rPr>
              <a:t>https://fire.airnow.gov/#</a:t>
            </a:r>
            <a:endParaRPr lang="en-US" sz="1400" dirty="0">
              <a:latin typeface="Lucida Sans Typewriter" panose="020B0509030504030204" pitchFamily="49" charset="0"/>
            </a:endParaRPr>
          </a:p>
          <a:p>
            <a:pPr marL="457200" lvl="1" indent="0">
              <a:buNone/>
            </a:pP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Inspired by</a:t>
            </a:r>
            <a:r>
              <a:rPr lang="en-US" sz="1400" dirty="0">
                <a:latin typeface="Lucida Sans Typewriter" panose="020B0509030504030204" pitchFamily="49" charset="0"/>
              </a:rPr>
              <a:t>: </a:t>
            </a:r>
            <a:r>
              <a:rPr lang="en-US" sz="1400" dirty="0">
                <a:latin typeface="Lucida Sans Typewriter" panose="020B0509030504030204" pitchFamily="49" charset="0"/>
                <a:hlinkClick r:id="rId6"/>
              </a:rPr>
              <a:t>https://www.kaggle.com/captcalculator/wildfire-exploratory-analysis</a:t>
            </a: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endParaRPr lang="en-US" sz="1400" b="1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Visualizations</a:t>
            </a:r>
            <a:r>
              <a:rPr lang="en-US" sz="1400" dirty="0">
                <a:latin typeface="Lucida Sans Typewriter" panose="020B0509030504030204" pitchFamily="49" charset="0"/>
              </a:rPr>
              <a:t>: Charts and Maps</a:t>
            </a:r>
          </a:p>
          <a:p>
            <a:pPr marL="0" indent="0">
              <a:buNone/>
            </a:pP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Sketch of the final design</a:t>
            </a:r>
            <a:r>
              <a:rPr lang="en-US" sz="1400" dirty="0">
                <a:latin typeface="Lucida Sans Typewriter" panose="020B0509030504030204" pitchFamily="49" charset="0"/>
              </a:rPr>
              <a:t>: Charts &amp; Layered maps of fires</a:t>
            </a:r>
          </a:p>
          <a:p>
            <a:pPr marL="0" indent="0">
              <a:buNone/>
            </a:pP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GitHub</a:t>
            </a:r>
            <a:r>
              <a:rPr lang="en-US" sz="1400" dirty="0">
                <a:latin typeface="Lucida Sans Typewriter" panose="020B0509030504030204" pitchFamily="49" charset="0"/>
              </a:rPr>
              <a:t>: </a:t>
            </a:r>
            <a:r>
              <a:rPr lang="en-US" sz="1400" dirty="0">
                <a:latin typeface="Lucida Sans Typewriter" panose="020B0509030504030204" pitchFamily="49" charset="0"/>
                <a:hlinkClick r:id="rId7"/>
              </a:rPr>
              <a:t>https://github.com/TheGreekGoddess/Project_2</a:t>
            </a: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Bonus</a:t>
            </a:r>
            <a:r>
              <a:rPr lang="en-US" sz="1400" dirty="0">
                <a:latin typeface="Lucida Sans Typewriter" panose="020B0509030504030204" pitchFamily="49" charset="0"/>
              </a:rPr>
              <a:t>: **Suprise map, </a:t>
            </a:r>
            <a:r>
              <a:rPr lang="en-US" sz="1400" dirty="0"/>
              <a:t>Flame pointers if feasible</a:t>
            </a:r>
            <a:endParaRPr lang="en-US" sz="14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2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5EDA5-4130-4608-963E-3A8F45DB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2B10-DC73-437A-A2BA-250295B8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166070"/>
            <a:ext cx="10905066" cy="514878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extraction and cleansing: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BP - Load raw data into Postgres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BP - Clean data in Python and SQL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BP - APIs: Causes, Locations, State, Year</a:t>
            </a:r>
          </a:p>
          <a:p>
            <a:pPr lvl="1"/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2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Web visualizations containing: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MA - Index html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UF &amp; OR – CSS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MA - Interactive Data table using Plotly</a:t>
            </a:r>
          </a:p>
          <a:p>
            <a:pPr lvl="1"/>
            <a:r>
              <a:rPr lang="en-US" sz="2000" strike="sngStrik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SP - Interactive Pie-chart: Filter by Causes, State and Year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OR - Sun burst chart: Causes by Location and State (and Year?)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UF - Map: Choropleth by State with a color gradient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AG - Map: Geomap with a cluster overlay, with flames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83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19A95-251E-430E-8739-4C4E4D22D4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23"/>
          <a:stretch/>
        </p:blipFill>
        <p:spPr>
          <a:xfrm>
            <a:off x="643467" y="823682"/>
            <a:ext cx="10905066" cy="521063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8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223</Words>
  <Application>Microsoft Office PowerPoint</Application>
  <PresentationFormat>Widescreen</PresentationFormat>
  <Paragraphs>43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Lucida Sans Typewriter</vt:lpstr>
      <vt:lpstr>Lucida Sans Unicode</vt:lpstr>
      <vt:lpstr>Office Theme</vt:lpstr>
      <vt:lpstr>PROJECT 2</vt:lpstr>
      <vt:lpstr>PROJECT BRIEF</vt:lpstr>
      <vt:lpstr>Tasks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Odill Rodrigues</dc:creator>
  <cp:lastModifiedBy>Odill Rodrigues</cp:lastModifiedBy>
  <cp:revision>5</cp:revision>
  <dcterms:created xsi:type="dcterms:W3CDTF">2020-08-30T18:12:28Z</dcterms:created>
  <dcterms:modified xsi:type="dcterms:W3CDTF">2020-09-09T01:33:13Z</dcterms:modified>
</cp:coreProperties>
</file>