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air.com/json" TargetMode="External"/><Relationship Id="rId7" Type="http://schemas.openxmlformats.org/officeDocument/2006/relationships/hyperlink" Target="https://datavisproject2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GreekGoddess/Project_2" TargetMode="External"/><Relationship Id="rId5" Type="http://schemas.openxmlformats.org/officeDocument/2006/relationships/hyperlink" Target="https://www.kaggle.com/captcalculator/wildfire-exploratory-analysis" TargetMode="External"/><Relationship Id="rId4" Type="http://schemas.openxmlformats.org/officeDocument/2006/relationships/hyperlink" Target="https://www.purpleai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DF470-99CE-4660-BCB9-3AA3662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795D9-5173-41F4-A528-FDE1010A9B2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Ayan Guha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Ben Pollock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Mirgadir Alakbarov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Odill Rodrigues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Sarah Parzyck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Umar Farooq</a:t>
            </a:r>
          </a:p>
        </p:txBody>
      </p:sp>
    </p:spTree>
    <p:extLst>
      <p:ext uri="{BB962C8B-B14F-4D97-AF65-F5344CB8AC3E}">
        <p14:creationId xmlns:p14="http://schemas.microsoft.com/office/powerpoint/2010/main" val="11954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40EF1-BEFD-475D-9C0D-D287FDA5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25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700" b="1" dirty="0">
                <a:latin typeface="Lucida Sans Typewriter" panose="020B0509030504030204" pitchFamily="49" charset="0"/>
              </a:rPr>
              <a:t>PROJECT BRIEF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0BCF-0351-4FB1-81C3-07822406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623275"/>
            <a:ext cx="7149082" cy="560788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Topic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b="1" dirty="0">
                <a:latin typeface="Lucida Sans Typewriter" panose="020B0509030504030204" pitchFamily="49" charset="0"/>
              </a:rPr>
              <a:t>Analysis of US land fires between 2013 and 2017</a:t>
            </a: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Datasets used</a:t>
            </a:r>
            <a:r>
              <a:rPr lang="en-US" sz="1400" dirty="0">
                <a:latin typeface="Lucida Sans Typewriter" panose="020B05090305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3"/>
              </a:rPr>
              <a:t>https://data.world/collinsreports/all-fires-on-u-s-federal-land-2013-june-27-2017</a:t>
            </a:r>
          </a:p>
          <a:p>
            <a:pPr marL="457200" lvl="1" indent="0">
              <a:buNone/>
            </a:pPr>
            <a:r>
              <a:rPr lang="en-US" sz="1400" dirty="0">
                <a:latin typeface="Lucida Sans Typewriter" panose="020B0509030504030204" pitchFamily="49" charset="0"/>
                <a:hlinkClick r:id="rId4"/>
              </a:rPr>
              <a:t>https://www.purpleair.com/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Inspired by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5"/>
              </a:rPr>
              <a:t>https://www.kaggle.com/captcalculator/wildfire-exploratory-analysis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Visualizations</a:t>
            </a:r>
            <a:r>
              <a:rPr lang="en-US" sz="1400" dirty="0">
                <a:latin typeface="Lucida Sans Typewriter" panose="020B0509030504030204" pitchFamily="49" charset="0"/>
              </a:rPr>
              <a:t>: Plotly Charts: Bar, Bubble, Pie &amp; Stacked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Plotly Data table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Choropleth Map</a:t>
            </a: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	       Marker Cluster Group </a:t>
            </a:r>
            <a:r>
              <a:rPr lang="en-US" sz="1400" dirty="0" err="1">
                <a:latin typeface="Lucida Sans Typewriter" panose="020B0509030504030204" pitchFamily="49" charset="0"/>
              </a:rPr>
              <a:t>GeoMap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latin typeface="Lucida Sans Typewriter" panose="020B0509030504030204" pitchFamily="49" charset="0"/>
              </a:rPr>
              <a:t>GitHub</a:t>
            </a:r>
            <a:r>
              <a:rPr lang="en-US" sz="1400" dirty="0">
                <a:latin typeface="Lucida Sans Typewriter" panose="020B0509030504030204" pitchFamily="49" charset="0"/>
              </a:rPr>
              <a:t>: </a:t>
            </a:r>
            <a:r>
              <a:rPr lang="en-US" sz="1400" dirty="0">
                <a:latin typeface="Lucida Sans Typewriter" panose="020B0509030504030204" pitchFamily="49" charset="0"/>
                <a:hlinkClick r:id="rId6"/>
              </a:rPr>
              <a:t>https://github.com/TheGreekGoddess/Project_2</a:t>
            </a: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Sans Typewriter" panose="020B0509030504030204" pitchFamily="49" charset="0"/>
              </a:rPr>
              <a:t>Heroku: </a:t>
            </a:r>
            <a:r>
              <a:rPr lang="en-US" sz="1400" dirty="0">
                <a:latin typeface="Lucida Sans Typewriter" panose="020B0509030504030204" pitchFamily="49" charset="0"/>
                <a:hlinkClick r:id="rId7"/>
              </a:rPr>
              <a:t>https://datavisproject2.herokuapp.com/</a:t>
            </a:r>
            <a:endParaRPr lang="en-US" sz="14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extraction and cleansing: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Load raw data into Postgres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Clean data in Python and SQL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BP - APIs: Causes, Locations, State, Year</a:t>
            </a:r>
          </a:p>
          <a:p>
            <a:pPr lvl="1"/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 visualizations containing: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 - Map: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Geomap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with a marker cluster group layer by year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AG – Plotly Charts: Bar, Bubble, &amp; Stacked Bar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&amp;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UF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- Index html and CSS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 - Interactive Data table using Plotly</a:t>
            </a:r>
          </a:p>
          <a:p>
            <a:pPr lvl="1"/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 &amp; OR - Interactive Pie-chart: Filter by State and Year</a:t>
            </a:r>
          </a:p>
          <a:p>
            <a:pPr lvl="1"/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UF</a:t>
            </a:r>
            <a:r>
              <a:rPr lang="en-US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- Map: Choropleth by State with a color gradient by count of fires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6DCDB5DC-763F-45C2-9072-BCC4D2EC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"/>
          <a:stretch/>
        </p:blipFill>
        <p:spPr>
          <a:xfrm>
            <a:off x="897622" y="643467"/>
            <a:ext cx="10404979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DA5-4130-4608-963E-3A8F45DB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Project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2B10-DC73-437A-A2BA-250295B8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66070"/>
            <a:ext cx="10905066" cy="51487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 the states most affected by fires, humans are the major contributor</a:t>
            </a:r>
          </a:p>
          <a:p>
            <a:endParaRPr lang="en-US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1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234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Lucida Sans Unicode</vt:lpstr>
      <vt:lpstr>Office Theme</vt:lpstr>
      <vt:lpstr>PROJECT 2</vt:lpstr>
      <vt:lpstr>PROJECT BRIEF</vt:lpstr>
      <vt:lpstr>Tasks</vt:lpstr>
      <vt:lpstr>PowerPoint Presentation</vt:lpstr>
      <vt:lpstr>Project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Odill Rodrigues</dc:creator>
  <cp:lastModifiedBy>Odill Rodrigues</cp:lastModifiedBy>
  <cp:revision>3</cp:revision>
  <dcterms:created xsi:type="dcterms:W3CDTF">2020-09-15T00:09:34Z</dcterms:created>
  <dcterms:modified xsi:type="dcterms:W3CDTF">2020-09-15T00:50:23Z</dcterms:modified>
</cp:coreProperties>
</file>