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357" autoAdjust="0"/>
  </p:normalViewPr>
  <p:slideViewPr>
    <p:cSldViewPr snapToGrid="0">
      <p:cViewPr>
        <p:scale>
          <a:sx n="125" d="100"/>
          <a:sy n="125" d="100"/>
        </p:scale>
        <p:origin x="-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pleair.com/json" TargetMode="External"/><Relationship Id="rId7" Type="http://schemas.openxmlformats.org/officeDocument/2006/relationships/hyperlink" Target="https://github.com/TheGreekGoddess/Project_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aptcalculator/wildfire-exploratory-analysis" TargetMode="External"/><Relationship Id="rId5" Type="http://schemas.openxmlformats.org/officeDocument/2006/relationships/hyperlink" Target="https://fire.airnow.gov/" TargetMode="External"/><Relationship Id="rId4" Type="http://schemas.openxmlformats.org/officeDocument/2006/relationships/hyperlink" Target="https://www.epa.go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F470-99CE-4660-BCB9-3AA3662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2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95D9-5173-41F4-A528-FDE1010A9B2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Ayan Guha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Ben Pollock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Mirgadir Alakbarov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Odill Rodrigues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Sarah Parzyck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Umar Farooq</a:t>
            </a:r>
          </a:p>
        </p:txBody>
      </p:sp>
    </p:spTree>
    <p:extLst>
      <p:ext uri="{BB962C8B-B14F-4D97-AF65-F5344CB8AC3E}">
        <p14:creationId xmlns:p14="http://schemas.microsoft.com/office/powerpoint/2010/main" val="11954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0EF1-BEFD-475D-9C0D-D287FDA5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25" y="1186853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700" b="1" dirty="0">
                <a:latin typeface="Lucida Sans Typewriter" panose="020B0509030504030204" pitchFamily="49" charset="0"/>
              </a:rPr>
              <a:t>PROJECT 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0BCF-0351-4FB1-81C3-07822406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967563"/>
            <a:ext cx="7149082" cy="494413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Topic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b="1" dirty="0">
                <a:latin typeface="Lucida Sans Typewriter" panose="020B0509030504030204" pitchFamily="49" charset="0"/>
              </a:rPr>
              <a:t>Analysis of US land fires between 2013 and 2017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Datasets used</a:t>
            </a:r>
            <a:r>
              <a:rPr lang="en-US" sz="1400" dirty="0">
                <a:latin typeface="Lucida Sans Typewriter" panose="020B05090305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https://data.world/collinsreports/all-fires-on-u-s-federal-land-2013-june-27-2017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https://www.purpleair.com/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4"/>
              </a:rPr>
              <a:t>https://www.epa.gov/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5"/>
              </a:rPr>
              <a:t>https://fire.airnow.gov/#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Inspired by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6"/>
              </a:rPr>
              <a:t>https://www.kaggle.com/captcalculator/wildfire-exploratory-analysis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Visualizations</a:t>
            </a:r>
            <a:r>
              <a:rPr lang="en-US" sz="1400" dirty="0">
                <a:latin typeface="Lucida Sans Typewriter" panose="020B0509030504030204" pitchFamily="49" charset="0"/>
              </a:rPr>
              <a:t>: Charts and Maps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Sketch of the final design</a:t>
            </a:r>
            <a:r>
              <a:rPr lang="en-US" sz="1400" dirty="0">
                <a:latin typeface="Lucida Sans Typewriter" panose="020B0509030504030204" pitchFamily="49" charset="0"/>
              </a:rPr>
              <a:t>: Charts &amp; Layered maps of fires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GitHub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7"/>
              </a:rPr>
              <a:t>https://github.com/TheGreekGoddess/Project_2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Bonus</a:t>
            </a:r>
            <a:r>
              <a:rPr lang="en-US" sz="1400" dirty="0">
                <a:latin typeface="Lucida Sans Typewriter" panose="020B0509030504030204" pitchFamily="49" charset="0"/>
              </a:rPr>
              <a:t>: **Suprise map, </a:t>
            </a:r>
            <a:r>
              <a:rPr lang="en-US" sz="1400" dirty="0"/>
              <a:t>Flame pointers if feasible</a:t>
            </a:r>
            <a:endParaRPr lang="en-US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49680"/>
            <a:ext cx="10905066" cy="492728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extraction and cleansing: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BP &amp; MA - Load raw data into Postgres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BP &amp; MA - Clean data in Python and SQL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BP &amp; MA - APIs: Causes, Locations, State, Year</a:t>
            </a:r>
          </a:p>
          <a:p>
            <a:pPr lvl="1"/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Web visualizations containing: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 - Index html</a:t>
            </a:r>
          </a:p>
          <a:p>
            <a:pPr lvl="1"/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UF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&amp; OR – CSS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 - Interactive Data table using Plotly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 - Interactive Pie-chart: Filter by Causes, State and Year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 - Stacked Bar graph: Causes by State, OR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 - Sun burst chart: Causes by Location and State</a:t>
            </a:r>
          </a:p>
          <a:p>
            <a:pPr lvl="1"/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UF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&amp; SP - Map: Locations (Lat &amp; Long), Filter by Causes, State and Year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 &amp; OR - Map: Choropleth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19A95-251E-430E-8739-4C4E4D22D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23"/>
          <a:stretch/>
        </p:blipFill>
        <p:spPr>
          <a:xfrm>
            <a:off x="643467" y="823682"/>
            <a:ext cx="10905066" cy="521063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Lucida Sans Typewriter</vt:lpstr>
      <vt:lpstr>Lucida Sans Unicode</vt:lpstr>
      <vt:lpstr>Office Theme</vt:lpstr>
      <vt:lpstr>PROJECT 2</vt:lpstr>
      <vt:lpstr>PROJECT BRIEF</vt:lpstr>
      <vt:lpstr>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Odill Rodrigues</dc:creator>
  <cp:lastModifiedBy>Odill Rodrigues</cp:lastModifiedBy>
  <cp:revision>1</cp:revision>
  <dcterms:created xsi:type="dcterms:W3CDTF">2020-08-30T18:12:28Z</dcterms:created>
  <dcterms:modified xsi:type="dcterms:W3CDTF">2020-08-30T18:13:17Z</dcterms:modified>
</cp:coreProperties>
</file>