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celior@gmail.com" initials="d" lastIdx="2" clrIdx="0">
    <p:extLst>
      <p:ext uri="{19B8F6BF-5375-455C-9EA6-DF929625EA0E}">
        <p15:presenceInfo xmlns:p15="http://schemas.microsoft.com/office/powerpoint/2012/main" userId="bc3faf1a4328bd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718" autoAdjust="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9T21:07:13.10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22-09-29T21:07:13.811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002328A-76FA-4590-B621-D35B55981D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48A393-56AD-4258-B1BF-BBC4B52D9491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Целесообразно загрузить программу </a:t>
            </a:r>
            <a:r>
              <a:rPr lang="en-US"/>
              <a:t>Microsoft PowerPoint</a:t>
            </a:r>
            <a:r>
              <a:rPr lang="ru-RU"/>
              <a:t> и обсудить ее интерфейс.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60197-07D1-4727-983A-6D18471F3A7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>
                <a:cs typeface="Times New Roman" pitchFamily="18" charset="0"/>
              </a:rPr>
              <a:t>Существует ряд способов создания новой презентации. Первый способ – с помощью мастера автосодержания, предлагающего выбрать в качестве исходного материала презентацию с определенным типовым содержанием и оформлением. Другой способ создания презентации состоит в выборе шаблона оформления, определяющего ее композицию, но не включающего содержание. Можно также начать со структуры, импортированной из другого приложения, такого как </a:t>
            </a:r>
            <a:r>
              <a:rPr lang="ru-RU" i="1">
                <a:cs typeface="Times New Roman" pitchFamily="18" charset="0"/>
              </a:rPr>
              <a:t>Word</a:t>
            </a:r>
            <a:r>
              <a:rPr lang="ru-RU">
                <a:cs typeface="Times New Roman" pitchFamily="18" charset="0"/>
              </a:rPr>
              <a:t>, а также с пустой презентации (рекомендуемой нами), в которой не задано ни оформления, ни содержания.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81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81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1D091-8747-4B65-89D7-C9B1F2C69F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FC20F-DFDE-4C22-A6A7-8BBF0EFAB1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5A1BD-42FB-4980-9549-5A75D05FAE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2A9C3-84F3-4C09-AC02-7188B266ED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D3FA-4B27-4F5A-B381-0AA7BA4C47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379CE-8362-4BA4-BD0E-EB0C98C31D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E2011-DB73-446F-999C-5542305700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4715-B61F-4CF4-B290-60A926AFCE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063BE-3457-4C3B-8906-42F871A3DC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8CD67-3AD9-41FC-AB1C-76E4A3A16B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FE42A-7DE1-4415-87E6-7B52187DC7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6B221C-6425-40BA-9270-3E62CBEB58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71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1844824"/>
            <a:ext cx="7315200" cy="2057400"/>
          </a:xfrm>
        </p:spPr>
        <p:txBody>
          <a:bodyPr/>
          <a:lstStyle/>
          <a:p>
            <a:pPr algn="ctr" eaLnBrk="1" hangingPunct="1"/>
            <a:r>
              <a:rPr lang="ru-RU" sz="5600" b="1" dirty="0"/>
              <a:t>Методы безопасности в сети интернет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7D6179-9C19-D37E-B578-4F4192F83004}"/>
              </a:ext>
            </a:extLst>
          </p:cNvPr>
          <p:cNvSpPr txBox="1"/>
          <p:nvPr/>
        </p:nvSpPr>
        <p:spPr>
          <a:xfrm>
            <a:off x="3059832" y="6155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Муниципальное Бюджетное </a:t>
            </a:r>
          </a:p>
          <a:p>
            <a:r>
              <a:rPr lang="ru-RU" dirty="0"/>
              <a:t>Общеобразовательное Учреждение </a:t>
            </a:r>
          </a:p>
          <a:p>
            <a:r>
              <a:rPr lang="ru-RU" dirty="0"/>
              <a:t>Багаевская СОШ</a:t>
            </a:r>
            <a:r>
              <a:rPr lang="en-US" dirty="0"/>
              <a:t> </a:t>
            </a:r>
            <a:r>
              <a:rPr lang="ru-RU" dirty="0"/>
              <a:t>№2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9FF2A-9480-07C0-D7C1-4B40BBA2B4F1}"/>
              </a:ext>
            </a:extLst>
          </p:cNvPr>
          <p:cNvSpPr txBox="1"/>
          <p:nvPr/>
        </p:nvSpPr>
        <p:spPr>
          <a:xfrm>
            <a:off x="-34539" y="5877272"/>
            <a:ext cx="305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Создатель – Бакаев Данил</a:t>
            </a:r>
          </a:p>
          <a:p>
            <a:r>
              <a:rPr lang="ru-RU" dirty="0"/>
              <a:t>Ученик 10</a:t>
            </a:r>
            <a:r>
              <a:rPr lang="en-US" dirty="0"/>
              <a:t> “A”</a:t>
            </a:r>
            <a:r>
              <a:rPr lang="ru-RU" dirty="0"/>
              <a:t>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72F59-2740-CDB9-0882-E474B631ED2F}"/>
              </a:ext>
            </a:extLst>
          </p:cNvPr>
          <p:cNvSpPr txBox="1"/>
          <p:nvPr/>
        </p:nvSpPr>
        <p:spPr>
          <a:xfrm>
            <a:off x="6084168" y="5517232"/>
            <a:ext cx="305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Руководитель проекта – </a:t>
            </a:r>
          </a:p>
          <a:p>
            <a:r>
              <a:rPr lang="ru-RU" dirty="0"/>
              <a:t>Горбачева О.И </a:t>
            </a:r>
          </a:p>
          <a:p>
            <a:r>
              <a:rPr lang="ru-RU" dirty="0"/>
              <a:t>Консультант – </a:t>
            </a:r>
          </a:p>
          <a:p>
            <a:r>
              <a:rPr lang="ru-RU" dirty="0"/>
              <a:t>Наумова Я.Н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8229600" cy="1371600"/>
          </a:xfrm>
        </p:spPr>
        <p:txBody>
          <a:bodyPr/>
          <a:lstStyle/>
          <a:p>
            <a:pPr eaLnBrk="1" hangingPunct="1"/>
            <a:r>
              <a:rPr lang="ru-RU" b="1" dirty="0"/>
              <a:t>Актуальность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727AA-7B0B-B2AE-4EDE-6A7A170450B2}"/>
              </a:ext>
            </a:extLst>
          </p:cNvPr>
          <p:cNvSpPr txBox="1"/>
          <p:nvPr/>
        </p:nvSpPr>
        <p:spPr>
          <a:xfrm>
            <a:off x="457200" y="1844824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Интернет имеет как свои положительные, так и отрицательные. Так, с одной стороны, он оказываются бесценным помощником в поиске информации или знакомстве с новыми людьми, вне зависимости от твоего места нахождения, а с другой стороны из-за интернета вы можете потерять свои деньги или не желая того распространить свои личные данные, этому подвергается огромное количество людей, а значит этот проект актуален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404664"/>
            <a:ext cx="8229600" cy="1371600"/>
          </a:xfrm>
        </p:spPr>
        <p:txBody>
          <a:bodyPr/>
          <a:lstStyle/>
          <a:p>
            <a:pPr eaLnBrk="1" hangingPunct="1"/>
            <a:r>
              <a:rPr lang="ru-RU" b="1" dirty="0"/>
              <a:t>Цель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8F63D-AE36-0F66-8416-33555A4583D7}"/>
              </a:ext>
            </a:extLst>
          </p:cNvPr>
          <p:cNvSpPr txBox="1"/>
          <p:nvPr/>
        </p:nvSpPr>
        <p:spPr>
          <a:xfrm>
            <a:off x="395536" y="1776264"/>
            <a:ext cx="79928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ahoma" pitchFamily="34" charset="0"/>
              </a:rPr>
              <a:t>Проанализировать отношения пользователей к интернету, степень их вовлеченности, а также способы защиты персональных данных и показать их испытуемым.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/>
            <a:r>
              <a:rPr lang="ru-RU" b="1" dirty="0"/>
              <a:t>Задачи проекта</a:t>
            </a:r>
            <a:endParaRPr lang="ru-RU" sz="4000" b="1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80975" y="2500838"/>
            <a:ext cx="878205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just">
              <a:spcBef>
                <a:spcPct val="50000"/>
              </a:spcBef>
              <a:buAutoNum type="arabicPeriod"/>
            </a:pPr>
            <a:r>
              <a:rPr lang="ru-RU" sz="2400" dirty="0">
                <a:latin typeface="Tahoma" pitchFamily="34" charset="0"/>
              </a:rPr>
              <a:t>Изучить время проведенное пользователями</a:t>
            </a:r>
          </a:p>
          <a:p>
            <a:pPr algn="just">
              <a:spcBef>
                <a:spcPct val="50000"/>
              </a:spcBef>
            </a:pPr>
            <a:r>
              <a:rPr lang="ru-RU" sz="2400" dirty="0">
                <a:latin typeface="Tahoma" pitchFamily="34" charset="0"/>
              </a:rPr>
              <a:t> в сети</a:t>
            </a:r>
          </a:p>
          <a:p>
            <a:pPr algn="just">
              <a:spcBef>
                <a:spcPct val="50000"/>
              </a:spcBef>
            </a:pPr>
            <a:r>
              <a:rPr lang="ru-RU" sz="2400" dirty="0">
                <a:latin typeface="Tahoma" pitchFamily="34" charset="0"/>
              </a:rPr>
              <a:t>2. Охарактеризовать типичного пользователя интернета</a:t>
            </a:r>
          </a:p>
          <a:p>
            <a:pPr algn="just">
              <a:spcBef>
                <a:spcPct val="50000"/>
              </a:spcBef>
            </a:pPr>
            <a:r>
              <a:rPr lang="ru-RU" sz="2400" dirty="0">
                <a:latin typeface="Tahoma" pitchFamily="34" charset="0"/>
              </a:rPr>
              <a:t>3. Выяснить уже известные способы защиты персональных данных пользователей</a:t>
            </a:r>
          </a:p>
          <a:p>
            <a:pPr algn="just">
              <a:spcBef>
                <a:spcPct val="50000"/>
              </a:spcBef>
            </a:pPr>
            <a:r>
              <a:rPr lang="ru-RU" sz="2400" dirty="0">
                <a:latin typeface="Tahoma" pitchFamily="34" charset="0"/>
              </a:rPr>
              <a:t>4. Привести примеры эффективной защиты данных пользователей</a:t>
            </a:r>
          </a:p>
          <a:p>
            <a:pPr algn="just">
              <a:spcBef>
                <a:spcPct val="50000"/>
              </a:spcBef>
            </a:pPr>
            <a:r>
              <a:rPr lang="ru-RU" sz="2400" dirty="0">
                <a:latin typeface="Tahoma" pitchFamily="34" charset="0"/>
              </a:rPr>
              <a:t>5. Донести важность сохранения личных данных в интернете</a:t>
            </a:r>
            <a:endParaRPr lang="ru-RU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3923928" y="476672"/>
            <a:ext cx="424206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2000" b="0" dirty="0">
                <a:solidFill>
                  <a:srgbClr val="343A40"/>
                </a:solidFill>
                <a:latin typeface="Roboto" panose="020B0604020202020204" pitchFamily="2" charset="0"/>
              </a:rPr>
              <a:t>Интернет — крупнейшая в мире библиотека, только все книги разбросаны по полу.</a:t>
            </a:r>
          </a:p>
          <a:p>
            <a:r>
              <a:rPr lang="ru-RU" sz="2000" i="1" dirty="0">
                <a:effectLst/>
              </a:rPr>
              <a:t>                        Джон Аллен </a:t>
            </a:r>
            <a:r>
              <a:rPr lang="ru-RU" sz="2000" i="1" dirty="0" err="1">
                <a:effectLst/>
              </a:rPr>
              <a:t>Паулос</a:t>
            </a:r>
            <a:endParaRPr lang="ru-RU" sz="2000" dirty="0">
              <a:latin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A9F66-7947-14C2-6337-E53D2AABCFF2}"/>
              </a:ext>
            </a:extLst>
          </p:cNvPr>
          <p:cNvSpPr txBox="1"/>
          <p:nvPr/>
        </p:nvSpPr>
        <p:spPr>
          <a:xfrm>
            <a:off x="1547664" y="1988840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   Что такое интернет?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71A84-B3FF-180B-C6F6-C3FA65901049}"/>
              </a:ext>
            </a:extLst>
          </p:cNvPr>
          <p:cNvSpPr txBox="1"/>
          <p:nvPr/>
        </p:nvSpPr>
        <p:spPr>
          <a:xfrm>
            <a:off x="107504" y="2863046"/>
            <a:ext cx="8928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Интернет -  всемирная сеть или глобальная паутина, это связанные между собой</a:t>
            </a:r>
          </a:p>
          <a:p>
            <a:r>
              <a:rPr lang="ru-RU" sz="2800" dirty="0"/>
              <a:t>Миллиарды пользователей. Ну а простыми словами интернет – то без чего современный человек не может обойтись: через интернет мы можем узнать чем мы болеем, узнать где ближайшая больница, и записаться в этой больнице к врачу, не выходя из дома.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A72A480-D16A-9E56-19B9-060958BA1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2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5A0518-007E-FB1E-6933-B3C1B4738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39" y="1201107"/>
            <a:ext cx="3079561" cy="2799601"/>
          </a:xfrm>
          <a:prstGeom prst="rect">
            <a:avLst/>
          </a:prstGeom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51720" y="90872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3200" dirty="0">
                <a:latin typeface="Times New Roman" pitchFamily="18" charset="0"/>
              </a:rPr>
              <a:t>Отрицательные стороны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322EA-D13C-E9AC-B39C-5659177DF930}"/>
              </a:ext>
            </a:extLst>
          </p:cNvPr>
          <p:cNvSpPr txBox="1"/>
          <p:nvPr/>
        </p:nvSpPr>
        <p:spPr>
          <a:xfrm>
            <a:off x="282016" y="1546046"/>
            <a:ext cx="57824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Но так ли интернет хорош, как мы о нем думаем? Само собой </a:t>
            </a:r>
            <a:r>
              <a:rPr lang="ru-RU" sz="2200" b="1" dirty="0"/>
              <a:t>нет,</a:t>
            </a:r>
            <a:r>
              <a:rPr lang="ru-RU" sz="2200" dirty="0"/>
              <a:t> во </a:t>
            </a:r>
            <a:r>
              <a:rPr lang="ru-RU" sz="2200" i="1" dirty="0"/>
              <a:t>всемирной глобальной сети </a:t>
            </a:r>
            <a:r>
              <a:rPr lang="ru-RU" sz="2200" dirty="0"/>
              <a:t>огромное количество опасностей, но главной из них является утечка персональных данных в сеть, из-за этого злоумышленники могут оформить на вас </a:t>
            </a:r>
            <a:r>
              <a:rPr lang="ru-RU" sz="2200" dirty="0" err="1"/>
              <a:t>займ</a:t>
            </a:r>
            <a:r>
              <a:rPr lang="ru-RU" sz="2200" dirty="0"/>
              <a:t>, незаконно завладеть вашей странице в социальной сети или почтой, а также могут шантажировать вас имеющимися данными или же вообще продать их в </a:t>
            </a:r>
            <a:r>
              <a:rPr lang="en-US" sz="2200" dirty="0"/>
              <a:t>‘</a:t>
            </a:r>
            <a:r>
              <a:rPr lang="ru-RU" sz="2200" dirty="0" err="1"/>
              <a:t>даркнет</a:t>
            </a:r>
            <a:r>
              <a:rPr lang="en-US" sz="2200" dirty="0"/>
              <a:t>’</a:t>
            </a:r>
            <a:endParaRPr lang="ru-RU" sz="22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F2B67-EE69-17F2-36AA-B420D341BF4A}"/>
              </a:ext>
            </a:extLst>
          </p:cNvPr>
          <p:cNvSpPr txBox="1"/>
          <p:nvPr/>
        </p:nvSpPr>
        <p:spPr>
          <a:xfrm>
            <a:off x="539552" y="566124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*</a:t>
            </a:r>
            <a:r>
              <a:rPr lang="ru-RU" sz="1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Даркнет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sz="14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DarkNet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также известен как «Скрытая сеть») — скрытая сеть, в основном используется для спокойного осуществления, например: продажа оружия, наркотиков, личных данных</a:t>
            </a:r>
            <a:endParaRPr lang="ru-RU" sz="1400" dirty="0"/>
          </a:p>
        </p:txBody>
      </p:sp>
    </p:spTree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51720" y="90872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3200" dirty="0">
                <a:latin typeface="Times New Roman" pitchFamily="18" charset="0"/>
              </a:rPr>
              <a:t>Источники информации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30332-E854-9692-C2DB-B86FFCFA403B}"/>
              </a:ext>
            </a:extLst>
          </p:cNvPr>
          <p:cNvSpPr txBox="1"/>
          <p:nvPr/>
        </p:nvSpPr>
        <p:spPr>
          <a:xfrm>
            <a:off x="323528" y="242088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 </a:t>
            </a:r>
            <a:r>
              <a:rPr lang="en-US" dirty="0"/>
              <a:t>Wiki.com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014761"/>
      </p:ext>
    </p:extLst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403</TotalTime>
  <Words>454</Words>
  <Application>Microsoft Office PowerPoint</Application>
  <PresentationFormat>Экран (4:3)</PresentationFormat>
  <Paragraphs>35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Roboto</vt:lpstr>
      <vt:lpstr>Tahoma</vt:lpstr>
      <vt:lpstr>Times New Roman</vt:lpstr>
      <vt:lpstr>Wingdings</vt:lpstr>
      <vt:lpstr>Пиксел</vt:lpstr>
      <vt:lpstr>Методы безопасности в сети интернет</vt:lpstr>
      <vt:lpstr>Актуальность проекта</vt:lpstr>
      <vt:lpstr>Цель проекта</vt:lpstr>
      <vt:lpstr>Задачи проекта</vt:lpstr>
      <vt:lpstr>Презентация PowerPoint</vt:lpstr>
      <vt:lpstr>Презентация PowerPoint</vt:lpstr>
      <vt:lpstr>Презентация PowerPoint</vt:lpstr>
    </vt:vector>
  </TitlesOfParts>
  <Company>CDE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Microsoft PowerPoint</dc:title>
  <dc:creator>bob</dc:creator>
  <cp:lastModifiedBy>dencelior@gmail.com</cp:lastModifiedBy>
  <cp:revision>73</cp:revision>
  <dcterms:created xsi:type="dcterms:W3CDTF">2002-04-18T17:07:18Z</dcterms:created>
  <dcterms:modified xsi:type="dcterms:W3CDTF">2022-09-29T18:08:03Z</dcterms:modified>
</cp:coreProperties>
</file>