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jnKrFx4gl8XlkPDDj+nHdHrBF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7343" y="1300561"/>
            <a:ext cx="4748931" cy="1668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9"/>
          <p:cNvGrpSpPr/>
          <p:nvPr/>
        </p:nvGrpSpPr>
        <p:grpSpPr>
          <a:xfrm>
            <a:off x="-1" y="9429"/>
            <a:ext cx="1608943" cy="6839144"/>
            <a:chOff x="-1" y="9428"/>
            <a:chExt cx="1608943" cy="6839144"/>
          </a:xfrm>
        </p:grpSpPr>
        <p:pic>
          <p:nvPicPr>
            <p:cNvPr id="19" name="Google Shape;19;p9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9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1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Google Shape;21;p9"/>
          <p:cNvGrpSpPr/>
          <p:nvPr/>
        </p:nvGrpSpPr>
        <p:grpSpPr>
          <a:xfrm rot="10800000">
            <a:off x="10549327" y="0"/>
            <a:ext cx="1608943" cy="6839144"/>
            <a:chOff x="-1" y="9428"/>
            <a:chExt cx="1608943" cy="6839144"/>
          </a:xfrm>
        </p:grpSpPr>
        <p:pic>
          <p:nvPicPr>
            <p:cNvPr id="22" name="Google Shape;22;p9"/>
            <p:cNvPicPr preferRelativeResize="0"/>
            <p:nvPr/>
          </p:nvPicPr>
          <p:blipFill rotWithShape="1">
            <a:blip r:embed="rId3">
              <a:alphaModFix/>
            </a:blip>
            <a:srcRect b="54733" l="50000" r="0" t="13961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9"/>
            <p:cNvPicPr preferRelativeResize="0"/>
            <p:nvPr/>
          </p:nvPicPr>
          <p:blipFill rotWithShape="1">
            <a:blip r:embed="rId4">
              <a:alphaModFix/>
            </a:blip>
            <a:srcRect b="0" l="50000" r="0" t="55842"/>
            <a:stretch/>
          </p:blipFill>
          <p:spPr>
            <a:xfrm rot="-5400001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>
  <p:cSld name="Mai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1584" y="284686"/>
            <a:ext cx="2256148" cy="7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5400000">
            <a:off x="-1030206" y="1039634"/>
            <a:ext cx="3201056" cy="11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4">
            <a:alphaModFix/>
          </a:blip>
          <a:srcRect b="0" l="50000" r="0" t="55842"/>
          <a:stretch/>
        </p:blipFill>
        <p:spPr>
          <a:xfrm rot="-5400001">
            <a:off x="-796056" y="4443574"/>
            <a:ext cx="3201056" cy="16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0"/>
          <p:cNvPicPr preferRelativeResize="0"/>
          <p:nvPr/>
        </p:nvPicPr>
        <p:blipFill rotWithShape="1">
          <a:blip r:embed="rId3">
            <a:alphaModFix/>
          </a:blip>
          <a:srcRect b="54733" l="50000" r="0" t="13961"/>
          <a:stretch/>
        </p:blipFill>
        <p:spPr>
          <a:xfrm rot="-5400001">
            <a:off x="9987420" y="4668294"/>
            <a:ext cx="3201056" cy="11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 Clean">
  <p:cSld name="Hat Title Clea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11"/>
          <p:cNvGrpSpPr/>
          <p:nvPr/>
        </p:nvGrpSpPr>
        <p:grpSpPr>
          <a:xfrm rot="5400000">
            <a:off x="442812" y="39917"/>
            <a:ext cx="130630" cy="563075"/>
            <a:chOff x="7081442" y="2246001"/>
            <a:chExt cx="130630" cy="563075"/>
          </a:xfrm>
        </p:grpSpPr>
        <p:sp>
          <p:nvSpPr>
            <p:cNvPr id="37" name="Google Shape;37;p11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11"/>
          <p:cNvGrpSpPr/>
          <p:nvPr/>
        </p:nvGrpSpPr>
        <p:grpSpPr>
          <a:xfrm rot="5400000">
            <a:off x="1230429" y="39917"/>
            <a:ext cx="130630" cy="563075"/>
            <a:chOff x="7081442" y="2246001"/>
            <a:chExt cx="130630" cy="563075"/>
          </a:xfrm>
        </p:grpSpPr>
        <p:sp>
          <p:nvSpPr>
            <p:cNvPr id="41" name="Google Shape;41;p11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t Title">
  <p:cSld name="Hat 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812" y="2213452"/>
            <a:ext cx="6919274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 b="48522" l="23308" r="588" t="-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12"/>
          <p:cNvGrpSpPr/>
          <p:nvPr/>
        </p:nvGrpSpPr>
        <p:grpSpPr>
          <a:xfrm rot="5400000">
            <a:off x="442812" y="39917"/>
            <a:ext cx="130630" cy="563075"/>
            <a:chOff x="7081442" y="2246001"/>
            <a:chExt cx="130630" cy="563075"/>
          </a:xfrm>
        </p:grpSpPr>
        <p:sp>
          <p:nvSpPr>
            <p:cNvPr id="49" name="Google Shape;49;p1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2"/>
          <p:cNvGrpSpPr/>
          <p:nvPr/>
        </p:nvGrpSpPr>
        <p:grpSpPr>
          <a:xfrm rot="5400000">
            <a:off x="1230429" y="39917"/>
            <a:ext cx="130630" cy="563075"/>
            <a:chOff x="7081442" y="2246001"/>
            <a:chExt cx="130630" cy="563075"/>
          </a:xfrm>
        </p:grpSpPr>
        <p:sp>
          <p:nvSpPr>
            <p:cNvPr id="53" name="Google Shape;53;p1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ru-RU"/>
              <a:t>Защита проекта "Tokways"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524000" y="4582430"/>
            <a:ext cx="9144000" cy="12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000" lnSpcReduction="1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ru-RU"/>
              <a:t>Токарева Даниила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/>
              <a:t>г.Волгоград, 2023</a:t>
            </a:r>
            <a:endParaRPr/>
          </a:p>
        </p:txBody>
      </p:sp>
    </p:spTree>
  </p:cSld>
  <p:clrMapOvr>
    <a:masterClrMapping/>
  </p:clrMapOvr>
  <p:transition spd="med" p14:dur="75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Для кого создавалось</a:t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10451429" y="3983488"/>
            <a:ext cx="130630" cy="563075"/>
            <a:chOff x="7081442" y="2246001"/>
            <a:chExt cx="130630" cy="563075"/>
          </a:xfrm>
        </p:grpSpPr>
        <p:sp>
          <p:nvSpPr>
            <p:cNvPr id="70" name="Google Shape;7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"/>
          <p:cNvSpPr txBox="1"/>
          <p:nvPr/>
        </p:nvSpPr>
        <p:spPr>
          <a:xfrm>
            <a:off x="1344706" y="2922493"/>
            <a:ext cx="10401721" cy="146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Идея - создать приложение, которое поможет определиться с городом или местом, в которые можно отправиться в путешествие, в отпуск...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635165" y="2456552"/>
            <a:ext cx="10868066" cy="192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Мне удалось создать основу приложения (систему опроса).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Возникли некоторые сложности в создании категорий с большими городами и их описанием, чтобы люди могли просмотреть их, не проходя опрос.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Код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923364" y="2429435"/>
            <a:ext cx="1045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Само приложение "внутри" не уникально. Самая главная сложность в его создании - это организация базы данных, в которую загружается выбор пользователя.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/>
              <a:t>Планы на будущее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761999" y="1055802"/>
            <a:ext cx="10382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дальнейшем в планах сделать следующее: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051" lvl="0" marL="41605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создать базу данных: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потенциальных мест путешествий, достопримечательностей,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ежегодных местных общественно значимых, развлекательных, образовательных локальных празднеств и мероприятий;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мест активного отдыха для любителей спорта,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6051" lvl="0" marL="41605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ru-RU" sz="2600">
                <a:solidFill>
                  <a:schemeClr val="dk1"/>
                </a:solidFill>
              </a:rPr>
              <a:t>создание краткого описания для каждого города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3648635" y="3119717"/>
            <a:ext cx="987014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p14:dur="750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2020-05-25T08:37:09Z</dcterms:created>
  <dc:creator>Roman Lesovoy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C:\Users\grebenkina.a\Downloads\SAMSUNG_IT_School_Presentation_Template_2020_PR (2).pptx</vt:lpwstr>
  </property>
</Properties>
</file>