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58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867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821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064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316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921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26500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2368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896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9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08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75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78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69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940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04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7825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1D69725-06E0-466E-82FE-85844436C7A7}" type="datetimeFigureOut">
              <a:rPr lang="ru-RU" smtClean="0"/>
              <a:t>02.04.2025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4B914C1-7933-4835-AC6B-B3432E5BCB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651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14162-B140-4326-ADB1-6E7B9DCC68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8165" y="1539552"/>
            <a:ext cx="6815669" cy="1968758"/>
          </a:xfrm>
        </p:spPr>
        <p:txBody>
          <a:bodyPr/>
          <a:lstStyle/>
          <a:p>
            <a:r>
              <a:rPr lang="ru-RU" sz="4400" dirty="0"/>
              <a:t>«Кодирование и декодирование кодом Хэмминга»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334719-373A-483E-A453-923C0CC465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6213" y="5537362"/>
            <a:ext cx="3623388" cy="863082"/>
          </a:xfrm>
        </p:spPr>
        <p:txBody>
          <a:bodyPr>
            <a:noAutofit/>
          </a:bodyPr>
          <a:lstStyle/>
          <a:p>
            <a:r>
              <a:rPr lang="ru-RU" sz="1900" dirty="0"/>
              <a:t>Выполнил: студенты группы ИП-111 </a:t>
            </a:r>
            <a:r>
              <a:rPr lang="ru-RU" sz="1900" dirty="0" err="1"/>
              <a:t>Кузьменок</a:t>
            </a:r>
            <a:r>
              <a:rPr lang="ru-RU" sz="1900" dirty="0"/>
              <a:t> Денис, Звягинцев Михаил, Патрушев Никита</a:t>
            </a:r>
          </a:p>
        </p:txBody>
      </p:sp>
    </p:spTree>
    <p:extLst>
      <p:ext uri="{BB962C8B-B14F-4D97-AF65-F5344CB8AC3E}">
        <p14:creationId xmlns:p14="http://schemas.microsoft.com/office/powerpoint/2010/main" val="645058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CA2A7E3-E8EA-4F14-B84D-246F3E8E1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886408"/>
            <a:ext cx="9601196" cy="4989460"/>
          </a:xfrm>
        </p:spPr>
        <p:txBody>
          <a:bodyPr>
            <a:normAutofit fontScale="92500"/>
          </a:bodyPr>
          <a:lstStyle/>
          <a:p>
            <a:r>
              <a:rPr lang="ru-RU" dirty="0"/>
              <a:t>Цель:</a:t>
            </a:r>
          </a:p>
          <a:p>
            <a:pPr lvl="1"/>
            <a:r>
              <a:rPr lang="ru-RU" dirty="0"/>
              <a:t>Изучение кода Хэмминга.</a:t>
            </a:r>
          </a:p>
          <a:p>
            <a:pPr lvl="1"/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r>
              <a:rPr lang="ru-RU" dirty="0"/>
              <a:t>Задание:</a:t>
            </a:r>
          </a:p>
          <a:p>
            <a:pPr lvl="1"/>
            <a:r>
              <a:rPr lang="ru-RU" dirty="0"/>
              <a:t>Для выполнения работы необходим закодированный побуквенным кодом файл из практической работы 2. В таком файле содержатся только 0 и 1. </a:t>
            </a:r>
            <a:endParaRPr lang="en-US" dirty="0"/>
          </a:p>
          <a:p>
            <a:pPr lvl="1"/>
            <a:r>
              <a:rPr lang="ru-RU" dirty="0"/>
              <a:t>Реализовать кодирование и декодирование файла кодом Хэмминга (длина кода 7 или 15).</a:t>
            </a:r>
            <a:endParaRPr lang="en-US" dirty="0"/>
          </a:p>
          <a:p>
            <a:pPr lvl="1"/>
            <a:r>
              <a:rPr lang="ru-RU" dirty="0"/>
              <a:t>После кодирования кодом Хэмминга в закодированном файле случайным образом с вероятностью р заменить 0 на 1, 1 на 0 (сделать ошибки при передаче файла в симметричном канале). Декодировать измененный файл. Сравнить исходный и декодированный файлы, подсчитать количество ошибок и заполнить таблицу. </a:t>
            </a:r>
          </a:p>
          <a:p>
            <a:pPr marL="457200" lvl="1" indent="0">
              <a:buNone/>
            </a:pPr>
            <a:endParaRPr lang="ru-RU" dirty="0"/>
          </a:p>
          <a:p>
            <a:pPr marL="457200" lvl="1" indent="0">
              <a:buNone/>
            </a:pPr>
            <a:endParaRPr lang="ru-RU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00879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F8C074-FC0F-40C0-867D-ADBC3C03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работы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D2881D-34A4-4AC7-9DD5-997CD6256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0E9C9A6-F440-498A-BEDB-8368BF22A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525" y="2809000"/>
            <a:ext cx="6708115" cy="248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063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F12885-83AE-472F-BBA4-A36A7E54A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649BAB-A641-477E-93DA-9FA2F0319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ходе выполнения лабораторной работы были изучены принципы работы кода Хэмминга — одного из классических методов обнаружения и исправления ошибок в передаваемых данных. На практике реализованы алгоритмы кодирования и декодирования информации с использованием кода Хэмминга, а также проведено тестирование его устойчивости к ошибкам при различных вероятностях искажения битов.</a:t>
            </a:r>
          </a:p>
        </p:txBody>
      </p:sp>
    </p:spTree>
    <p:extLst>
      <p:ext uri="{BB962C8B-B14F-4D97-AF65-F5344CB8AC3E}">
        <p14:creationId xmlns:p14="http://schemas.microsoft.com/office/powerpoint/2010/main" val="414473932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120</TotalTime>
  <Words>165</Words>
  <Application>Microsoft Office PowerPoint</Application>
  <PresentationFormat>Широкоэкранный</PresentationFormat>
  <Paragraphs>14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7" baseType="lpstr">
      <vt:lpstr>Arial</vt:lpstr>
      <vt:lpstr>Garamond</vt:lpstr>
      <vt:lpstr>Натуральные материалы</vt:lpstr>
      <vt:lpstr>«Кодирование и декодирование кодом Хэмминга»</vt:lpstr>
      <vt:lpstr>Презентация PowerPoint</vt:lpstr>
      <vt:lpstr>Результаты работы</vt:lpstr>
      <vt:lpstr>Вывод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«Определение параметров линейного кода»</dc:title>
  <dc:creator>Denchik</dc:creator>
  <cp:lastModifiedBy>Denchik</cp:lastModifiedBy>
  <cp:revision>10</cp:revision>
  <dcterms:created xsi:type="dcterms:W3CDTF">2025-04-01T10:54:56Z</dcterms:created>
  <dcterms:modified xsi:type="dcterms:W3CDTF">2025-04-02T06:28:58Z</dcterms:modified>
</cp:coreProperties>
</file>