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Page Views and Top 10 Referral Sources by Date Hierarchy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by Operating System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O/S Icon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 Chart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by Top Site Pages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Average Daily Page Views % Change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Mobile Report Text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Rolling Average 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Forecast Selected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Anomaly Not Selected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15    Days (Adjustable) Rolling Avg Page Views by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Rolling Average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Lower Border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Title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Session Time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Session Time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Bounce Rate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Bounce Rate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Site Visitors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Site Visitors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Organic Searches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Organic Searches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Page Views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Page Views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HC 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Refresh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Licensed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Matrix 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Median Session Duration (Seconds) by Top 10 Site Pages and Medium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by Weekday and Hour of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by Time and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Mobile Report Text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Lower Border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Title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Session Time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Session Time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Bounce Rate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Bounce Rate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Site Visitors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Site Visitors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Organic Searches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Organic Searches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Page Views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Page Views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HC 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Refresh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Licensed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Page Views by Location and O/S Language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Mobile Report Text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Lower Border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Title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Session Time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Session Time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Bounce Rate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Bounce Rate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Site Visitors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Site Visitors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Organic Searches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Organic Searches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Page Views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Page Views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HC 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Refresh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Licensed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Key Influencers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Mobile Report Text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Lower Border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Title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Session Time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Session Time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Bounce Rate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Bounce Rate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Site Visitors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Site Visitors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Organic Searches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Organic Searches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Page Views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Page Views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HC 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Refresh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Licensed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Decomposition Tree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Mobile Report Text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Selection 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Lower Border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Title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Session Time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Session Time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Bounce Rate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Bounce Rate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Site Visitors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Site Visitors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Organic Searches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Organic Searches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Page Views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Unique Page Views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HC 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Licensed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Refresh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Views Sparkline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Mobile Report Text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Lower Border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Title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HC 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Selection 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Page Download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Page Download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Server Response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Server Response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Server Connect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Server Connection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Domain Lookup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Domain Lookup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Redirection Time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Redirection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Refresh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Licensed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Page Load Time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Pg Load Time Sparkline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Page Load Time by Browser and Device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Page Load Time % Monthly Change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Page Load Time by Top Site Pages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Matrix 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qnaVisual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qnaVisual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da3cbc7-b1c7-4c9e-9f60-6642fa287df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fccf574ae49543d4" /><Relationship Type="http://schemas.openxmlformats.org/officeDocument/2006/relationships/hyperlink" Target="https://app.powerbi.com/groups/me/reports/1da3cbc7-b1c7-4c9e-9f60-6642fa287dfa/ReportSection605375636ec548aa29a3?pbi_source=PowerPoint" TargetMode="External" Id="RelId0" /><Relationship Type="http://schemas.openxmlformats.org/officeDocument/2006/relationships/image" Target="/ppt/media/image4.png" Id="imgId36335535" /><Relationship Type="http://schemas.openxmlformats.org/officeDocument/2006/relationships/notesSlide" Target="/ppt/notesSlides/notesSlide.xml" Id="R5e50b8cbea694ce7" /></Relationships>
</file>

<file path=ppt/slides/_rels/slide3.xml.rels>&#65279;<?xml version="1.0" encoding="utf-8"?><Relationships xmlns="http://schemas.openxmlformats.org/package/2006/relationships"><Relationship Type="http://schemas.openxmlformats.org/officeDocument/2006/relationships/slideLayout" Target="/ppt/slideLayouts/slideLayout8.xml" Id="Rbbbdcacabb7c48ba" /><Relationship Type="http://schemas.openxmlformats.org/officeDocument/2006/relationships/hyperlink" Target="https://app.powerbi.com/groups/me/reports/1da3cbc7-b1c7-4c9e-9f60-6642fa287dfa/ReportSectioncc2aa4c1ddb7751cf2e1?pbi_source=PowerPoint" TargetMode="External" Id="RelId1" /><Relationship Type="http://schemas.openxmlformats.org/officeDocument/2006/relationships/image" Target="/ppt/media/image5.png" Id="imgId36335536" /><Relationship Type="http://schemas.openxmlformats.org/officeDocument/2006/relationships/notesSlide" Target="/ppt/notesSlides/notesSlide2.xml" Id="Rb13658a9cd8f4e02" /></Relationships>
</file>

<file path=ppt/slides/_rels/slide4.xml.rels>&#65279;<?xml version="1.0" encoding="utf-8"?><Relationships xmlns="http://schemas.openxmlformats.org/package/2006/relationships"><Relationship Type="http://schemas.openxmlformats.org/officeDocument/2006/relationships/slideLayout" Target="/ppt/slideLayouts/slideLayout8.xml" Id="Rd1a1d6702ea749f9" /><Relationship Type="http://schemas.openxmlformats.org/officeDocument/2006/relationships/hyperlink" Target="https://app.powerbi.com/groups/me/reports/1da3cbc7-b1c7-4c9e-9f60-6642fa287dfa/ReportSection849f0811c05a0a30e7bb?pbi_source=PowerPoint" TargetMode="External" Id="RelId2" /><Relationship Type="http://schemas.openxmlformats.org/officeDocument/2006/relationships/image" Target="/ppt/media/image6.png" Id="imgId36335537" /><Relationship Type="http://schemas.openxmlformats.org/officeDocument/2006/relationships/notesSlide" Target="/ppt/notesSlides/notesSlide3.xml" Id="R8159f4cc5f674c1f" /></Relationships>
</file>

<file path=ppt/slides/_rels/slide5.xml.rels>&#65279;<?xml version="1.0" encoding="utf-8"?><Relationships xmlns="http://schemas.openxmlformats.org/package/2006/relationships"><Relationship Type="http://schemas.openxmlformats.org/officeDocument/2006/relationships/slideLayout" Target="/ppt/slideLayouts/slideLayout8.xml" Id="R4576d8f777364379" /><Relationship Type="http://schemas.openxmlformats.org/officeDocument/2006/relationships/hyperlink" Target="https://app.powerbi.com/groups/me/reports/1da3cbc7-b1c7-4c9e-9f60-6642fa287dfa/ReportSection26e17bc3bd22598dcf11?pbi_source=PowerPoint" TargetMode="External" Id="RelId3" /><Relationship Type="http://schemas.openxmlformats.org/officeDocument/2006/relationships/image" Target="/ppt/media/image7.png" Id="imgId36335538" /><Relationship Type="http://schemas.openxmlformats.org/officeDocument/2006/relationships/notesSlide" Target="/ppt/notesSlides/notesSlide4.xml" Id="R11500ab0e827488e" /></Relationships>
</file>

<file path=ppt/slides/_rels/slide6.xml.rels>&#65279;<?xml version="1.0" encoding="utf-8"?><Relationships xmlns="http://schemas.openxmlformats.org/package/2006/relationships"><Relationship Type="http://schemas.openxmlformats.org/officeDocument/2006/relationships/slideLayout" Target="/ppt/slideLayouts/slideLayout8.xml" Id="R18b6c69e688342b1" /><Relationship Type="http://schemas.openxmlformats.org/officeDocument/2006/relationships/hyperlink" Target="https://app.powerbi.com/groups/me/reports/1da3cbc7-b1c7-4c9e-9f60-6642fa287dfa/ReportSection1bb8c9300a2ae8605e4a?pbi_source=PowerPoint" TargetMode="External" Id="RelId4" /><Relationship Type="http://schemas.openxmlformats.org/officeDocument/2006/relationships/image" Target="/ppt/media/image8.png" Id="imgId36335539" /><Relationship Type="http://schemas.openxmlformats.org/officeDocument/2006/relationships/notesSlide" Target="/ppt/notesSlides/notesSlide5.xml" Id="R4f566439d2ef44fc" /></Relationships>
</file>

<file path=ppt/slides/_rels/slide7.xml.rels>&#65279;<?xml version="1.0" encoding="utf-8"?><Relationships xmlns="http://schemas.openxmlformats.org/package/2006/relationships"><Relationship Type="http://schemas.openxmlformats.org/officeDocument/2006/relationships/slideLayout" Target="/ppt/slideLayouts/slideLayout8.xml" Id="Rbdac5d79e3d742ce" /><Relationship Type="http://schemas.openxmlformats.org/officeDocument/2006/relationships/hyperlink" Target="https://app.powerbi.com/groups/me/reports/1da3cbc7-b1c7-4c9e-9f60-6642fa287dfa/ReportSectionce470c5c5e07b103abd3?pbi_source=PowerPoint" TargetMode="External" Id="RelId5" /><Relationship Type="http://schemas.openxmlformats.org/officeDocument/2006/relationships/image" Target="/ppt/media/image9.png" Id="imgId36335540" /><Relationship Type="http://schemas.openxmlformats.org/officeDocument/2006/relationships/notesSlide" Target="/ppt/notesSlides/notesSlide6.xml" Id="R8570fa2084c84134" /></Relationships>
</file>

<file path=ppt/slides/_rels/slide8.xml.rels>&#65279;<?xml version="1.0" encoding="utf-8"?><Relationships xmlns="http://schemas.openxmlformats.org/package/2006/relationships"><Relationship Type="http://schemas.openxmlformats.org/officeDocument/2006/relationships/slideLayout" Target="/ppt/slideLayouts/slideLayout8.xml" Id="Rb2d2e8ea0a194a56" /><Relationship Type="http://schemas.openxmlformats.org/officeDocument/2006/relationships/hyperlink" Target="https://app.powerbi.com/groups/me/reports/1da3cbc7-b1c7-4c9e-9f60-6642fa287dfa/ReportSectionaa874f6906d5c80012d6?pbi_source=PowerPoint" TargetMode="External" Id="RelId6" /><Relationship Type="http://schemas.openxmlformats.org/officeDocument/2006/relationships/image" Target="/ppt/media/imagea.png" Id="imgId36335976" /><Relationship Type="http://schemas.openxmlformats.org/officeDocument/2006/relationships/notesSlide" Target="/ppt/notesSlides/notesSlide7.xml" Id="Rf44a8fd7dba14ff3" /></Relationships>
</file>

<file path=ppt/slides/_rels/slide9.xml.rels>&#65279;<?xml version="1.0" encoding="utf-8"?><Relationships xmlns="http://schemas.openxmlformats.org/package/2006/relationships"><Relationship Type="http://schemas.openxmlformats.org/officeDocument/2006/relationships/slideLayout" Target="/ppt/slideLayouts/slideLayout8.xml" Id="R704451d5483d4bd8" /><Relationship Type="http://schemas.openxmlformats.org/officeDocument/2006/relationships/hyperlink" Target="https://app.powerbi.com/groups/me/reports/1da3cbc7-b1c7-4c9e-9f60-6642fa287dfa/ReportSection2e40944de1e10a90e024?pbi_source=PowerPoint" TargetMode="External" Id="RelId7" /><Relationship Type="http://schemas.openxmlformats.org/officeDocument/2006/relationships/image" Target="/ppt/media/imageb.png" Id="imgId36335975" /><Relationship Type="http://schemas.openxmlformats.org/officeDocument/2006/relationships/notesSlide" Target="/ppt/notesSlides/notesSlide8.xml" Id="R62648d2ca6d34d5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Assignment 7 Google Analytics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9/16/2021 4:52:43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9/16/2021 3:50:10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age Views and Top 10 Referral Sources by Date Hierarchy, Page Views by Operating System, O/S Icon, Donut Chart Background, Page Views by Top Site Pages, Monthly Average Daily Page Views % Change, Mobile Report Text, Rolling Average Slicer, Forecast Selected, actionButton, actionButton, Anomaly Not Selected, 15    Days (Adjustable) Rolling Avg Page Views by Date, Rolling Average Background, lineChart, textbox, Lower Border, Title Background, Avg Session Time 🕜, Avg Session Time Sparkline, Bounce Rate ⚠, Bounce Rate Sparkline, New Site Visitors 👥, New Site Visitors Sparkline, Organic Searches 🌎, Organic Searches Sparkline, Unique Page Views 📄, Unique Page Views Sparkline, ., HC Logo, Last Refresh Date, Not Licensed, Page Views Sparkline, Page Views 📊.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633553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Website Summary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Matrix Table, Median Session Duration (Seconds) by Top 10 Site Pages and Medium, Page Views by Weekday and Hour of Day, Page Views by Time and Day, Mobile Report Text, Lower Border, Title Background, Avg Session Time 🕜, Avg Session Time Sparkline, Bounce Rate ⚠, Bounce Rate Sparkline, New Site Visitors 👥, New Site Visitors Sparkline, Organic Searches 🌎, Organic Searches Sparkline, Unique Page Views 📄, Unique Page Views Sparkline, ., HC Logo, Last Refresh Date, Not Licensed, Page Views Sparkline, Page Views 📊.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633553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Day/Time Details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Page Views by Location and O/S Language, Mobile Report Text, Lower Border, Title Background, Avg Session Time 🕜, Avg Session Time Sparkline, Bounce Rate ⚠, Bounce Rate Sparkline, New Site Visitors 👥, New Site Visitors Sparkline, Organic Searches 🌎, Organic Searches Sparkline, Unique Page Views 📄, Unique Page Views Sparkline, ., HC Logo, Last Refresh Date, Not Licensed, Page Views Sparkline, Page Views 📊.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633553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Map Analytics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Key Influencers, Mobile Report Text, Lower Border, Title Background, Avg Session Time 🕜, Avg Session Time Sparkline, Bounce Rate ⚠, Bounce Rate Sparkline, New Site Visitors 👥, New Site Visitors Sparkline, Organic Searches 🌎, Organic Searches Sparkline, Unique Page Views 📄, Unique Page Views Sparkline, ., HC Logo, Last Refresh Date, Not Licensed, Page Views Sparkline, Page Views 📊.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3633553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Key Influencers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Decomposition Tree, Mobile Report Text, Selection Slicer, Lower Border, Title Background, Avg Session Time 🕜, Avg Session Time Sparkline, Bounce Rate ⚠, Bounce Rate Sparkline, New Site Visitors 👥, New Site Visitors Sparkline, Organic Searches 🌎, Organic Searches Sparkline, Unique Page Views 📄, Unique Page Views Sparkline, HC Logo, ., Not Licensed, Page Views 📊, Last Refresh Date, Page Views Sparklin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3633553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Decomposition Tree</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Mobile Report Text, Lower Border, Title Background, HC Logo, Selection Slicer, Avg Page Download 📄, Avg Page Download Sparkline, Avg Server Response 🔗, Avg Server Response Sparkline, Avg Server Connect 🔗, Avg Server Connection Sparkline, Avg Domain Lookup 🌐, Avg Domain Lookup Sparkline, Avg Redirection Time ↩, Avg Redirection Sparkline, Last Refresh Date, Not Licensed, ., Avg Page Load Time 🕜, Avg Pg Load Time Sparkline, Avg Page Load Time by Browser and Device Category, Avg Page Load Time % Monthly Change, Avg Page Load Time by Top Site Pages, Matrix Table.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3633554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Site Speed</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qnaVisual.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3633597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Q&amp;A 1</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qnaVisual.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3633597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Q&amp;A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