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7" r:id="rId7"/>
    <p:sldId id="258" r:id="rId8"/>
    <p:sldId id="266" r:id="rId9"/>
    <p:sldId id="262" r:id="rId10"/>
    <p:sldId id="263" r:id="rId11"/>
    <p:sldId id="264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NodeMCU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Esp8266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Joomler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Sensor Mq135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32" custLinFactNeighborY="-42411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175887" custScaleY="1600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169130" custScaleY="13587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173315" custScaleY="1485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7368814" cy="1873778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175780" y="112835"/>
          <a:ext cx="1812652" cy="1649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164214" y="800"/>
          <a:ext cx="5204599" cy="187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08" tIns="198308" rIns="198308" bIns="1983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NodeMCU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Esp8266</a:t>
          </a:r>
        </a:p>
      </dsp:txBody>
      <dsp:txXfrm>
        <a:off x="2164214" y="800"/>
        <a:ext cx="5204599" cy="1873778"/>
      </dsp:txXfrm>
    </dsp:sp>
    <dsp:sp modelId="{79919C57-A32A-40F6-B106-B4E0CE644E4C}">
      <dsp:nvSpPr>
        <dsp:cNvPr id="0" name=""/>
        <dsp:cNvSpPr/>
      </dsp:nvSpPr>
      <dsp:spPr>
        <a:xfrm>
          <a:off x="0" y="2343023"/>
          <a:ext cx="7368814" cy="187377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210598" y="2579779"/>
          <a:ext cx="1743016" cy="140026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164214" y="2343023"/>
          <a:ext cx="5204599" cy="187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08" tIns="198308" rIns="198308" bIns="1983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Joomler</a:t>
          </a:r>
          <a:endParaRPr 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2164214" y="2343023"/>
        <a:ext cx="5204599" cy="1873778"/>
      </dsp:txXfrm>
    </dsp:sp>
    <dsp:sp modelId="{436A8B1C-2D30-44BB-9150-7099503C8960}">
      <dsp:nvSpPr>
        <dsp:cNvPr id="0" name=""/>
        <dsp:cNvSpPr/>
      </dsp:nvSpPr>
      <dsp:spPr>
        <a:xfrm>
          <a:off x="0" y="4685246"/>
          <a:ext cx="7368814" cy="187377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189033" y="4856720"/>
          <a:ext cx="1786146" cy="1530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164214" y="4685246"/>
          <a:ext cx="5204599" cy="187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08" tIns="198308" rIns="198308" bIns="1983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Sensor Mq135</a:t>
          </a:r>
        </a:p>
      </dsp:txBody>
      <dsp:txXfrm>
        <a:off x="2164214" y="4685246"/>
        <a:ext cx="5204599" cy="187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92779"/>
            <a:ext cx="4867258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Monitoring </a:t>
            </a:r>
            <a:r>
              <a:rPr lang="en-US" sz="3000" dirty="0" err="1">
                <a:solidFill>
                  <a:schemeClr val="tx1"/>
                </a:solidFill>
              </a:rPr>
              <a:t>Polusi</a:t>
            </a:r>
            <a:r>
              <a:rPr lang="en-US" sz="3000" dirty="0">
                <a:solidFill>
                  <a:schemeClr val="tx1"/>
                </a:solidFill>
              </a:rPr>
              <a:t> Udara Pada </a:t>
            </a:r>
            <a:r>
              <a:rPr lang="en-US" sz="3000" dirty="0" err="1">
                <a:solidFill>
                  <a:schemeClr val="tx1"/>
                </a:solidFill>
              </a:rPr>
              <a:t>Ruangan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5119050" cy="702702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13</a:t>
            </a:r>
          </a:p>
          <a:p>
            <a:pPr algn="l"/>
            <a:r>
              <a:rPr lang="en-ID" dirty="0"/>
              <a:t>5190411317    Andi </a:t>
            </a:r>
            <a:r>
              <a:rPr lang="en-ID" dirty="0" err="1"/>
              <a:t>Deby</a:t>
            </a:r>
            <a:r>
              <a:rPr lang="en-ID" dirty="0"/>
              <a:t> </a:t>
            </a:r>
            <a:r>
              <a:rPr lang="en-ID" dirty="0" err="1"/>
              <a:t>Lalebata</a:t>
            </a:r>
            <a:r>
              <a:rPr lang="en-ID" dirty="0"/>
              <a:t> </a:t>
            </a:r>
            <a:r>
              <a:rPr lang="en-ID" dirty="0" err="1"/>
              <a:t>Agnas</a:t>
            </a:r>
            <a:endParaRPr lang="en-ID" dirty="0"/>
          </a:p>
          <a:p>
            <a:pPr algn="l"/>
            <a:r>
              <a:rPr lang="en-ID" dirty="0"/>
              <a:t>5190411502    </a:t>
            </a:r>
            <a:r>
              <a:rPr lang="en-ID" dirty="0" err="1"/>
              <a:t>Ageng</a:t>
            </a:r>
            <a:r>
              <a:rPr lang="en-ID" dirty="0"/>
              <a:t> Prabowo</a:t>
            </a:r>
          </a:p>
          <a:p>
            <a:pPr algn="l"/>
            <a:r>
              <a:rPr lang="en-ID" dirty="0"/>
              <a:t>5190411538   </a:t>
            </a:r>
            <a:r>
              <a:rPr lang="en-ID" dirty="0" err="1"/>
              <a:t>Dendi</a:t>
            </a:r>
            <a:r>
              <a:rPr lang="en-ID" dirty="0"/>
              <a:t> </a:t>
            </a:r>
            <a:r>
              <a:rPr lang="en-ID" dirty="0" err="1"/>
              <a:t>Riandi</a:t>
            </a:r>
            <a:endParaRPr lang="en-ID" dirty="0"/>
          </a:p>
          <a:p>
            <a:pPr algn="l"/>
            <a:r>
              <a:rPr lang="en-ID" dirty="0"/>
              <a:t>5190411554   Burhanuddin </a:t>
            </a:r>
            <a:r>
              <a:rPr lang="en-ID" dirty="0" err="1"/>
              <a:t>Erlangga</a:t>
            </a:r>
            <a:r>
              <a:rPr lang="en-ID" dirty="0"/>
              <a:t> Nicole D</a:t>
            </a:r>
          </a:p>
          <a:p>
            <a:pPr algn="l"/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167" y="1319018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 Video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E5808-E611-45AD-B5C6-BB995814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606146"/>
            <a:ext cx="6166884" cy="3101983"/>
          </a:xfrm>
        </p:spPr>
        <p:txBody>
          <a:bodyPr>
            <a:normAutofit/>
          </a:bodyPr>
          <a:lstStyle/>
          <a:p>
            <a:pPr algn="just"/>
            <a:r>
              <a:rPr lang="en-ID" sz="2400" dirty="0">
                <a:solidFill>
                  <a:schemeClr val="bg1"/>
                </a:solidFill>
              </a:rPr>
              <a:t>https://drive.google.com/file/d/1ihpEOPo2fKvyIDIp6KFR29jUS_I9uKGr/view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9837-58DA-44DA-A534-7249B2F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Polusi</a:t>
            </a:r>
            <a:r>
              <a:rPr lang="en-US" dirty="0"/>
              <a:t> Udara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B5CA-DC2D-4318-9ECD-52FF6D22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yang kami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monitoring </a:t>
            </a:r>
            <a:r>
              <a:rPr lang="en-US" sz="2400" dirty="0" err="1"/>
              <a:t>polusi</a:t>
            </a:r>
            <a:r>
              <a:rPr lang="en-US" sz="2400" dirty="0"/>
              <a:t> </a:t>
            </a:r>
            <a:r>
              <a:rPr lang="en-US" sz="2400" dirty="0" err="1"/>
              <a:t>udara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data </a:t>
            </a:r>
            <a:r>
              <a:rPr lang="en-US" sz="2400" dirty="0" err="1"/>
              <a:t>polusi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output </a:t>
            </a:r>
            <a:r>
              <a:rPr lang="en-US" sz="2400" dirty="0" err="1"/>
              <a:t>keterangan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pada </a:t>
            </a:r>
            <a:r>
              <a:rPr lang="en-US" sz="2400" dirty="0" err="1"/>
              <a:t>ruangan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Polusi</a:t>
            </a:r>
            <a:r>
              <a:rPr lang="en-US" sz="2400" dirty="0"/>
              <a:t> </a:t>
            </a:r>
            <a:r>
              <a:rPr lang="en-US" sz="2400" dirty="0" err="1"/>
              <a:t>udara</a:t>
            </a:r>
            <a:r>
              <a:rPr lang="en-US" sz="2400" dirty="0"/>
              <a:t>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pada </a:t>
            </a:r>
            <a:r>
              <a:rPr lang="en-US" sz="2400" dirty="0" err="1"/>
              <a:t>ruangan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diperlukannya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memonitoring</a:t>
            </a:r>
            <a:r>
              <a:rPr lang="en-US" sz="2400" dirty="0"/>
              <a:t> </a:t>
            </a:r>
            <a:r>
              <a:rPr lang="en-US" sz="2400" dirty="0" err="1"/>
              <a:t>ruangan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data </a:t>
            </a:r>
            <a:r>
              <a:rPr lang="en-US" sz="2400" dirty="0" err="1"/>
              <a:t>keterangan</a:t>
            </a:r>
            <a:r>
              <a:rPr lang="en-US" sz="2400" dirty="0"/>
              <a:t> pada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ruangan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818257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Alat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400122"/>
              </p:ext>
            </p:extLst>
          </p:nvPr>
        </p:nvGraphicFramePr>
        <p:xfrm>
          <a:off x="4650908" y="132522"/>
          <a:ext cx="7368814" cy="6559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Platform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B3584A-0ECF-4CE2-B287-4B7657EFC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193" y="1644512"/>
            <a:ext cx="6688666" cy="3762375"/>
          </a:xfr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E491-A9C6-42AC-9D44-D5F6037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9148"/>
            <a:ext cx="7729728" cy="1188720"/>
          </a:xfrm>
        </p:spPr>
        <p:txBody>
          <a:bodyPr/>
          <a:lstStyle/>
          <a:p>
            <a:r>
              <a:rPr lang="en-US" dirty="0" err="1"/>
              <a:t>Perangkat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8E032-2500-4552-AC47-1CFA6333D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995" y="2585262"/>
            <a:ext cx="6241312" cy="31019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250021-7BF3-4603-8E29-1EA79D9306C9}"/>
              </a:ext>
            </a:extLst>
          </p:cNvPr>
          <p:cNvCxnSpPr/>
          <p:nvPr/>
        </p:nvCxnSpPr>
        <p:spPr>
          <a:xfrm flipH="1">
            <a:off x="1935126" y="4518837"/>
            <a:ext cx="2966483" cy="71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80E794-EBAC-4A2E-8DD7-345CD7E62251}"/>
              </a:ext>
            </a:extLst>
          </p:cNvPr>
          <p:cNvCxnSpPr/>
          <p:nvPr/>
        </p:nvCxnSpPr>
        <p:spPr>
          <a:xfrm flipH="1" flipV="1">
            <a:off x="2052084" y="2585262"/>
            <a:ext cx="2732567" cy="142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B0019-D848-437B-9F98-498C5E7C2C60}"/>
              </a:ext>
            </a:extLst>
          </p:cNvPr>
          <p:cNvCxnSpPr/>
          <p:nvPr/>
        </p:nvCxnSpPr>
        <p:spPr>
          <a:xfrm flipV="1">
            <a:off x="6273209" y="2339163"/>
            <a:ext cx="4040372" cy="135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B038A7-D0E5-40B1-805F-F926B1CE538B}"/>
              </a:ext>
            </a:extLst>
          </p:cNvPr>
          <p:cNvCxnSpPr/>
          <p:nvPr/>
        </p:nvCxnSpPr>
        <p:spPr>
          <a:xfrm>
            <a:off x="5188688" y="3429000"/>
            <a:ext cx="4951228" cy="225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A5BE50-BECE-49BF-96BF-FF3916EA6BC4}"/>
              </a:ext>
            </a:extLst>
          </p:cNvPr>
          <p:cNvSpPr txBox="1"/>
          <p:nvPr/>
        </p:nvSpPr>
        <p:spPr>
          <a:xfrm>
            <a:off x="978195" y="2094614"/>
            <a:ext cx="24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 8266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5EE60-555B-4DC8-84CE-1FEFE491273A}"/>
              </a:ext>
            </a:extLst>
          </p:cNvPr>
          <p:cNvSpPr txBox="1"/>
          <p:nvPr/>
        </p:nvSpPr>
        <p:spPr>
          <a:xfrm>
            <a:off x="10239153" y="2094614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mq135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26727-EB27-4549-B488-12B0C1C91C82}"/>
              </a:ext>
            </a:extLst>
          </p:cNvPr>
          <p:cNvSpPr txBox="1"/>
          <p:nvPr/>
        </p:nvSpPr>
        <p:spPr>
          <a:xfrm>
            <a:off x="10313581" y="5507665"/>
            <a:ext cx="16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Kabel </a:t>
            </a:r>
            <a:r>
              <a:rPr lang="en-US" dirty="0" err="1"/>
              <a:t>joomler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DBBD0C-9F65-4EC7-9243-183C17AC178C}"/>
              </a:ext>
            </a:extLst>
          </p:cNvPr>
          <p:cNvSpPr txBox="1"/>
          <p:nvPr/>
        </p:nvSpPr>
        <p:spPr>
          <a:xfrm>
            <a:off x="478465" y="5231219"/>
            <a:ext cx="175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Breadboard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552913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15B-55E1-4DDC-B7B9-ED9BB77B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95" y="92822"/>
            <a:ext cx="7729728" cy="1188720"/>
          </a:xfrm>
        </p:spPr>
        <p:txBody>
          <a:bodyPr/>
          <a:lstStyle/>
          <a:p>
            <a:r>
              <a:rPr lang="en-US" dirty="0" err="1"/>
              <a:t>Soucce</a:t>
            </a:r>
            <a:r>
              <a:rPr lang="en-US" dirty="0"/>
              <a:t> code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1A5C5-2EF2-4FC3-9517-CE3A57E9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51" y="1504826"/>
            <a:ext cx="7271590" cy="49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4518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F37F-B0FD-4EE6-BF4E-CE4BABA4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41" y="341306"/>
            <a:ext cx="7729728" cy="1188720"/>
          </a:xfrm>
        </p:spPr>
        <p:txBody>
          <a:bodyPr/>
          <a:lstStyle/>
          <a:p>
            <a:r>
              <a:rPr lang="en-US" dirty="0" err="1"/>
              <a:t>Lanjutan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7CB59-DC7E-40FE-92B9-B732024BC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396" y="1936675"/>
            <a:ext cx="7219506" cy="398565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E7B064-69CB-4DF6-BA28-5D499C5A956D}"/>
              </a:ext>
            </a:extLst>
          </p:cNvPr>
          <p:cNvSpPr txBox="1">
            <a:spLocks/>
          </p:cNvSpPr>
          <p:nvPr/>
        </p:nvSpPr>
        <p:spPr>
          <a:xfrm>
            <a:off x="129433" y="2613483"/>
            <a:ext cx="3793981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/>
              <a:t>Variabel</a:t>
            </a:r>
            <a:r>
              <a:rPr lang="en-US" sz="2400" dirty="0"/>
              <a:t> PPM</a:t>
            </a:r>
          </a:p>
          <a:p>
            <a:pPr algn="just"/>
            <a:r>
              <a:rPr lang="en-US" sz="2400" dirty="0" err="1"/>
              <a:t>Penerapan</a:t>
            </a:r>
            <a:r>
              <a:rPr lang="en-US" sz="2400" dirty="0"/>
              <a:t> If</a:t>
            </a:r>
          </a:p>
          <a:p>
            <a:pPr algn="just"/>
            <a:r>
              <a:rPr lang="en-US" sz="2400" dirty="0"/>
              <a:t>&lt;= Air Quality Normal</a:t>
            </a:r>
          </a:p>
          <a:p>
            <a:pPr algn="just"/>
            <a:r>
              <a:rPr lang="en-US" sz="2400" dirty="0"/>
              <a:t>PPM&gt; 130 &amp;&amp; &lt;250</a:t>
            </a:r>
            <a:r>
              <a:rPr lang="en-ID" sz="2400" dirty="0"/>
              <a:t> Air Quality Medium</a:t>
            </a:r>
          </a:p>
          <a:p>
            <a:pPr algn="just"/>
            <a:r>
              <a:rPr lang="en-US" sz="2400" dirty="0"/>
              <a:t>Else (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Air Quality Danger)</a:t>
            </a:r>
          </a:p>
        </p:txBody>
      </p:sp>
    </p:spTree>
    <p:extLst>
      <p:ext uri="{BB962C8B-B14F-4D97-AF65-F5344CB8AC3E}">
        <p14:creationId xmlns:p14="http://schemas.microsoft.com/office/powerpoint/2010/main" val="1451614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8564-06C1-4CA0-A48D-598D7B23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Arduino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9D95F-F67C-43AE-AA9D-FD933FDB0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782" y="2372611"/>
            <a:ext cx="7600436" cy="3847435"/>
          </a:xfrm>
        </p:spPr>
      </p:pic>
    </p:spTree>
    <p:extLst>
      <p:ext uri="{BB962C8B-B14F-4D97-AF65-F5344CB8AC3E}">
        <p14:creationId xmlns:p14="http://schemas.microsoft.com/office/powerpoint/2010/main" val="257372637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22D1-47E8-45F3-A865-E07B9239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Thingspeak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45448-AE6D-45D2-8449-6FD4F44CE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51" y="2638425"/>
            <a:ext cx="7230139" cy="3454031"/>
          </a:xfrm>
        </p:spPr>
      </p:pic>
    </p:spTree>
    <p:extLst>
      <p:ext uri="{BB962C8B-B14F-4D97-AF65-F5344CB8AC3E}">
        <p14:creationId xmlns:p14="http://schemas.microsoft.com/office/powerpoint/2010/main" val="3137806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155</Words>
  <Application>Microsoft Office PowerPoint</Application>
  <PresentationFormat>Widescreen</PresentationFormat>
  <Paragraphs>39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Monitoring Polusi Udara Pada Ruangan</vt:lpstr>
      <vt:lpstr>Monitoring Polusi Udara</vt:lpstr>
      <vt:lpstr>Alat Yang digunakan</vt:lpstr>
      <vt:lpstr>Platform</vt:lpstr>
      <vt:lpstr>Perangkat</vt:lpstr>
      <vt:lpstr>Soucce code</vt:lpstr>
      <vt:lpstr>Lanjutan</vt:lpstr>
      <vt:lpstr>Upload Arduino</vt:lpstr>
      <vt:lpstr>Monitoring Thingspeak</vt:lpstr>
      <vt:lpstr>Link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2022-06-08T16:08:58Z</dcterms:created>
  <dcterms:modified xsi:type="dcterms:W3CDTF">2022-06-15T09:12:00Z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