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4675" autoAdjust="0"/>
  </p:normalViewPr>
  <p:slideViewPr>
    <p:cSldViewPr snapToGrid="0">
      <p:cViewPr>
        <p:scale>
          <a:sx n="64" d="100"/>
          <a:sy n="64" d="100"/>
        </p:scale>
        <p:origin x="-84" y="9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88152D-67FC-4F39-8308-AA4EED210DD0}" type="datetimeFigureOut">
              <a:rPr lang="en-ID" smtClean="0"/>
              <a:t>26/04/2024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7ED74B-C407-47C5-9740-295AE4AC7180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2287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152D-67FC-4F39-8308-AA4EED210DD0}" type="datetimeFigureOut">
              <a:rPr lang="en-ID" smtClean="0"/>
              <a:t>26/04/2024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D74B-C407-47C5-9740-295AE4AC71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407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152D-67FC-4F39-8308-AA4EED210DD0}" type="datetimeFigureOut">
              <a:rPr lang="en-ID" smtClean="0"/>
              <a:t>26/04/2024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D74B-C407-47C5-9740-295AE4AC71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998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152D-67FC-4F39-8308-AA4EED210DD0}" type="datetimeFigureOut">
              <a:rPr lang="en-ID" smtClean="0"/>
              <a:t>26/04/2024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D74B-C407-47C5-9740-295AE4AC71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08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88152D-67FC-4F39-8308-AA4EED210DD0}" type="datetimeFigureOut">
              <a:rPr lang="en-ID" smtClean="0"/>
              <a:t>26/04/2024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7ED74B-C407-47C5-9740-295AE4AC7180}" type="slidenum">
              <a:rPr lang="en-ID" smtClean="0"/>
              <a:t>‹#›</a:t>
            </a:fld>
            <a:endParaRPr lang="en-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59975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152D-67FC-4F39-8308-AA4EED210DD0}" type="datetimeFigureOut">
              <a:rPr lang="en-ID" smtClean="0"/>
              <a:t>26/04/2024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D74B-C407-47C5-9740-295AE4AC71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153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152D-67FC-4F39-8308-AA4EED210DD0}" type="datetimeFigureOut">
              <a:rPr lang="en-ID" smtClean="0"/>
              <a:t>26/04/2024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D74B-C407-47C5-9740-295AE4AC71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675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152D-67FC-4F39-8308-AA4EED210DD0}" type="datetimeFigureOut">
              <a:rPr lang="en-ID" smtClean="0"/>
              <a:t>26/04/2024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D74B-C407-47C5-9740-295AE4AC71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247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152D-67FC-4F39-8308-AA4EED210DD0}" type="datetimeFigureOut">
              <a:rPr lang="en-ID" smtClean="0"/>
              <a:t>26/04/2024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ED74B-C407-47C5-9740-295AE4AC71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494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88152D-67FC-4F39-8308-AA4EED210DD0}" type="datetimeFigureOut">
              <a:rPr lang="en-ID" smtClean="0"/>
              <a:t>26/04/2024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7ED74B-C407-47C5-9740-295AE4AC7180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820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88152D-67FC-4F39-8308-AA4EED210DD0}" type="datetimeFigureOut">
              <a:rPr lang="en-ID" smtClean="0"/>
              <a:t>26/04/2024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7ED74B-C407-47C5-9740-295AE4AC7180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723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088152D-67FC-4F39-8308-AA4EED210DD0}" type="datetimeFigureOut">
              <a:rPr lang="en-ID" smtClean="0"/>
              <a:t>26/04/2024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7ED74B-C407-47C5-9740-295AE4AC7180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8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2C75C00-EEF6-7570-FE15-4FEFB25B8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PRESENTASI MILESTONE 1</a:t>
            </a:r>
            <a:endParaRPr lang="en-ID" dirty="0">
              <a:latin typeface="Arial Black" panose="020B0A04020102020204" pitchFamily="34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C716C87-1978-BB05-9006-AF4ED72FF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3662"/>
            <a:ext cx="9144000" cy="81413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err="1">
                <a:latin typeface="Aptos Display" panose="020B0004020202020204" pitchFamily="34" charset="0"/>
              </a:rPr>
              <a:t>Analisis</a:t>
            </a:r>
            <a:r>
              <a:rPr lang="en-US" dirty="0">
                <a:latin typeface="Aptos Display" panose="020B000402020202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</a:rPr>
              <a:t>penjualan</a:t>
            </a:r>
            <a:r>
              <a:rPr lang="en-US" dirty="0">
                <a:latin typeface="Aptos Display" panose="020B000402020202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</a:rPr>
              <a:t>mobil</a:t>
            </a:r>
            <a:r>
              <a:rPr lang="en-US" dirty="0">
                <a:latin typeface="Aptos Display" panose="020B000402020202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</a:rPr>
              <a:t>bekas</a:t>
            </a:r>
            <a:r>
              <a:rPr lang="en-US" dirty="0">
                <a:latin typeface="Aptos Display" panose="020B000402020202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</a:rPr>
              <a:t>tahun</a:t>
            </a:r>
            <a:r>
              <a:rPr lang="en-US" dirty="0">
                <a:latin typeface="Aptos Display" panose="020B0004020202020204" pitchFamily="34" charset="0"/>
              </a:rPr>
              <a:t> 2015 dan </a:t>
            </a:r>
            <a:r>
              <a:rPr lang="en-US" dirty="0" err="1">
                <a:latin typeface="Aptos Display" panose="020B0004020202020204" pitchFamily="34" charset="0"/>
              </a:rPr>
              <a:t>selera</a:t>
            </a:r>
            <a:r>
              <a:rPr lang="en-US" dirty="0">
                <a:latin typeface="Aptos Display" panose="020B000402020202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</a:rPr>
              <a:t>konsumen</a:t>
            </a:r>
            <a:r>
              <a:rPr lang="en-US" dirty="0">
                <a:latin typeface="Aptos Display" panose="020B000402020202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</a:rPr>
              <a:t>dalam</a:t>
            </a:r>
            <a:r>
              <a:rPr lang="en-US" dirty="0">
                <a:latin typeface="Aptos Display" panose="020B000402020202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</a:rPr>
              <a:t>membeli</a:t>
            </a:r>
            <a:r>
              <a:rPr lang="en-US" dirty="0">
                <a:latin typeface="Aptos Display" panose="020B000402020202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</a:rPr>
              <a:t>mobil</a:t>
            </a:r>
            <a:r>
              <a:rPr lang="en-US" dirty="0">
                <a:latin typeface="Aptos Display" panose="020B0004020202020204" pitchFamily="34" charset="0"/>
              </a:rPr>
              <a:t> pada 2015 PT. </a:t>
            </a:r>
            <a:r>
              <a:rPr lang="en-US" dirty="0" err="1">
                <a:latin typeface="Aptos Display" panose="020B0004020202020204" pitchFamily="34" charset="0"/>
              </a:rPr>
              <a:t>dummycar</a:t>
            </a:r>
            <a:endParaRPr lang="en-ID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7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F7E6952-C5B5-C97D-E116-434C7585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Trend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2015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3E8781F3-4FE8-538C-5102-41FFCEB75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3098"/>
            <a:ext cx="10515600" cy="2500737"/>
          </a:xfrm>
        </p:spPr>
      </p:pic>
    </p:spTree>
    <p:extLst>
      <p:ext uri="{BB962C8B-B14F-4D97-AF65-F5344CB8AC3E}">
        <p14:creationId xmlns:p14="http://schemas.microsoft.com/office/powerpoint/2010/main" val="256204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6F4AEF-696A-4AF0-9384-E67ACF17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Potensial</a:t>
            </a:r>
            <a:r>
              <a:rPr lang="en-US" dirty="0"/>
              <a:t> loss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BD6DC69E-036C-2770-2833-A6EFA8D7F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0"/>
            <a:ext cx="9601200" cy="3581400"/>
          </a:xfrm>
        </p:spPr>
      </p:pic>
    </p:spTree>
    <p:extLst>
      <p:ext uri="{BB962C8B-B14F-4D97-AF65-F5344CB8AC3E}">
        <p14:creationId xmlns:p14="http://schemas.microsoft.com/office/powerpoint/2010/main" val="143170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1B3643E-C061-E92A-F3E8-3A9527D0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X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Pendapatan</a:t>
            </a:r>
            <a:endParaRPr lang="en-ID" dirty="0"/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455C0CFA-3B19-A4D1-60B8-674416E64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52" y="2414337"/>
            <a:ext cx="3574060" cy="3581400"/>
          </a:xfr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7EA3E79E-2103-7242-5D31-37DC25122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96" y="2414337"/>
            <a:ext cx="3603553" cy="3581400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933C1DEB-8BFE-BD0B-A5EC-93C0C39D2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733" y="2414337"/>
            <a:ext cx="3603553" cy="35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0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4EA54C3-DA02-AC77-9C70-49CBAE73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Merk</a:t>
            </a:r>
            <a:endParaRPr lang="en-ID" dirty="0"/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FD350441-DD51-84EC-3BEB-9811BF3D8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10" y="1483480"/>
            <a:ext cx="4787180" cy="4340377"/>
          </a:xfrm>
        </p:spPr>
      </p:pic>
    </p:spTree>
    <p:extLst>
      <p:ext uri="{BB962C8B-B14F-4D97-AF65-F5344CB8AC3E}">
        <p14:creationId xmlns:p14="http://schemas.microsoft.com/office/powerpoint/2010/main" val="157962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8E17D5E-7148-CBF7-7C20-B9DE0CED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kosumen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type Mobil</a:t>
            </a:r>
            <a:endParaRPr lang="en-ID" dirty="0"/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AA46DB1D-A130-743C-9981-34CB61883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224" y="1509937"/>
            <a:ext cx="4601552" cy="4357463"/>
          </a:xfrm>
        </p:spPr>
      </p:pic>
    </p:spTree>
    <p:extLst>
      <p:ext uri="{BB962C8B-B14F-4D97-AF65-F5344CB8AC3E}">
        <p14:creationId xmlns:p14="http://schemas.microsoft.com/office/powerpoint/2010/main" val="2112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39EE6C3-9170-FF8D-8D99-E31AE12C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848ED1E-0A47-4AC7-F71A-0FDE4608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731364"/>
          </a:xfrm>
        </p:spPr>
        <p:txBody>
          <a:bodyPr/>
          <a:lstStyle/>
          <a:p>
            <a:r>
              <a:rPr lang="en-ID" dirty="0" err="1"/>
              <a:t>Melengkapi</a:t>
            </a:r>
            <a:r>
              <a:rPr lang="en-ID" dirty="0"/>
              <a:t> data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perolehan</a:t>
            </a:r>
            <a:r>
              <a:rPr lang="en-ID" dirty="0"/>
              <a:t> </a:t>
            </a:r>
            <a:r>
              <a:rPr lang="en-ID" dirty="0" err="1"/>
              <a:t>mobil</a:t>
            </a:r>
            <a:r>
              <a:rPr lang="en-ID" dirty="0"/>
              <a:t>.</a:t>
            </a:r>
          </a:p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beli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.</a:t>
            </a:r>
            <a:endParaRPr lang="en-US" dirty="0"/>
          </a:p>
          <a:p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strategi divisi sales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trend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4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E5AC603-E54F-A91F-12FD-9518E501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1AD87FD-53B2-B74D-9288-270FB83B4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ketertarikan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merk dan type model </a:t>
            </a:r>
            <a:r>
              <a:rPr lang="en-US" dirty="0" err="1"/>
              <a:t>mobil</a:t>
            </a:r>
            <a:r>
              <a:rPr lang="en-US" dirty="0"/>
              <a:t> yang di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yang </a:t>
            </a:r>
            <a:r>
              <a:rPr lang="en-US" dirty="0" err="1"/>
              <a:t>disukai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variable X dan Y,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divisi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0217524"/>
      </p:ext>
    </p:extLst>
  </p:cSld>
  <p:clrMapOvr>
    <a:masterClrMapping/>
  </p:clrMapOvr>
</p:sld>
</file>

<file path=ppt/theme/theme1.xml><?xml version="1.0" encoding="utf-8"?>
<a:theme xmlns:a="http://schemas.openxmlformats.org/drawingml/2006/main" name="Pangkas">
  <a:themeElements>
    <a:clrScheme name="Pangka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angka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ngka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TM10001105[[fn=Pangkas]]</Template>
  <TotalTime>360</TotalTime>
  <Words>128</Words>
  <Application>Microsoft Office PowerPoint</Application>
  <PresentationFormat>Layar Lebar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2" baseType="lpstr">
      <vt:lpstr>Aptos Display</vt:lpstr>
      <vt:lpstr>Arial Black</vt:lpstr>
      <vt:lpstr>Franklin Gothic Book</vt:lpstr>
      <vt:lpstr>Pangkas</vt:lpstr>
      <vt:lpstr>PRESENTASI MILESTONE 1</vt:lpstr>
      <vt:lpstr>Trend Penjualan tahun 2015</vt:lpstr>
      <vt:lpstr>Potensial loss</vt:lpstr>
      <vt:lpstr>Analisis Korelasi Faktor X terhadap Pendapatan</vt:lpstr>
      <vt:lpstr>Minat konsumen terhadap Merk</vt:lpstr>
      <vt:lpstr>Minat kosumen terhadap type Mobil</vt:lpstr>
      <vt:lpstr>KESIMPULAN</vt:lpstr>
      <vt:lpstr>Saran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MILESTONE 1</dc:title>
  <dc:creator>dendy dwinanda</dc:creator>
  <cp:lastModifiedBy>dendy dwinanda</cp:lastModifiedBy>
  <cp:revision>3</cp:revision>
  <dcterms:created xsi:type="dcterms:W3CDTF">2024-04-23T15:38:17Z</dcterms:created>
  <dcterms:modified xsi:type="dcterms:W3CDTF">2024-04-26T07:26:57Z</dcterms:modified>
</cp:coreProperties>
</file>