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D823-D1DB-6C35-5C27-9D6259A46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AA38F-45F2-0D2B-35A0-2F11869E7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FA4B-AB31-F446-9F1E-6A95E818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C2043-BF34-02B8-4E4E-4F72A84E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8715-C229-3C5D-D441-6E782E49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9F11-6834-044D-14B8-06EE42B6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16B7A-51C9-D6E9-112F-30BAF6983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8948-A42D-D585-FAA7-361CDF0F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E886-53B4-11D8-D56F-ECE6C0AC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CCE23-190B-B55B-CB2E-E446A1A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5A52C-172A-0F43-3C4D-95DF213AE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331A5-31A0-8B80-8A9D-94376FC63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1239-4FB1-9C77-38A9-66394878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2818-1EAB-90F4-911D-B4C21E36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2FCA-E494-8A49-6FBB-FD7BE9C7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1F62-92F1-07E9-9B76-F95AA016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56E3-9B13-E2C6-1D91-13CBAB2A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9518-E24A-E5DE-85E7-629337B1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A3A1-E11F-02DD-FE15-015617F9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FF5F-1A5A-061D-6FF8-A2B4AECA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B809-E728-7956-057A-73722C33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34E2-115F-2DF4-3E28-8B211E9B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3BF0-DB34-5614-3262-E07E868D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25EBF-0F62-486F-ACD6-55F13C3F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B7109-FDB5-0238-687D-262E6968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00CE-20D7-EE3F-FBA3-2C76C59C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AAE0-E25A-C0CC-507B-92FBC090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876AA-2D6E-2A53-62D4-EB49812FB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14938-3C40-D79F-F5BE-F7E61B83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3ABFA-A1C9-A182-F373-7CBA2D18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05BDE-F73A-64CF-27D9-1DE7B71A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0E7F-FE6D-92AB-1CA9-91435D9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1B10C-BD87-5D8D-382F-32E04D91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684AA-092B-33C1-8082-9BC4F7877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4CA25-47FE-8243-9552-066FD9336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CA363-0991-B0F1-0712-A2BF5DE19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005D0-0B30-53F1-045A-53D43966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BEC9D-4435-B29C-3DB3-6C79599B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6E4F3-6583-B2CB-6432-9AE7B799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8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39B2-3630-8B27-1EB7-F87290A1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BCB31-1E55-79AB-C221-E10BB74B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3602D-13F3-0F7F-53F5-B426560F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DEC11-1724-7ACD-2B3D-82DDEE01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8E44E-7B13-8FD2-9C43-056ECCB1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22F22-B673-507A-078A-A9A01D9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D1835-CA76-A576-05EA-57FA41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9212-B2F6-E465-8F5D-B12969D9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B4F6-D92F-8298-88EB-F465B41D1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D809E-E618-A524-5789-90B795CF6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0B2B2-72B6-FE40-9C8E-4AF8BB8A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52A85-71A2-C17F-D49F-094F2B9C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9B5F7-CE24-A569-1E7E-02E44150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C032-9A63-70F5-A3EF-F4256DA3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AE0E3-29BD-6B6C-356C-B527902C6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88B11-23E4-5FE1-72E1-2241A29A2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18019-5A1B-DC70-F330-C6820425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426F-B241-AF00-0192-C8F33244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2876-E03D-CE58-82D6-7EDB63BF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0F4A8-9BC9-E22A-09CD-A327C946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8A39-346F-EA47-A13E-25430F44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AAE5-2187-00DB-BF42-BCA0E6115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FC35-0E43-4993-A046-416E9969514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DF71-F9F9-D919-CBDE-05F385EE5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E67B-7BEE-02E7-471C-8786BB4F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6939-EE47-4579-8CC0-2DCE70EA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3A44525-B100-FFFD-B1AC-E88BD10DB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58" y="1107331"/>
            <a:ext cx="3221003" cy="2411726"/>
          </a:xfrm>
          <a:prstGeom prst="rect">
            <a:avLst/>
          </a:prstGeom>
        </p:spPr>
      </p:pic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FCA71759-0BD4-24C1-3AC1-528BED9B0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64" y="1019782"/>
            <a:ext cx="2926442" cy="2772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52D72-2153-4242-FC7E-6947B23F6D16}"/>
              </a:ext>
            </a:extLst>
          </p:cNvPr>
          <p:cNvSpPr txBox="1"/>
          <p:nvPr/>
        </p:nvSpPr>
        <p:spPr>
          <a:xfrm>
            <a:off x="1326551" y="4319079"/>
            <a:ext cx="376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 </a:t>
            </a:r>
            <a:r>
              <a:rPr lang="en-AG" altLang="zh-CN" dirty="0"/>
              <a:t>x16 16-well Maverick Real Time qPCR Instrument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53ED1-F64A-D7E7-51DF-231D0EFC185C}"/>
              </a:ext>
            </a:extLst>
          </p:cNvPr>
          <p:cNvSpPr txBox="1"/>
          <p:nvPr/>
        </p:nvSpPr>
        <p:spPr>
          <a:xfrm>
            <a:off x="6517879" y="4393658"/>
            <a:ext cx="376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 </a:t>
            </a:r>
            <a:r>
              <a:rPr lang="en-AG" altLang="zh-CN" dirty="0"/>
              <a:t>x8 8-well or MQ x4 4-well Maverick Real Time qPCR Instrument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8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Zhimin Ding</dc:creator>
  <cp:lastModifiedBy>Zhimin Ding</cp:lastModifiedBy>
  <cp:revision>1</cp:revision>
  <dcterms:created xsi:type="dcterms:W3CDTF">2022-10-07T01:16:22Z</dcterms:created>
  <dcterms:modified xsi:type="dcterms:W3CDTF">2022-10-07T01:21:21Z</dcterms:modified>
</cp:coreProperties>
</file>