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f2039592a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8f2039592a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6766589f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6766589f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6766589f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6766589f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6766589f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6766589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6766589f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6766589f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6766589f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6766589f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f2039592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f2039592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f2039592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f2039592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f2039592a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f2039592a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10499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Trabalho: </a:t>
            </a:r>
            <a:r>
              <a:rPr lang="pt-BR" sz="4800">
                <a:solidFill>
                  <a:schemeClr val="lt1"/>
                </a:solidFill>
              </a:rPr>
              <a:t>Projeto de Banco de Dados</a:t>
            </a:r>
            <a:endParaRPr sz="4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94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chemeClr val="lt1"/>
                </a:solidFill>
              </a:rPr>
              <a:t>Modelagem de Dados</a:t>
            </a:r>
            <a:endParaRPr sz="3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20"/>
              <a:t>Relatório de Funcionário</a:t>
            </a:r>
            <a:endParaRPr sz="3020"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600" y="806300"/>
            <a:ext cx="4539900" cy="441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Mini Mundo - Banco Estrelar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8E7CC3"/>
                </a:solidFill>
              </a:rPr>
              <a:t>Objetivo:</a:t>
            </a:r>
            <a:r>
              <a:rPr lang="pt-BR" sz="2400">
                <a:solidFill>
                  <a:schemeClr val="lt1"/>
                </a:solidFill>
              </a:rPr>
              <a:t> criar um projeto de banco de dados para o Banco Estrelar, um banco fictício. 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</a:rPr>
              <a:t>Para fazer o banco de dados Estrelar, nós criaremos as seguintes entidades e registros:</a:t>
            </a:r>
            <a:endParaRPr sz="2400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Arial"/>
              <a:buChar char="●"/>
            </a:pPr>
            <a:r>
              <a:rPr lang="pt-BR">
                <a:solidFill>
                  <a:srgbClr val="8E7CC3"/>
                </a:solidFill>
              </a:rPr>
              <a:t>Cliente:</a:t>
            </a:r>
            <a:r>
              <a:rPr lang="pt-BR">
                <a:solidFill>
                  <a:schemeClr val="lt1"/>
                </a:solidFill>
              </a:rPr>
              <a:t> ID, nome, sobrenome, endereço, telefone, e-mail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 entidade “cliente” está relacionada à pessoa física. Cada cliente possui instâncias relacionadas à sua identidade pessoal e formas de contato.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488550"/>
            <a:ext cx="8520600" cy="42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Arial"/>
              <a:buChar char="●"/>
            </a:pPr>
            <a:r>
              <a:rPr b="1" lang="pt-BR">
                <a:solidFill>
                  <a:srgbClr val="8E7CC3"/>
                </a:solidFill>
              </a:rPr>
              <a:t>Conta:</a:t>
            </a:r>
            <a:r>
              <a:rPr lang="pt-BR">
                <a:solidFill>
                  <a:schemeClr val="lt1"/>
                </a:solidFill>
              </a:rPr>
              <a:t> Número da conta, saldo, tipo de conta, ID associado ao cliente</a:t>
            </a:r>
            <a:endParaRPr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 entidade “conta” está relacionada ao cliente. Cada cliente possui apenas uma conta. As entidades incluem as informações da conta e como relacioná-la ao cliente.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Arial"/>
              <a:buChar char="●"/>
            </a:pPr>
            <a:r>
              <a:rPr lang="pt-BR">
                <a:solidFill>
                  <a:srgbClr val="8E7CC3"/>
                </a:solidFill>
              </a:rPr>
              <a:t>Transação:</a:t>
            </a:r>
            <a:r>
              <a:rPr lang="pt-BR">
                <a:solidFill>
                  <a:schemeClr val="lt1"/>
                </a:solidFill>
              </a:rPr>
              <a:t> ID da transação, valor, data e hora, tipo de transação, número da conta de origem e destino</a:t>
            </a:r>
            <a:endParaRPr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 entidade “transação” está relacionada à conta. Cada transação inclui instâncias necessárias para interligar a conta e informações sobre as transações.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292400"/>
            <a:ext cx="85206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Arial"/>
              <a:buChar char="●"/>
            </a:pPr>
            <a:r>
              <a:rPr lang="pt-BR">
                <a:solidFill>
                  <a:srgbClr val="8E7CC3"/>
                </a:solidFill>
              </a:rPr>
              <a:t>Funcionário:</a:t>
            </a:r>
            <a:r>
              <a:rPr lang="pt-BR">
                <a:solidFill>
                  <a:schemeClr val="lt1"/>
                </a:solidFill>
              </a:rPr>
              <a:t> ID do funcionário, nome, sobrenome, cargo, salário, data de admissão, telefone, e-mail</a:t>
            </a:r>
            <a:endParaRPr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 entidade “funcionário” está relacionada aos funcionários da agência. Cada funcionário inclui as instâncias necessárias para o identificar e formas de entrar em contato.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Arial"/>
              <a:buChar char="●"/>
            </a:pPr>
            <a:r>
              <a:rPr lang="pt-BR">
                <a:solidFill>
                  <a:srgbClr val="8E7CC3"/>
                </a:solidFill>
              </a:rPr>
              <a:t>Agência:</a:t>
            </a:r>
            <a:r>
              <a:rPr lang="pt-BR">
                <a:solidFill>
                  <a:schemeClr val="lt1"/>
                </a:solidFill>
              </a:rPr>
              <a:t> ID da agência, nome, endereço, número de telefone, gerente responsável, horário de funcionamento</a:t>
            </a:r>
            <a:endParaRPr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A entidade “agência” está relacionada às agências do banco. Cada agência inclui as instâncias necessárias para identificar a agência, formas de contato e informações adicionais.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990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6000">
                <a:solidFill>
                  <a:schemeClr val="lt1"/>
                </a:solidFill>
              </a:rPr>
              <a:t>Banco Estrelar</a:t>
            </a:r>
            <a:endParaRPr sz="6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00" y="-61275"/>
            <a:ext cx="868446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5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20"/>
              <a:t>Relatório de Conta</a:t>
            </a:r>
            <a:endParaRPr sz="3020"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375" y="856663"/>
            <a:ext cx="5334000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20"/>
              <a:t>Relatório de Transação</a:t>
            </a:r>
            <a:endParaRPr sz="3020"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000" y="828663"/>
            <a:ext cx="5334000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