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2771aa8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2771aa8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2771aa8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2771aa8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771aa82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2771aa8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771aa82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2771aa82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2771aa8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2771aa8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2771aa82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2771aa82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2771aa8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2771aa8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2771aa8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2771aa8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6766589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6766589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6766589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6766589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6766589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6766589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6766589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6766589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6766589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6766589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771aa8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771aa8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2771aa8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2771aa8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771aa8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771aa8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049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Projeto de Banco de Dados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4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lt1"/>
                </a:solidFill>
              </a:rPr>
              <a:t>Modelagem de Dados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0" l="576" r="0" t="0"/>
          <a:stretch/>
        </p:blipFill>
        <p:spPr>
          <a:xfrm>
            <a:off x="617550" y="1222100"/>
            <a:ext cx="7908900" cy="269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0" y="1296629"/>
            <a:ext cx="7539900" cy="25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970050" y="1681675"/>
            <a:ext cx="72039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</a:rPr>
              <a:t>Modelo Conceitual</a:t>
            </a:r>
            <a:endParaRPr b="1"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350" y="-17575"/>
            <a:ext cx="7277301" cy="51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970050" y="1681675"/>
            <a:ext cx="72039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</a:rPr>
              <a:t>Modelo Relacional</a:t>
            </a:r>
            <a:endParaRPr b="1"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0075" y="0"/>
            <a:ext cx="9485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970050" y="1681675"/>
            <a:ext cx="72039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</a:rPr>
              <a:t>Aplicação</a:t>
            </a:r>
            <a:endParaRPr b="1"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" y="0"/>
            <a:ext cx="9134147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9"/>
          <p:cNvCxnSpPr/>
          <p:nvPr/>
        </p:nvCxnSpPr>
        <p:spPr>
          <a:xfrm>
            <a:off x="15500" y="2640425"/>
            <a:ext cx="9104700" cy="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9"/>
          <p:cNvCxnSpPr/>
          <p:nvPr/>
        </p:nvCxnSpPr>
        <p:spPr>
          <a:xfrm>
            <a:off x="441960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Mini Mundo - Banco Estrelar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1) Minimundo do Projeto: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Cenário: O Banco Estrelar é uma instituição financeira de médio porte que opera em diversas regiões do país. Eles estão buscando modernizar seus sistemas de gerenciamento de dados para melhorar a eficiência de suas operações e oferecer melhores serviços aos seus clientes. O Banco Estrelar está organizado em agências que ficam localizados em diferentes cidades e estados. Cada agência possui um nome e ID, além de um gerente. Uma agência possui múltiplos funcionários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59000" y="449900"/>
            <a:ext cx="8821800" cy="4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    </a:t>
            </a:r>
            <a:r>
              <a:rPr b="1" lang="pt-BR" sz="1800">
                <a:solidFill>
                  <a:srgbClr val="FFFFFF"/>
                </a:solidFill>
              </a:rPr>
              <a:t>Objetivos: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Criar um banco de dados bem estruturado para armazenar informações sobre clientes, contas, transações, empréstimos e outros serviços bancários;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Implementar controles de acesso e segurança adequados para proteger os dados dos clientes;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Desenvolver funcionalidades de consulta, relatórios e análises que ajudem a equipe do banco a tomar melhores decisões estratégicas;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Implementar funcionalidades de detecção e prevenção de fraudes com base na análise dos dados transacionais.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    Resultados Esperados: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Um sistema de banco de dados que atenda às necessidades atuais e futuras do Banco Estrela;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Melhora na precisão, integridade e disponibilidade das informações bancárias;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Aumento na eficiência e produtividade das equipes do banco através do uso do novo sistema;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Melhor experiência para os clientes devido a serviços mais rápidos e personalizados.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0000"/>
            <a:ext cx="8520600" cy="4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800">
                <a:solidFill>
                  <a:srgbClr val="FFFFFF"/>
                </a:solidFill>
              </a:rPr>
              <a:t>  2) Requisitos do Projeto: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  </a:t>
            </a:r>
            <a:r>
              <a:rPr b="1" lang="pt-BR" sz="1800">
                <a:solidFill>
                  <a:srgbClr val="FFFFFF"/>
                </a:solidFill>
              </a:rPr>
              <a:t>Requisitos Funcionais: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Cadastro e gerenciamento de informações de clientes (pessoais, contato, etc.);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Abertura, encerramento e manutenção de contas bancárias;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Registro e processamento de transações (depósitos, saques, transferências, etc.);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Gerenciamento de empréstimos, investimentos e outros produtos/serviços bancários.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  </a:t>
            </a:r>
            <a:r>
              <a:rPr b="1" lang="pt-BR" sz="1800">
                <a:solidFill>
                  <a:srgbClr val="FFFFFF"/>
                </a:solidFill>
              </a:rPr>
              <a:t>Requisitos não Funcionais: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Alta disponibilidade e tolerância a falhas do sistema;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Escalabilidade para suportar o crescimento do banco;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Conformidade com leis e regulamentações do setor bancário;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Segurança e privacidade dos dados dos clientes;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Facilidade de uso e integração com outros sistemas do banco.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42625" y="434750"/>
            <a:ext cx="83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Dicionário de Dados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275" y="1294663"/>
            <a:ext cx="7491425" cy="255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00" y="1114525"/>
            <a:ext cx="7463425" cy="28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556" r="0" t="0"/>
          <a:stretch/>
        </p:blipFill>
        <p:spPr>
          <a:xfrm>
            <a:off x="808925" y="1276500"/>
            <a:ext cx="7568301" cy="25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