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8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7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476991" y="356616"/>
            <a:ext cx="1292351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1033" y="1388109"/>
            <a:ext cx="10309931" cy="5489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328-60AD-47A9-99A8-FC418390D2F8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B01-1FEF-49EC-9F0F-C25F786FE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24271" y="2408348"/>
            <a:ext cx="4327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Faturamento</a:t>
            </a:r>
            <a:r>
              <a:rPr lang="pt-BR" sz="5400" dirty="0" smtClean="0"/>
              <a:t>: Contas à Pagar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5498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6169" y="708713"/>
            <a:ext cx="937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Requisitos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16676" y="2331076"/>
            <a:ext cx="54348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Cadastrar Pagamentos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flipH="1">
            <a:off x="953036" y="4270069"/>
            <a:ext cx="449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Consultar Pagamento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16676" y="2977407"/>
            <a:ext cx="58083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Verificação de atraso do Pagamento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16676" y="3623738"/>
            <a:ext cx="37477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Multa e Juros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5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23492" y="669701"/>
            <a:ext cx="1313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UMl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23492" y="1772367"/>
            <a:ext cx="477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Diagrama de Caso de Uso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6" y="2751923"/>
            <a:ext cx="6931832" cy="29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22" y="1049175"/>
            <a:ext cx="6141786" cy="536724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4247" y="296214"/>
            <a:ext cx="815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Diagrama de Atividade – Consultar</a:t>
            </a:r>
          </a:p>
        </p:txBody>
      </p:sp>
    </p:spTree>
    <p:extLst>
      <p:ext uri="{BB962C8B-B14F-4D97-AF65-F5344CB8AC3E}">
        <p14:creationId xmlns:p14="http://schemas.microsoft.com/office/powerpoint/2010/main" val="32254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4247" y="296214"/>
            <a:ext cx="815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Diagrama de Atividade – Cadastrar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 r="1355"/>
          <a:stretch/>
        </p:blipFill>
        <p:spPr>
          <a:xfrm>
            <a:off x="1770843" y="785612"/>
            <a:ext cx="8180079" cy="56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75008" y="437882"/>
            <a:ext cx="386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75008" y="1588088"/>
            <a:ext cx="95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MER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2" y="3199959"/>
            <a:ext cx="10870509" cy="16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2" y="2923504"/>
            <a:ext cx="6909656" cy="218748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75008" y="437882"/>
            <a:ext cx="386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Banco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5008" y="1588088"/>
            <a:ext cx="95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565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0757" y="3113878"/>
            <a:ext cx="2240049" cy="548938"/>
          </a:xfrm>
        </p:spPr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c - tem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ac - tema" id="{75B530D9-87AF-492C-8A4A-5ACABD8312FE}" vid="{5567853C-164D-4D99-BAF1-D2028D3848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 - tema</Template>
  <TotalTime>204</TotalTime>
  <Words>43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Senac - 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Dêner Ribeiro</dc:creator>
  <cp:lastModifiedBy>Dêner Ribeiro</cp:lastModifiedBy>
  <cp:revision>12</cp:revision>
  <dcterms:created xsi:type="dcterms:W3CDTF">2015-08-26T12:58:30Z</dcterms:created>
  <dcterms:modified xsi:type="dcterms:W3CDTF">2015-08-27T14:08:04Z</dcterms:modified>
</cp:coreProperties>
</file>