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F017CA-EA98-424D-BE6E-13EFF2A8065C}" v="1" dt="2023-09-29T16:19:24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eshwaran Murugesan" userId="74596a2825fe22c4" providerId="LiveId" clId="{A8F017CA-EA98-424D-BE6E-13EFF2A8065C}"/>
    <pc:docChg chg="undo redo custSel addSld modSld sldOrd">
      <pc:chgData name="Deneshwaran Murugesan" userId="74596a2825fe22c4" providerId="LiveId" clId="{A8F017CA-EA98-424D-BE6E-13EFF2A8065C}" dt="2023-10-04T16:37:40.943" v="211"/>
      <pc:docMkLst>
        <pc:docMk/>
      </pc:docMkLst>
      <pc:sldChg chg="modSp mod">
        <pc:chgData name="Deneshwaran Murugesan" userId="74596a2825fe22c4" providerId="LiveId" clId="{A8F017CA-EA98-424D-BE6E-13EFF2A8065C}" dt="2023-09-29T16:49:56.325" v="209" actId="1076"/>
        <pc:sldMkLst>
          <pc:docMk/>
          <pc:sldMk cId="3588964331" sldId="256"/>
        </pc:sldMkLst>
        <pc:spChg chg="mod">
          <ac:chgData name="Deneshwaran Murugesan" userId="74596a2825fe22c4" providerId="LiveId" clId="{A8F017CA-EA98-424D-BE6E-13EFF2A8065C}" dt="2023-09-29T16:49:37.608" v="207" actId="20577"/>
          <ac:spMkLst>
            <pc:docMk/>
            <pc:sldMk cId="3588964331" sldId="256"/>
            <ac:spMk id="12" creationId="{7F56A8A1-8BDD-34CF-A087-19984206C952}"/>
          </ac:spMkLst>
        </pc:spChg>
        <pc:spChg chg="mod">
          <ac:chgData name="Deneshwaran Murugesan" userId="74596a2825fe22c4" providerId="LiveId" clId="{A8F017CA-EA98-424D-BE6E-13EFF2A8065C}" dt="2023-09-29T16:44:36.767" v="180" actId="207"/>
          <ac:spMkLst>
            <pc:docMk/>
            <pc:sldMk cId="3588964331" sldId="256"/>
            <ac:spMk id="20" creationId="{F46A5B3A-6F8A-8BA3-1CC3-E3BFC183224B}"/>
          </ac:spMkLst>
        </pc:spChg>
        <pc:picChg chg="mod">
          <ac:chgData name="Deneshwaran Murugesan" userId="74596a2825fe22c4" providerId="LiveId" clId="{A8F017CA-EA98-424D-BE6E-13EFF2A8065C}" dt="2023-09-29T16:49:56.325" v="209" actId="1076"/>
          <ac:picMkLst>
            <pc:docMk/>
            <pc:sldMk cId="3588964331" sldId="256"/>
            <ac:picMk id="15" creationId="{29C33477-B7CC-9038-BA25-2AD31AA411C9}"/>
          </ac:picMkLst>
        </pc:picChg>
        <pc:picChg chg="mod">
          <ac:chgData name="Deneshwaran Murugesan" userId="74596a2825fe22c4" providerId="LiveId" clId="{A8F017CA-EA98-424D-BE6E-13EFF2A8065C}" dt="2023-09-29T16:49:49.751" v="208" actId="1076"/>
          <ac:picMkLst>
            <pc:docMk/>
            <pc:sldMk cId="3588964331" sldId="256"/>
            <ac:picMk id="17" creationId="{036D5C68-9F48-381C-C6EA-4EA7CB119EBD}"/>
          </ac:picMkLst>
        </pc:picChg>
      </pc:sldChg>
      <pc:sldChg chg="delSp modSp mod">
        <pc:chgData name="Deneshwaran Murugesan" userId="74596a2825fe22c4" providerId="LiveId" clId="{A8F017CA-EA98-424D-BE6E-13EFF2A8065C}" dt="2023-09-29T16:47:25.840" v="202" actId="403"/>
        <pc:sldMkLst>
          <pc:docMk/>
          <pc:sldMk cId="1721040129" sldId="257"/>
        </pc:sldMkLst>
        <pc:spChg chg="mod">
          <ac:chgData name="Deneshwaran Murugesan" userId="74596a2825fe22c4" providerId="LiveId" clId="{A8F017CA-EA98-424D-BE6E-13EFF2A8065C}" dt="2023-09-29T16:47:25.840" v="202" actId="403"/>
          <ac:spMkLst>
            <pc:docMk/>
            <pc:sldMk cId="1721040129" sldId="257"/>
            <ac:spMk id="3" creationId="{07236E0D-9067-5111-C0C9-856BF3432651}"/>
          </ac:spMkLst>
        </pc:spChg>
        <pc:spChg chg="del mod">
          <ac:chgData name="Deneshwaran Murugesan" userId="74596a2825fe22c4" providerId="LiveId" clId="{A8F017CA-EA98-424D-BE6E-13EFF2A8065C}" dt="2023-09-29T16:19:21.688" v="28" actId="21"/>
          <ac:spMkLst>
            <pc:docMk/>
            <pc:sldMk cId="1721040129" sldId="257"/>
            <ac:spMk id="4" creationId="{89E4C56F-DF74-78FD-CEEE-D70C0288A0EC}"/>
          </ac:spMkLst>
        </pc:spChg>
      </pc:sldChg>
      <pc:sldChg chg="addSp delSp modSp mod">
        <pc:chgData name="Deneshwaran Murugesan" userId="74596a2825fe22c4" providerId="LiveId" clId="{A8F017CA-EA98-424D-BE6E-13EFF2A8065C}" dt="2023-09-29T16:21:52.812" v="39" actId="1076"/>
        <pc:sldMkLst>
          <pc:docMk/>
          <pc:sldMk cId="3941635037" sldId="258"/>
        </pc:sldMkLst>
        <pc:spChg chg="del mod">
          <ac:chgData name="Deneshwaran Murugesan" userId="74596a2825fe22c4" providerId="LiveId" clId="{A8F017CA-EA98-424D-BE6E-13EFF2A8065C}" dt="2023-09-29T16:18:49.538" v="20"/>
          <ac:spMkLst>
            <pc:docMk/>
            <pc:sldMk cId="3941635037" sldId="258"/>
            <ac:spMk id="2" creationId="{4B34AB82-0BA4-F853-8A60-00FD0B111597}"/>
          </ac:spMkLst>
        </pc:spChg>
        <pc:spChg chg="add mod">
          <ac:chgData name="Deneshwaran Murugesan" userId="74596a2825fe22c4" providerId="LiveId" clId="{A8F017CA-EA98-424D-BE6E-13EFF2A8065C}" dt="2023-09-29T16:21:52.812" v="39" actId="1076"/>
          <ac:spMkLst>
            <pc:docMk/>
            <pc:sldMk cId="3941635037" sldId="258"/>
            <ac:spMk id="3" creationId="{D59C7C1D-5E07-5CE7-3836-70D26ECB34B6}"/>
          </ac:spMkLst>
        </pc:spChg>
      </pc:sldChg>
      <pc:sldChg chg="addSp delSp modSp mod">
        <pc:chgData name="Deneshwaran Murugesan" userId="74596a2825fe22c4" providerId="LiveId" clId="{A8F017CA-EA98-424D-BE6E-13EFF2A8065C}" dt="2023-09-29T16:22:06.388" v="41" actId="1076"/>
        <pc:sldMkLst>
          <pc:docMk/>
          <pc:sldMk cId="2577036644" sldId="259"/>
        </pc:sldMkLst>
        <pc:spChg chg="add del">
          <ac:chgData name="Deneshwaran Murugesan" userId="74596a2825fe22c4" providerId="LiveId" clId="{A8F017CA-EA98-424D-BE6E-13EFF2A8065C}" dt="2023-09-29T16:18:55.151" v="22" actId="22"/>
          <ac:spMkLst>
            <pc:docMk/>
            <pc:sldMk cId="2577036644" sldId="259"/>
            <ac:spMk id="3" creationId="{BA3CC795-58EB-3DE2-0413-FD54204BCFF8}"/>
          </ac:spMkLst>
        </pc:spChg>
        <pc:spChg chg="add del">
          <ac:chgData name="Deneshwaran Murugesan" userId="74596a2825fe22c4" providerId="LiveId" clId="{A8F017CA-EA98-424D-BE6E-13EFF2A8065C}" dt="2023-09-29T16:18:58.806" v="24" actId="22"/>
          <ac:spMkLst>
            <pc:docMk/>
            <pc:sldMk cId="2577036644" sldId="259"/>
            <ac:spMk id="5" creationId="{DD99AD7C-7D59-23DC-2738-F04723FB664B}"/>
          </ac:spMkLst>
        </pc:spChg>
        <pc:spChg chg="add mod">
          <ac:chgData name="Deneshwaran Murugesan" userId="74596a2825fe22c4" providerId="LiveId" clId="{A8F017CA-EA98-424D-BE6E-13EFF2A8065C}" dt="2023-09-29T16:22:06.388" v="41" actId="1076"/>
          <ac:spMkLst>
            <pc:docMk/>
            <pc:sldMk cId="2577036644" sldId="259"/>
            <ac:spMk id="7" creationId="{1B70B4A8-B4A6-C339-5F23-C885CAD4176E}"/>
          </ac:spMkLst>
        </pc:spChg>
      </pc:sldChg>
      <pc:sldChg chg="addSp modSp new mod ord">
        <pc:chgData name="Deneshwaran Murugesan" userId="74596a2825fe22c4" providerId="LiveId" clId="{A8F017CA-EA98-424D-BE6E-13EFF2A8065C}" dt="2023-10-04T16:37:40.943" v="211"/>
        <pc:sldMkLst>
          <pc:docMk/>
          <pc:sldMk cId="2291105580" sldId="260"/>
        </pc:sldMkLst>
        <pc:spChg chg="add mod">
          <ac:chgData name="Deneshwaran Murugesan" userId="74596a2825fe22c4" providerId="LiveId" clId="{A8F017CA-EA98-424D-BE6E-13EFF2A8065C}" dt="2023-09-29T16:48:13.588" v="206" actId="20577"/>
          <ac:spMkLst>
            <pc:docMk/>
            <pc:sldMk cId="2291105580" sldId="260"/>
            <ac:spMk id="3" creationId="{EEFDAFAF-EA21-67DD-E93B-81D590D5CBE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56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95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35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192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108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820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938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967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33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46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45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87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48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46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25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56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19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8E44BE-B81D-4029-818B-39EE3486C4C6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C3A86A-2A90-4C12-B83B-467CDF164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77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F56A8A1-8BDD-34CF-A087-19984206C952}"/>
              </a:ext>
            </a:extLst>
          </p:cNvPr>
          <p:cNvSpPr txBox="1"/>
          <p:nvPr/>
        </p:nvSpPr>
        <p:spPr>
          <a:xfrm>
            <a:off x="2514600" y="3009900"/>
            <a:ext cx="10506075" cy="3776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rgbClr val="00B0F0"/>
              </a:solidFill>
              <a:latin typeface="Algerian" panose="04020705040A02060702" pitchFamily="82" charset="0"/>
            </a:endParaRPr>
          </a:p>
          <a:p>
            <a:pPr lvl="8"/>
            <a:endParaRPr lang="en-US" sz="2000" dirty="0">
              <a:latin typeface="Algerian" panose="04020705040A02060702" pitchFamily="82" charset="0"/>
            </a:endParaRPr>
          </a:p>
          <a:p>
            <a:pPr lvl="8"/>
            <a:endParaRPr lang="en-US" sz="2000" dirty="0">
              <a:latin typeface="Algerian" panose="04020705040A02060702" pitchFamily="82" charset="0"/>
            </a:endParaRPr>
          </a:p>
          <a:p>
            <a:pPr lvl="8"/>
            <a:endParaRPr lang="en-US" sz="2000" dirty="0">
              <a:latin typeface="Algerian" panose="04020705040A02060702" pitchFamily="82" charset="0"/>
            </a:endParaRPr>
          </a:p>
          <a:p>
            <a:pPr lvl="8"/>
            <a:endParaRPr lang="en-US" sz="2000" dirty="0">
              <a:latin typeface="Algerian" panose="04020705040A02060702" pitchFamily="82" charset="0"/>
            </a:endParaRPr>
          </a:p>
          <a:p>
            <a:pPr lvl="8"/>
            <a:r>
              <a:rPr lang="en-US" sz="2000" dirty="0">
                <a:latin typeface="Algerian" panose="04020705040A02060702" pitchFamily="82" charset="0"/>
              </a:rPr>
              <a:t>			</a:t>
            </a:r>
          </a:p>
          <a:p>
            <a:pPr lvl="8"/>
            <a:r>
              <a:rPr lang="en-US" sz="2000" dirty="0">
                <a:latin typeface="Algerian" panose="04020705040A02060702" pitchFamily="82" charset="0"/>
              </a:rPr>
              <a:t>		Team members:  </a:t>
            </a:r>
            <a:r>
              <a:rPr lang="en-US" sz="2000" dirty="0">
                <a:solidFill>
                  <a:srgbClr val="00B0F0"/>
                </a:solidFill>
                <a:latin typeface="Algerian" panose="04020705040A02060702" pitchFamily="82" charset="0"/>
              </a:rPr>
              <a:t>M. Deneshwaran</a:t>
            </a:r>
          </a:p>
          <a:p>
            <a:pPr lvl="8"/>
            <a:r>
              <a:rPr lang="en-US" sz="2000" dirty="0">
                <a:solidFill>
                  <a:srgbClr val="00B0F0"/>
                </a:solidFill>
                <a:latin typeface="Algerian" panose="04020705040A02060702" pitchFamily="82" charset="0"/>
              </a:rPr>
              <a:t>                                	           v. Jeevan </a:t>
            </a:r>
            <a:r>
              <a:rPr lang="en-US" sz="2000" dirty="0" err="1">
                <a:solidFill>
                  <a:srgbClr val="00B0F0"/>
                </a:solidFill>
                <a:latin typeface="Algerian" panose="04020705040A02060702" pitchFamily="82" charset="0"/>
              </a:rPr>
              <a:t>prakash</a:t>
            </a:r>
            <a:endParaRPr lang="en-US" sz="2000" dirty="0">
              <a:solidFill>
                <a:srgbClr val="00B0F0"/>
              </a:solidFill>
              <a:latin typeface="Algerian" panose="04020705040A02060702" pitchFamily="82" charset="0"/>
            </a:endParaRPr>
          </a:p>
          <a:p>
            <a:pPr lvl="8"/>
            <a:r>
              <a:rPr lang="en-US" sz="2000" dirty="0">
                <a:solidFill>
                  <a:srgbClr val="00B0F0"/>
                </a:solidFill>
                <a:latin typeface="Algerian" panose="04020705040A02060702" pitchFamily="82" charset="0"/>
              </a:rPr>
              <a:t>                                		    n. </a:t>
            </a:r>
            <a:r>
              <a:rPr lang="en-US" sz="2000" dirty="0" err="1">
                <a:solidFill>
                  <a:srgbClr val="00B0F0"/>
                </a:solidFill>
                <a:latin typeface="Algerian" panose="04020705040A02060702" pitchFamily="82" charset="0"/>
              </a:rPr>
              <a:t>anbalagan</a:t>
            </a:r>
            <a:endParaRPr lang="en-US" sz="2000" dirty="0">
              <a:solidFill>
                <a:srgbClr val="00B0F0"/>
              </a:solidFill>
              <a:latin typeface="Algerian" panose="04020705040A02060702" pitchFamily="82" charset="0"/>
            </a:endParaRPr>
          </a:p>
          <a:p>
            <a:pPr lvl="8"/>
            <a:r>
              <a:rPr lang="en-US" sz="2000" dirty="0">
                <a:solidFill>
                  <a:srgbClr val="00B0F0"/>
                </a:solidFill>
                <a:latin typeface="Algerian" panose="04020705040A02060702" pitchFamily="82" charset="0"/>
              </a:rPr>
              <a:t>			          		    m. Srikanth</a:t>
            </a:r>
          </a:p>
          <a:p>
            <a:pPr lvl="8"/>
            <a:r>
              <a:rPr lang="en-US" sz="2000" dirty="0">
                <a:solidFill>
                  <a:srgbClr val="00B0F0"/>
                </a:solidFill>
                <a:latin typeface="Algerian" panose="04020705040A02060702" pitchFamily="82" charset="0"/>
              </a:rPr>
              <a:t>			          		    u. </a:t>
            </a:r>
            <a:r>
              <a:rPr lang="en-US" sz="2000" dirty="0" err="1">
                <a:solidFill>
                  <a:srgbClr val="00B0F0"/>
                </a:solidFill>
                <a:latin typeface="Algerian" panose="04020705040A02060702" pitchFamily="82" charset="0"/>
              </a:rPr>
              <a:t>udhaya</a:t>
            </a:r>
            <a:r>
              <a:rPr lang="en-US" sz="2000" dirty="0">
                <a:solidFill>
                  <a:srgbClr val="00B0F0"/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Algerian" panose="04020705040A02060702" pitchFamily="82" charset="0"/>
              </a:rPr>
              <a:t>kumar</a:t>
            </a:r>
            <a:endParaRPr lang="en-IN" sz="2000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C33477-B7CC-9038-BA25-2AD31AA41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798" y="0"/>
            <a:ext cx="2275958" cy="13222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6D5C68-9F48-381C-C6EA-4EA7CB119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892" y="-11939"/>
            <a:ext cx="6679073" cy="13222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02DDF4B-0B26-6F25-B057-D37BF0C6D0F8}"/>
              </a:ext>
            </a:extLst>
          </p:cNvPr>
          <p:cNvSpPr/>
          <p:nvPr/>
        </p:nvSpPr>
        <p:spPr>
          <a:xfrm>
            <a:off x="4210096" y="2942035"/>
            <a:ext cx="800090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MEDIA STREAMING WITH</a:t>
            </a:r>
          </a:p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</a:rPr>
              <a:t>IBM CLOUD STREAMING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6A5B3A-6F8A-8BA3-1CC3-E3BFC183224B}"/>
              </a:ext>
            </a:extLst>
          </p:cNvPr>
          <p:cNvSpPr/>
          <p:nvPr/>
        </p:nvSpPr>
        <p:spPr>
          <a:xfrm>
            <a:off x="5051480" y="1728209"/>
            <a:ext cx="63181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  <a:t>CLOUD COMPUTING</a:t>
            </a:r>
            <a:endParaRPr lang="en-IN" sz="5400" b="0" cap="none" spc="0" dirty="0">
              <a:ln w="0"/>
              <a:solidFill>
                <a:srgbClr val="00B0F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1" name="AutoShape 8" descr="Youtube Live png images | PNGWing">
            <a:extLst>
              <a:ext uri="{FF2B5EF4-FFF2-40B4-BE49-F238E27FC236}">
                <a16:creationId xmlns:a16="http://schemas.microsoft.com/office/drawing/2014/main" id="{01C37B7C-DBB5-B10D-7F8D-FC411DEA82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ECD1FF8-0DD2-CC3D-9892-E5066461E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489" y="2783681"/>
            <a:ext cx="1452309" cy="129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6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236E0D-9067-5111-C0C9-856BF3432651}"/>
              </a:ext>
            </a:extLst>
          </p:cNvPr>
          <p:cNvSpPr txBox="1"/>
          <p:nvPr/>
        </p:nvSpPr>
        <p:spPr>
          <a:xfrm>
            <a:off x="2062649" y="366623"/>
            <a:ext cx="99441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effectLst/>
                <a:latin typeface="Algerian" panose="04020705040A02060702" pitchFamily="82" charset="0"/>
              </a:rPr>
              <a:t>Project Description:</a:t>
            </a:r>
            <a:r>
              <a:rPr lang="en-US" sz="2800" b="0" i="0" dirty="0">
                <a:effectLst/>
                <a:latin typeface="Algerian" panose="04020705040A02060702" pitchFamily="82" charset="0"/>
              </a:rPr>
              <a:t> </a:t>
            </a:r>
          </a:p>
          <a:p>
            <a:endParaRPr lang="en-US" sz="2800" b="0" i="0" dirty="0">
              <a:effectLst/>
              <a:latin typeface="Algerian" panose="04020705040A02060702" pitchFamily="8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a multimedia streaming application using IBM Cloud Video Streaming that offers an enhanced user experience by incorporating advanced features and customization options.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creating a virtual cinema platform using IBM Cloud Video Streaming. The objective is to build a platform where users can upload and stream movies and videos on-demand.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encompasses defining the virtual cinema platform, designing the user interface, integrating IBM Cloud Video Streaming services, enabling on-demand video playback, and ensuring a seamless and immersive cinematic experience for both content creators and viewers.</a:t>
            </a:r>
          </a:p>
          <a:p>
            <a:endParaRPr lang="en-IN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04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FDAFAF-EA21-67DD-E93B-81D590D5CBE3}"/>
              </a:ext>
            </a:extLst>
          </p:cNvPr>
          <p:cNvSpPr txBox="1"/>
          <p:nvPr/>
        </p:nvSpPr>
        <p:spPr>
          <a:xfrm>
            <a:off x="1901111" y="370506"/>
            <a:ext cx="9855459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dirty="0">
                <a:solidFill>
                  <a:srgbClr val="313131"/>
                </a:solidFill>
                <a:effectLst/>
                <a:latin typeface="Algerian" panose="04020705040A02060702" pitchFamily="82" charset="0"/>
              </a:rPr>
              <a:t>Design Thinking:</a:t>
            </a:r>
          </a:p>
          <a:p>
            <a:endParaRPr lang="en-IN" sz="2000" b="1" dirty="0">
              <a:solidFill>
                <a:srgbClr val="313131"/>
              </a:solidFill>
              <a:latin typeface="Algerian" panose="04020705040A02060702" pitchFamily="82" charset="0"/>
            </a:endParaRPr>
          </a:p>
          <a:p>
            <a:pPr marL="457200" indent="-457200">
              <a:buAutoNum type="arabicPeriod"/>
            </a:pPr>
            <a:r>
              <a:rPr lang="en-IN" b="0" i="0" dirty="0">
                <a:solidFill>
                  <a:srgbClr val="313131"/>
                </a:solidFill>
                <a:effectLst/>
                <a:latin typeface="Roboto" panose="020F0502020204030204" pitchFamily="2" charset="0"/>
              </a:rPr>
              <a:t>Platform Definition: </a:t>
            </a:r>
            <a:r>
              <a:rPr lang="en-US" dirty="0">
                <a:solidFill>
                  <a:srgbClr val="00B0F0"/>
                </a:solidFill>
                <a:latin typeface="Roboto" panose="020F0502020204030204" pitchFamily="2" charset="0"/>
              </a:rPr>
              <a:t>A virtual cinema platform is a digital platform designed to replicate the cinema experience by allowing users to access and stream movies, documentaries, and other video content from the comfort of their homes.</a:t>
            </a:r>
          </a:p>
          <a:p>
            <a:endParaRPr lang="en-US" b="0" i="0" dirty="0">
              <a:solidFill>
                <a:srgbClr val="00B0F0"/>
              </a:solidFill>
              <a:effectLst/>
              <a:latin typeface="Roboto" panose="020F0502020204030204" pitchFamily="2" charset="0"/>
            </a:endParaRPr>
          </a:p>
          <a:p>
            <a:pPr marL="457200" indent="-457200">
              <a:buAutoNum type="arabicPeriod" startAt="2"/>
            </a:pPr>
            <a:r>
              <a:rPr lang="en-IN" b="0" i="0" dirty="0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User Interface Design: </a:t>
            </a:r>
            <a:r>
              <a:rPr lang="en-US" b="0" i="0" dirty="0">
                <a:solidFill>
                  <a:srgbClr val="00B0F0"/>
                </a:solidFill>
                <a:effectLst/>
                <a:latin typeface="Roboto" panose="02000000000000000000" pitchFamily="2" charset="0"/>
              </a:rPr>
              <a:t>Designing an intuitive and user-friendly interface for a virtual cinema platform is crucial to provide users with a seamless experience when navigating, searching, and watching videos. </a:t>
            </a:r>
            <a:r>
              <a:rPr lang="en-US" b="0" i="0" dirty="0">
                <a:effectLst/>
                <a:latin typeface="Roboto" panose="020F0502020204030204" pitchFamily="2" charset="0"/>
              </a:rPr>
              <a:t>	</a:t>
            </a:r>
          </a:p>
          <a:p>
            <a:pPr marL="457200" indent="-457200">
              <a:buAutoNum type="arabicPeriod" startAt="2"/>
            </a:pPr>
            <a:endParaRPr lang="en-US" dirty="0">
              <a:latin typeface="Roboto" panose="020F0502020204030204" pitchFamily="2" charset="0"/>
            </a:endParaRPr>
          </a:p>
          <a:p>
            <a:pPr marL="457200" indent="-457200">
              <a:buAutoNum type="arabicPeriod" startAt="3"/>
            </a:pPr>
            <a:r>
              <a:rPr lang="en-IN" b="0" i="0" dirty="0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Video Upload: </a:t>
            </a:r>
            <a:r>
              <a:rPr lang="en-US" b="0" i="0" dirty="0">
                <a:solidFill>
                  <a:srgbClr val="00B0F0"/>
                </a:solidFill>
                <a:effectLst/>
                <a:latin typeface="Roboto" panose="02000000000000000000" pitchFamily="2" charset="0"/>
              </a:rPr>
              <a:t>Enabling users to upload movies and videos to your virtual cinema platform involves creating a user-friendly and secure content submission process. </a:t>
            </a:r>
          </a:p>
          <a:p>
            <a:pPr marL="457200" indent="-457200">
              <a:buAutoNum type="arabicPeriod" startAt="3"/>
            </a:pPr>
            <a:endParaRPr lang="en-US" dirty="0">
              <a:solidFill>
                <a:srgbClr val="0070C0"/>
              </a:solidFill>
              <a:latin typeface="Roboto" panose="02000000000000000000" pitchFamily="2" charset="0"/>
            </a:endParaRPr>
          </a:p>
          <a:p>
            <a:pPr marL="457200" indent="-457200">
              <a:buAutoNum type="arabicPeriod" startAt="4"/>
            </a:pPr>
            <a:r>
              <a:rPr lang="en-IN" b="0" i="0" dirty="0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Streaming Integration: </a:t>
            </a:r>
            <a:r>
              <a:rPr lang="en-US" b="0" i="0" dirty="0">
                <a:solidFill>
                  <a:srgbClr val="00B0F0"/>
                </a:solidFill>
                <a:effectLst/>
                <a:latin typeface="Roboto" panose="02000000000000000000" pitchFamily="2" charset="0"/>
              </a:rPr>
              <a:t>Integrating IBM Cloud Video Streaming services into your virtual cinema platform will help ensure smooth video playback and streaming. </a:t>
            </a:r>
            <a:endParaRPr lang="en-IN" dirty="0">
              <a:solidFill>
                <a:srgbClr val="00B0F0"/>
              </a:solidFill>
              <a:latin typeface="Roboto" panose="020F0502020204030204" pitchFamily="2" charset="0"/>
            </a:endParaRPr>
          </a:p>
          <a:p>
            <a:endParaRPr lang="en-IN" dirty="0">
              <a:latin typeface="Algerian" panose="04020705040A02060702" pitchFamily="82" charset="0"/>
            </a:endParaRPr>
          </a:p>
          <a:p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	</a:t>
            </a:r>
            <a:r>
              <a:rPr lang="en-IN" b="0" i="0" dirty="0">
                <a:solidFill>
                  <a:srgbClr val="313131"/>
                </a:solidFill>
                <a:effectLst/>
                <a:latin typeface="Roboto" panose="02000000000000000000" pitchFamily="2" charset="0"/>
              </a:rPr>
              <a:t>User Experience: </a:t>
            </a:r>
            <a:r>
              <a:rPr lang="en-US" b="0" i="0" dirty="0">
                <a:solidFill>
                  <a:srgbClr val="00B0F0"/>
                </a:solidFill>
                <a:effectLst/>
                <a:latin typeface="Roboto" panose="02000000000000000000" pitchFamily="2" charset="0"/>
              </a:rPr>
              <a:t>To provide a seamless and immersive movie-watching experience with 	high-quality video playback on your virtual cinema platform, you need to pay attention to 	several key aspects, including the video content itself, the video player, and the user 	interface.</a:t>
            </a:r>
            <a:r>
              <a:rPr lang="en-IN" b="0" i="0" dirty="0">
                <a:solidFill>
                  <a:srgbClr val="00B0F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N" sz="2000" dirty="0">
                <a:latin typeface="Algerian" panose="04020705040A02060702" pitchFamily="82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91105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9C7C1D-5E07-5CE7-3836-70D26ECB34B6}"/>
              </a:ext>
            </a:extLst>
          </p:cNvPr>
          <p:cNvSpPr txBox="1"/>
          <p:nvPr/>
        </p:nvSpPr>
        <p:spPr>
          <a:xfrm>
            <a:off x="2463865" y="207840"/>
            <a:ext cx="86010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i="0" dirty="0">
              <a:effectLst/>
              <a:latin typeface="Algerian" panose="04020705040A02060702" pitchFamily="82" charset="0"/>
            </a:endParaRPr>
          </a:p>
          <a:p>
            <a:r>
              <a:rPr lang="en-IN" sz="2800" b="1" i="0" dirty="0">
                <a:effectLst/>
                <a:latin typeface="Algerian" panose="04020705040A02060702" pitchFamily="82" charset="0"/>
              </a:rPr>
              <a:t>Key Features and Components:</a:t>
            </a:r>
          </a:p>
          <a:p>
            <a:endParaRPr lang="en-IN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and Authorization</a:t>
            </a:r>
            <a:endParaRPr lang="en-IN" sz="2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Live Streaming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Video On-Demand (VOD)</a:t>
            </a:r>
            <a:endParaRPr lang="en-IN" sz="2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Video 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Analytics Dashboard</a:t>
            </a:r>
            <a:endParaRPr lang="en-IN" sz="2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Monetization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 Management</a:t>
            </a:r>
            <a:endParaRPr lang="en-IN" sz="2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Measures</a:t>
            </a:r>
            <a:endParaRPr lang="en-IN" sz="2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63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70B4A8-B4A6-C339-5F23-C885CAD4176E}"/>
              </a:ext>
            </a:extLst>
          </p:cNvPr>
          <p:cNvSpPr txBox="1"/>
          <p:nvPr/>
        </p:nvSpPr>
        <p:spPr>
          <a:xfrm>
            <a:off x="2192695" y="458956"/>
            <a:ext cx="858416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lgerian" panose="04020705040A02060702" pitchFamily="82" charset="0"/>
              </a:rPr>
              <a:t>IBM Cloud Video Streaming, which is now part of IBM Watson Media, offers various use cases and applications across different industries.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Live Broadcasting and Webcasting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Education and E-Learning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Entertainment and Media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Corporate Communications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Healthcare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Gaming and Esports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Government and Public Sector.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Retail and E-Commerce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Sports and Fitness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Conferences and Trade Shows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Content Monetization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Security and Surveillance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 Research and Development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 Customer Support</a:t>
            </a:r>
          </a:p>
          <a:p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 Product Demonstrations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77036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127</TotalTime>
  <Words>459</Words>
  <Application>Microsoft Office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Algerian</vt:lpstr>
      <vt:lpstr>Arial</vt:lpstr>
      <vt:lpstr>Corbel</vt:lpstr>
      <vt:lpstr>Roboto</vt:lpstr>
      <vt:lpstr>Times New Roman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Deneshwaran Murugesan</dc:creator>
  <cp:lastModifiedBy>Deneshwaran Murugesan</cp:lastModifiedBy>
  <cp:revision>1</cp:revision>
  <dcterms:created xsi:type="dcterms:W3CDTF">2023-09-29T10:26:53Z</dcterms:created>
  <dcterms:modified xsi:type="dcterms:W3CDTF">2023-10-04T16:37:49Z</dcterms:modified>
</cp:coreProperties>
</file>