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2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7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1"/>
          <p:cNvSpPr txBox="1"/>
          <p:nvPr/>
        </p:nvSpPr>
        <p:spPr>
          <a:xfrm>
            <a:off x="2531166" y="2966294"/>
            <a:ext cx="10506075" cy="3622041"/>
          </a:xfrm>
          <a:prstGeom prst="rect"/>
          <a:noFill/>
        </p:spPr>
        <p:txBody>
          <a:bodyPr rtlCol="0" wrap="square">
            <a:spAutoFit/>
          </a:bodyPr>
          <a:p>
            <a:endParaRPr dirty="0" sz="32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                             BY: 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D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n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s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h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waran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M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 </a:t>
            </a: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		   </a:t>
            </a: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		</a:t>
            </a:r>
            <a:endParaRPr dirty="0" sz="2000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2097152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91798" y="0"/>
            <a:ext cx="2275958" cy="1322223"/>
          </a:xfrm>
          <a:prstGeom prst="rect"/>
        </p:spPr>
      </p:pic>
      <p:pic>
        <p:nvPicPr>
          <p:cNvPr id="2097153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429892" y="-11939"/>
            <a:ext cx="6679073" cy="1322222"/>
          </a:xfrm>
          <a:prstGeom prst="rect"/>
        </p:spPr>
      </p:pic>
      <p:sp>
        <p:nvSpPr>
          <p:cNvPr id="1048599" name="Rectangle 17"/>
          <p:cNvSpPr/>
          <p:nvPr/>
        </p:nvSpPr>
        <p:spPr>
          <a:xfrm>
            <a:off x="4210096" y="2942035"/>
            <a:ext cx="8104008" cy="16916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1048600" name="Rectangle 19"/>
          <p:cNvSpPr/>
          <p:nvPr/>
        </p:nvSpPr>
        <p:spPr>
          <a:xfrm>
            <a:off x="5051480" y="1728209"/>
            <a:ext cx="6447602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rgbClr val="00B0F0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b="0" cap="none" dirty="0" sz="5400" lang="en-IN" spc="0">
              <a:ln w="0"/>
              <a:solidFill>
                <a:srgbClr val="00B0F0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48601" name="AutoShape 8" descr="Youtube Live png images | PNGW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4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55489" y="2783681"/>
            <a:ext cx="1452309" cy="12906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2"/>
          <p:cNvSpPr txBox="1"/>
          <p:nvPr/>
        </p:nvSpPr>
        <p:spPr>
          <a:xfrm>
            <a:off x="1889760" y="266343"/>
            <a:ext cx="9306560" cy="1424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solidFill>
                  <a:schemeClr val="accent1"/>
                </a:solidFill>
                <a:latin typeface="Algerian" panose="04020705040A02060702" pitchFamily="82" charset="0"/>
              </a:rPr>
              <a:t>Step 9: Accommodate viewers for the streaming service.</a:t>
            </a: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lang="en-IN">
                <a:solidFill>
                  <a:schemeClr val="accent1"/>
                </a:solidFill>
                <a:latin typeface="Algerian" panose="04020705040A02060702" pitchFamily="82" charset="0"/>
              </a:rPr>
              <a:t>Step 10: Provide user guidelines, once again setup and test streaming project and regularly monitor and maintain streaming service.</a:t>
            </a:r>
          </a:p>
          <a:p>
            <a:r>
              <a:rPr dirty="0" lang="en-IN">
                <a:latin typeface="Algerian" panose="04020705040A02060702" pitchFamily="82" charset="0"/>
              </a:rPr>
              <a:t>                </a:t>
            </a:r>
          </a:p>
        </p:txBody>
      </p:sp>
      <p:pic>
        <p:nvPicPr>
          <p:cNvPr id="2097165" name="Picture 6" descr="How to Test A Video Streaming Application?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r="-428" b="6916"/>
          <a:stretch>
            <a:fillRect/>
          </a:stretch>
        </p:blipFill>
        <p:spPr bwMode="auto">
          <a:xfrm>
            <a:off x="2090233" y="1641035"/>
            <a:ext cx="9031230" cy="4526500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4"/>
          <p:cNvSpPr txBox="1"/>
          <p:nvPr/>
        </p:nvSpPr>
        <p:spPr>
          <a:xfrm>
            <a:off x="2043403" y="1782147"/>
            <a:ext cx="9358604" cy="3291841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solidFill>
                  <a:schemeClr val="accent1"/>
                </a:solidFill>
                <a:latin typeface="Algerian" panose="04020705040A02060702" pitchFamily="82" charset="0"/>
              </a:rPr>
              <a:t>the development of a cloud-based live event streaming platform utilizing IBM Cloud Streaming services offers a compelling solution for event organizers and viewers alike. This project combines cutting-edge technology with user-centric features to create an efficient and engaging platform. By focusing on user registration, event management, secure and high-quality streaming, monetization, user experience, analytics, security, and mobile access, this platform addresses the diverse needs of both content creators and consumers.</a:t>
            </a:r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048616" name="TextBox 10"/>
          <p:cNvSpPr txBox="1"/>
          <p:nvPr/>
        </p:nvSpPr>
        <p:spPr>
          <a:xfrm>
            <a:off x="2649894" y="725068"/>
            <a:ext cx="7270879" cy="830997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dirty="0" sz="4800" lang="en-IN">
                <a:solidFill>
                  <a:schemeClr val="accent5"/>
                </a:solidFill>
                <a:latin typeface="Algerian" panose="04020705040A02060702" pitchFamily="82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2062649" y="366623"/>
            <a:ext cx="9944100" cy="598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i="0" lang="en-US">
                <a:effectLst/>
                <a:latin typeface="Algerian" panose="04020705040A02060702" pitchFamily="82" charset="0"/>
              </a:rPr>
              <a:t>Project Description:</a:t>
            </a:r>
            <a:r>
              <a:rPr b="0" dirty="0" sz="2800" i="0" lang="en-US">
                <a:effectLst/>
                <a:latin typeface="Algerian" panose="04020705040A02060702" pitchFamily="82" charset="0"/>
              </a:rPr>
              <a:t> </a:t>
            </a:r>
          </a:p>
          <a:p>
            <a:endParaRPr b="0" dirty="0" sz="2800" i="0" lang="en-US">
              <a:effectLst/>
              <a:latin typeface="Algerian" panose="04020705040A02060702" pitchFamily="82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32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dirty="0" sz="20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3"/>
          <p:cNvSpPr txBox="1"/>
          <p:nvPr/>
        </p:nvSpPr>
        <p:spPr>
          <a:xfrm>
            <a:off x="5110481" y="174513"/>
            <a:ext cx="240074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lang="en-US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Phase II</a:t>
            </a:r>
            <a:endParaRPr dirty="0" sz="4000" lang="en-IN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48607" name="TextBox 4"/>
          <p:cNvSpPr txBox="1"/>
          <p:nvPr/>
        </p:nvSpPr>
        <p:spPr>
          <a:xfrm>
            <a:off x="2021840" y="528456"/>
            <a:ext cx="8331200" cy="72034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  <a:p>
            <a:r>
              <a:rPr dirty="0" lang="en-IN">
                <a:solidFill>
                  <a:schemeClr val="accent1"/>
                </a:solidFill>
                <a:latin typeface="Algerian" panose="04020705040A02060702" pitchFamily="82" charset="0"/>
              </a:rPr>
              <a:t>Step 1: Creating a streaming channel by using IBM cloud service.</a:t>
            </a: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24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2: Prepare your media content for streaming, ensure that content is in a compatible format.</a:t>
            </a: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lang="en-IN">
                <a:solidFill>
                  <a:schemeClr val="accent1"/>
                </a:solidFill>
                <a:latin typeface="Algerian" panose="04020705040A02060702" pitchFamily="82" charset="0"/>
              </a:rPr>
              <a:t>		</a:t>
            </a:r>
            <a:r>
              <a:rPr dirty="0" sz="1600" lang="en-IN">
                <a:latin typeface="Algerian" panose="04020705040A02060702" pitchFamily="82" charset="0"/>
              </a:rPr>
              <a:t>STREAMING VIDEO TECHNOLOGIES: </a:t>
            </a:r>
          </a:p>
          <a:p>
            <a:pPr indent="-285750" lvl="3" marL="1657350">
              <a:buFont typeface="Arial" panose="020B0604020202020204" pitchFamily="34" charset="0"/>
              <a:buChar char="•"/>
            </a:pPr>
            <a:r>
              <a:rPr dirty="0" sz="1600" lang="en-IN">
                <a:latin typeface="Algerian" panose="04020705040A02060702" pitchFamily="82" charset="0"/>
              </a:rPr>
              <a:t>CONVERTING ANALOG TO VIDEO SIGNALS AND COMPRESS THE DATA</a:t>
            </a:r>
          </a:p>
          <a:p>
            <a:pPr indent="-285750" lvl="3" marL="1657350">
              <a:buFont typeface="Arial" panose="020B0604020202020204" pitchFamily="34" charset="0"/>
              <a:buChar char="•"/>
            </a:pPr>
            <a:r>
              <a:rPr dirty="0" sz="1600" lang="en-IN">
                <a:latin typeface="Algerian" panose="04020705040A02060702" pitchFamily="82" charset="0"/>
              </a:rPr>
              <a:t>DIGITAL VIDEO DEVICES THAT CAN CAPTURE IMAGE AND TRANSER TO LA COMPUTER.</a:t>
            </a:r>
          </a:p>
          <a:p>
            <a:pPr lvl="3"/>
            <a:endParaRPr dirty="0" sz="1600" lang="en-IN">
              <a:latin typeface="Algerian" panose="04020705040A02060702" pitchFamily="82" charset="0"/>
            </a:endParaRPr>
          </a:p>
          <a:p>
            <a:r>
              <a:rPr dirty="0" sz="1600" lang="en-IN">
                <a:solidFill>
                  <a:schemeClr val="accent1"/>
                </a:solidFill>
                <a:latin typeface="Algerian" panose="04020705040A02060702" pitchFamily="82" charset="0"/>
              </a:rPr>
              <a:t> 		</a:t>
            </a:r>
            <a:r>
              <a:rPr dirty="0" sz="1600" lang="en-IN">
                <a:latin typeface="Algerian" panose="04020705040A02060702" pitchFamily="82" charset="0"/>
              </a:rPr>
              <a:t>Streaming audio technologies relies on:</a:t>
            </a:r>
          </a:p>
          <a:p>
            <a:pPr indent="-285750" lvl="3" marL="1657350">
              <a:buFont typeface="Arial" panose="020B0604020202020204" pitchFamily="34" charset="0"/>
              <a:buChar char="•"/>
            </a:pPr>
            <a:r>
              <a:rPr dirty="0" sz="1600" lang="en-IN">
                <a:latin typeface="Algerian" panose="04020705040A02060702" pitchFamily="82" charset="0"/>
              </a:rPr>
              <a:t>Sound sequences</a:t>
            </a:r>
          </a:p>
          <a:p>
            <a:pPr indent="-285750" lvl="3" marL="1657350">
              <a:buFont typeface="Arial" panose="020B0604020202020204" pitchFamily="34" charset="0"/>
              <a:buChar char="•"/>
            </a:pPr>
            <a:r>
              <a:rPr dirty="0" sz="1600" lang="en-IN">
                <a:latin typeface="Algerian" panose="04020705040A02060702" pitchFamily="82" charset="0"/>
              </a:rPr>
              <a:t>Compression scheme</a:t>
            </a:r>
          </a:p>
          <a:p>
            <a:pPr lvl="5"/>
            <a:endParaRPr dirty="0" lang="en-IN">
              <a:latin typeface="Algerian" panose="04020705040A02060702" pitchFamily="82" charset="0"/>
            </a:endParaRPr>
          </a:p>
          <a:p>
            <a:pPr lvl="5"/>
            <a:endParaRPr dirty="0" lang="en-IN">
              <a:latin typeface="Algerian" panose="04020705040A02060702" pitchFamily="82" charset="0"/>
            </a:endParaRPr>
          </a:p>
          <a:p>
            <a:pPr lvl="5"/>
            <a:endParaRPr dirty="0" lang="en-IN">
              <a:latin typeface="Algerian" panose="04020705040A02060702" pitchFamily="82" charset="0"/>
            </a:endParaRPr>
          </a:p>
          <a:p>
            <a:pPr lvl="5"/>
            <a:r>
              <a:rPr dirty="0" lang="en-IN">
                <a:latin typeface="Algerian" panose="04020705040A02060702" pitchFamily="82" charset="0"/>
              </a:rPr>
              <a:t>			</a:t>
            </a:r>
          </a:p>
          <a:p>
            <a:endParaRPr dirty="0" lang="en-IN">
              <a:latin typeface="Algerian" panose="04020705040A02060702" pitchFamily="82" charset="0"/>
            </a:endParaRPr>
          </a:p>
        </p:txBody>
      </p:sp>
      <p:pic>
        <p:nvPicPr>
          <p:cNvPr id="2097155" name="Picture 2" descr="Setting up your channel page – IBM Video Streami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43749" y="1236342"/>
            <a:ext cx="4431851" cy="2234566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6"/>
          <p:cNvSpPr txBox="1"/>
          <p:nvPr/>
        </p:nvSpPr>
        <p:spPr>
          <a:xfrm>
            <a:off x="2416628" y="821094"/>
            <a:ext cx="8378890" cy="4447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600" lang="en-US">
                <a:latin typeface="Algerian" panose="04020705040A02060702" pitchFamily="82" charset="0"/>
              </a:rPr>
              <a:t>AUDIO FORMAT:</a:t>
            </a:r>
            <a:r>
              <a:rPr dirty="0" lang="en-US"/>
              <a:t> 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lgerian" panose="04020705040A02060702" pitchFamily="82" charset="0"/>
              </a:rPr>
              <a:t>MICROSOFT WINDOWS MEDIA FORMATS 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	.AVI, .ASF,.ASX,.RMI,.WAV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lgerian" panose="04020705040A02060702" pitchFamily="82" charset="0"/>
              </a:rPr>
              <a:t>MOVING PICTURE EXPERTS GROUP(MPEG)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	.MP3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lgerian" panose="04020705040A02060702" pitchFamily="82" charset="0"/>
              </a:rPr>
              <a:t>MUSICAL INSTRUMENTS DIGITAL INTERFACE(MIDI)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	.MID,.RMI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lgerian" panose="04020705040A02060702" pitchFamily="82" charset="0"/>
              </a:rPr>
              <a:t>APPLE QUICK TIME MACINTOSH AIFF RESOURCE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	.QT,.AIF,.AIFC,.AIFF,.MOV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lgerian" panose="04020705040A02060702" pitchFamily="82" charset="0"/>
              </a:rPr>
              <a:t>UNIX FORMATS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	.AU,.SND</a:t>
            </a:r>
            <a:endParaRPr dirty="0" sz="2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 flipH="1">
            <a:off x="2211353" y="681135"/>
            <a:ext cx="9060026" cy="46507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>
                <a:latin typeface="Algerian" panose="04020705040A02060702" pitchFamily="82" charset="0"/>
              </a:rPr>
              <a:t>VIDEO FORMAT </a:t>
            </a:r>
            <a:br>
              <a:rPr dirty="0" sz="3200" lang="en-US">
                <a:latin typeface="Algerian" panose="04020705040A02060702" pitchFamily="82" charset="0"/>
              </a:rPr>
            </a:br>
            <a:r>
              <a:rPr dirty="0" sz="3200" lang="en-US">
                <a:latin typeface="Algerian" panose="04020705040A02060702" pitchFamily="82" charset="0"/>
              </a:rPr>
              <a:t>AVI &amp; ASF:</a:t>
            </a:r>
          </a:p>
          <a:p>
            <a:endParaRPr dirty="0" sz="16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Algerian" panose="04020705040A02060702" pitchFamily="82" charset="0"/>
              </a:rPr>
              <a:t>DEVELOPED BY MICROSOFT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Algerian" panose="04020705040A02060702" pitchFamily="82" charset="0"/>
              </a:rPr>
              <a:t>AVI (AUDIO VIDEO INRELEAVED)</a:t>
            </a:r>
          </a:p>
          <a:p>
            <a:r>
              <a:rPr dirty="0" sz="2800" lang="en-US">
                <a:latin typeface="Algerian" panose="04020705040A02060702" pitchFamily="82" charset="0"/>
              </a:rPr>
              <a:t>	-LIMITED TO 320X240 RESOLUTION</a:t>
            </a:r>
          </a:p>
          <a:p>
            <a:r>
              <a:rPr dirty="0" sz="2800" lang="en-US">
                <a:latin typeface="Algerian" panose="04020705040A02060702" pitchFamily="82" charset="0"/>
              </a:rPr>
              <a:t>	-30 FRAMES PER SECOND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Algerian" panose="04020705040A02060702" pitchFamily="82" charset="0"/>
              </a:rPr>
              <a:t>ASF (ADVANCED STREAMING FORMAT)</a:t>
            </a:r>
          </a:p>
          <a:p>
            <a:r>
              <a:rPr dirty="0" sz="2800" lang="en-US">
                <a:latin typeface="Algerian" panose="04020705040A02060702" pitchFamily="82" charset="0"/>
              </a:rPr>
              <a:t>	-HAS BEEN SUBMITTED TO ISO FO STANDARDIZATION </a:t>
            </a:r>
          </a:p>
          <a:p>
            <a:r>
              <a:rPr dirty="0" sz="2800" lang="en-US">
                <a:latin typeface="Algerian" panose="04020705040A02060702" pitchFamily="82" charset="0"/>
              </a:rPr>
              <a:t>	-EXPECTED TO REPLACE AVI FORMAT</a:t>
            </a:r>
            <a:endParaRPr dirty="0" sz="28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2"/>
          <p:cNvSpPr txBox="1"/>
          <p:nvPr/>
        </p:nvSpPr>
        <p:spPr>
          <a:xfrm>
            <a:off x="1838960" y="111760"/>
            <a:ext cx="9357360" cy="5692140"/>
          </a:xfrm>
          <a:prstGeom prst="rect"/>
          <a:noFill/>
        </p:spPr>
        <p:txBody>
          <a:bodyPr wrap="square">
            <a:spAutoFit/>
          </a:bodyPr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3: Whether the  streaming is live or on-demand.</a:t>
            </a: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4: Setup encoding and transcoding to ensure that media content is delivered.</a:t>
            </a: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56" name="Picture 4" descr="Video-On-Demand (VoD) or Live Streaming: What does your Business Need?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757930" y="1067772"/>
            <a:ext cx="4999837" cy="2142788"/>
          </a:xfrm>
          <a:prstGeom prst="rect"/>
          <a:noFill/>
        </p:spPr>
      </p:pic>
      <p:pic>
        <p:nvPicPr>
          <p:cNvPr id="2097157" name="Picture 6" descr="What is Live Streaming? | All you need to know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818889" y="4013894"/>
            <a:ext cx="4999837" cy="2607157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A diagram of a network management system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07503" y="1162924"/>
            <a:ext cx="4814887" cy="4167507"/>
          </a:xfrm>
          <a:prstGeom prst="rect"/>
        </p:spPr>
      </p:pic>
      <p:pic>
        <p:nvPicPr>
          <p:cNvPr id="2097159" name="Picture 4" descr="A diagram of a cloud computing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36513" y="2142638"/>
            <a:ext cx="4886430" cy="4167506"/>
          </a:xfrm>
          <a:prstGeom prst="rect"/>
        </p:spPr>
      </p:pic>
      <p:sp>
        <p:nvSpPr>
          <p:cNvPr id="1048611" name="TextBox 5"/>
          <p:cNvSpPr txBox="1"/>
          <p:nvPr/>
        </p:nvSpPr>
        <p:spPr>
          <a:xfrm>
            <a:off x="5309118" y="354564"/>
            <a:ext cx="352697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Algerian" panose="04020705040A02060702" pitchFamily="82" charset="0"/>
              </a:rPr>
              <a:t>ARCHITECTURE: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2"/>
          <p:cNvSpPr txBox="1"/>
          <p:nvPr/>
        </p:nvSpPr>
        <p:spPr>
          <a:xfrm>
            <a:off x="2194560" y="504875"/>
            <a:ext cx="8463280" cy="3825240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5: Integrate with streaming APIs and SDK into application or website.</a:t>
            </a: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6: Implementing required security features.</a:t>
            </a: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/>
          </a:p>
        </p:txBody>
      </p:sp>
      <p:pic>
        <p:nvPicPr>
          <p:cNvPr id="2097160" name="Picture 2" descr="Understanding API Data Integration and its Impact ⋆ DOMA Technologie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680137" y="1227715"/>
            <a:ext cx="5270823" cy="2463197"/>
          </a:xfrm>
          <a:prstGeom prst="rect"/>
          <a:noFill/>
        </p:spPr>
      </p:pic>
      <p:pic>
        <p:nvPicPr>
          <p:cNvPr id="2097161" name="Picture 4" descr="IBM Cloud Pak for Security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2"/>
          <a:srcRect r="369" b="56382"/>
          <a:stretch>
            <a:fillRect/>
          </a:stretch>
        </p:blipFill>
        <p:spPr bwMode="auto">
          <a:xfrm>
            <a:off x="3566160" y="4290515"/>
            <a:ext cx="5766780" cy="2062610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2052320" y="494715"/>
            <a:ext cx="8351520" cy="3825241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7: Set up monitoring and analytics to track the performance of the streaming service.</a:t>
            </a: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dirty="0" sz="1800" lang="en-IN">
                <a:solidFill>
                  <a:schemeClr val="accent1"/>
                </a:solidFill>
                <a:latin typeface="Algerian" panose="04020705040A02060702" pitchFamily="82" charset="0"/>
              </a:rPr>
              <a:t>Step 8: Testing the streaming setup.</a:t>
            </a:r>
          </a:p>
          <a:p>
            <a:endParaRPr dirty="0" sz="1800" lang="en-IN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2" name="Picture 2" descr="Stream Analytics: Monitor Live Stream in Real-time | IBM Cloud Video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330999" y="966963"/>
            <a:ext cx="2808681" cy="2599197"/>
          </a:xfrm>
          <a:prstGeom prst="rect"/>
          <a:noFill/>
        </p:spPr>
      </p:pic>
      <p:pic>
        <p:nvPicPr>
          <p:cNvPr id="2097163" name="Picture 4" descr="Stream Analytics: Monitor Live Stream in Real-time | IBM Cloud Video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214880" y="1288911"/>
            <a:ext cx="4612005" cy="2277249"/>
          </a:xfrm>
          <a:prstGeom prst="rect"/>
          <a:noFill/>
        </p:spPr>
      </p:pic>
      <p:pic>
        <p:nvPicPr>
          <p:cNvPr id="2097164" name="Picture 6" descr="Viewer Tracking on IBM Video Streaming – IBM Video Streami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064398" y="4223703"/>
            <a:ext cx="4866242" cy="2277249"/>
          </a:xfrm>
          <a:prstGeom prst="rect"/>
          <a:noFill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Deneshwaran Murugesan</dc:creator>
  <cp:lastModifiedBy>Jeevan Prakash V</cp:lastModifiedBy>
  <dcterms:created xsi:type="dcterms:W3CDTF">2023-09-28T23:26:53Z</dcterms:created>
  <dcterms:modified xsi:type="dcterms:W3CDTF">2023-10-11T17:42:15Z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9b8cead6787a413aa5de316b2978c93c</vt:lpwstr>
  </property>
</Properties>
</file>