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00ADEF"/>
    <a:srgbClr val="BBDDDE"/>
    <a:srgbClr val="1A31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9D8305-6487-4FE8-B560-5185682E91E2}" v="116" dt="2022-01-26T05:37:40.240"/>
    <p1510:client id="{6352A985-E6BB-417E-A40C-D81CC29343A3}" v="425" dt="2022-01-26T05:31:10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1" autoAdjust="0"/>
    <p:restoredTop sz="90772"/>
  </p:normalViewPr>
  <p:slideViewPr>
    <p:cSldViewPr snapToObjects="1" showGuides="1">
      <p:cViewPr varScale="1">
        <p:scale>
          <a:sx n="64" d="100"/>
          <a:sy n="64" d="100"/>
        </p:scale>
        <p:origin x="78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57607" cy="576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lor1_shape2"/>
          <p:cNvSpPr/>
          <p:nvPr userDrawn="1"/>
        </p:nvSpPr>
        <p:spPr>
          <a:xfrm>
            <a:off x="4123078" y="0"/>
            <a:ext cx="8064980" cy="6858000"/>
          </a:xfrm>
          <a:prstGeom prst="parallelogram">
            <a:avLst>
              <a:gd name="adj" fmla="val 53571"/>
            </a:avLst>
          </a:prstGeom>
          <a:solidFill>
            <a:srgbClr val="BBDD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hidden_shape"/>
          <p:cNvSpPr/>
          <p:nvPr userDrawn="1"/>
        </p:nvSpPr>
        <p:spPr>
          <a:xfrm>
            <a:off x="0" y="943429"/>
            <a:ext cx="12192000" cy="3695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color1_shape1"/>
          <p:cNvCxnSpPr/>
          <p:nvPr userDrawn="1"/>
        </p:nvCxnSpPr>
        <p:spPr>
          <a:xfrm>
            <a:off x="1084191" y="2579409"/>
            <a:ext cx="3629241" cy="0"/>
          </a:xfrm>
          <a:prstGeom prst="line">
            <a:avLst/>
          </a:prstGeom>
          <a:ln w="38100">
            <a:solidFill>
              <a:srgbClr val="BBDD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98006" y="1312055"/>
            <a:ext cx="6768597" cy="1191323"/>
          </a:xfrm>
          <a:prstGeom prst="rect">
            <a:avLst/>
          </a:prstGeom>
        </p:spPr>
        <p:txBody>
          <a:bodyPr anchor="ctr"/>
          <a:lstStyle>
            <a:lvl1pPr>
              <a:defRPr lang="ru-RU" sz="3600" b="1" kern="1200" cap="none" baseline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Presentation name</a:t>
            </a:r>
            <a:endParaRPr lang="ru-RU" dirty="0"/>
          </a:p>
        </p:txBody>
      </p:sp>
      <p:sp>
        <p:nvSpPr>
          <p:cNvPr id="8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998005" y="2694151"/>
            <a:ext cx="9677400" cy="108049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ru-RU" sz="2800" kern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text here</a:t>
            </a:r>
            <a:endParaRPr lang="ru-RU" dirty="0"/>
          </a:p>
        </p:txBody>
      </p:sp>
      <p:pic>
        <p:nvPicPr>
          <p:cNvPr id="10" name="logo" descr="E:\Live3\Artrange\Projects\Slider\Branding\Logo\logo_екфтызукуте-0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658" y="6366957"/>
            <a:ext cx="969256" cy="32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19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lor1_shape1"/>
          <p:cNvSpPr/>
          <p:nvPr userDrawn="1"/>
        </p:nvSpPr>
        <p:spPr>
          <a:xfrm>
            <a:off x="4123078" y="0"/>
            <a:ext cx="8064980" cy="6858000"/>
          </a:xfrm>
          <a:prstGeom prst="parallelogram">
            <a:avLst>
              <a:gd name="adj" fmla="val 53571"/>
            </a:avLst>
          </a:prstGeom>
          <a:solidFill>
            <a:srgbClr val="BBDD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hidden_shape"/>
          <p:cNvSpPr/>
          <p:nvPr userDrawn="1"/>
        </p:nvSpPr>
        <p:spPr>
          <a:xfrm>
            <a:off x="0" y="491043"/>
            <a:ext cx="12192000" cy="5953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38200" y="619437"/>
            <a:ext cx="10526545" cy="793317"/>
          </a:xfrm>
          <a:prstGeom prst="rect">
            <a:avLst/>
          </a:prstGeom>
        </p:spPr>
        <p:txBody>
          <a:bodyPr anchor="ctr"/>
          <a:lstStyle>
            <a:lvl1pPr>
              <a:defRPr lang="ru-RU" sz="3600" b="1" kern="1200" cap="none" baseline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Title</a:t>
            </a:r>
            <a:endParaRPr lang="ru-RU" dirty="0"/>
          </a:p>
        </p:txBody>
      </p:sp>
      <p:sp>
        <p:nvSpPr>
          <p:cNvPr id="13" name="text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536508"/>
            <a:ext cx="10526545" cy="46576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2800" kern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ru-RU" dirty="0"/>
          </a:p>
        </p:txBody>
      </p:sp>
      <p:pic>
        <p:nvPicPr>
          <p:cNvPr id="7" name="logo" descr="E:\Live3\Artrange\Projects\Slider\Branding\Logo\logo_екфтызукуте-0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658" y="6366957"/>
            <a:ext cx="969256" cy="32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658104"/>
      </p:ext>
    </p:extLst>
  </p:cSld>
  <p:clrMapOvr>
    <a:masterClrMapping/>
  </p:clrMapOvr>
  <p:transition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lor1_shape1"/>
          <p:cNvSpPr/>
          <p:nvPr userDrawn="1"/>
        </p:nvSpPr>
        <p:spPr>
          <a:xfrm>
            <a:off x="0" y="0"/>
            <a:ext cx="12188058" cy="6858000"/>
          </a:xfrm>
          <a:prstGeom prst="parallelogram">
            <a:avLst>
              <a:gd name="adj" fmla="val 53571"/>
            </a:avLst>
          </a:prstGeom>
          <a:solidFill>
            <a:srgbClr val="BBDD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"/>
          <p:cNvSpPr>
            <a:spLocks noGrp="1"/>
          </p:cNvSpPr>
          <p:nvPr>
            <p:ph type="body" sz="quarter" idx="13" hasCustomPrompt="1"/>
          </p:nvPr>
        </p:nvSpPr>
        <p:spPr>
          <a:xfrm>
            <a:off x="1994956" y="2174826"/>
            <a:ext cx="8191142" cy="263674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200" b="1" kern="1200" cap="all" baseline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Hero text </a:t>
            </a:r>
            <a:endParaRPr lang="ru-RU" dirty="0"/>
          </a:p>
        </p:txBody>
      </p:sp>
      <p:pic>
        <p:nvPicPr>
          <p:cNvPr id="5" name="logo" descr="E:\Live3\Artrange\Projects\Slider\Branding\Logo\logo_екфтызукуте-0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658" y="6366957"/>
            <a:ext cx="969256" cy="32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763126"/>
      </p:ext>
    </p:extLst>
  </p:cSld>
  <p:clrMapOvr>
    <a:masterClrMapping/>
  </p:clrMapOvr>
  <p:transition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lor1_shape1"/>
          <p:cNvSpPr/>
          <p:nvPr userDrawn="1"/>
        </p:nvSpPr>
        <p:spPr>
          <a:xfrm>
            <a:off x="4123078" y="0"/>
            <a:ext cx="8064980" cy="6858000"/>
          </a:xfrm>
          <a:prstGeom prst="parallelogram">
            <a:avLst>
              <a:gd name="adj" fmla="val 53571"/>
            </a:avLst>
          </a:prstGeom>
          <a:solidFill>
            <a:srgbClr val="BBDD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hidden_shape"/>
          <p:cNvSpPr/>
          <p:nvPr userDrawn="1"/>
        </p:nvSpPr>
        <p:spPr>
          <a:xfrm>
            <a:off x="0" y="491042"/>
            <a:ext cx="12192000" cy="58183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6089399" y="1060521"/>
            <a:ext cx="5493000" cy="793317"/>
          </a:xfrm>
          <a:prstGeom prst="rect">
            <a:avLst/>
          </a:prstGeom>
        </p:spPr>
        <p:txBody>
          <a:bodyPr/>
          <a:lstStyle>
            <a:lvl1pPr>
              <a:defRPr lang="ru-RU" sz="3600" b="1" kern="1200" cap="none" baseline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Title</a:t>
            </a:r>
            <a:endParaRPr lang="ru-RU" dirty="0"/>
          </a:p>
        </p:txBody>
      </p:sp>
      <p:sp>
        <p:nvSpPr>
          <p:cNvPr id="12" name="text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2046433"/>
            <a:ext cx="5530272" cy="4262918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lang="ru-RU" sz="2800" kern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>
                <a:solidFill>
                  <a:srgbClr val="1A315C"/>
                </a:solidFill>
                <a:latin typeface="Circe" panose="020B0502020203020203" pitchFamily="34" charset="-52"/>
              </a:defRPr>
            </a:lvl2pPr>
            <a:lvl3pPr>
              <a:defRPr>
                <a:solidFill>
                  <a:srgbClr val="1A315C"/>
                </a:solidFill>
                <a:latin typeface="Circe" panose="020B0502020203020203" pitchFamily="34" charset="-52"/>
              </a:defRPr>
            </a:lvl3pPr>
            <a:lvl4pPr>
              <a:defRPr>
                <a:solidFill>
                  <a:srgbClr val="1A315C"/>
                </a:solidFill>
                <a:latin typeface="Circe" panose="020B0502020203020203" pitchFamily="34" charset="-52"/>
              </a:defRPr>
            </a:lvl4pPr>
            <a:lvl5pPr>
              <a:defRPr>
                <a:solidFill>
                  <a:srgbClr val="1A315C"/>
                </a:solidFill>
                <a:latin typeface="Circe" panose="020B0502020203020203" pitchFamily="34" charset="-52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picture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-1"/>
            <a:ext cx="5807966" cy="68579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lang="ru-RU" sz="2800" kern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pic>
        <p:nvPicPr>
          <p:cNvPr id="8" name="logo" descr="E:\Live3\Artrange\Projects\Slider\Branding\Logo\logo_екфтызукуте-0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658" y="6366957"/>
            <a:ext cx="969256" cy="32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56547"/>
      </p:ext>
    </p:extLst>
  </p:cSld>
  <p:clrMapOvr>
    <a:masterClrMapping/>
  </p:clrMapOvr>
  <p:transition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lang="ru-RU" sz="2800" kern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12191999" cy="187361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52000"/>
                </a:schemeClr>
              </a:gs>
            </a:gsLst>
            <a:lin ang="5400000" scaled="0"/>
          </a:gra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ru-RU" sz="3200" b="1" cap="all" baseline="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lvl="0"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  <a:endParaRPr lang="ru-RU" dirty="0"/>
          </a:p>
        </p:txBody>
      </p:sp>
      <p:pic>
        <p:nvPicPr>
          <p:cNvPr id="5" name="logo" descr="E:\Live3\Artrange\Projects\Slider\Branding\Logo\logo_екфтызукуте-0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658" y="6366957"/>
            <a:ext cx="969256" cy="32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232303"/>
      </p:ext>
    </p:extLst>
  </p:cSld>
  <p:clrMapOvr>
    <a:masterClrMapping/>
  </p:clrMapOvr>
  <p:transition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lor1_shape2"/>
          <p:cNvSpPr/>
          <p:nvPr userDrawn="1"/>
        </p:nvSpPr>
        <p:spPr>
          <a:xfrm>
            <a:off x="4123078" y="0"/>
            <a:ext cx="8064980" cy="6858000"/>
          </a:xfrm>
          <a:prstGeom prst="parallelogram">
            <a:avLst>
              <a:gd name="adj" fmla="val 53571"/>
            </a:avLst>
          </a:prstGeom>
          <a:solidFill>
            <a:srgbClr val="BBDD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hidden_shape"/>
          <p:cNvSpPr/>
          <p:nvPr userDrawn="1"/>
        </p:nvSpPr>
        <p:spPr>
          <a:xfrm>
            <a:off x="0" y="2737716"/>
            <a:ext cx="12192000" cy="34564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color1_shape1"/>
          <p:cNvCxnSpPr/>
          <p:nvPr userDrawn="1"/>
        </p:nvCxnSpPr>
        <p:spPr>
          <a:xfrm>
            <a:off x="1084191" y="4465926"/>
            <a:ext cx="3629241" cy="0"/>
          </a:xfrm>
          <a:prstGeom prst="line">
            <a:avLst/>
          </a:prstGeom>
          <a:ln w="38100">
            <a:solidFill>
              <a:srgbClr val="BBDD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8978" y="4549894"/>
            <a:ext cx="7642678" cy="1183385"/>
          </a:xfrm>
          <a:prstGeom prst="rect">
            <a:avLst/>
          </a:prstGeom>
        </p:spPr>
        <p:txBody>
          <a:bodyPr anchor="ctr"/>
          <a:lstStyle>
            <a:lvl1pPr>
              <a:defRPr lang="ru-RU" sz="3600" b="1" kern="1200" cap="none" baseline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pic>
        <p:nvPicPr>
          <p:cNvPr id="7" name="logo" descr="E:\Live3\Artrange\Projects\Slider\Branding\Logo\logo_екфтызукуте-0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658" y="6366957"/>
            <a:ext cx="969256" cy="32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593069"/>
      </p:ext>
    </p:extLst>
  </p:cSld>
  <p:clrMapOvr>
    <a:masterClrMapping/>
  </p:clrMapOvr>
  <p:transition>
    <p:cover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802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3" r:id="rId5"/>
    <p:sldLayoutId id="2147483655" r:id="rId6"/>
  </p:sldLayoutIdLst>
  <p:transition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8006" y="1809483"/>
            <a:ext cx="8842449" cy="687374"/>
          </a:xfrm>
        </p:spPr>
        <p:txBody>
          <a:bodyPr/>
          <a:lstStyle/>
          <a:p>
            <a:r>
              <a:rPr lang="ru-RU" dirty="0"/>
              <a:t>Проект </a:t>
            </a:r>
            <a:r>
              <a:rPr lang="en-US" dirty="0" err="1"/>
              <a:t>PyGame</a:t>
            </a:r>
            <a:r>
              <a:rPr lang="ru-RU" dirty="0"/>
              <a:t>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98006" y="2694151"/>
            <a:ext cx="10282624" cy="389207"/>
          </a:xfrm>
        </p:spPr>
        <p:txBody>
          <a:bodyPr/>
          <a:lstStyle/>
          <a:p>
            <a:r>
              <a:rPr lang="ru-RU" sz="1400" dirty="0">
                <a:solidFill>
                  <a:schemeClr val="bg2">
                    <a:lumMod val="25000"/>
                  </a:schemeClr>
                </a:solidFill>
              </a:rPr>
              <a:t>Александр Ковалевский   Александр Недосекин   Артем Коростелев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156" y="6238789"/>
            <a:ext cx="1571844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696326"/>
      </p:ext>
    </p:extLst>
  </p:cSld>
  <p:clrMapOvr>
    <a:masterClrMapping/>
  </p:clrMapOvr>
  <p:transition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>
          <a:xfrm>
            <a:off x="838200" y="2105099"/>
            <a:ext cx="7043617" cy="3225992"/>
          </a:xfrm>
        </p:spPr>
        <p:txBody>
          <a:bodyPr>
            <a:noAutofit/>
          </a:bodyPr>
          <a:lstStyle/>
          <a:p>
            <a:r>
              <a:rPr lang="ru-RU" sz="2400" dirty="0"/>
              <a:t>Наш проект представляет из себя игру главной задачей в которой является поражение мишеней за которые игроку начисляются очки</a:t>
            </a:r>
            <a:r>
              <a:rPr lang="en-US" sz="2400" dirty="0"/>
              <a:t>,</a:t>
            </a:r>
            <a:r>
              <a:rPr lang="ru-RU" sz="2400" dirty="0"/>
              <a:t> написанную при помощи библиотеки </a:t>
            </a:r>
            <a:r>
              <a:rPr lang="en-US" sz="2400" dirty="0" err="1"/>
              <a:t>PyGame</a:t>
            </a:r>
            <a:r>
              <a:rPr lang="en-US" sz="2400" dirty="0"/>
              <a:t>. </a:t>
            </a:r>
            <a:r>
              <a:rPr lang="ru-RU" sz="2400" dirty="0"/>
              <a:t>Основным способом </a:t>
            </a:r>
            <a:r>
              <a:rPr lang="ru-RU" sz="2400" dirty="0" err="1"/>
              <a:t>отрисовки</a:t>
            </a:r>
            <a:r>
              <a:rPr lang="ru-RU" sz="2400" dirty="0"/>
              <a:t> игровых объектов является технология </a:t>
            </a:r>
            <a:r>
              <a:rPr lang="en-US" sz="2400" dirty="0" err="1"/>
              <a:t>RayCasting</a:t>
            </a:r>
            <a:r>
              <a:rPr lang="en-US" sz="2400" dirty="0"/>
              <a:t>. </a:t>
            </a:r>
            <a:r>
              <a:rPr lang="ru-RU" sz="2400" dirty="0"/>
              <a:t>Также, для ускорения работы кода использовалась </a:t>
            </a:r>
            <a:r>
              <a:rPr lang="en-US" sz="2400" dirty="0" err="1"/>
              <a:t>Numba</a:t>
            </a:r>
            <a:r>
              <a:rPr lang="en-US" sz="2400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560" y="6317890"/>
            <a:ext cx="1571844" cy="619211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619438"/>
            <a:ext cx="10526545" cy="562890"/>
          </a:xfrm>
        </p:spPr>
        <p:txBody>
          <a:bodyPr/>
          <a:lstStyle/>
          <a:p>
            <a:r>
              <a:rPr lang="ru-RU" dirty="0"/>
              <a:t>Про проект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206" y="3718095"/>
            <a:ext cx="2302159" cy="230215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206" y="1067113"/>
            <a:ext cx="2208429" cy="220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67743"/>
      </p:ext>
    </p:extLst>
  </p:cSld>
  <p:clrMapOvr>
    <a:masterClrMapping/>
  </p:clrMapOvr>
  <p:transition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RayCasting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>
          <a:xfrm>
            <a:off x="838201" y="1758397"/>
            <a:ext cx="6640368" cy="4435739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ru-RU" dirty="0">
                <a:latin typeface="Roboto"/>
                <a:ea typeface="Roboto"/>
              </a:rPr>
              <a:t>Ray </a:t>
            </a:r>
            <a:r>
              <a:rPr lang="ru-RU" err="1">
                <a:latin typeface="Roboto"/>
                <a:ea typeface="Roboto"/>
              </a:rPr>
              <a:t>casting</a:t>
            </a:r>
            <a:r>
              <a:rPr lang="ru-RU" dirty="0">
                <a:latin typeface="Roboto"/>
                <a:ea typeface="Roboto"/>
              </a:rPr>
              <a:t>,</a:t>
            </a:r>
            <a:r>
              <a:rPr lang="en-US" dirty="0">
                <a:latin typeface="Roboto"/>
                <a:ea typeface="Roboto"/>
              </a:rPr>
              <a:t> </a:t>
            </a:r>
            <a:r>
              <a:rPr lang="ru-RU" dirty="0">
                <a:latin typeface="Roboto"/>
                <a:ea typeface="Roboto"/>
              </a:rPr>
              <a:t>метод «бросания лучей»</a:t>
            </a:r>
            <a:r>
              <a:rPr lang="en-US" dirty="0">
                <a:latin typeface="Roboto"/>
                <a:ea typeface="Roboto"/>
              </a:rPr>
              <a:t> </a:t>
            </a:r>
            <a:r>
              <a:rPr lang="ru-RU" dirty="0">
                <a:latin typeface="Roboto"/>
                <a:ea typeface="Roboto"/>
              </a:rPr>
              <a:t>— один из методов рендеринга в компьютерной графике, при котором сцена строится на основе замеров пересечения лучей с </a:t>
            </a:r>
            <a:r>
              <a:rPr lang="ru-RU">
                <a:latin typeface="Roboto"/>
                <a:ea typeface="Roboto"/>
              </a:rPr>
              <a:t>визуализируемой поверхностью. Реализован путем несложной геометрии.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9774" y="6333581"/>
            <a:ext cx="1571844" cy="61921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609" y="1412754"/>
            <a:ext cx="2765136" cy="207385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609" y="3862747"/>
            <a:ext cx="2765136" cy="209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791129"/>
      </p:ext>
    </p:extLst>
  </p:cSld>
  <p:clrMapOvr>
    <a:masterClrMapping/>
  </p:clrMapOvr>
  <p:transition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239934"/>
            <a:ext cx="10526545" cy="793317"/>
          </a:xfrm>
        </p:spPr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>
          <a:xfrm>
            <a:off x="838200" y="2334467"/>
            <a:ext cx="10526545" cy="3288771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 dirty="0">
                <a:latin typeface="Roboto"/>
                <a:ea typeface="Roboto"/>
              </a:rPr>
              <a:t>Python </a:t>
            </a:r>
            <a:r>
              <a:rPr lang="ru-RU" dirty="0">
                <a:latin typeface="Roboto"/>
                <a:ea typeface="Roboto"/>
              </a:rPr>
              <a:t>является медленным языком программирования, что </a:t>
            </a:r>
            <a:r>
              <a:rPr lang="ru-RU">
                <a:latin typeface="Roboto"/>
                <a:ea typeface="Roboto"/>
              </a:rPr>
              <a:t>не подходит для написания игр. Мы потеряли много времени на оптимизацию, но все проблемы так и не устранили. Сам </a:t>
            </a:r>
            <a:r>
              <a:rPr lang="ru-RU" err="1">
                <a:latin typeface="Roboto"/>
                <a:ea typeface="Roboto"/>
              </a:rPr>
              <a:t>PyGame</a:t>
            </a:r>
            <a:r>
              <a:rPr lang="ru-RU">
                <a:latin typeface="Roboto"/>
                <a:ea typeface="Roboto"/>
              </a:rPr>
              <a:t> не особо удобный, работать с ним желания нет.</a:t>
            </a:r>
          </a:p>
          <a:p>
            <a:endParaRPr lang="ru-RU">
              <a:latin typeface="Roboto"/>
              <a:ea typeface="Roboto"/>
            </a:endParaRPr>
          </a:p>
          <a:p>
            <a:endParaRPr lang="ru-RU">
              <a:latin typeface="Roboto"/>
              <a:ea typeface="Roboto"/>
            </a:endParaRPr>
          </a:p>
          <a:p>
            <a:endParaRPr lang="ru-RU">
              <a:latin typeface="Roboto"/>
              <a:ea typeface="Roboto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8823" y="6254480"/>
            <a:ext cx="1571844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23006"/>
      </p:ext>
    </p:extLst>
  </p:cSld>
  <p:clrMapOvr>
    <a:masterClrMapping/>
  </p:clrMapOvr>
  <p:transition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C7D3E0-CB69-40F2-BA43-AC769846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ru-RU">
                <a:latin typeface="Roboto"/>
                <a:ea typeface="Roboto"/>
              </a:rPr>
              <a:t>Что хотелось бы доделать/добавить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F77797-2BCA-4111-BE02-6FBE40346C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536508"/>
            <a:ext cx="6768501" cy="4657628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ru-RU">
                <a:latin typeface="Roboto"/>
                <a:ea typeface="Roboto"/>
              </a:rPr>
              <a:t>Хотелось бы сделать систему уровней.</a:t>
            </a:r>
            <a:endParaRPr lang="ru-RU"/>
          </a:p>
          <a:p>
            <a:endParaRPr lang="ru-RU">
              <a:latin typeface="Roboto"/>
              <a:ea typeface="Roboto"/>
            </a:endParaRPr>
          </a:p>
          <a:p>
            <a:r>
              <a:rPr lang="ru-RU">
                <a:latin typeface="Roboto"/>
                <a:ea typeface="Roboto"/>
              </a:rPr>
              <a:t>Также, изначально была идея и с выбором оружия, что тоже хотелось бы реализовать.</a:t>
            </a:r>
            <a:endParaRPr lang="ru-RU"/>
          </a:p>
          <a:p>
            <a:endParaRPr lang="ru-RU">
              <a:latin typeface="Roboto"/>
              <a:ea typeface="Roboto"/>
            </a:endParaRPr>
          </a:p>
          <a:p>
            <a:r>
              <a:rPr lang="ru-RU">
                <a:latin typeface="Roboto"/>
                <a:ea typeface="Roboto"/>
              </a:rPr>
              <a:t>Нормальный фон/небо.</a:t>
            </a:r>
            <a:endParaRPr lang="ru-RU"/>
          </a:p>
          <a:p>
            <a:endParaRPr lang="ru-RU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ACB50129-96B6-4F89-8A48-86E961FF7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927" y="5480772"/>
            <a:ext cx="14763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84673"/>
      </p:ext>
    </p:extLst>
  </p:cSld>
  <p:clrMapOvr>
    <a:masterClrMapping/>
  </p:clrMapOvr>
  <p:transition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AF93DA-1823-4377-9E49-4B61B08F3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ru-RU">
                <a:latin typeface="Roboto"/>
                <a:ea typeface="Roboto"/>
              </a:rPr>
              <a:t>Кто чем занимался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314D5F-F2CE-4572-9AB2-8B5C6BAFCD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536508"/>
            <a:ext cx="10526545" cy="3731106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ru-RU">
                <a:latin typeface="Roboto"/>
                <a:ea typeface="Roboto"/>
              </a:rPr>
              <a:t>Коростелев Артём - рейкастинг, интерактив</a:t>
            </a:r>
          </a:p>
          <a:p>
            <a:endParaRPr lang="ru-RU">
              <a:latin typeface="Roboto"/>
              <a:ea typeface="Roboto"/>
            </a:endParaRPr>
          </a:p>
          <a:p>
            <a:endParaRPr lang="ru-RU">
              <a:latin typeface="Roboto"/>
              <a:ea typeface="Roboto"/>
            </a:endParaRPr>
          </a:p>
          <a:p>
            <a:endParaRPr lang="ru-RU">
              <a:latin typeface="Roboto"/>
              <a:ea typeface="Roboto"/>
            </a:endParaRPr>
          </a:p>
          <a:p>
            <a:r>
              <a:rPr lang="ru-RU">
                <a:latin typeface="Roboto"/>
                <a:ea typeface="Roboto"/>
              </a:rPr>
              <a:t>Недосекин Александр - звуки, спрайты, текстуры</a:t>
            </a:r>
          </a:p>
          <a:p>
            <a:endParaRPr lang="ru-RU">
              <a:latin typeface="Roboto"/>
              <a:ea typeface="Roboto"/>
            </a:endParaRPr>
          </a:p>
          <a:p>
            <a:endParaRPr lang="ru-RU">
              <a:latin typeface="Roboto"/>
              <a:ea typeface="Roboto"/>
            </a:endParaRPr>
          </a:p>
          <a:p>
            <a:endParaRPr lang="ru-RU">
              <a:latin typeface="Roboto"/>
              <a:ea typeface="Roboto"/>
            </a:endParaRPr>
          </a:p>
          <a:p>
            <a:r>
              <a:rPr lang="ru-RU">
                <a:latin typeface="Roboto"/>
                <a:ea typeface="Roboto"/>
              </a:rPr>
              <a:t>Ковалевский Александр - карта, меню</a:t>
            </a:r>
            <a:endParaRPr lang="ru-RU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6A24240B-0166-4A34-8D37-358D1991F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807" y="6033655"/>
            <a:ext cx="16192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37465"/>
      </p:ext>
    </p:extLst>
  </p:cSld>
  <p:clrMapOvr>
    <a:masterClrMapping/>
  </p:clrMapOvr>
  <p:transition>
    <p:cover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140</Words>
  <Application>Microsoft Office PowerPoint</Application>
  <PresentationFormat>Широкоэкранный</PresentationFormat>
  <Paragraphs>8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Проект PyGame </vt:lpstr>
      <vt:lpstr>Про проект</vt:lpstr>
      <vt:lpstr>RayCasting</vt:lpstr>
      <vt:lpstr>Выводы</vt:lpstr>
      <vt:lpstr>Что хотелось бы доделать/добавить</vt:lpstr>
      <vt:lpstr>Кто чем занимался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Gregory</dc:creator>
  <cp:lastModifiedBy>zz</cp:lastModifiedBy>
  <cp:revision>158</cp:revision>
  <dcterms:created xsi:type="dcterms:W3CDTF">2015-10-03T08:13:02Z</dcterms:created>
  <dcterms:modified xsi:type="dcterms:W3CDTF">2022-01-26T05:37:57Z</dcterms:modified>
</cp:coreProperties>
</file>