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515" r:id="rId5"/>
    <p:sldId id="514" r:id="rId6"/>
    <p:sldId id="512" r:id="rId7"/>
    <p:sldId id="507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" TargetMode="External"/><Relationship Id="rId2" Type="http://schemas.openxmlformats.org/officeDocument/2006/relationships/hyperlink" Target="https://www.stmcu.org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初识</a:t>
            </a: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B4CD2B-532F-4766-94C8-C24BA321A59C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634746"/>
            <a:ext cx="3854954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是什么（了解）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芯片分类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命名规则（了解）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选型（了解）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D7BF84-1ACB-45F8-9F44-A14B764F1634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是什么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7F4351-2DFA-4637-AA6A-6A80E20C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1" y="1899839"/>
            <a:ext cx="2276648" cy="2225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CEBA2D-FB4D-431B-A74F-76C321382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060" y="1909584"/>
            <a:ext cx="2406650" cy="2267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159C3BB2-8776-4E25-8B2C-72B472ED4AFF}"/>
              </a:ext>
            </a:extLst>
          </p:cNvPr>
          <p:cNvSpPr/>
          <p:nvPr/>
        </p:nvSpPr>
        <p:spPr>
          <a:xfrm>
            <a:off x="4510135" y="1294432"/>
            <a:ext cx="17150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MCU/MPU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463EE3B-66EC-4B44-B866-28FFB9633B97}"/>
              </a:ext>
            </a:extLst>
          </p:cNvPr>
          <p:cNvSpPr/>
          <p:nvPr/>
        </p:nvSpPr>
        <p:spPr>
          <a:xfrm>
            <a:off x="1502262" y="1274305"/>
            <a:ext cx="1321679" cy="37880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2FBF7D-9923-4CDA-A09E-DF31F27C1DBF}"/>
              </a:ext>
            </a:extLst>
          </p:cNvPr>
          <p:cNvSpPr/>
          <p:nvPr/>
        </p:nvSpPr>
        <p:spPr>
          <a:xfrm>
            <a:off x="2823941" y="1294432"/>
            <a:ext cx="2256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：意法半导体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8DF626-E63C-47E7-AAE1-7286F70864D3}"/>
              </a:ext>
            </a:extLst>
          </p:cNvPr>
          <p:cNvSpPr/>
          <p:nvPr/>
        </p:nvSpPr>
        <p:spPr>
          <a:xfrm>
            <a:off x="6078585" y="1297342"/>
            <a:ext cx="2334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4082F3-D0CD-4055-8F78-90529E6E7684}"/>
              </a:ext>
            </a:extLst>
          </p:cNvPr>
          <p:cNvSpPr/>
          <p:nvPr/>
        </p:nvSpPr>
        <p:spPr>
          <a:xfrm>
            <a:off x="786544" y="4336197"/>
            <a:ext cx="7773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累计推出了：</a:t>
            </a:r>
            <a:r>
              <a:rPr lang="en-US" altLang="zh-CN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大类、</a:t>
            </a:r>
            <a:r>
              <a:rPr lang="en-US" altLang="zh-CN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</a:t>
            </a:r>
            <a:r>
              <a:rPr lang="zh-CN" altLang="en-US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个系列、</a:t>
            </a:r>
            <a:r>
              <a:rPr lang="en-US" altLang="zh-CN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</a:t>
            </a:r>
            <a:r>
              <a:rPr lang="zh-CN" altLang="en-US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多个型号的</a:t>
            </a:r>
            <a:r>
              <a:rPr lang="en-US" altLang="zh-CN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</a:t>
            </a:r>
            <a:r>
              <a:rPr lang="zh-CN" altLang="en-US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内核微控制器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8D8012-8A70-4871-8D43-78098C7AD7B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42" grpId="0"/>
      <p:bldP spid="43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867CEE5-4964-42E8-8B24-EC67B5FF4F76}"/>
              </a:ext>
            </a:extLst>
          </p:cNvPr>
          <p:cNvSpPr/>
          <p:nvPr/>
        </p:nvSpPr>
        <p:spPr>
          <a:xfrm>
            <a:off x="522638" y="568312"/>
            <a:ext cx="4334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中文社区网：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2"/>
              </a:rPr>
              <a:t>https://www.stmcu.org.cn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527A667-C175-4D1B-A44D-820A5F10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77" y="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芯片分类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6AE5AC-6A01-4F6F-B78E-CC19E20725D0}"/>
              </a:ext>
            </a:extLst>
          </p:cNvPr>
          <p:cNvSpPr/>
          <p:nvPr/>
        </p:nvSpPr>
        <p:spPr>
          <a:xfrm>
            <a:off x="5379716" y="568312"/>
            <a:ext cx="3348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https://www.st.com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50B0F8-1F1C-41FB-A2AC-74C6E978C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1015968"/>
            <a:ext cx="7607300" cy="3837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4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E6630DC3-580C-4C74-BA20-4C1F34A7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0"/>
            <a:ext cx="330073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命名规则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E6683EF-EEF2-4EDE-ADFC-9E3845841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210"/>
            <a:ext cx="9144000" cy="45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527A667-C175-4D1B-A44D-820A5F10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选型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83049A-C536-4E2E-ABF2-274696C8DA1D}"/>
              </a:ext>
            </a:extLst>
          </p:cNvPr>
          <p:cNvSpPr/>
          <p:nvPr/>
        </p:nvSpPr>
        <p:spPr>
          <a:xfrm>
            <a:off x="3278167" y="2276417"/>
            <a:ext cx="2779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由高到低，由大到小</a:t>
            </a:r>
            <a:endParaRPr lang="zh-CN" altLang="zh-CN" sz="20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158E7D-7B4B-41E6-A15B-FAFAFDEFB36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7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初识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2619A6-A107-493E-9642-EA75035D57D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3D69EE-5E2E-465F-8EB0-929A596D41C4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94933</TotalTime>
  <Words>346</Words>
  <Application>Microsoft Office PowerPoint</Application>
  <PresentationFormat>全屏显示(16:9)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2104</cp:revision>
  <dcterms:created xsi:type="dcterms:W3CDTF">2021-03-21T09:45:45Z</dcterms:created>
  <dcterms:modified xsi:type="dcterms:W3CDTF">2022-04-08T08:06:11Z</dcterms:modified>
</cp:coreProperties>
</file>