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50" r:id="rId4"/>
    <p:sldId id="615" r:id="rId5"/>
    <p:sldId id="658" r:id="rId6"/>
    <p:sldId id="616" r:id="rId7"/>
    <p:sldId id="651" r:id="rId8"/>
    <p:sldId id="652" r:id="rId9"/>
    <p:sldId id="654" r:id="rId10"/>
    <p:sldId id="656" r:id="rId11"/>
    <p:sldId id="661" r:id="rId12"/>
    <p:sldId id="655" r:id="rId13"/>
    <p:sldId id="659" r:id="rId14"/>
    <p:sldId id="660" r:id="rId15"/>
    <p:sldId id="657" r:id="rId16"/>
    <p:sldId id="644" r:id="rId17"/>
    <p:sldId id="507" r:id="rId18"/>
    <p:sldId id="27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5DE"/>
    <a:srgbClr val="53B5FF"/>
    <a:srgbClr val="159BFF"/>
    <a:srgbClr val="FF5050"/>
    <a:srgbClr val="FF6600"/>
    <a:srgbClr val="FF3300"/>
    <a:srgbClr val="117457"/>
    <a:srgbClr val="FFFFFF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新建</a:t>
            </a: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库版本</a:t>
            </a: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MDK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工程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2704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，添加文件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9E65D2-B4EF-D869-C61F-76F704F2797D}"/>
              </a:ext>
            </a:extLst>
          </p:cNvPr>
          <p:cNvSpPr/>
          <p:nvPr/>
        </p:nvSpPr>
        <p:spPr>
          <a:xfrm>
            <a:off x="713443" y="3896868"/>
            <a:ext cx="8418921" cy="8145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工程名：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Template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分组名：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Drivers/SYSTEM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Drivers/STM32F1xx_HAL_Driver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Readme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4B1D22F-AC07-44BA-9632-D6D4288B6961}"/>
              </a:ext>
            </a:extLst>
          </p:cNvPr>
          <p:cNvSpPr/>
          <p:nvPr/>
        </p:nvSpPr>
        <p:spPr>
          <a:xfrm>
            <a:off x="2689858" y="1710367"/>
            <a:ext cx="4197825" cy="2095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，设置工程名和分组名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，添加启动文件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STM32F1xx_HAL_Driver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180A32-36ED-E8DD-FC4C-7B0BCFD377F8}"/>
              </a:ext>
            </a:extLst>
          </p:cNvPr>
          <p:cNvSpPr txBox="1"/>
          <p:nvPr/>
        </p:nvSpPr>
        <p:spPr>
          <a:xfrm>
            <a:off x="916876" y="1333075"/>
            <a:ext cx="464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添加文件步骤：</a:t>
            </a:r>
          </a:p>
        </p:txBody>
      </p:sp>
    </p:spTree>
    <p:extLst>
      <p:ext uri="{BB962C8B-B14F-4D97-AF65-F5344CB8AC3E}">
        <p14:creationId xmlns:p14="http://schemas.microsoft.com/office/powerpoint/2010/main" val="4313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319537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，新建工程文件夹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，新建一个工程框架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，魔术棒设置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 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，并编写代码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库版本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工程步骤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93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06712"/>
            <a:ext cx="32671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，魔术棒设置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27A43A-3E08-ABDA-9660-7D2B4CCCD011}"/>
              </a:ext>
            </a:extLst>
          </p:cNvPr>
          <p:cNvSpPr/>
          <p:nvPr/>
        </p:nvSpPr>
        <p:spPr>
          <a:xfrm>
            <a:off x="3046651" y="1183658"/>
            <a:ext cx="5400221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设置使用的编译器版本、外部晶振频率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68EDE85-673A-F0D7-68A6-6BC65A2F1C14}"/>
              </a:ext>
            </a:extLst>
          </p:cNvPr>
          <p:cNvSpPr/>
          <p:nvPr/>
        </p:nvSpPr>
        <p:spPr>
          <a:xfrm>
            <a:off x="644523" y="1236102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C0F611-1928-6637-AB21-1F86E34D0BA5}"/>
              </a:ext>
            </a:extLst>
          </p:cNvPr>
          <p:cNvSpPr/>
          <p:nvPr/>
        </p:nvSpPr>
        <p:spPr>
          <a:xfrm>
            <a:off x="644523" y="1755748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722224-2B55-86EF-B9D9-4B0397EC3AF7}"/>
              </a:ext>
            </a:extLst>
          </p:cNvPr>
          <p:cNvSpPr/>
          <p:nvPr/>
        </p:nvSpPr>
        <p:spPr>
          <a:xfrm>
            <a:off x="644523" y="2275394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Listing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659757-2ED1-438E-C427-28FD2024FAB8}"/>
              </a:ext>
            </a:extLst>
          </p:cNvPr>
          <p:cNvSpPr/>
          <p:nvPr/>
        </p:nvSpPr>
        <p:spPr>
          <a:xfrm>
            <a:off x="644523" y="2795040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C/C++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7D91375-57D2-F6A0-390F-41CF482DDD1D}"/>
              </a:ext>
            </a:extLst>
          </p:cNvPr>
          <p:cNvSpPr/>
          <p:nvPr/>
        </p:nvSpPr>
        <p:spPr>
          <a:xfrm>
            <a:off x="644523" y="3314686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Debug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3DC1BF7-9654-06E2-E67D-59205A3FFFE3}"/>
              </a:ext>
            </a:extLst>
          </p:cNvPr>
          <p:cNvSpPr/>
          <p:nvPr/>
        </p:nvSpPr>
        <p:spPr>
          <a:xfrm>
            <a:off x="644523" y="3834332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Utilities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7B25DC-1853-4877-8F04-C777E3DAF788}"/>
              </a:ext>
            </a:extLst>
          </p:cNvPr>
          <p:cNvSpPr/>
          <p:nvPr/>
        </p:nvSpPr>
        <p:spPr>
          <a:xfrm>
            <a:off x="644523" y="4353978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Linker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3C97ABE-6CF2-6626-395E-16C5487B1C77}"/>
              </a:ext>
            </a:extLst>
          </p:cNvPr>
          <p:cNvSpPr/>
          <p:nvPr/>
        </p:nvSpPr>
        <p:spPr>
          <a:xfrm>
            <a:off x="3046651" y="1739511"/>
            <a:ext cx="5400221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输出文件夹、生成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.hex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文件、输出浏览信息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2FC82A6-5448-1452-339D-AD76926EA8AA}"/>
              </a:ext>
            </a:extLst>
          </p:cNvPr>
          <p:cNvSpPr/>
          <p:nvPr/>
        </p:nvSpPr>
        <p:spPr>
          <a:xfrm>
            <a:off x="3046652" y="2222193"/>
            <a:ext cx="5400221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输出文件夹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421696D-B56E-78F8-1EF4-83F0856E6068}"/>
              </a:ext>
            </a:extLst>
          </p:cNvPr>
          <p:cNvSpPr/>
          <p:nvPr/>
        </p:nvSpPr>
        <p:spPr>
          <a:xfrm>
            <a:off x="3046651" y="2763511"/>
            <a:ext cx="5895329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设置全局宏定义、优化等级、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C99 Mode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、设置头文件包含路径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04CB5E5-CD97-17AA-30B3-DE10E279E785}"/>
              </a:ext>
            </a:extLst>
          </p:cNvPr>
          <p:cNvSpPr/>
          <p:nvPr/>
        </p:nvSpPr>
        <p:spPr>
          <a:xfrm>
            <a:off x="3046652" y="3263875"/>
            <a:ext cx="5895329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设置使用的仿真器类型、选择的下载接口等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984725-D7C9-DDBC-DBC6-DE01DF8CDC00}"/>
              </a:ext>
            </a:extLst>
          </p:cNvPr>
          <p:cNvSpPr/>
          <p:nvPr/>
        </p:nvSpPr>
        <p:spPr>
          <a:xfrm>
            <a:off x="3046650" y="3774424"/>
            <a:ext cx="5895329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设置下载功能、下载算法、下载算法起始地址和大小等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A75C752-34CA-F240-0A07-A3401D484D4C}"/>
              </a:ext>
            </a:extLst>
          </p:cNvPr>
          <p:cNvSpPr/>
          <p:nvPr/>
        </p:nvSpPr>
        <p:spPr>
          <a:xfrm>
            <a:off x="3046650" y="4319265"/>
            <a:ext cx="4652314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添加分散加载文件（北极星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MiniPro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H750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5194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AC5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AC6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编译器对比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058F25-07E3-DAD6-262E-27342FEF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01897"/>
              </p:ext>
            </p:extLst>
          </p:nvPr>
        </p:nvGraphicFramePr>
        <p:xfrm>
          <a:off x="345558" y="1107331"/>
          <a:ext cx="8452884" cy="1639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914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858964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1802392575"/>
                    </a:ext>
                  </a:extLst>
                </a:gridCol>
                <a:gridCol w="5345238">
                  <a:extLst>
                    <a:ext uri="{9D8B030D-6E8A-4147-A177-3AD203B41FA5}">
                      <a16:colId xmlns:a16="http://schemas.microsoft.com/office/drawing/2014/main" val="1926744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中文支持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较差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对中文支持极差， 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goto definition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无法使用，误报等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代码兼容性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对某些代码优化可能导致运行异常，需慢慢调试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编译速度</a:t>
                      </a:r>
                      <a:endParaRPr lang="zh-CN" alt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较慢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较快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编译速度比 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36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语法检查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严格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语法检查非常严格，代码严谨性较好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8453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D290A-DAEC-CC1A-3B50-25577A9A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63376"/>
              </p:ext>
            </p:extLst>
          </p:nvPr>
        </p:nvGraphicFramePr>
        <p:xfrm>
          <a:off x="345558" y="3283691"/>
          <a:ext cx="8452884" cy="1349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622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115339">
                  <a:extLst>
                    <a:ext uri="{9D8B030D-6E8A-4147-A177-3AD203B41FA5}">
                      <a16:colId xmlns:a16="http://schemas.microsoft.com/office/drawing/2014/main" val="1802392575"/>
                    </a:ext>
                  </a:extLst>
                </a:gridCol>
                <a:gridCol w="2952913">
                  <a:extLst>
                    <a:ext uri="{9D8B030D-6E8A-4147-A177-3AD203B41FA5}">
                      <a16:colId xmlns:a16="http://schemas.microsoft.com/office/drawing/2014/main" val="1926744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选项卡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Target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选择相应的编译器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C/C++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无需设置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Misc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Controls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设置：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Wno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-invalid-source-encoding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需设置编译选项以关闭对汉字的错误警告，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则不要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886B183-68AF-0E96-CD9C-D80104778C95}"/>
              </a:ext>
            </a:extLst>
          </p:cNvPr>
          <p:cNvSpPr txBox="1"/>
          <p:nvPr/>
        </p:nvSpPr>
        <p:spPr>
          <a:xfrm>
            <a:off x="294773" y="2945137"/>
            <a:ext cx="4643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选择编译器的方法：</a:t>
            </a:r>
          </a:p>
        </p:txBody>
      </p:sp>
    </p:spTree>
    <p:extLst>
      <p:ext uri="{BB962C8B-B14F-4D97-AF65-F5344CB8AC3E}">
        <p14:creationId xmlns:p14="http://schemas.microsoft.com/office/powerpoint/2010/main" val="3999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0844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绝对路径和相对路径对比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409923DC-A4FF-0DDC-6E3C-1D7709A9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15" y="1435276"/>
            <a:ext cx="7826569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绝对路径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是指目录下的绝对位置，直接到达目标位置，通常是从盘符开始的路径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相对路径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就是指由某个文件所在的路径引起的跟其它文件（或文件夹）的路径关系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58827A-90C1-EE08-C173-D8FC1A8D0D12}"/>
              </a:ext>
            </a:extLst>
          </p:cNvPr>
          <p:cNvSpPr txBox="1"/>
          <p:nvPr/>
        </p:nvSpPr>
        <p:spPr>
          <a:xfrm>
            <a:off x="658714" y="2629927"/>
            <a:ext cx="7485826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关于相对路径，大家记住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，默认路径就是指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工程所在的路径，即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.uvprojx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文件所在路径（文件夹）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./”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表示当前目录（相对当前路径，也可以写做“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.\”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../”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表示当前目录的上一层目录（也可以写做“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72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2011664" y="2307265"/>
            <a:ext cx="5687300" cy="85968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新建一个文件，命名为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，保存在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并添加到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分组，然后编写用户代码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89687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，添加 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main.c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，并编写代码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3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221AF476-728E-3890-EFAB-4FFAB897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3579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，下载验证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DE5C6A1-1B09-E160-3EC4-C40036001244}"/>
              </a:ext>
            </a:extLst>
          </p:cNvPr>
          <p:cNvSpPr/>
          <p:nvPr/>
        </p:nvSpPr>
        <p:spPr>
          <a:xfrm>
            <a:off x="2947665" y="2339538"/>
            <a:ext cx="4206256" cy="85968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500ms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交替闪烁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9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606056" y="2112842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库版本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319" y="1418815"/>
            <a:ext cx="4907362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，新建工程前的准备工作（了解）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，新建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库版本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工程步骤（熟悉）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，下载验证（了解）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712068" y="2998094"/>
            <a:ext cx="6892302" cy="45921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，搭建开发环境：请参考搭建开发环境相关视频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，新建工程前的准备工作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F5C49A7-C9FB-9F3C-E471-3561295AAC42}"/>
              </a:ext>
            </a:extLst>
          </p:cNvPr>
          <p:cNvSpPr/>
          <p:nvPr/>
        </p:nvSpPr>
        <p:spPr>
          <a:xfrm>
            <a:off x="712068" y="1367127"/>
            <a:ext cx="6892302" cy="37717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，下载相关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官方固件包（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F1/F4/F7/H7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C76925-F7B4-F648-1945-CB73C5F03023}"/>
              </a:ext>
            </a:extLst>
          </p:cNvPr>
          <p:cNvSpPr/>
          <p:nvPr/>
        </p:nvSpPr>
        <p:spPr>
          <a:xfrm>
            <a:off x="1016868" y="1863566"/>
            <a:ext cx="7664677" cy="67452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官网搜索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方式二：开发板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STM32CubeXX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</a:t>
            </a:r>
          </a:p>
        </p:txBody>
      </p:sp>
    </p:spTree>
    <p:extLst>
      <p:ext uri="{BB962C8B-B14F-4D97-AF65-F5344CB8AC3E}">
        <p14:creationId xmlns:p14="http://schemas.microsoft.com/office/powerpoint/2010/main" val="2309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319537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，新建工程文件夹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，新建一个工程框架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，魔术棒设置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，并编写代码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库版本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工程步骤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47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3" y="4835723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28426B-EE08-71CA-723A-F5074672914E}"/>
              </a:ext>
            </a:extLst>
          </p:cNvPr>
          <p:cNvSpPr/>
          <p:nvPr/>
        </p:nvSpPr>
        <p:spPr>
          <a:xfrm>
            <a:off x="1284044" y="1142392"/>
            <a:ext cx="1818290" cy="39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新建工程文件夹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4BF8BB-9A05-CF04-1F98-5D1DC9BFF854}"/>
              </a:ext>
            </a:extLst>
          </p:cNvPr>
          <p:cNvSpPr/>
          <p:nvPr/>
        </p:nvSpPr>
        <p:spPr>
          <a:xfrm>
            <a:off x="1284044" y="1721021"/>
            <a:ext cx="1818290" cy="39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新建工程框架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1D6EB-74ED-7C44-9AB8-CDCD9166601F}"/>
              </a:ext>
            </a:extLst>
          </p:cNvPr>
          <p:cNvSpPr/>
          <p:nvPr/>
        </p:nvSpPr>
        <p:spPr>
          <a:xfrm>
            <a:off x="1284044" y="2299650"/>
            <a:ext cx="1818290" cy="395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2AEE8E-60B6-C25D-5FA0-A6C12C4E298B}"/>
              </a:ext>
            </a:extLst>
          </p:cNvPr>
          <p:cNvSpPr/>
          <p:nvPr/>
        </p:nvSpPr>
        <p:spPr>
          <a:xfrm>
            <a:off x="1284044" y="2878278"/>
            <a:ext cx="1818290" cy="39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魔术棒设置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4AA521-AA08-F451-AF22-A6DD9CA4F752}"/>
              </a:ext>
            </a:extLst>
          </p:cNvPr>
          <p:cNvSpPr/>
          <p:nvPr/>
        </p:nvSpPr>
        <p:spPr>
          <a:xfrm>
            <a:off x="1284044" y="3456764"/>
            <a:ext cx="1818290" cy="39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B7EDF3-9C3D-DA1E-D44E-A7020724B8E5}"/>
              </a:ext>
            </a:extLst>
          </p:cNvPr>
          <p:cNvSpPr txBox="1"/>
          <p:nvPr/>
        </p:nvSpPr>
        <p:spPr>
          <a:xfrm>
            <a:off x="3102334" y="1101242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D/M/O/P/U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个文件夹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ED725-B928-E45F-D05B-24946027FFD4}"/>
              </a:ext>
            </a:extLst>
          </p:cNvPr>
          <p:cNvSpPr txBox="1"/>
          <p:nvPr/>
        </p:nvSpPr>
        <p:spPr>
          <a:xfrm>
            <a:off x="3102334" y="1685615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工程命名，选芯片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771CD-E704-B8E6-249F-7F7DEE9CCE9C}"/>
              </a:ext>
            </a:extLst>
          </p:cNvPr>
          <p:cNvSpPr txBox="1"/>
          <p:nvPr/>
        </p:nvSpPr>
        <p:spPr>
          <a:xfrm>
            <a:off x="3102334" y="2256379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建分组，添加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D29F4A-503E-CCAD-CEAE-9D40E1EF2520}"/>
              </a:ext>
            </a:extLst>
          </p:cNvPr>
          <p:cNvSpPr txBox="1"/>
          <p:nvPr/>
        </p:nvSpPr>
        <p:spPr>
          <a:xfrm>
            <a:off x="3102334" y="2853291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T/O/L/C/D/U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个选项卡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FA915D-3B58-1998-4007-23A51361CFED}"/>
              </a:ext>
            </a:extLst>
          </p:cNvPr>
          <p:cNvSpPr txBox="1"/>
          <p:nvPr/>
        </p:nvSpPr>
        <p:spPr>
          <a:xfrm>
            <a:off x="3102334" y="3449308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编写自己的代码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8442E5-13CF-0704-73C2-899B929499E0}"/>
              </a:ext>
            </a:extLst>
          </p:cNvPr>
          <p:cNvSpPr txBox="1"/>
          <p:nvPr/>
        </p:nvSpPr>
        <p:spPr>
          <a:xfrm>
            <a:off x="796408" y="3958621"/>
            <a:ext cx="7799536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新建工程过程可参考：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A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盘→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，程序源码→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，标准例程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-HAL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库版本</a:t>
            </a:r>
            <a:endParaRPr lang="en-US" altLang="zh-CN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                                           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0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基础入门实验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0-3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，新建工程实验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-HAL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库版本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A3A2652-6AC5-3A2B-80EE-43B1CEAC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83" y="510471"/>
            <a:ext cx="5601348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</a:t>
            </a: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库版本</a:t>
            </a: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工程简要步骤：</a:t>
            </a:r>
            <a:endParaRPr lang="en-US" altLang="zh-CN" sz="20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6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0" grpId="0" animBg="1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853820" y="935253"/>
            <a:ext cx="7291695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在桌面新建一个工程根目录文件夹，并在该文件夹里新建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D/M/O/P/U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，新建工程文件夹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B32F018-C3C1-56DC-08DD-7FF24578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38190"/>
              </p:ext>
            </p:extLst>
          </p:nvPr>
        </p:nvGraphicFramePr>
        <p:xfrm>
          <a:off x="301561" y="2740533"/>
          <a:ext cx="8540878" cy="20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3890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666988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Drivers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存放与硬件相关的驱动层文件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Middlewares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存放正点原子提供的中间层组件文件和第三方中间层文件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Output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存放工程编译输出文件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Projects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 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工程文件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392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</a:t>
                      </a:r>
                      <a:endParaRPr lang="zh-CN" alt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库用户配置文件、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main.c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、中断处理文件，以及分散加载文件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5637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C20B7E1-C8E8-C717-C947-4B65A1E6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1263303"/>
            <a:ext cx="2105025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2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3883390" y="1083051"/>
            <a:ext cx="2395875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83" y="510471"/>
            <a:ext cx="3469943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拷贝</a:t>
            </a: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新建工程相关文件</a:t>
            </a:r>
            <a:endParaRPr lang="en-US" altLang="zh-CN" sz="20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B32F018-C3C1-56DC-08DD-7FF24578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07489"/>
              </p:ext>
            </p:extLst>
          </p:nvPr>
        </p:nvGraphicFramePr>
        <p:xfrm>
          <a:off x="436179" y="1418179"/>
          <a:ext cx="8271641" cy="2064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184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480457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BSP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存放开发板板级支持包驱动代码，如各种外设驱动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7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CMSIS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 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CMSIS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底层代码，如启动文件（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.s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文件）等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SYSTEM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存放正点原子系统级核心驱动代码，如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sys.c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delay.c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usart.c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STM32F1xx_HAL_Driver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提供的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系列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库驱动源码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7614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BD57D5-84AB-6D93-043C-F7BF8386C162}"/>
              </a:ext>
            </a:extLst>
          </p:cNvPr>
          <p:cNvSpPr/>
          <p:nvPr/>
        </p:nvSpPr>
        <p:spPr>
          <a:xfrm>
            <a:off x="3598052" y="3598782"/>
            <a:ext cx="2527921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FEE9D7-494B-02C5-AD5F-F77D8D44696B}"/>
              </a:ext>
            </a:extLst>
          </p:cNvPr>
          <p:cNvSpPr/>
          <p:nvPr/>
        </p:nvSpPr>
        <p:spPr>
          <a:xfrm>
            <a:off x="436179" y="3944310"/>
            <a:ext cx="8059235" cy="75347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该文件夹用于存放正点原子和其他第三方提供的中间层代码（组件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/Lib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TEXT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LWIP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、各种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、各种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531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3414532" y="706675"/>
            <a:ext cx="2395875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BD57D5-84AB-6D93-043C-F7BF8386C162}"/>
              </a:ext>
            </a:extLst>
          </p:cNvPr>
          <p:cNvSpPr/>
          <p:nvPr/>
        </p:nvSpPr>
        <p:spPr>
          <a:xfrm>
            <a:off x="3414532" y="1938558"/>
            <a:ext cx="2527921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Projects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FEE9D7-494B-02C5-AD5F-F77D8D44696B}"/>
              </a:ext>
            </a:extLst>
          </p:cNvPr>
          <p:cNvSpPr/>
          <p:nvPr/>
        </p:nvSpPr>
        <p:spPr>
          <a:xfrm>
            <a:off x="326010" y="2230389"/>
            <a:ext cx="8271641" cy="75347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该文件夹用于存放编译器（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IAR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等）工程文件，我们主要用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，为了方便区分，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我们在该文件夹下新建：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MDK-ARM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文件夹，用于存放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的工程文件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FE87F14-2675-8B4B-9B26-189CBF482CEB}"/>
              </a:ext>
            </a:extLst>
          </p:cNvPr>
          <p:cNvSpPr/>
          <p:nvPr/>
        </p:nvSpPr>
        <p:spPr>
          <a:xfrm>
            <a:off x="326010" y="1031509"/>
            <a:ext cx="8271641" cy="39232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该文件夹用于存放编译器编译工程输出的中间文件，比如：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.hex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.bin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.o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2D96AC-2BC7-F6CA-2711-9F7F48ED6507}"/>
              </a:ext>
            </a:extLst>
          </p:cNvPr>
          <p:cNvSpPr/>
          <p:nvPr/>
        </p:nvSpPr>
        <p:spPr>
          <a:xfrm>
            <a:off x="3414532" y="3559891"/>
            <a:ext cx="2527921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754B7AF-4B6E-5E14-949D-42D27E87ECB4}"/>
              </a:ext>
            </a:extLst>
          </p:cNvPr>
          <p:cNvSpPr/>
          <p:nvPr/>
        </p:nvSpPr>
        <p:spPr>
          <a:xfrm>
            <a:off x="326010" y="3867669"/>
            <a:ext cx="8271641" cy="89010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该文件夹用于存放用户编写的代码，如：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库用户配置文件、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文件、中断处理文件，以及分散加载文件等</a:t>
            </a:r>
          </a:p>
        </p:txBody>
      </p:sp>
    </p:spTree>
    <p:extLst>
      <p:ext uri="{BB962C8B-B14F-4D97-AF65-F5344CB8AC3E}">
        <p14:creationId xmlns:p14="http://schemas.microsoft.com/office/powerpoint/2010/main" val="43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3534313" y="1563995"/>
            <a:ext cx="3690806" cy="15842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，新建工程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，保存工程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，选择主控型号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，删除文件夹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3579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，新建一个工程框架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1D2EDC-633D-A53A-A324-6CD80D91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10044"/>
              </p:ext>
            </p:extLst>
          </p:nvPr>
        </p:nvGraphicFramePr>
        <p:xfrm>
          <a:off x="436179" y="3309786"/>
          <a:ext cx="8271641" cy="136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184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480457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DebugConfig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用于存放调试设置信息文件（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.dbgconf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），不可删除！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Listings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用于存放编译过程产生的链接列表等文件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Objects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用于存放编译过程产生的调试信息、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.hex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、预览、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.lib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72625FC8-D676-E4C0-64D8-98B7746536DC}"/>
              </a:ext>
            </a:extLst>
          </p:cNvPr>
          <p:cNvSpPr txBox="1"/>
          <p:nvPr/>
        </p:nvSpPr>
        <p:spPr>
          <a:xfrm>
            <a:off x="883792" y="1221280"/>
            <a:ext cx="464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新建一个工程框架步骤：</a:t>
            </a:r>
          </a:p>
        </p:txBody>
      </p:sp>
    </p:spTree>
    <p:extLst>
      <p:ext uri="{BB962C8B-B14F-4D97-AF65-F5344CB8AC3E}">
        <p14:creationId xmlns:p14="http://schemas.microsoft.com/office/powerpoint/2010/main" val="38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118211</TotalTime>
  <Words>1730</Words>
  <Application>Microsoft Office PowerPoint</Application>
  <PresentationFormat>全屏显示(16:9)</PresentationFormat>
  <Paragraphs>214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3259</cp:revision>
  <dcterms:created xsi:type="dcterms:W3CDTF">2021-03-21T09:45:45Z</dcterms:created>
  <dcterms:modified xsi:type="dcterms:W3CDTF">2022-09-24T09:00:24Z</dcterms:modified>
</cp:coreProperties>
</file>