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50" r:id="rId4"/>
    <p:sldId id="664" r:id="rId5"/>
    <p:sldId id="676" r:id="rId6"/>
    <p:sldId id="677" r:id="rId7"/>
    <p:sldId id="678" r:id="rId8"/>
    <p:sldId id="679" r:id="rId9"/>
    <p:sldId id="682" r:id="rId10"/>
    <p:sldId id="681" r:id="rId11"/>
    <p:sldId id="616" r:id="rId12"/>
    <p:sldId id="662" r:id="rId13"/>
    <p:sldId id="683" r:id="rId14"/>
    <p:sldId id="507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A5DE"/>
    <a:srgbClr val="53B5FF"/>
    <a:srgbClr val="159BFF"/>
    <a:srgbClr val="FF5050"/>
    <a:srgbClr val="FF6600"/>
    <a:srgbClr val="FF3300"/>
    <a:srgbClr val="117457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development-tools/stm32cubemx.html#docum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入门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649647"/>
            <a:ext cx="490736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安装（了解）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，新建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工程步骤（熟悉）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46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197D25-D328-5263-9F21-EB740F6885E3}"/>
              </a:ext>
            </a:extLst>
          </p:cNvPr>
          <p:cNvSpPr/>
          <p:nvPr/>
        </p:nvSpPr>
        <p:spPr>
          <a:xfrm>
            <a:off x="800909" y="2704358"/>
            <a:ext cx="801704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https://www.st.com/en/development-tools/stm32cubemx.html#documentation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44C71BF-17CE-4AB5-A730-1920051C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335" y="1804627"/>
            <a:ext cx="4181753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用户使用手册</a:t>
            </a:r>
            <a:endParaRPr lang="en-US" altLang="zh-CN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工程步骤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786A4C-2FBE-BD51-29B6-81F50BE0D186}"/>
              </a:ext>
            </a:extLst>
          </p:cNvPr>
          <p:cNvSpPr/>
          <p:nvPr/>
        </p:nvSpPr>
        <p:spPr>
          <a:xfrm>
            <a:off x="990181" y="1086421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、工程初步建立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60F719-6EEC-5BB1-AF53-58BA4F169093}"/>
              </a:ext>
            </a:extLst>
          </p:cNvPr>
          <p:cNvSpPr/>
          <p:nvPr/>
        </p:nvSpPr>
        <p:spPr>
          <a:xfrm>
            <a:off x="990181" y="1628423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、时钟模块配置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1EF4EF8-9324-FB4B-B450-64FCE7516D41}"/>
              </a:ext>
            </a:extLst>
          </p:cNvPr>
          <p:cNvSpPr/>
          <p:nvPr/>
        </p:nvSpPr>
        <p:spPr>
          <a:xfrm>
            <a:off x="990181" y="2198204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、时钟系统配置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88D8F-31B2-4C4E-7758-3482D7B27E51}"/>
              </a:ext>
            </a:extLst>
          </p:cNvPr>
          <p:cNvSpPr/>
          <p:nvPr/>
        </p:nvSpPr>
        <p:spPr>
          <a:xfrm>
            <a:off x="2947665" y="108525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新建工程，选择芯片型号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0BDF086-B0B4-F8CE-4501-AA5AC3B79F42}"/>
              </a:ext>
            </a:extLst>
          </p:cNvPr>
          <p:cNvSpPr/>
          <p:nvPr/>
        </p:nvSpPr>
        <p:spPr>
          <a:xfrm>
            <a:off x="990181" y="2761346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CAF4E6-EEF6-2AEE-DD1D-794808EC4DDD}"/>
              </a:ext>
            </a:extLst>
          </p:cNvPr>
          <p:cNvSpPr/>
          <p:nvPr/>
        </p:nvSpPr>
        <p:spPr>
          <a:xfrm>
            <a:off x="990181" y="3310631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内核配置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FE2151-8166-AD9C-5BDD-228B26379AF8}"/>
              </a:ext>
            </a:extLst>
          </p:cNvPr>
          <p:cNvSpPr/>
          <p:nvPr/>
        </p:nvSpPr>
        <p:spPr>
          <a:xfrm>
            <a:off x="990181" y="3823950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、生成工程源码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56D551-B315-5B4A-40AF-380F8F45617B}"/>
              </a:ext>
            </a:extLst>
          </p:cNvPr>
          <p:cNvSpPr/>
          <p:nvPr/>
        </p:nvSpPr>
        <p:spPr>
          <a:xfrm>
            <a:off x="990181" y="4328399"/>
            <a:ext cx="1957484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、编写用户程序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AAA89C-0A6C-7FD0-2ECB-01A227B5E5AC}"/>
              </a:ext>
            </a:extLst>
          </p:cNvPr>
          <p:cNvSpPr/>
          <p:nvPr/>
        </p:nvSpPr>
        <p:spPr>
          <a:xfrm>
            <a:off x="2925921" y="1646687"/>
            <a:ext cx="218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MCO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E46C6B-95D5-C9E1-1942-58D1843ABF58}"/>
              </a:ext>
            </a:extLst>
          </p:cNvPr>
          <p:cNvSpPr/>
          <p:nvPr/>
        </p:nvSpPr>
        <p:spPr>
          <a:xfrm>
            <a:off x="2947665" y="2201105"/>
            <a:ext cx="3879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等等</a:t>
            </a:r>
            <a:endParaRPr lang="zh-CN" altLang="en-US" sz="160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AD629C-B125-3601-3D12-30CDD5E55F23}"/>
              </a:ext>
            </a:extLst>
          </p:cNvPr>
          <p:cNvSpPr/>
          <p:nvPr/>
        </p:nvSpPr>
        <p:spPr>
          <a:xfrm>
            <a:off x="2925921" y="2773499"/>
            <a:ext cx="3637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灯的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为例介绍如何配置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5A3E4A-F018-3333-8E08-EA069E188298}"/>
              </a:ext>
            </a:extLst>
          </p:cNvPr>
          <p:cNvSpPr/>
          <p:nvPr/>
        </p:nvSpPr>
        <p:spPr>
          <a:xfrm>
            <a:off x="2930899" y="3319054"/>
            <a:ext cx="4219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DEBUG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）配置、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（优先级分组）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25CEAC-8B41-33FB-67FE-EDC9572B7FD0}"/>
              </a:ext>
            </a:extLst>
          </p:cNvPr>
          <p:cNvSpPr/>
          <p:nvPr/>
        </p:nvSpPr>
        <p:spPr>
          <a:xfrm>
            <a:off x="2947665" y="3859915"/>
            <a:ext cx="3695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设置工程，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等，最后生成代码工程</a:t>
            </a:r>
            <a:endParaRPr lang="zh-CN" altLang="en-US" sz="160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2CD6AB-77D2-307F-E9EE-8DDED13CE1F3}"/>
              </a:ext>
            </a:extLst>
          </p:cNvPr>
          <p:cNvSpPr/>
          <p:nvPr/>
        </p:nvSpPr>
        <p:spPr>
          <a:xfrm>
            <a:off x="2947665" y="4367735"/>
            <a:ext cx="3286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文件预留的位置编写代码</a:t>
            </a:r>
            <a:endParaRPr lang="zh-CN" altLang="en-US" sz="160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5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/>
      <p:bldP spid="10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00" y="604997"/>
            <a:ext cx="71710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一个小细节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BD596C-7CFA-4B89-2EDA-E68E24BD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47" y="1389389"/>
            <a:ext cx="2762905" cy="2364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3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入门（课堂总结）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31" y="1723646"/>
            <a:ext cx="490736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安装（了解）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，新建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工程步骤（熟悉）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3F5433-6E7F-6F5A-B8A2-15D51E6AC6F1}"/>
              </a:ext>
            </a:extLst>
          </p:cNvPr>
          <p:cNvSpPr txBox="1"/>
          <p:nvPr/>
        </p:nvSpPr>
        <p:spPr>
          <a:xfrm>
            <a:off x="656702" y="1007066"/>
            <a:ext cx="770382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开发的一款图形配置工具，可通过配置自动生成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初始化代码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D508CB-EEE0-4CB0-62D6-5F89E3534A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7019" y="1548859"/>
            <a:ext cx="5215573" cy="2821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031AA6-EED2-65FD-CE43-0B34A1F21A48}"/>
              </a:ext>
            </a:extLst>
          </p:cNvPr>
          <p:cNvSpPr txBox="1"/>
          <p:nvPr/>
        </p:nvSpPr>
        <p:spPr>
          <a:xfrm>
            <a:off x="437030" y="4391126"/>
            <a:ext cx="845134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一个图形配置工具，搭配不同系列的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固件包，即可支持不同系列的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安装（了解）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64" y="1537542"/>
            <a:ext cx="5652375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软件获取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，搭建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运行环境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，安装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，下载和关联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</a:t>
            </a:r>
          </a:p>
        </p:txBody>
      </p:sp>
    </p:spTree>
    <p:extLst>
      <p:ext uri="{BB962C8B-B14F-4D97-AF65-F5344CB8AC3E}">
        <p14:creationId xmlns:p14="http://schemas.microsoft.com/office/powerpoint/2010/main" val="13848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软件获取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503ED0-154C-4965-71EF-0D1B18808521}"/>
              </a:ext>
            </a:extLst>
          </p:cNvPr>
          <p:cNvSpPr/>
          <p:nvPr/>
        </p:nvSpPr>
        <p:spPr>
          <a:xfrm>
            <a:off x="894310" y="1285003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8BB4BB-102B-7A61-9E13-531BF880E9DA}"/>
              </a:ext>
            </a:extLst>
          </p:cNvPr>
          <p:cNvSpPr/>
          <p:nvPr/>
        </p:nvSpPr>
        <p:spPr>
          <a:xfrm>
            <a:off x="894310" y="1742483"/>
            <a:ext cx="7664677" cy="67452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方式一：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方式二：开发板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，软件→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5E3A7F-FA79-43A3-6AC8-C1C8C9E4FE27}"/>
              </a:ext>
            </a:extLst>
          </p:cNvPr>
          <p:cNvSpPr txBox="1"/>
          <p:nvPr/>
        </p:nvSpPr>
        <p:spPr>
          <a:xfrm>
            <a:off x="1746641" y="1662179"/>
            <a:ext cx="240204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https://www.java.com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26E68E-B953-C516-C9C8-E39FF0A8F12E}"/>
              </a:ext>
            </a:extLst>
          </p:cNvPr>
          <p:cNvSpPr/>
          <p:nvPr/>
        </p:nvSpPr>
        <p:spPr>
          <a:xfrm>
            <a:off x="897930" y="2908977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C0E242-2600-7377-626B-1413350812D9}"/>
              </a:ext>
            </a:extLst>
          </p:cNvPr>
          <p:cNvSpPr/>
          <p:nvPr/>
        </p:nvSpPr>
        <p:spPr>
          <a:xfrm>
            <a:off x="897930" y="3366457"/>
            <a:ext cx="7664677" cy="67452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一：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方式二：开发板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资料：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，软件资料→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，软件→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STM32CubeMX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1E9881-AB56-22E6-4BB6-5380EC40831F}"/>
              </a:ext>
            </a:extLst>
          </p:cNvPr>
          <p:cNvSpPr txBox="1"/>
          <p:nvPr/>
        </p:nvSpPr>
        <p:spPr>
          <a:xfrm>
            <a:off x="1750261" y="3316201"/>
            <a:ext cx="240204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https://www.st.com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3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，搭建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Java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运行环境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ADCAE8-0509-0270-FFCA-B344FABC397A}"/>
              </a:ext>
            </a:extLst>
          </p:cNvPr>
          <p:cNvSpPr/>
          <p:nvPr/>
        </p:nvSpPr>
        <p:spPr>
          <a:xfrm>
            <a:off x="977868" y="1437663"/>
            <a:ext cx="2833349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，选择合适的版本进行安装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808577-E988-E26F-77D7-E32D29EA5894}"/>
              </a:ext>
            </a:extLst>
          </p:cNvPr>
          <p:cNvSpPr/>
          <p:nvPr/>
        </p:nvSpPr>
        <p:spPr>
          <a:xfrm>
            <a:off x="977868" y="2273826"/>
            <a:ext cx="2833349" cy="35540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，检测是否正常安装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48E909-7493-3BC0-A181-A03B0E212CED}"/>
              </a:ext>
            </a:extLst>
          </p:cNvPr>
          <p:cNvSpPr txBox="1"/>
          <p:nvPr/>
        </p:nvSpPr>
        <p:spPr>
          <a:xfrm>
            <a:off x="3811217" y="1398366"/>
            <a:ext cx="4021311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位电脑选择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x64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位电脑选择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X86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90E8E-B4B8-13B5-7D1D-23B5D10B31AE}"/>
              </a:ext>
            </a:extLst>
          </p:cNvPr>
          <p:cNvSpPr txBox="1"/>
          <p:nvPr/>
        </p:nvSpPr>
        <p:spPr>
          <a:xfrm>
            <a:off x="3811217" y="2221043"/>
            <a:ext cx="501810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Win+R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，打开指令窗口，输入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-version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4C7F55-ACF5-93EA-4D31-3B1CE293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31" y="2998048"/>
            <a:ext cx="508635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66994-38C6-8562-1256-EB4453D687EC}"/>
              </a:ext>
            </a:extLst>
          </p:cNvPr>
          <p:cNvSpPr txBox="1"/>
          <p:nvPr/>
        </p:nvSpPr>
        <p:spPr>
          <a:xfrm>
            <a:off x="1212155" y="1689866"/>
            <a:ext cx="688407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双击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”SetupSTM32CubeMX-6.3.0-Win.exe”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，然后按部就班进行安装</a:t>
            </a:r>
            <a:endParaRPr lang="en-US" altLang="zh-CN" sz="160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2DE9-2DF6-A5FB-E7BE-08ADE76A4A67}"/>
              </a:ext>
            </a:extLst>
          </p:cNvPr>
          <p:cNvSpPr txBox="1"/>
          <p:nvPr/>
        </p:nvSpPr>
        <p:spPr>
          <a:xfrm>
            <a:off x="2310873" y="3384336"/>
            <a:ext cx="468664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安装路径不能有中文字符</a:t>
            </a:r>
            <a:endParaRPr lang="en-US" altLang="zh-CN" sz="16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8BD54-80A6-A800-2094-E34D2650DCCC}"/>
              </a:ext>
            </a:extLst>
          </p:cNvPr>
          <p:cNvSpPr txBox="1"/>
          <p:nvPr/>
        </p:nvSpPr>
        <p:spPr>
          <a:xfrm>
            <a:off x="1162539" y="2489843"/>
            <a:ext cx="688407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建议不要安装在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盘，占用系统盘内存</a:t>
            </a:r>
            <a:endParaRPr lang="en-US" altLang="zh-CN" sz="160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2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，下载和关联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固件包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5288F-5918-6228-A06A-743E16113738}"/>
              </a:ext>
            </a:extLst>
          </p:cNvPr>
          <p:cNvSpPr txBox="1"/>
          <p:nvPr/>
        </p:nvSpPr>
        <p:spPr>
          <a:xfrm>
            <a:off x="487370" y="1281524"/>
            <a:ext cx="831316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建议在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盘新建一个仓库用于存放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固件包，路径：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D:\STM32Cube\Repository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9F8A249-2A94-0CDC-3287-F0DD8D10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3" y="1846032"/>
            <a:ext cx="28956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C7493F-10D3-0259-7221-E8C9954FE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"/>
          <a:stretch/>
        </p:blipFill>
        <p:spPr>
          <a:xfrm>
            <a:off x="3230880" y="2204626"/>
            <a:ext cx="5772626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1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4" y="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关联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固件包的方法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A7C33C-C960-E414-9A57-51924124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77" y="514043"/>
            <a:ext cx="6164494" cy="4493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92EE98-FAEB-1C72-A5F2-41CE0174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9" y="1639934"/>
            <a:ext cx="2722647" cy="2242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1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123750</TotalTime>
  <Words>917</Words>
  <Application>Microsoft Office PowerPoint</Application>
  <PresentationFormat>全屏显示(16:9)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3472</cp:revision>
  <dcterms:created xsi:type="dcterms:W3CDTF">2021-03-21T09:45:45Z</dcterms:created>
  <dcterms:modified xsi:type="dcterms:W3CDTF">2022-10-09T03:29:43Z</dcterms:modified>
</cp:coreProperties>
</file>