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16" r:id="rId5"/>
    <p:sldId id="518" r:id="rId6"/>
    <p:sldId id="520" r:id="rId7"/>
    <p:sldId id="512" r:id="rId8"/>
    <p:sldId id="507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enku.baidu.com/view/f05c731452d380eb62946d39.html?_wkts_=1669776494362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手写识别实验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621" y="1775966"/>
            <a:ext cx="5340550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，手写识别简介（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，正点原子手写识别库简介（了解）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实验讲解（了解）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，手写识别简介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737233" y="1519111"/>
            <a:ext cx="8092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手写识别，是指对在手写设备上书写时产生的有序轨迹信息进行识别的过程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416014-0840-4D48-9E02-86D9F88645F2}"/>
              </a:ext>
            </a:extLst>
          </p:cNvPr>
          <p:cNvSpPr/>
          <p:nvPr/>
        </p:nvSpPr>
        <p:spPr>
          <a:xfrm>
            <a:off x="737233" y="2362654"/>
            <a:ext cx="785059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手写识别是用户最自然、最方便的文字输入方式，易学易用，可取代键盘或者鼠标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CF5B5A-1DB3-4D6B-9BC1-5EB8B59D5347}"/>
              </a:ext>
            </a:extLst>
          </p:cNvPr>
          <p:cNvSpPr/>
          <p:nvPr/>
        </p:nvSpPr>
        <p:spPr>
          <a:xfrm>
            <a:off x="737233" y="3285834"/>
            <a:ext cx="828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输入的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设备有：</a:t>
            </a: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、电磁感应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手写板、压感式手写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板、触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控板、超声波笔等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445022A-34E1-4F84-B4AF-B0CAB2C16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74187"/>
              </p:ext>
            </p:extLst>
          </p:nvPr>
        </p:nvGraphicFramePr>
        <p:xfrm>
          <a:off x="34772" y="476433"/>
          <a:ext cx="6574323" cy="409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Visio" r:id="rId3" imgW="6686398" imgH="4162412" progId="Visio.Drawing.15">
                  <p:embed/>
                </p:oleObj>
              </mc:Choice>
              <mc:Fallback>
                <p:oleObj name="Visio" r:id="rId3" imgW="6686398" imgH="41624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2" y="476433"/>
                        <a:ext cx="6574323" cy="409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2642CE-9A6F-4232-82DF-69C11A17CD9C}"/>
              </a:ext>
            </a:extLst>
          </p:cNvPr>
          <p:cNvSpPr/>
          <p:nvPr/>
        </p:nvSpPr>
        <p:spPr>
          <a:xfrm>
            <a:off x="6550969" y="914981"/>
            <a:ext cx="25233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①采集大量数据样本，样本类别数目为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a~z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A~Z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总共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类，每个类别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5~10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个样本不等（样本越多识别率就越高）</a:t>
            </a:r>
          </a:p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②对这些样本进行传统的把方向特征提取，提取后特征维数为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</a:t>
            </a:r>
          </a:p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③按照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线性判决分析的方法进行降维，将维度降到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</a:t>
            </a:r>
          </a:p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④然后针对各个样本类别进行平均计算得到该类别的样本模板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DC1EFB-1E53-40CF-822B-AC1984993468}"/>
              </a:ext>
            </a:extLst>
          </p:cNvPr>
          <p:cNvSpPr txBox="1"/>
          <p:nvPr/>
        </p:nvSpPr>
        <p:spPr>
          <a:xfrm>
            <a:off x="3321933" y="4477984"/>
            <a:ext cx="165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训练学习过程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2F5CF8-BDD2-49D5-BF4E-434237AD2E97}"/>
              </a:ext>
            </a:extLst>
          </p:cNvPr>
          <p:cNvSpPr txBox="1"/>
          <p:nvPr/>
        </p:nvSpPr>
        <p:spPr>
          <a:xfrm>
            <a:off x="34771" y="4448575"/>
            <a:ext cx="165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识别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6409BF-0CD1-4236-97FB-C33D4844A6CC}"/>
              </a:ext>
            </a:extLst>
          </p:cNvPr>
          <p:cNvSpPr txBox="1"/>
          <p:nvPr/>
        </p:nvSpPr>
        <p:spPr>
          <a:xfrm>
            <a:off x="7043873" y="4497167"/>
            <a:ext cx="1657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6"/>
              </a:rPr>
              <a:t>LDA</a:t>
            </a:r>
            <a:r>
              <a:rPr lang="zh-CN" altLang="en-US" sz="160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6"/>
              </a:rPr>
              <a:t>知识链接</a:t>
            </a:r>
            <a:endParaRPr lang="zh-CN" altLang="en-US" sz="160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C3B57E-30FD-45D6-82BA-B477348EAF8A}"/>
              </a:ext>
            </a:extLst>
          </p:cNvPr>
          <p:cNvSpPr txBox="1"/>
          <p:nvPr/>
        </p:nvSpPr>
        <p:spPr>
          <a:xfrm>
            <a:off x="4979708" y="1593816"/>
            <a:ext cx="672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28F106-F40C-417B-BE91-285F1382F992}"/>
              </a:ext>
            </a:extLst>
          </p:cNvPr>
          <p:cNvSpPr txBox="1"/>
          <p:nvPr/>
        </p:nvSpPr>
        <p:spPr>
          <a:xfrm>
            <a:off x="4283249" y="2461079"/>
            <a:ext cx="84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B1FE89-1F5F-459D-A5F0-DE8964091445}"/>
              </a:ext>
            </a:extLst>
          </p:cNvPr>
          <p:cNvSpPr txBox="1"/>
          <p:nvPr/>
        </p:nvSpPr>
        <p:spPr>
          <a:xfrm>
            <a:off x="4283249" y="2909033"/>
            <a:ext cx="690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69300C-FD9C-460F-BB19-EEB08EFF56C6}"/>
              </a:ext>
            </a:extLst>
          </p:cNvPr>
          <p:cNvSpPr txBox="1"/>
          <p:nvPr/>
        </p:nvSpPr>
        <p:spPr>
          <a:xfrm>
            <a:off x="4283248" y="3322373"/>
            <a:ext cx="84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zh-CN" altLang="en-US"/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46A8E565-2F99-4105-8D79-65A06988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41" y="472147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，正点原子手写识别库简介</a:t>
            </a:r>
          </a:p>
        </p:txBody>
      </p:sp>
    </p:spTree>
    <p:extLst>
      <p:ext uri="{BB962C8B-B14F-4D97-AF65-F5344CB8AC3E}">
        <p14:creationId xmlns:p14="http://schemas.microsoft.com/office/powerpoint/2010/main" val="22008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3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99" y="53675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正点原子手写识别库文件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F0F527-4B49-4E08-AB48-D3238F0C2DC7}"/>
              </a:ext>
            </a:extLst>
          </p:cNvPr>
          <p:cNvSpPr txBox="1"/>
          <p:nvPr/>
        </p:nvSpPr>
        <p:spPr>
          <a:xfrm>
            <a:off x="855770" y="4413901"/>
            <a:ext cx="743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正点原子手写识别库资源需求：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52KB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左右，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6KB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左右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A476CD-43EE-48F2-9312-F46B93E3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4411"/>
              </p:ext>
            </p:extLst>
          </p:nvPr>
        </p:nvGraphicFramePr>
        <p:xfrm>
          <a:off x="855770" y="1572164"/>
          <a:ext cx="7432460" cy="2754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65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4754808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</a:tblGrid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文件</a:t>
                      </a:r>
                      <a:endParaRPr lang="en-US" altLang="zh-CN" sz="16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描述</a:t>
                      </a:r>
                      <a:endParaRPr lang="zh-CN" altLang="zh-CN" sz="16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ATKNCR_M_V2.0.lib (</a:t>
                      </a:r>
                      <a:r>
                        <a:rPr lang="zh-CN" altLang="en-US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二选一</a:t>
                      </a:r>
                      <a:r>
                        <a:rPr lang="en-US" altLang="zh-CN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使用内存管理，需要实现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alientek_ncr_malloc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alientek_ncr_free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两个函数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ATKNCR_N_V2.0.lib(</a:t>
                      </a:r>
                      <a:r>
                        <a:rPr lang="zh-CN" altLang="en-US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二选一</a:t>
                      </a:r>
                      <a:r>
                        <a:rPr lang="en-US" altLang="zh-CN" sz="1600" b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)</a:t>
                      </a:r>
                      <a:endParaRPr lang="zh-CN" altLang="zh-CN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不需要使用内存管理，通过全局变量来定义缓存区，缓存区需要提供至少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3K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左右的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RAM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atk_ncr.c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实现内存设置函数、分配内存函数、释放内存函数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51361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atk_ncr.h</a:t>
                      </a:r>
                      <a:endParaRPr lang="zh-CN" altLang="zh-CN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思源黑体 CN Normal" panose="020B0400000000000000"/>
                          <a:cs typeface="+mn-cs"/>
                        </a:rPr>
                        <a:t>声明初始化识别器函数、识别器识别函数、停止识别器函数等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5289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FA83EFB-86B4-4A6F-8E4F-B75C93C17AF0}"/>
              </a:ext>
            </a:extLst>
          </p:cNvPr>
          <p:cNvSpPr txBox="1"/>
          <p:nvPr/>
        </p:nvSpPr>
        <p:spPr>
          <a:xfrm>
            <a:off x="855770" y="1135355"/>
            <a:ext cx="743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正点原子手写识别库支持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小写字母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大写字母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识别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5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0661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手写识别步骤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3B58E4-E881-4F44-A47F-AE1CBD72AB44}"/>
              </a:ext>
            </a:extLst>
          </p:cNvPr>
          <p:cNvSpPr txBox="1"/>
          <p:nvPr/>
        </p:nvSpPr>
        <p:spPr>
          <a:xfrm>
            <a:off x="450351" y="965827"/>
            <a:ext cx="8571729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alientek_ncr_init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函数，初始化识别程序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该函数用来初始化识别器，在手写识别进行之前，必须调用该函数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 获取输入的点阵数据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通过触摸屏获取输入轨迹点阵坐标，并存放到缓存区里，注意至少输入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个不同坐标的点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阵数据，才能正常识别。输入点数越多，需要内存越大，推荐输入点数范围：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100~200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alientek_ncr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得到识别结果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alientek_ncr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函数，得到输入点阵的识别结果，结果将保存在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result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参数里面，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码格式存储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alientek_ncr_stop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函数，终止识别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调用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alientek_ncr_stop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函数，可停止识别。如果还需要继续识别，重复步骤②和步骤③即可 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9B64D22A-A5DB-47F4-A2D1-5831384C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，实验讲解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512358-C441-4786-8EE6-94F9BB24EDF9}"/>
              </a:ext>
            </a:extLst>
          </p:cNvPr>
          <p:cNvSpPr/>
          <p:nvPr/>
        </p:nvSpPr>
        <p:spPr>
          <a:xfrm>
            <a:off x="1523019" y="2402473"/>
            <a:ext cx="6430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打开正点原子任意开发板的手写识别实验即可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手写识别实验（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98787</TotalTime>
  <Words>849</Words>
  <Application>Microsoft Office PowerPoint</Application>
  <PresentationFormat>全屏显示(16:9)</PresentationFormat>
  <Paragraphs>78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2240</cp:revision>
  <dcterms:created xsi:type="dcterms:W3CDTF">2021-03-21T09:45:45Z</dcterms:created>
  <dcterms:modified xsi:type="dcterms:W3CDTF">2022-12-08T11:15:25Z</dcterms:modified>
</cp:coreProperties>
</file>